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  <p:sldMasterId id="2147483676" r:id="rId2"/>
    <p:sldMasterId id="2147483688" r:id="rId3"/>
    <p:sldMasterId id="2147483691" r:id="rId4"/>
    <p:sldMasterId id="2147483703" r:id="rId5"/>
    <p:sldMasterId id="2147483715" r:id="rId6"/>
    <p:sldMasterId id="2147483727" r:id="rId7"/>
  </p:sldMasterIdLst>
  <p:notesMasterIdLst>
    <p:notesMasterId r:id="rId17"/>
  </p:notesMasterIdLst>
  <p:sldIdLst>
    <p:sldId id="272" r:id="rId8"/>
    <p:sldId id="273" r:id="rId9"/>
    <p:sldId id="271" r:id="rId10"/>
    <p:sldId id="275" r:id="rId11"/>
    <p:sldId id="266" r:id="rId12"/>
    <p:sldId id="267" r:id="rId13"/>
    <p:sldId id="268" r:id="rId14"/>
    <p:sldId id="274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9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4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6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63DD89-DA72-4956-8961-85B6562EBFB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2023/12/1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4C8F1E-C324-4ECD-9D66-17513A2AE6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63DD89-DA72-4956-8961-85B6562EBFB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2023/12/1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4C8F1E-C324-4ECD-9D66-17513A2AE6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931EDDA7-B509-48A0-AD88-70F58EDC4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927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F563E883-C4DD-4EE9-A227-E1C14B8F7B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633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FA1D44DF-B95A-4072-A806-D958D5DD9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241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4B07315F-7013-40B5-A8D4-F5FB6B80BB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770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19D012DE-F25C-40A2-A7B1-D84D2F1C1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52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7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77A87A79-45FB-4481-8815-86B7F4990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928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E73B893F-DB8A-4D9C-89C2-7A6C44980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770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DEB7BAE7-CA08-47A3-9FCE-6793ADCAF6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647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5578A071-ABB4-45AD-B543-67681C3D1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048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E58881D4-7404-4267-BDA2-EB3012A5CE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855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97CB8ACC-96C8-4402-8E52-07582DA5F4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819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4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3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7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1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9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5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1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5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0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0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0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03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354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9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87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68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861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142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260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160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513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700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414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8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20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920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910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857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190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381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92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895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1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024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43" name="Text Placeholder 1024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44" name="Date Placeholder 10243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45" name="Footer Placeholder 10244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46" name="Slide Number Placeholder 10245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44401" cy="70442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36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36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A29A15-06F7-42C0-BFF3-E25BF07150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04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1625" indent="-30162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08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008063" indent="-20002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11288" indent="-200025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814513" indent="-200025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3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dirty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9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024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43" name="Text Placeholder 1024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44" name="Date Placeholder 10243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Footer Placeholder 10244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Slide Number Placeholder 10245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152651" y="531820"/>
            <a:ext cx="7518400" cy="384175"/>
          </a:xfrm>
          <a:prstGeom prst="rect">
            <a:avLst/>
          </a:prstGeom>
          <a:noFill/>
          <a:ln>
            <a:noFill/>
          </a:ln>
          <a:effectLst/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966" b="1" dirty="0">
                <a:solidFill>
                  <a:srgbClr val="FF0066"/>
                </a:solidFill>
                <a:latin typeface="Times New Roman" pitchFamily="18" charset="0"/>
              </a:rPr>
              <a:t>TRƯỜNG TIỂU HỌC THỊ TRẤN</a:t>
            </a:r>
          </a:p>
        </p:txBody>
      </p:sp>
      <p:pic>
        <p:nvPicPr>
          <p:cNvPr id="1536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3" y="3917950"/>
            <a:ext cx="1524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084917" y="3300415"/>
            <a:ext cx="8187267" cy="1489396"/>
          </a:xfrm>
          <a:prstGeom prst="rect">
            <a:avLst/>
          </a:prstGeom>
          <a:noFill/>
          <a:ln>
            <a:noFill/>
          </a:ln>
          <a:effectLst/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$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34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034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34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13:  An </a:t>
            </a:r>
            <a:r>
              <a:rPr lang="en-US" sz="3034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34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34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34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34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altLang="en-US" sz="36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endParaRPr lang="en-US" sz="303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8438" y="2016125"/>
            <a:ext cx="8591551" cy="1119188"/>
          </a:xfrm>
          <a:prstGeom prst="rect">
            <a:avLst/>
          </a:prstGeom>
          <a:noFill/>
          <a:ln>
            <a:noFill/>
          </a:ln>
          <a:effectLst/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15366" name="Text Box 18"/>
          <p:cNvSpPr txBox="1">
            <a:spLocks noChangeArrowheads="1"/>
          </p:cNvSpPr>
          <p:nvPr/>
        </p:nvSpPr>
        <p:spPr bwMode="auto">
          <a:xfrm>
            <a:off x="2516722" y="4830763"/>
            <a:ext cx="447463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defTabSz="512763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512763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512763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512763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512763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FF0066"/>
                </a:solidFill>
                <a:latin typeface="HP001 Kieu 2 5H" pitchFamily="34" charset="0"/>
              </a:rPr>
              <a:t>Giáo viên: Đoàn Thị  Quế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FF0066"/>
                </a:solidFill>
                <a:latin typeface="HP001 Kieu 2 5H" pitchFamily="34" charset="0"/>
              </a:rPr>
              <a:t>Lớp:  1A3</a:t>
            </a:r>
          </a:p>
        </p:txBody>
      </p:sp>
      <p:pic>
        <p:nvPicPr>
          <p:cNvPr id="1536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931603" y="-794"/>
            <a:ext cx="1169987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33542" y="94725"/>
            <a:ext cx="1174750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670303" y="923925"/>
            <a:ext cx="44831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370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7500">
            <a:off x="9438219" y="814395"/>
            <a:ext cx="11049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27156" y="3211513"/>
            <a:ext cx="10604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689" y="3892557"/>
            <a:ext cx="3058583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628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60" y="937011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9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-55329"/>
            <a:ext cx="5342408" cy="58233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95"/>
            <a:ext cx="2389637" cy="154838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898900" y="2256281"/>
            <a:ext cx="1320800" cy="1320800"/>
            <a:chOff x="3276600" y="1657959"/>
            <a:chExt cx="990600" cy="990600"/>
          </a:xfrm>
        </p:grpSpPr>
        <p:sp>
          <p:nvSpPr>
            <p:cNvPr id="14" name="椭圆 13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361893" y="1753804"/>
              <a:ext cx="583333" cy="80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400" b="1" dirty="0" smtClean="0">
                  <a:solidFill>
                    <a:prstClr val="white"/>
                  </a:solidFill>
                </a:rPr>
                <a:t>B</a:t>
              </a:r>
              <a:endParaRPr lang="zh-CN" altLang="en-US" sz="6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15835" y="2256281"/>
            <a:ext cx="1320800" cy="1320800"/>
            <a:chOff x="3276600" y="1657959"/>
            <a:chExt cx="990600" cy="990600"/>
          </a:xfrm>
        </p:grpSpPr>
        <p:sp>
          <p:nvSpPr>
            <p:cNvPr id="18" name="椭圆 17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61893" y="1753804"/>
              <a:ext cx="583333" cy="80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400" b="1" dirty="0">
                  <a:solidFill>
                    <a:prstClr val="white"/>
                  </a:solidFill>
                </a:rPr>
                <a:t>À</a:t>
              </a:r>
              <a:endParaRPr lang="zh-CN" altLang="en-US" sz="6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32769" y="2256281"/>
            <a:ext cx="1320800" cy="1320800"/>
            <a:chOff x="3276600" y="1657959"/>
            <a:chExt cx="990600" cy="990600"/>
          </a:xfrm>
        </p:grpSpPr>
        <p:sp>
          <p:nvSpPr>
            <p:cNvPr id="21" name="椭圆 20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61893" y="1753804"/>
              <a:ext cx="309219" cy="80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400" b="1" dirty="0">
                  <a:solidFill>
                    <a:prstClr val="white"/>
                  </a:solidFill>
                </a:rPr>
                <a:t>I</a:t>
              </a:r>
              <a:endParaRPr lang="zh-CN" altLang="en-US" sz="6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449707" y="2256281"/>
            <a:ext cx="1320800" cy="1320800"/>
            <a:chOff x="3276600" y="1657959"/>
            <a:chExt cx="990600" cy="990600"/>
          </a:xfrm>
        </p:grpSpPr>
        <p:sp>
          <p:nvSpPr>
            <p:cNvPr id="24" name="椭圆 23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361893" y="1753804"/>
              <a:ext cx="823784" cy="80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400" b="1" dirty="0" smtClean="0">
                  <a:solidFill>
                    <a:prstClr val="white"/>
                  </a:solidFill>
                </a:rPr>
                <a:t>13</a:t>
              </a:r>
              <a:endParaRPr lang="zh-CN" altLang="en-US" sz="64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208147" y="3864613"/>
            <a:ext cx="5849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TÊN BÀI: </a:t>
            </a:r>
            <a:r>
              <a:rPr lang="en-US" altLang="zh-CN" sz="32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 toàn trên đường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57415" y="6456651"/>
            <a:ext cx="184731" cy="420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13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6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9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2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95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74"/>
            <a:ext cx="25707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174" y="174625"/>
            <a:ext cx="10972800" cy="1143000"/>
          </a:xfrm>
        </p:spPr>
        <p:txBody>
          <a:bodyPr/>
          <a:lstStyle/>
          <a:p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phải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đảm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an </a:t>
            </a:r>
            <a:r>
              <a:rPr lang="en-US" sz="2800" dirty="0" err="1" smtClean="0"/>
              <a:t>toàn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gặp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biển</a:t>
            </a:r>
            <a:r>
              <a:rPr lang="en-US" sz="2800" dirty="0" smtClean="0"/>
              <a:t> </a:t>
            </a:r>
            <a:r>
              <a:rPr lang="en-US" sz="2800" dirty="0" err="1" smtClean="0"/>
              <a:t>báo</a:t>
            </a:r>
            <a:r>
              <a:rPr lang="en-US" sz="2800" dirty="0" smtClean="0"/>
              <a:t> </a:t>
            </a:r>
            <a:r>
              <a:rPr lang="en-US" sz="2800" dirty="0" err="1" smtClean="0"/>
              <a:t>này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pic>
        <p:nvPicPr>
          <p:cNvPr id="14340" name="Picture 14339" descr="tnxh 13"/>
          <p:cNvPicPr>
            <a:picLocks noChangeAspect="1"/>
          </p:cNvPicPr>
          <p:nvPr/>
        </p:nvPicPr>
        <p:blipFill>
          <a:blip r:embed="rId2"/>
          <a:srcRect l="25000" t="13333" r="21875" b="74788"/>
          <a:stretch>
            <a:fillRect/>
          </a:stretch>
        </p:blipFill>
        <p:spPr>
          <a:xfrm>
            <a:off x="2362200" y="1317625"/>
            <a:ext cx="8001000" cy="423227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341" name="Text Box 14340"/>
          <p:cNvSpPr txBox="1"/>
          <p:nvPr/>
        </p:nvSpPr>
        <p:spPr>
          <a:xfrm>
            <a:off x="3200400" y="5867400"/>
            <a:ext cx="1371600" cy="39878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009999"/>
                </a:solidFill>
                <a:latin typeface="Times New Roman" panose="02020603050405020304" charset="0"/>
              </a:rPr>
              <a:t>ĐƯỢC ĐI</a:t>
            </a:r>
          </a:p>
        </p:txBody>
      </p:sp>
      <p:sp>
        <p:nvSpPr>
          <p:cNvPr id="14342" name="Text Box 14341"/>
          <p:cNvSpPr txBox="1"/>
          <p:nvPr/>
        </p:nvSpPr>
        <p:spPr>
          <a:xfrm>
            <a:off x="5105400" y="5876925"/>
            <a:ext cx="2133600" cy="39878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000" b="1">
                <a:solidFill>
                  <a:srgbClr val="009999"/>
                </a:solidFill>
                <a:latin typeface="Times New Roman" panose="02020603050405020304" charset="0"/>
              </a:rPr>
              <a:t>GIẢM TỐC ĐỘ</a:t>
            </a:r>
          </a:p>
        </p:txBody>
      </p:sp>
      <p:sp>
        <p:nvSpPr>
          <p:cNvPr id="14343" name="Text Box 14342"/>
          <p:cNvSpPr txBox="1"/>
          <p:nvPr/>
        </p:nvSpPr>
        <p:spPr>
          <a:xfrm>
            <a:off x="7912735" y="5876925"/>
            <a:ext cx="1752600" cy="39878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000" b="1">
                <a:solidFill>
                  <a:srgbClr val="009999"/>
                </a:solidFill>
                <a:latin typeface="Times New Roman" panose="02020603050405020304" charset="0"/>
              </a:rPr>
              <a:t>DỪNG LẠI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1872" y="1023937"/>
            <a:ext cx="109728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6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ldLvl="0" animBg="1"/>
      <p:bldP spid="14342" grpId="0" bldLvl="0" animBg="1"/>
      <p:bldP spid="1434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105" y="953135"/>
            <a:ext cx="9965691" cy="459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8530" y="422275"/>
            <a:ext cx="7587615" cy="470789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73765" y="1417955"/>
            <a:ext cx="2562225" cy="160274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Xe đạp sai vì đi ngược chiều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714233" y="1121413"/>
            <a:ext cx="2210435" cy="19424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 bạn nhỏ sai vì đi giữa lòng đường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4407535" y="5262253"/>
            <a:ext cx="4384040" cy="1263015"/>
          </a:xfrm>
          <a:prstGeom prst="flowChartAlternateProcess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Bạn nhỏ sai vì đùa nghịch khi xe đang chạy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623" y="1563374"/>
            <a:ext cx="8826500" cy="4926965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352425" y="306070"/>
            <a:ext cx="2428875" cy="108077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Kết Luận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dirty="0"/>
          </a:p>
        </p:txBody>
      </p:sp>
      <p:pic>
        <p:nvPicPr>
          <p:cNvPr id="27652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"/>
            <a:ext cx="12192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0" y="5334000"/>
            <a:ext cx="190500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0" y="5334000"/>
            <a:ext cx="190500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5" name="WordArt 7"/>
          <p:cNvSpPr>
            <a:spLocks noTextEdit="1"/>
          </p:cNvSpPr>
          <p:nvPr/>
        </p:nvSpPr>
        <p:spPr>
          <a:xfrm>
            <a:off x="304800" y="1219200"/>
            <a:ext cx="112776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27656" name="WordArt 8"/>
          <p:cNvSpPr>
            <a:spLocks noTextEdit="1"/>
          </p:cNvSpPr>
          <p:nvPr/>
        </p:nvSpPr>
        <p:spPr>
          <a:xfrm rot="494338">
            <a:off x="10020302" y="5562603"/>
            <a:ext cx="1968500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7657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4800603"/>
            <a:ext cx="26416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8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422400" y="1981200"/>
            <a:ext cx="175260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9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743200" y="1219200"/>
            <a:ext cx="175260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0439400" y="3200400"/>
            <a:ext cx="175260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1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508000" y="3581403"/>
            <a:ext cx="31496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2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5486400" y="609600"/>
            <a:ext cx="1219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3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267200"/>
            <a:ext cx="1016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4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6800" y="3886200"/>
            <a:ext cx="1625600" cy="2209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7142110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60" y="937011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9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-55329"/>
            <a:ext cx="5342408" cy="58233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95"/>
            <a:ext cx="2389637" cy="1548387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994151" y="2378076"/>
            <a:ext cx="5331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</a:p>
          <a:p>
            <a:pPr algn="ctr"/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sz="48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129</Words>
  <Application>Microsoft Office PowerPoint</Application>
  <PresentationFormat>Custom</PresentationFormat>
  <Paragraphs>29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Office 主题​​</vt:lpstr>
      <vt:lpstr>1_Default Design</vt:lpstr>
      <vt:lpstr>1_Office 主题​​</vt:lpstr>
      <vt:lpstr>2_Default Design</vt:lpstr>
      <vt:lpstr>2_Office 主题​​</vt:lpstr>
      <vt:lpstr>3_Default Design</vt:lpstr>
      <vt:lpstr>4_Default Design</vt:lpstr>
      <vt:lpstr>PowerPoint Presentation</vt:lpstr>
      <vt:lpstr>PowerPoint Presentation</vt:lpstr>
      <vt:lpstr>PowerPoint Presentation</vt:lpstr>
      <vt:lpstr>Em phải làm gì để đảm bảo an toàn khi gặp các biển báo này 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7</cp:revision>
  <dcterms:created xsi:type="dcterms:W3CDTF">2020-09-03T14:47:00Z</dcterms:created>
  <dcterms:modified xsi:type="dcterms:W3CDTF">2023-12-01T15:39:19Z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