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47" r:id="rId4"/>
    <p:sldMasterId id="2147483783" r:id="rId5"/>
    <p:sldMasterId id="2147483795" r:id="rId6"/>
    <p:sldMasterId id="2147483807" r:id="rId7"/>
    <p:sldMasterId id="2147483835" r:id="rId8"/>
  </p:sldMasterIdLst>
  <p:notesMasterIdLst>
    <p:notesMasterId r:id="rId37"/>
  </p:notesMasterIdLst>
  <p:sldIdLst>
    <p:sldId id="352" r:id="rId9"/>
    <p:sldId id="346" r:id="rId10"/>
    <p:sldId id="353" r:id="rId11"/>
    <p:sldId id="356" r:id="rId12"/>
    <p:sldId id="260" r:id="rId13"/>
    <p:sldId id="338" r:id="rId14"/>
    <p:sldId id="294" r:id="rId15"/>
    <p:sldId id="261" r:id="rId16"/>
    <p:sldId id="280" r:id="rId17"/>
    <p:sldId id="335" r:id="rId18"/>
    <p:sldId id="336" r:id="rId19"/>
    <p:sldId id="365" r:id="rId20"/>
    <p:sldId id="368" r:id="rId21"/>
    <p:sldId id="295" r:id="rId22"/>
    <p:sldId id="297" r:id="rId23"/>
    <p:sldId id="299" r:id="rId24"/>
    <p:sldId id="298" r:id="rId25"/>
    <p:sldId id="363" r:id="rId26"/>
    <p:sldId id="357" r:id="rId27"/>
    <p:sldId id="358" r:id="rId28"/>
    <p:sldId id="359" r:id="rId29"/>
    <p:sldId id="360" r:id="rId30"/>
    <p:sldId id="361" r:id="rId31"/>
    <p:sldId id="362" r:id="rId32"/>
    <p:sldId id="300" r:id="rId33"/>
    <p:sldId id="286" r:id="rId34"/>
    <p:sldId id="333" r:id="rId35"/>
    <p:sldId id="36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75" autoAdjust="0"/>
    <p:restoredTop sz="94660"/>
  </p:normalViewPr>
  <p:slideViewPr>
    <p:cSldViewPr snapToGrid="0">
      <p:cViewPr varScale="1">
        <p:scale>
          <a:sx n="71" d="100"/>
          <a:sy n="71" d="100"/>
        </p:scale>
        <p:origin x="81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1E1C25-8D91-4CB5-BD5B-B875A710E1A3}" type="datetimeFigureOut">
              <a:rPr lang="en-US" smtClean="0"/>
              <a:pPr/>
              <a:t>4/4/2024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BA343-9839-4143-8F7B-654CD9D2B498}" type="slidenum">
              <a:rPr lang="en-US" smtClean="0"/>
              <a:pPr/>
              <a:t>‹#›</a:t>
            </a:fld>
            <a:endParaRPr lang="en-US"/>
          </a:p>
        </p:txBody>
      </p:sp>
    </p:spTree>
    <p:extLst>
      <p:ext uri="{BB962C8B-B14F-4D97-AF65-F5344CB8AC3E}">
        <p14:creationId xmlns:p14="http://schemas.microsoft.com/office/powerpoint/2010/main" val="641543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3" name="Google Shape;7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752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2" name="Google Shape;8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6725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2110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4" name="Google Shape;118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4" name="Google Shape;109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954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8" name="Google Shape;8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7" name="Google Shape;8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7" name="Google Shape;8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2345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7" name="Google Shape;8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278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0664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249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63936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6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62"/>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1" name="Google Shape;71;p6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91014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63"/>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63"/>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7" name="Google Shape;77;p6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45337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1"/>
        <p:cNvGrpSpPr/>
        <p:nvPr/>
      </p:nvGrpSpPr>
      <p:grpSpPr>
        <a:xfrm>
          <a:off x="0" y="0"/>
          <a:ext cx="0" cy="0"/>
          <a:chOff x="0" y="0"/>
          <a:chExt cx="0" cy="0"/>
        </a:xfrm>
      </p:grpSpPr>
      <p:sp>
        <p:nvSpPr>
          <p:cNvPr id="162" name="Google Shape;162;p3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3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3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41371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1"/>
        <p:cNvGrpSpPr/>
        <p:nvPr/>
      </p:nvGrpSpPr>
      <p:grpSpPr>
        <a:xfrm>
          <a:off x="0" y="0"/>
          <a:ext cx="0" cy="0"/>
          <a:chOff x="0" y="0"/>
          <a:chExt cx="0" cy="0"/>
        </a:xfrm>
      </p:grpSpPr>
      <p:sp>
        <p:nvSpPr>
          <p:cNvPr id="172" name="Google Shape;172;p7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7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174" name="Google Shape;174;p7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7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7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56823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7"/>
        <p:cNvGrpSpPr/>
        <p:nvPr/>
      </p:nvGrpSpPr>
      <p:grpSpPr>
        <a:xfrm>
          <a:off x="0" y="0"/>
          <a:ext cx="0" cy="0"/>
          <a:chOff x="0" y="0"/>
          <a:chExt cx="0" cy="0"/>
        </a:xfrm>
      </p:grpSpPr>
      <p:sp>
        <p:nvSpPr>
          <p:cNvPr id="178" name="Google Shape;178;p76"/>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76"/>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180" name="Google Shape;180;p7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7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7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12148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83"/>
        <p:cNvGrpSpPr/>
        <p:nvPr/>
      </p:nvGrpSpPr>
      <p:grpSpPr>
        <a:xfrm>
          <a:off x="0" y="0"/>
          <a:ext cx="0" cy="0"/>
          <a:chOff x="0" y="0"/>
          <a:chExt cx="0" cy="0"/>
        </a:xfrm>
      </p:grpSpPr>
      <p:sp>
        <p:nvSpPr>
          <p:cNvPr id="184" name="Google Shape;184;p7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77"/>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186" name="Google Shape;186;p77"/>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187" name="Google Shape;187;p7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7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7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33141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90"/>
        <p:cNvGrpSpPr/>
        <p:nvPr/>
      </p:nvGrpSpPr>
      <p:grpSpPr>
        <a:xfrm>
          <a:off x="0" y="0"/>
          <a:ext cx="0" cy="0"/>
          <a:chOff x="0" y="0"/>
          <a:chExt cx="0" cy="0"/>
        </a:xfrm>
      </p:grpSpPr>
      <p:sp>
        <p:nvSpPr>
          <p:cNvPr id="191" name="Google Shape;191;p7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78"/>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193" name="Google Shape;193;p78"/>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194" name="Google Shape;194;p78"/>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195" name="Google Shape;195;p78"/>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196" name="Google Shape;196;p7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7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7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41648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9"/>
        <p:cNvGrpSpPr/>
        <p:nvPr/>
      </p:nvGrpSpPr>
      <p:grpSpPr>
        <a:xfrm>
          <a:off x="0" y="0"/>
          <a:ext cx="0" cy="0"/>
          <a:chOff x="0" y="0"/>
          <a:chExt cx="0" cy="0"/>
        </a:xfrm>
      </p:grpSpPr>
      <p:sp>
        <p:nvSpPr>
          <p:cNvPr id="200" name="Google Shape;200;p7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7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7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7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35938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04"/>
        <p:cNvGrpSpPr/>
        <p:nvPr/>
      </p:nvGrpSpPr>
      <p:grpSpPr>
        <a:xfrm>
          <a:off x="0" y="0"/>
          <a:ext cx="0" cy="0"/>
          <a:chOff x="0" y="0"/>
          <a:chExt cx="0" cy="0"/>
        </a:xfrm>
      </p:grpSpPr>
      <p:sp>
        <p:nvSpPr>
          <p:cNvPr id="205" name="Google Shape;205;p80"/>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80"/>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207" name="Google Shape;207;p80"/>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208" name="Google Shape;208;p8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8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8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3976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11"/>
        <p:cNvGrpSpPr/>
        <p:nvPr/>
      </p:nvGrpSpPr>
      <p:grpSpPr>
        <a:xfrm>
          <a:off x="0" y="0"/>
          <a:ext cx="0" cy="0"/>
          <a:chOff x="0" y="0"/>
          <a:chExt cx="0" cy="0"/>
        </a:xfrm>
      </p:grpSpPr>
      <p:sp>
        <p:nvSpPr>
          <p:cNvPr id="212" name="Google Shape;212;p81"/>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81"/>
          <p:cNvSpPr>
            <a:spLocks noGrp="1"/>
          </p:cNvSpPr>
          <p:nvPr>
            <p:ph type="pic" idx="2"/>
          </p:nvPr>
        </p:nvSpPr>
        <p:spPr>
          <a:xfrm>
            <a:off x="1194859" y="408517"/>
            <a:ext cx="3657600" cy="2743200"/>
          </a:xfrm>
          <a:prstGeom prst="rect">
            <a:avLst/>
          </a:prstGeom>
          <a:noFill/>
          <a:ln>
            <a:noFill/>
          </a:ln>
        </p:spPr>
      </p:sp>
      <p:sp>
        <p:nvSpPr>
          <p:cNvPr id="214" name="Google Shape;214;p81"/>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215" name="Google Shape;215;p8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8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8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78210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54"/>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4"/>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3200"/>
              <a:buNone/>
              <a:defRPr>
                <a:solidFill>
                  <a:srgbClr val="888888"/>
                </a:solidFill>
              </a:defRPr>
            </a:lvl1pPr>
            <a:lvl2pPr lvl="1" algn="ctr">
              <a:spcBef>
                <a:spcPts val="373"/>
              </a:spcBef>
              <a:spcAft>
                <a:spcPts val="0"/>
              </a:spcAft>
              <a:buClr>
                <a:srgbClr val="888888"/>
              </a:buClr>
              <a:buSzPts val="2800"/>
              <a:buNone/>
              <a:defRPr>
                <a:solidFill>
                  <a:srgbClr val="888888"/>
                </a:solidFill>
              </a:defRPr>
            </a:lvl2pPr>
            <a:lvl3pPr lvl="2" algn="ctr">
              <a:spcBef>
                <a:spcPts val="320"/>
              </a:spcBef>
              <a:spcAft>
                <a:spcPts val="0"/>
              </a:spcAft>
              <a:buClr>
                <a:srgbClr val="888888"/>
              </a:buClr>
              <a:buSzPts val="2400"/>
              <a:buNone/>
              <a:defRPr>
                <a:solidFill>
                  <a:srgbClr val="888888"/>
                </a:solidFill>
              </a:defRPr>
            </a:lvl3pPr>
            <a:lvl4pPr lvl="3" algn="ctr">
              <a:spcBef>
                <a:spcPts val="267"/>
              </a:spcBef>
              <a:spcAft>
                <a:spcPts val="0"/>
              </a:spcAft>
              <a:buClr>
                <a:srgbClr val="888888"/>
              </a:buClr>
              <a:buSzPts val="2000"/>
              <a:buNone/>
              <a:defRPr>
                <a:solidFill>
                  <a:srgbClr val="888888"/>
                </a:solidFill>
              </a:defRPr>
            </a:lvl4pPr>
            <a:lvl5pPr lvl="4" algn="ctr">
              <a:spcBef>
                <a:spcPts val="267"/>
              </a:spcBef>
              <a:spcAft>
                <a:spcPts val="0"/>
              </a:spcAft>
              <a:buClr>
                <a:srgbClr val="888888"/>
              </a:buClr>
              <a:buSzPts val="2000"/>
              <a:buNone/>
              <a:defRPr>
                <a:solidFill>
                  <a:srgbClr val="888888"/>
                </a:solidFill>
              </a:defRPr>
            </a:lvl5pPr>
            <a:lvl6pPr lvl="5" algn="ctr">
              <a:spcBef>
                <a:spcPts val="267"/>
              </a:spcBef>
              <a:spcAft>
                <a:spcPts val="0"/>
              </a:spcAft>
              <a:buClr>
                <a:srgbClr val="888888"/>
              </a:buClr>
              <a:buSzPts val="2000"/>
              <a:buNone/>
              <a:defRPr>
                <a:solidFill>
                  <a:srgbClr val="888888"/>
                </a:solidFill>
              </a:defRPr>
            </a:lvl6pPr>
            <a:lvl7pPr lvl="6" algn="ctr">
              <a:spcBef>
                <a:spcPts val="267"/>
              </a:spcBef>
              <a:spcAft>
                <a:spcPts val="0"/>
              </a:spcAft>
              <a:buClr>
                <a:srgbClr val="888888"/>
              </a:buClr>
              <a:buSzPts val="2000"/>
              <a:buNone/>
              <a:defRPr>
                <a:solidFill>
                  <a:srgbClr val="888888"/>
                </a:solidFill>
              </a:defRPr>
            </a:lvl7pPr>
            <a:lvl8pPr lvl="7" algn="ctr">
              <a:spcBef>
                <a:spcPts val="267"/>
              </a:spcBef>
              <a:spcAft>
                <a:spcPts val="0"/>
              </a:spcAft>
              <a:buClr>
                <a:srgbClr val="888888"/>
              </a:buClr>
              <a:buSzPts val="2000"/>
              <a:buNone/>
              <a:defRPr>
                <a:solidFill>
                  <a:srgbClr val="888888"/>
                </a:solidFill>
              </a:defRPr>
            </a:lvl8pPr>
            <a:lvl9pPr lvl="8" algn="ctr">
              <a:spcBef>
                <a:spcPts val="267"/>
              </a:spcBef>
              <a:spcAft>
                <a:spcPts val="0"/>
              </a:spcAft>
              <a:buClr>
                <a:srgbClr val="888888"/>
              </a:buClr>
              <a:buSzPts val="2000"/>
              <a:buNone/>
              <a:defRPr>
                <a:solidFill>
                  <a:srgbClr val="888888"/>
                </a:solidFill>
              </a:defRPr>
            </a:lvl9pPr>
          </a:lstStyle>
          <a:p>
            <a:endParaRPr/>
          </a:p>
        </p:txBody>
      </p:sp>
      <p:sp>
        <p:nvSpPr>
          <p:cNvPr id="18" name="Google Shape;18;p5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89449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18"/>
        <p:cNvGrpSpPr/>
        <p:nvPr/>
      </p:nvGrpSpPr>
      <p:grpSpPr>
        <a:xfrm>
          <a:off x="0" y="0"/>
          <a:ext cx="0" cy="0"/>
          <a:chOff x="0" y="0"/>
          <a:chExt cx="0" cy="0"/>
        </a:xfrm>
      </p:grpSpPr>
      <p:sp>
        <p:nvSpPr>
          <p:cNvPr id="219" name="Google Shape;219;p8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82"/>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221" name="Google Shape;221;p8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8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8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44322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24"/>
        <p:cNvGrpSpPr/>
        <p:nvPr/>
      </p:nvGrpSpPr>
      <p:grpSpPr>
        <a:xfrm>
          <a:off x="0" y="0"/>
          <a:ext cx="0" cy="0"/>
          <a:chOff x="0" y="0"/>
          <a:chExt cx="0" cy="0"/>
        </a:xfrm>
      </p:grpSpPr>
      <p:sp>
        <p:nvSpPr>
          <p:cNvPr id="225" name="Google Shape;225;p83"/>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83"/>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227" name="Google Shape;227;p8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8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8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18677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231"/>
        <p:cNvGrpSpPr/>
        <p:nvPr/>
      </p:nvGrpSpPr>
      <p:grpSpPr>
        <a:xfrm>
          <a:off x="0" y="0"/>
          <a:ext cx="0" cy="0"/>
          <a:chOff x="0" y="0"/>
          <a:chExt cx="0" cy="0"/>
        </a:xfrm>
      </p:grpSpPr>
    </p:spTree>
    <p:extLst>
      <p:ext uri="{BB962C8B-B14F-4D97-AF65-F5344CB8AC3E}">
        <p14:creationId xmlns:p14="http://schemas.microsoft.com/office/powerpoint/2010/main" val="2336673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2"/>
        <p:cNvGrpSpPr/>
        <p:nvPr/>
      </p:nvGrpSpPr>
      <p:grpSpPr>
        <a:xfrm>
          <a:off x="0" y="0"/>
          <a:ext cx="0" cy="0"/>
          <a:chOff x="0" y="0"/>
          <a:chExt cx="0" cy="0"/>
        </a:xfrm>
      </p:grpSpPr>
      <p:sp>
        <p:nvSpPr>
          <p:cNvPr id="543" name="Google Shape;543;p4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4" name="Google Shape;544;p4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5" name="Google Shape;545;p4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46018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46"/>
        <p:cNvGrpSpPr/>
        <p:nvPr/>
      </p:nvGrpSpPr>
      <p:grpSpPr>
        <a:xfrm>
          <a:off x="0" y="0"/>
          <a:ext cx="0" cy="0"/>
          <a:chOff x="0" y="0"/>
          <a:chExt cx="0" cy="0"/>
        </a:xfrm>
      </p:grpSpPr>
      <p:sp>
        <p:nvSpPr>
          <p:cNvPr id="547" name="Google Shape;547;p124"/>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8" name="Google Shape;548;p124"/>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3200"/>
              <a:buNone/>
              <a:defRPr>
                <a:solidFill>
                  <a:srgbClr val="888888"/>
                </a:solidFill>
              </a:defRPr>
            </a:lvl1pPr>
            <a:lvl2pPr lvl="1" algn="ctr">
              <a:spcBef>
                <a:spcPts val="373"/>
              </a:spcBef>
              <a:spcAft>
                <a:spcPts val="0"/>
              </a:spcAft>
              <a:buClr>
                <a:srgbClr val="888888"/>
              </a:buClr>
              <a:buSzPts val="2800"/>
              <a:buNone/>
              <a:defRPr>
                <a:solidFill>
                  <a:srgbClr val="888888"/>
                </a:solidFill>
              </a:defRPr>
            </a:lvl2pPr>
            <a:lvl3pPr lvl="2" algn="ctr">
              <a:spcBef>
                <a:spcPts val="320"/>
              </a:spcBef>
              <a:spcAft>
                <a:spcPts val="0"/>
              </a:spcAft>
              <a:buClr>
                <a:srgbClr val="888888"/>
              </a:buClr>
              <a:buSzPts val="2400"/>
              <a:buNone/>
              <a:defRPr>
                <a:solidFill>
                  <a:srgbClr val="888888"/>
                </a:solidFill>
              </a:defRPr>
            </a:lvl3pPr>
            <a:lvl4pPr lvl="3" algn="ctr">
              <a:spcBef>
                <a:spcPts val="267"/>
              </a:spcBef>
              <a:spcAft>
                <a:spcPts val="0"/>
              </a:spcAft>
              <a:buClr>
                <a:srgbClr val="888888"/>
              </a:buClr>
              <a:buSzPts val="2000"/>
              <a:buNone/>
              <a:defRPr>
                <a:solidFill>
                  <a:srgbClr val="888888"/>
                </a:solidFill>
              </a:defRPr>
            </a:lvl4pPr>
            <a:lvl5pPr lvl="4" algn="ctr">
              <a:spcBef>
                <a:spcPts val="267"/>
              </a:spcBef>
              <a:spcAft>
                <a:spcPts val="0"/>
              </a:spcAft>
              <a:buClr>
                <a:srgbClr val="888888"/>
              </a:buClr>
              <a:buSzPts val="2000"/>
              <a:buNone/>
              <a:defRPr>
                <a:solidFill>
                  <a:srgbClr val="888888"/>
                </a:solidFill>
              </a:defRPr>
            </a:lvl5pPr>
            <a:lvl6pPr lvl="5" algn="ctr">
              <a:spcBef>
                <a:spcPts val="267"/>
              </a:spcBef>
              <a:spcAft>
                <a:spcPts val="0"/>
              </a:spcAft>
              <a:buClr>
                <a:srgbClr val="888888"/>
              </a:buClr>
              <a:buSzPts val="2000"/>
              <a:buNone/>
              <a:defRPr>
                <a:solidFill>
                  <a:srgbClr val="888888"/>
                </a:solidFill>
              </a:defRPr>
            </a:lvl6pPr>
            <a:lvl7pPr lvl="6" algn="ctr">
              <a:spcBef>
                <a:spcPts val="267"/>
              </a:spcBef>
              <a:spcAft>
                <a:spcPts val="0"/>
              </a:spcAft>
              <a:buClr>
                <a:srgbClr val="888888"/>
              </a:buClr>
              <a:buSzPts val="2000"/>
              <a:buNone/>
              <a:defRPr>
                <a:solidFill>
                  <a:srgbClr val="888888"/>
                </a:solidFill>
              </a:defRPr>
            </a:lvl7pPr>
            <a:lvl8pPr lvl="7" algn="ctr">
              <a:spcBef>
                <a:spcPts val="267"/>
              </a:spcBef>
              <a:spcAft>
                <a:spcPts val="0"/>
              </a:spcAft>
              <a:buClr>
                <a:srgbClr val="888888"/>
              </a:buClr>
              <a:buSzPts val="2000"/>
              <a:buNone/>
              <a:defRPr>
                <a:solidFill>
                  <a:srgbClr val="888888"/>
                </a:solidFill>
              </a:defRPr>
            </a:lvl8pPr>
            <a:lvl9pPr lvl="8" algn="ctr">
              <a:spcBef>
                <a:spcPts val="267"/>
              </a:spcBef>
              <a:spcAft>
                <a:spcPts val="0"/>
              </a:spcAft>
              <a:buClr>
                <a:srgbClr val="888888"/>
              </a:buClr>
              <a:buSzPts val="2000"/>
              <a:buNone/>
              <a:defRPr>
                <a:solidFill>
                  <a:srgbClr val="888888"/>
                </a:solidFill>
              </a:defRPr>
            </a:lvl9pPr>
          </a:lstStyle>
          <a:p>
            <a:endParaRPr/>
          </a:p>
        </p:txBody>
      </p:sp>
      <p:sp>
        <p:nvSpPr>
          <p:cNvPr id="549" name="Google Shape;549;p12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0" name="Google Shape;550;p12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1" name="Google Shape;551;p12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27814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52"/>
        <p:cNvGrpSpPr/>
        <p:nvPr/>
      </p:nvGrpSpPr>
      <p:grpSpPr>
        <a:xfrm>
          <a:off x="0" y="0"/>
          <a:ext cx="0" cy="0"/>
          <a:chOff x="0" y="0"/>
          <a:chExt cx="0" cy="0"/>
        </a:xfrm>
      </p:grpSpPr>
      <p:sp>
        <p:nvSpPr>
          <p:cNvPr id="553" name="Google Shape;553;p12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4" name="Google Shape;554;p12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555" name="Google Shape;555;p12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6" name="Google Shape;556;p12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7" name="Google Shape;557;p12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64741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58"/>
        <p:cNvGrpSpPr/>
        <p:nvPr/>
      </p:nvGrpSpPr>
      <p:grpSpPr>
        <a:xfrm>
          <a:off x="0" y="0"/>
          <a:ext cx="0" cy="0"/>
          <a:chOff x="0" y="0"/>
          <a:chExt cx="0" cy="0"/>
        </a:xfrm>
      </p:grpSpPr>
      <p:sp>
        <p:nvSpPr>
          <p:cNvPr id="559" name="Google Shape;559;p126"/>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0" name="Google Shape;560;p126"/>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561" name="Google Shape;561;p12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2" name="Google Shape;562;p12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3" name="Google Shape;563;p12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94033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64"/>
        <p:cNvGrpSpPr/>
        <p:nvPr/>
      </p:nvGrpSpPr>
      <p:grpSpPr>
        <a:xfrm>
          <a:off x="0" y="0"/>
          <a:ext cx="0" cy="0"/>
          <a:chOff x="0" y="0"/>
          <a:chExt cx="0" cy="0"/>
        </a:xfrm>
      </p:grpSpPr>
      <p:sp>
        <p:nvSpPr>
          <p:cNvPr id="565" name="Google Shape;565;p12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6" name="Google Shape;566;p127"/>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567" name="Google Shape;567;p127"/>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568" name="Google Shape;568;p12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9" name="Google Shape;569;p12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0" name="Google Shape;570;p12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06148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71"/>
        <p:cNvGrpSpPr/>
        <p:nvPr/>
      </p:nvGrpSpPr>
      <p:grpSpPr>
        <a:xfrm>
          <a:off x="0" y="0"/>
          <a:ext cx="0" cy="0"/>
          <a:chOff x="0" y="0"/>
          <a:chExt cx="0" cy="0"/>
        </a:xfrm>
      </p:grpSpPr>
      <p:sp>
        <p:nvSpPr>
          <p:cNvPr id="572" name="Google Shape;572;p12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3" name="Google Shape;573;p128"/>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574" name="Google Shape;574;p128"/>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575" name="Google Shape;575;p128"/>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576" name="Google Shape;576;p128"/>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577" name="Google Shape;577;p12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8" name="Google Shape;578;p12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9" name="Google Shape;579;p12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89902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0"/>
        <p:cNvGrpSpPr/>
        <p:nvPr/>
      </p:nvGrpSpPr>
      <p:grpSpPr>
        <a:xfrm>
          <a:off x="0" y="0"/>
          <a:ext cx="0" cy="0"/>
          <a:chOff x="0" y="0"/>
          <a:chExt cx="0" cy="0"/>
        </a:xfrm>
      </p:grpSpPr>
      <p:sp>
        <p:nvSpPr>
          <p:cNvPr id="581" name="Google Shape;581;p12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2" name="Google Shape;582;p12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3" name="Google Shape;583;p12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4" name="Google Shape;584;p12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05509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5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24" name="Google Shape;24;p5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70369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5"/>
        <p:cNvGrpSpPr/>
        <p:nvPr/>
      </p:nvGrpSpPr>
      <p:grpSpPr>
        <a:xfrm>
          <a:off x="0" y="0"/>
          <a:ext cx="0" cy="0"/>
          <a:chOff x="0" y="0"/>
          <a:chExt cx="0" cy="0"/>
        </a:xfrm>
      </p:grpSpPr>
      <p:sp>
        <p:nvSpPr>
          <p:cNvPr id="586" name="Google Shape;586;p130"/>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7" name="Google Shape;587;p130"/>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588" name="Google Shape;588;p130"/>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589" name="Google Shape;589;p13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0" name="Google Shape;590;p13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1" name="Google Shape;591;p13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65665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92"/>
        <p:cNvGrpSpPr/>
        <p:nvPr/>
      </p:nvGrpSpPr>
      <p:grpSpPr>
        <a:xfrm>
          <a:off x="0" y="0"/>
          <a:ext cx="0" cy="0"/>
          <a:chOff x="0" y="0"/>
          <a:chExt cx="0" cy="0"/>
        </a:xfrm>
      </p:grpSpPr>
      <p:sp>
        <p:nvSpPr>
          <p:cNvPr id="593" name="Google Shape;593;p131"/>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4" name="Google Shape;594;p131"/>
          <p:cNvSpPr>
            <a:spLocks noGrp="1"/>
          </p:cNvSpPr>
          <p:nvPr>
            <p:ph type="pic" idx="2"/>
          </p:nvPr>
        </p:nvSpPr>
        <p:spPr>
          <a:xfrm>
            <a:off x="1194859" y="408517"/>
            <a:ext cx="3657600" cy="2743200"/>
          </a:xfrm>
          <a:prstGeom prst="rect">
            <a:avLst/>
          </a:prstGeom>
          <a:noFill/>
          <a:ln>
            <a:noFill/>
          </a:ln>
        </p:spPr>
      </p:sp>
      <p:sp>
        <p:nvSpPr>
          <p:cNvPr id="595" name="Google Shape;595;p131"/>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596" name="Google Shape;596;p13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7" name="Google Shape;597;p13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8" name="Google Shape;598;p13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75451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99"/>
        <p:cNvGrpSpPr/>
        <p:nvPr/>
      </p:nvGrpSpPr>
      <p:grpSpPr>
        <a:xfrm>
          <a:off x="0" y="0"/>
          <a:ext cx="0" cy="0"/>
          <a:chOff x="0" y="0"/>
          <a:chExt cx="0" cy="0"/>
        </a:xfrm>
      </p:grpSpPr>
      <p:sp>
        <p:nvSpPr>
          <p:cNvPr id="600" name="Google Shape;600;p13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1" name="Google Shape;601;p132"/>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602" name="Google Shape;602;p13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3" name="Google Shape;603;p13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4" name="Google Shape;604;p13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2937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05"/>
        <p:cNvGrpSpPr/>
        <p:nvPr/>
      </p:nvGrpSpPr>
      <p:grpSpPr>
        <a:xfrm>
          <a:off x="0" y="0"/>
          <a:ext cx="0" cy="0"/>
          <a:chOff x="0" y="0"/>
          <a:chExt cx="0" cy="0"/>
        </a:xfrm>
      </p:grpSpPr>
      <p:sp>
        <p:nvSpPr>
          <p:cNvPr id="606" name="Google Shape;606;p133"/>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7" name="Google Shape;607;p133"/>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608" name="Google Shape;608;p13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9" name="Google Shape;609;p13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0" name="Google Shape;610;p13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20529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5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24" name="Google Shape;24;p5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50917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6"/>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6"/>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30" name="Google Shape;30;p5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62928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7"/>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6" name="Google Shape;36;p57"/>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7" name="Google Shape;37;p5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9483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5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8"/>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3" name="Google Shape;43;p58"/>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4" name="Google Shape;44;p58"/>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5" name="Google Shape;45;p58"/>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6" name="Google Shape;46;p5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7758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5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09529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60"/>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0"/>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57" name="Google Shape;57;p60"/>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58" name="Google Shape;58;p6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25210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6"/>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6"/>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30" name="Google Shape;30;p5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23912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61"/>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1"/>
          <p:cNvSpPr>
            <a:spLocks noGrp="1"/>
          </p:cNvSpPr>
          <p:nvPr>
            <p:ph type="pic" idx="2"/>
          </p:nvPr>
        </p:nvSpPr>
        <p:spPr>
          <a:xfrm>
            <a:off x="1194859" y="408517"/>
            <a:ext cx="3657600" cy="2743200"/>
          </a:xfrm>
          <a:prstGeom prst="rect">
            <a:avLst/>
          </a:prstGeom>
          <a:noFill/>
          <a:ln>
            <a:noFill/>
          </a:ln>
        </p:spPr>
      </p:sp>
      <p:sp>
        <p:nvSpPr>
          <p:cNvPr id="64" name="Google Shape;64;p61"/>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65" name="Google Shape;65;p6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43879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6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62"/>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1" name="Google Shape;71;p6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21650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63"/>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63"/>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7" name="Google Shape;77;p6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42326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3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36173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6"/>
        <p:cNvGrpSpPr/>
        <p:nvPr/>
      </p:nvGrpSpPr>
      <p:grpSpPr>
        <a:xfrm>
          <a:off x="0" y="0"/>
          <a:ext cx="0" cy="0"/>
          <a:chOff x="0" y="0"/>
          <a:chExt cx="0" cy="0"/>
        </a:xfrm>
      </p:grpSpPr>
      <p:sp>
        <p:nvSpPr>
          <p:cNvPr id="97" name="Google Shape;97;p6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6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99" name="Google Shape;99;p6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6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6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1157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2"/>
        <p:cNvGrpSpPr/>
        <p:nvPr/>
      </p:nvGrpSpPr>
      <p:grpSpPr>
        <a:xfrm>
          <a:off x="0" y="0"/>
          <a:ext cx="0" cy="0"/>
          <a:chOff x="0" y="0"/>
          <a:chExt cx="0" cy="0"/>
        </a:xfrm>
      </p:grpSpPr>
      <p:sp>
        <p:nvSpPr>
          <p:cNvPr id="103" name="Google Shape;103;p66"/>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66"/>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105" name="Google Shape;105;p6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6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6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27633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8"/>
        <p:cNvGrpSpPr/>
        <p:nvPr/>
      </p:nvGrpSpPr>
      <p:grpSpPr>
        <a:xfrm>
          <a:off x="0" y="0"/>
          <a:ext cx="0" cy="0"/>
          <a:chOff x="0" y="0"/>
          <a:chExt cx="0" cy="0"/>
        </a:xfrm>
      </p:grpSpPr>
      <p:sp>
        <p:nvSpPr>
          <p:cNvPr id="109" name="Google Shape;109;p6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67"/>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111" name="Google Shape;111;p67"/>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112" name="Google Shape;112;p6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6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6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76734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5"/>
        <p:cNvGrpSpPr/>
        <p:nvPr/>
      </p:nvGrpSpPr>
      <p:grpSpPr>
        <a:xfrm>
          <a:off x="0" y="0"/>
          <a:ext cx="0" cy="0"/>
          <a:chOff x="0" y="0"/>
          <a:chExt cx="0" cy="0"/>
        </a:xfrm>
      </p:grpSpPr>
      <p:sp>
        <p:nvSpPr>
          <p:cNvPr id="116" name="Google Shape;116;p6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68"/>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118" name="Google Shape;118;p68"/>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119" name="Google Shape;119;p68"/>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120" name="Google Shape;120;p68"/>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121" name="Google Shape;121;p6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6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6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95413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sp>
        <p:nvSpPr>
          <p:cNvPr id="125" name="Google Shape;125;p6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6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6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6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73544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29"/>
        <p:cNvGrpSpPr/>
        <p:nvPr/>
      </p:nvGrpSpPr>
      <p:grpSpPr>
        <a:xfrm>
          <a:off x="0" y="0"/>
          <a:ext cx="0" cy="0"/>
          <a:chOff x="0" y="0"/>
          <a:chExt cx="0" cy="0"/>
        </a:xfrm>
      </p:grpSpPr>
      <p:sp>
        <p:nvSpPr>
          <p:cNvPr id="130" name="Google Shape;130;p70"/>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70"/>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132" name="Google Shape;132;p70"/>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133" name="Google Shape;133;p7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7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7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88796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7"/>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6" name="Google Shape;36;p57"/>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7" name="Google Shape;37;p5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37892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6"/>
        <p:cNvGrpSpPr/>
        <p:nvPr/>
      </p:nvGrpSpPr>
      <p:grpSpPr>
        <a:xfrm>
          <a:off x="0" y="0"/>
          <a:ext cx="0" cy="0"/>
          <a:chOff x="0" y="0"/>
          <a:chExt cx="0" cy="0"/>
        </a:xfrm>
      </p:grpSpPr>
      <p:sp>
        <p:nvSpPr>
          <p:cNvPr id="137" name="Google Shape;137;p71"/>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71"/>
          <p:cNvSpPr>
            <a:spLocks noGrp="1"/>
          </p:cNvSpPr>
          <p:nvPr>
            <p:ph type="pic" idx="2"/>
          </p:nvPr>
        </p:nvSpPr>
        <p:spPr>
          <a:xfrm>
            <a:off x="1194859" y="408517"/>
            <a:ext cx="3657600" cy="2743200"/>
          </a:xfrm>
          <a:prstGeom prst="rect">
            <a:avLst/>
          </a:prstGeom>
          <a:noFill/>
          <a:ln>
            <a:noFill/>
          </a:ln>
        </p:spPr>
      </p:sp>
      <p:sp>
        <p:nvSpPr>
          <p:cNvPr id="139" name="Google Shape;139;p71"/>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140" name="Google Shape;140;p7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7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7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67659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3"/>
        <p:cNvGrpSpPr/>
        <p:nvPr/>
      </p:nvGrpSpPr>
      <p:grpSpPr>
        <a:xfrm>
          <a:off x="0" y="0"/>
          <a:ext cx="0" cy="0"/>
          <a:chOff x="0" y="0"/>
          <a:chExt cx="0" cy="0"/>
        </a:xfrm>
      </p:grpSpPr>
      <p:sp>
        <p:nvSpPr>
          <p:cNvPr id="144" name="Google Shape;144;p7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72"/>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146" name="Google Shape;146;p7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7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7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58003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49"/>
        <p:cNvGrpSpPr/>
        <p:nvPr/>
      </p:nvGrpSpPr>
      <p:grpSpPr>
        <a:xfrm>
          <a:off x="0" y="0"/>
          <a:ext cx="0" cy="0"/>
          <a:chOff x="0" y="0"/>
          <a:chExt cx="0" cy="0"/>
        </a:xfrm>
      </p:grpSpPr>
      <p:sp>
        <p:nvSpPr>
          <p:cNvPr id="150" name="Google Shape;150;p73"/>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73"/>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152" name="Google Shape;152;p7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7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7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0386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pPr/>
              <a:t>2024/4/4</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pPr/>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cstate="print"/>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cstate="print"/>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28703763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pPr/>
              <a:t>2024/4/4</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pPr/>
              <a:t>‹#›</a:t>
            </a:fld>
            <a:endParaRPr lang="zh-CN" altLang="en-US"/>
          </a:p>
        </p:txBody>
      </p:sp>
    </p:spTree>
    <p:extLst>
      <p:ext uri="{BB962C8B-B14F-4D97-AF65-F5344CB8AC3E}">
        <p14:creationId xmlns:p14="http://schemas.microsoft.com/office/powerpoint/2010/main" val="3296672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pPr/>
              <a:t>2024/4/4</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pPr/>
              <a:t>‹#›</a:t>
            </a:fld>
            <a:endParaRPr lang="zh-CN" altLang="en-US"/>
          </a:p>
        </p:txBody>
      </p:sp>
    </p:spTree>
    <p:extLst>
      <p:ext uri="{BB962C8B-B14F-4D97-AF65-F5344CB8AC3E}">
        <p14:creationId xmlns:p14="http://schemas.microsoft.com/office/powerpoint/2010/main" val="25503338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pPr/>
              <a:t>2024/4/4</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pPr/>
              <a:t>‹#›</a:t>
            </a:fld>
            <a:endParaRPr lang="zh-CN" altLang="en-US"/>
          </a:p>
        </p:txBody>
      </p:sp>
    </p:spTree>
    <p:extLst>
      <p:ext uri="{BB962C8B-B14F-4D97-AF65-F5344CB8AC3E}">
        <p14:creationId xmlns:p14="http://schemas.microsoft.com/office/powerpoint/2010/main" val="39310065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pPr/>
              <a:t>2024/4/4</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pPr/>
              <a:t>‹#›</a:t>
            </a:fld>
            <a:endParaRPr lang="zh-CN" altLang="en-US"/>
          </a:p>
        </p:txBody>
      </p:sp>
    </p:spTree>
    <p:extLst>
      <p:ext uri="{BB962C8B-B14F-4D97-AF65-F5344CB8AC3E}">
        <p14:creationId xmlns:p14="http://schemas.microsoft.com/office/powerpoint/2010/main" val="17668023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pPr/>
              <a:t>2024/4/4</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pPr/>
              <a:t>‹#›</a:t>
            </a:fld>
            <a:endParaRPr lang="zh-CN" altLang="en-US"/>
          </a:p>
        </p:txBody>
      </p:sp>
    </p:spTree>
    <p:extLst>
      <p:ext uri="{BB962C8B-B14F-4D97-AF65-F5344CB8AC3E}">
        <p14:creationId xmlns:p14="http://schemas.microsoft.com/office/powerpoint/2010/main" val="9754320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pPr/>
              <a:t>2024/4/4</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pPr/>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2022968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5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8"/>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3" name="Google Shape;43;p58"/>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4" name="Google Shape;44;p58"/>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5" name="Google Shape;45;p58"/>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6" name="Google Shape;46;p5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31707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pPr/>
              <a:t>2024/4/4</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pPr/>
              <a:t>‹#›</a:t>
            </a:fld>
            <a:endParaRPr lang="zh-CN" altLang="en-US"/>
          </a:p>
        </p:txBody>
      </p:sp>
    </p:spTree>
    <p:extLst>
      <p:ext uri="{BB962C8B-B14F-4D97-AF65-F5344CB8AC3E}">
        <p14:creationId xmlns:p14="http://schemas.microsoft.com/office/powerpoint/2010/main" val="7068743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pPr/>
              <a:t>2024/4/4</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pPr/>
              <a:t>‹#›</a:t>
            </a:fld>
            <a:endParaRPr lang="zh-CN" altLang="en-US"/>
          </a:p>
        </p:txBody>
      </p:sp>
    </p:spTree>
    <p:extLst>
      <p:ext uri="{BB962C8B-B14F-4D97-AF65-F5344CB8AC3E}">
        <p14:creationId xmlns:p14="http://schemas.microsoft.com/office/powerpoint/2010/main" val="20475473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pPr/>
              <a:t>2024/4/4</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pPr/>
              <a:t>‹#›</a:t>
            </a:fld>
            <a:endParaRPr lang="zh-CN" altLang="en-US"/>
          </a:p>
        </p:txBody>
      </p:sp>
    </p:spTree>
    <p:extLst>
      <p:ext uri="{BB962C8B-B14F-4D97-AF65-F5344CB8AC3E}">
        <p14:creationId xmlns:p14="http://schemas.microsoft.com/office/powerpoint/2010/main" val="3184853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pPr/>
              <a:t>2024/4/4</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pPr/>
              <a:t>‹#›</a:t>
            </a:fld>
            <a:endParaRPr lang="zh-CN" altLang="en-US"/>
          </a:p>
        </p:txBody>
      </p:sp>
    </p:spTree>
    <p:extLst>
      <p:ext uri="{BB962C8B-B14F-4D97-AF65-F5344CB8AC3E}">
        <p14:creationId xmlns:p14="http://schemas.microsoft.com/office/powerpoint/2010/main" val="1703815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3811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5660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9424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057409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508000" y="4853412"/>
            <a:ext cx="11277600" cy="1222375"/>
          </a:xfrm>
        </p:spPr>
        <p:txBody>
          <a:bodyPr anchor="t"/>
          <a:lstStyle/>
          <a:p>
            <a:r>
              <a:rPr kumimoji="0"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1D8BD707-D9CF-40AE-B4C6-C98DA3205C09}" type="datetimeFigureOut">
              <a:rPr lang="en-US" smtClean="0"/>
              <a:pPr/>
              <a:t>4/4/2024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10972800" y="6473952"/>
            <a:ext cx="1011936" cy="246888"/>
          </a:xfrm>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4/4/2024</a:t>
            </a:fld>
            <a:endParaRPr lang="en-US"/>
          </a:p>
        </p:txBody>
      </p:sp>
      <p:sp>
        <p:nvSpPr>
          <p:cNvPr id="19" name="Footer Placeholder 18"/>
          <p:cNvSpPr>
            <a:spLocks noGrp="1"/>
          </p:cNvSpPr>
          <p:nvPr>
            <p:ph type="ftr" sz="quarter" idx="11"/>
          </p:nvPr>
        </p:nvSpPr>
        <p:spPr>
          <a:xfrm>
            <a:off x="4775200" y="76201"/>
            <a:ext cx="3860800" cy="288925"/>
          </a:xfrm>
        </p:spPr>
        <p:txBody>
          <a:bodyPr/>
          <a:lstStyle/>
          <a:p>
            <a:endParaRPr lang="en-US"/>
          </a:p>
        </p:txBody>
      </p:sp>
      <p:sp>
        <p:nvSpPr>
          <p:cNvPr id="16" name="Slide Number Placeholder 15"/>
          <p:cNvSpPr>
            <a:spLocks noGrp="1"/>
          </p:cNvSpPr>
          <p:nvPr>
            <p:ph type="sldNum" sz="quarter" idx="12"/>
          </p:nvPr>
        </p:nvSpPr>
        <p:spPr>
          <a:xfrm>
            <a:off x="10972800" y="6473952"/>
            <a:ext cx="1011936" cy="246888"/>
          </a:xfrm>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5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55905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4/4/2024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4/4/2024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972800" y="6477000"/>
            <a:ext cx="1016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pPr/>
              <a:t>4/4/2024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4/4/2024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4/4/2024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4/4/2024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549277"/>
            <a:ext cx="8331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60"/>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0"/>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57" name="Google Shape;57;p60"/>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58" name="Google Shape;58;p6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42089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61"/>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1"/>
          <p:cNvSpPr>
            <a:spLocks noGrp="1"/>
          </p:cNvSpPr>
          <p:nvPr>
            <p:ph type="pic" idx="2"/>
          </p:nvPr>
        </p:nvSpPr>
        <p:spPr>
          <a:xfrm>
            <a:off x="1194859" y="408517"/>
            <a:ext cx="3657600" cy="2743200"/>
          </a:xfrm>
          <a:prstGeom prst="rect">
            <a:avLst/>
          </a:prstGeom>
          <a:noFill/>
          <a:ln>
            <a:noFill/>
          </a:ln>
        </p:spPr>
      </p:sp>
      <p:sp>
        <p:nvSpPr>
          <p:cNvPr id="64" name="Google Shape;64;p61"/>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65" name="Google Shape;65;p6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90250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png"/><Relationship Id="rId5" Type="http://schemas.openxmlformats.org/officeDocument/2006/relationships/slideLayout" Target="../slideLayouts/slideLayout38.xml"/><Relationship Id="rId10" Type="http://schemas.openxmlformats.org/officeDocument/2006/relationships/theme" Target="../theme/theme5.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6.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2.jpeg"/><Relationship Id="rId2" Type="http://schemas.openxmlformats.org/officeDocument/2006/relationships/slideLayout" Target="../slideLayouts/slideLayout54.xml"/><Relationship Id="rId16" Type="http://schemas.openxmlformats.org/officeDocument/2006/relationships/theme" Target="../theme/theme7.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1"/>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9" name="Google Shape;9;p3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0" name="Google Shape;10;p3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3" name="Picture 2" descr="A white circle with leaves and blue text&#10;&#10;Description automatically generated">
            <a:extLst>
              <a:ext uri="{FF2B5EF4-FFF2-40B4-BE49-F238E27FC236}">
                <a16:creationId xmlns:a16="http://schemas.microsoft.com/office/drawing/2014/main" id="{A38D8817-6643-7DA6-E6E6-150DF47A12F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439650" y="161925"/>
            <a:ext cx="1181100" cy="1181100"/>
          </a:xfrm>
          <a:prstGeom prst="rect">
            <a:avLst/>
          </a:prstGeom>
        </p:spPr>
      </p:pic>
    </p:spTree>
    <p:extLst>
      <p:ext uri="{BB962C8B-B14F-4D97-AF65-F5344CB8AC3E}">
        <p14:creationId xmlns:p14="http://schemas.microsoft.com/office/powerpoint/2010/main" val="52159341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3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3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p3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59" name="Google Shape;159;p3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60" name="Google Shape;160;p3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rgbClr val="888888"/>
                </a:solidFill>
                <a:latin typeface="Calibri"/>
                <a:ea typeface="Calibri"/>
                <a:cs typeface="Calibri"/>
                <a:sym typeface="Calibri"/>
              </a:defRPr>
            </a:lvl1pPr>
            <a:lvl2pPr marL="0" marR="0" lvl="1" indent="0" algn="r" rtl="0">
              <a:spcBef>
                <a:spcPts val="0"/>
              </a:spcBef>
              <a:buNone/>
              <a:defRPr sz="800">
                <a:solidFill>
                  <a:srgbClr val="888888"/>
                </a:solidFill>
                <a:latin typeface="Calibri"/>
                <a:ea typeface="Calibri"/>
                <a:cs typeface="Calibri"/>
                <a:sym typeface="Calibri"/>
              </a:defRPr>
            </a:lvl2pPr>
            <a:lvl3pPr marL="0" marR="0" lvl="2" indent="0" algn="r" rtl="0">
              <a:spcBef>
                <a:spcPts val="0"/>
              </a:spcBef>
              <a:buNone/>
              <a:defRPr sz="800">
                <a:solidFill>
                  <a:srgbClr val="888888"/>
                </a:solidFill>
                <a:latin typeface="Calibri"/>
                <a:ea typeface="Calibri"/>
                <a:cs typeface="Calibri"/>
                <a:sym typeface="Calibri"/>
              </a:defRPr>
            </a:lvl3pPr>
            <a:lvl4pPr marL="0" marR="0" lvl="3" indent="0" algn="r" rtl="0">
              <a:spcBef>
                <a:spcPts val="0"/>
              </a:spcBef>
              <a:buNone/>
              <a:defRPr sz="800">
                <a:solidFill>
                  <a:srgbClr val="888888"/>
                </a:solidFill>
                <a:latin typeface="Calibri"/>
                <a:ea typeface="Calibri"/>
                <a:cs typeface="Calibri"/>
                <a:sym typeface="Calibri"/>
              </a:defRPr>
            </a:lvl4pPr>
            <a:lvl5pPr marL="0" marR="0" lvl="4" indent="0" algn="r" rtl="0">
              <a:spcBef>
                <a:spcPts val="0"/>
              </a:spcBef>
              <a:buNone/>
              <a:defRPr sz="800">
                <a:solidFill>
                  <a:srgbClr val="888888"/>
                </a:solidFill>
                <a:latin typeface="Calibri"/>
                <a:ea typeface="Calibri"/>
                <a:cs typeface="Calibri"/>
                <a:sym typeface="Calibri"/>
              </a:defRPr>
            </a:lvl5pPr>
            <a:lvl6pPr marL="0" marR="0" lvl="5" indent="0" algn="r" rtl="0">
              <a:spcBef>
                <a:spcPts val="0"/>
              </a:spcBef>
              <a:buNone/>
              <a:defRPr sz="800">
                <a:solidFill>
                  <a:srgbClr val="888888"/>
                </a:solidFill>
                <a:latin typeface="Calibri"/>
                <a:ea typeface="Calibri"/>
                <a:cs typeface="Calibri"/>
                <a:sym typeface="Calibri"/>
              </a:defRPr>
            </a:lvl6pPr>
            <a:lvl7pPr marL="0" marR="0" lvl="6" indent="0" algn="r" rtl="0">
              <a:spcBef>
                <a:spcPts val="0"/>
              </a:spcBef>
              <a:buNone/>
              <a:defRPr sz="800">
                <a:solidFill>
                  <a:srgbClr val="888888"/>
                </a:solidFill>
                <a:latin typeface="Calibri"/>
                <a:ea typeface="Calibri"/>
                <a:cs typeface="Calibri"/>
                <a:sym typeface="Calibri"/>
              </a:defRPr>
            </a:lvl7pPr>
            <a:lvl8pPr marL="0" marR="0" lvl="7" indent="0" algn="r" rtl="0">
              <a:spcBef>
                <a:spcPts val="0"/>
              </a:spcBef>
              <a:buNone/>
              <a:defRPr sz="800">
                <a:solidFill>
                  <a:srgbClr val="888888"/>
                </a:solidFill>
                <a:latin typeface="Calibri"/>
                <a:ea typeface="Calibri"/>
                <a:cs typeface="Calibri"/>
                <a:sym typeface="Calibri"/>
              </a:defRPr>
            </a:lvl8pPr>
            <a:lvl9pPr marL="0" marR="0" lvl="8" indent="0" algn="r" rtl="0">
              <a:spcBef>
                <a:spcPts val="0"/>
              </a:spcBef>
              <a:buNone/>
              <a:defRPr sz="8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2" name="Picture 1" descr="A white circle with leaves and blue text&#10;&#10;Description automatically generated">
            <a:extLst>
              <a:ext uri="{FF2B5EF4-FFF2-40B4-BE49-F238E27FC236}">
                <a16:creationId xmlns:a16="http://schemas.microsoft.com/office/drawing/2014/main" id="{7B24356C-8B25-C19D-5517-98FF3159A70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439650" y="161925"/>
            <a:ext cx="1181100" cy="1181100"/>
          </a:xfrm>
          <a:prstGeom prst="rect">
            <a:avLst/>
          </a:prstGeom>
        </p:spPr>
      </p:pic>
    </p:spTree>
    <p:extLst>
      <p:ext uri="{BB962C8B-B14F-4D97-AF65-F5344CB8AC3E}">
        <p14:creationId xmlns:p14="http://schemas.microsoft.com/office/powerpoint/2010/main" val="3275215893"/>
      </p:ext>
    </p:extLst>
  </p:cSld>
  <p:clrMap bg1="lt1" tx1="dk1" bg2="dk2" tx2="lt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7436A"/>
        </a:solidFill>
        <a:effectLst/>
      </p:bgPr>
    </p:bg>
    <p:spTree>
      <p:nvGrpSpPr>
        <p:cNvPr id="1" name="Shape 230"/>
        <p:cNvGrpSpPr/>
        <p:nvPr/>
      </p:nvGrpSpPr>
      <p:grpSpPr>
        <a:xfrm>
          <a:off x="0" y="0"/>
          <a:ext cx="0" cy="0"/>
          <a:chOff x="0" y="0"/>
          <a:chExt cx="0" cy="0"/>
        </a:xfrm>
      </p:grpSpPr>
    </p:spTree>
    <p:extLst>
      <p:ext uri="{BB962C8B-B14F-4D97-AF65-F5344CB8AC3E}">
        <p14:creationId xmlns:p14="http://schemas.microsoft.com/office/powerpoint/2010/main" val="1059236359"/>
      </p:ext>
    </p:extLst>
  </p:cSld>
  <p:clrMap bg1="lt1" tx1="dk1" bg2="dk2" tx2="lt2" accent1="accent1" accent2="accent2" accent3="accent3" accent4="accent4" accent5="accent5" accent6="accent6" hlink="hlink" folHlink="folHlink"/>
  <p:sldLayoutIdLst>
    <p:sldLayoutId id="2147483697"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6"/>
        <p:cNvGrpSpPr/>
        <p:nvPr/>
      </p:nvGrpSpPr>
      <p:grpSpPr>
        <a:xfrm>
          <a:off x="0" y="0"/>
          <a:ext cx="0" cy="0"/>
          <a:chOff x="0" y="0"/>
          <a:chExt cx="0" cy="0"/>
        </a:xfrm>
      </p:grpSpPr>
      <p:sp>
        <p:nvSpPr>
          <p:cNvPr id="537" name="Google Shape;537;p4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8" name="Google Shape;538;p48"/>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9" name="Google Shape;539;p4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40" name="Google Shape;540;p4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41" name="Google Shape;541;p4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rgbClr val="888888"/>
                </a:solidFill>
                <a:latin typeface="Calibri"/>
                <a:ea typeface="Calibri"/>
                <a:cs typeface="Calibri"/>
                <a:sym typeface="Calibri"/>
              </a:defRPr>
            </a:lvl1pPr>
            <a:lvl2pPr marL="0" marR="0" lvl="1" indent="0" algn="r" rtl="0">
              <a:spcBef>
                <a:spcPts val="0"/>
              </a:spcBef>
              <a:buNone/>
              <a:defRPr sz="800">
                <a:solidFill>
                  <a:srgbClr val="888888"/>
                </a:solidFill>
                <a:latin typeface="Calibri"/>
                <a:ea typeface="Calibri"/>
                <a:cs typeface="Calibri"/>
                <a:sym typeface="Calibri"/>
              </a:defRPr>
            </a:lvl2pPr>
            <a:lvl3pPr marL="0" marR="0" lvl="2" indent="0" algn="r" rtl="0">
              <a:spcBef>
                <a:spcPts val="0"/>
              </a:spcBef>
              <a:buNone/>
              <a:defRPr sz="800">
                <a:solidFill>
                  <a:srgbClr val="888888"/>
                </a:solidFill>
                <a:latin typeface="Calibri"/>
                <a:ea typeface="Calibri"/>
                <a:cs typeface="Calibri"/>
                <a:sym typeface="Calibri"/>
              </a:defRPr>
            </a:lvl3pPr>
            <a:lvl4pPr marL="0" marR="0" lvl="3" indent="0" algn="r" rtl="0">
              <a:spcBef>
                <a:spcPts val="0"/>
              </a:spcBef>
              <a:buNone/>
              <a:defRPr sz="800">
                <a:solidFill>
                  <a:srgbClr val="888888"/>
                </a:solidFill>
                <a:latin typeface="Calibri"/>
                <a:ea typeface="Calibri"/>
                <a:cs typeface="Calibri"/>
                <a:sym typeface="Calibri"/>
              </a:defRPr>
            </a:lvl4pPr>
            <a:lvl5pPr marL="0" marR="0" lvl="4" indent="0" algn="r" rtl="0">
              <a:spcBef>
                <a:spcPts val="0"/>
              </a:spcBef>
              <a:buNone/>
              <a:defRPr sz="800">
                <a:solidFill>
                  <a:srgbClr val="888888"/>
                </a:solidFill>
                <a:latin typeface="Calibri"/>
                <a:ea typeface="Calibri"/>
                <a:cs typeface="Calibri"/>
                <a:sym typeface="Calibri"/>
              </a:defRPr>
            </a:lvl5pPr>
            <a:lvl6pPr marL="0" marR="0" lvl="5" indent="0" algn="r" rtl="0">
              <a:spcBef>
                <a:spcPts val="0"/>
              </a:spcBef>
              <a:buNone/>
              <a:defRPr sz="800">
                <a:solidFill>
                  <a:srgbClr val="888888"/>
                </a:solidFill>
                <a:latin typeface="Calibri"/>
                <a:ea typeface="Calibri"/>
                <a:cs typeface="Calibri"/>
                <a:sym typeface="Calibri"/>
              </a:defRPr>
            </a:lvl6pPr>
            <a:lvl7pPr marL="0" marR="0" lvl="6" indent="0" algn="r" rtl="0">
              <a:spcBef>
                <a:spcPts val="0"/>
              </a:spcBef>
              <a:buNone/>
              <a:defRPr sz="800">
                <a:solidFill>
                  <a:srgbClr val="888888"/>
                </a:solidFill>
                <a:latin typeface="Calibri"/>
                <a:ea typeface="Calibri"/>
                <a:cs typeface="Calibri"/>
                <a:sym typeface="Calibri"/>
              </a:defRPr>
            </a:lvl7pPr>
            <a:lvl8pPr marL="0" marR="0" lvl="7" indent="0" algn="r" rtl="0">
              <a:spcBef>
                <a:spcPts val="0"/>
              </a:spcBef>
              <a:buNone/>
              <a:defRPr sz="800">
                <a:solidFill>
                  <a:srgbClr val="888888"/>
                </a:solidFill>
                <a:latin typeface="Calibri"/>
                <a:ea typeface="Calibri"/>
                <a:cs typeface="Calibri"/>
                <a:sym typeface="Calibri"/>
              </a:defRPr>
            </a:lvl8pPr>
            <a:lvl9pPr marL="0" marR="0" lvl="8" indent="0" algn="r" rtl="0">
              <a:spcBef>
                <a:spcPts val="0"/>
              </a:spcBef>
              <a:buNone/>
              <a:defRPr sz="8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57965597"/>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1"/>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9" name="Google Shape;9;p3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0" name="Google Shape;10;p3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3" name="Picture 2" descr="A white circle with leaves and blue text&#10;&#10;Description automatically generated">
            <a:extLst>
              <a:ext uri="{FF2B5EF4-FFF2-40B4-BE49-F238E27FC236}">
                <a16:creationId xmlns:a16="http://schemas.microsoft.com/office/drawing/2014/main" id="{5D2D58CB-F94B-D2D8-7977-78F35B3E759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372976" y="123825"/>
            <a:ext cx="1304924" cy="1304924"/>
          </a:xfrm>
          <a:prstGeom prst="rect">
            <a:avLst/>
          </a:prstGeom>
        </p:spPr>
      </p:pic>
    </p:spTree>
    <p:extLst>
      <p:ext uri="{BB962C8B-B14F-4D97-AF65-F5344CB8AC3E}">
        <p14:creationId xmlns:p14="http://schemas.microsoft.com/office/powerpoint/2010/main" val="4223134845"/>
      </p:ext>
    </p:extLst>
  </p:cSld>
  <p:clrMap bg1="lt1" tx1="dk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33"/>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3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84" name="Google Shape;84;p3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85" name="Google Shape;85;p3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10770912"/>
      </p:ext>
    </p:extLst>
  </p:cSld>
  <p:clrMap bg1="lt1" tx1="dk1" bg2="dk2" tx2="lt2" accent1="accent1" accent2="accent2" accent3="accent3" accent4="accent4" accent5="accent5" accent6="accent6" hlink="hlink" folHlink="folHlink"/>
  <p:sldLayoutIdLst>
    <p:sldLayoutId id="2147483796"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p:nvPicPr>
        <p:blipFill>
          <a:blip r:embed="rId17" cstate="print">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136185377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0000000-1234-1234-1234-123412341234}" type="slidenum">
              <a:rPr lang="en-US" smtClean="0"/>
              <a:pPr/>
              <a:t>‹#›</a:t>
            </a:fld>
            <a:endParaRPr lang="en-US"/>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ransition spd="med">
    <p:fade/>
  </p:transition>
  <p:hf sldNum="0"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jpeg"/><Relationship Id="rId7" Type="http://schemas.openxmlformats.org/officeDocument/2006/relationships/image" Target="../media/image13.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2.wmf"/><Relationship Id="rId11" Type="http://schemas.openxmlformats.org/officeDocument/2006/relationships/image" Target="../media/image8.wmf"/><Relationship Id="rId5" Type="http://schemas.openxmlformats.org/officeDocument/2006/relationships/image" Target="../media/image11.wmf"/><Relationship Id="rId10" Type="http://schemas.openxmlformats.org/officeDocument/2006/relationships/oleObject" Target="../embeddings/oleObject1.bin"/><Relationship Id="rId4" Type="http://schemas.openxmlformats.org/officeDocument/2006/relationships/image" Target="../media/image10.wmf"/><Relationship Id="rId9" Type="http://schemas.openxmlformats.org/officeDocument/2006/relationships/image" Target="http://dl10.glitter-graphics.net/pub/628/628290gqhiis6k6p.gif"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8.png"/><Relationship Id="rId7" Type="http://schemas.openxmlformats.org/officeDocument/2006/relationships/image" Target="../media/image45.svg"/><Relationship Id="rId2" Type="http://schemas.openxmlformats.org/officeDocument/2006/relationships/image" Target="../media/image41.png"/><Relationship Id="rId1" Type="http://schemas.openxmlformats.org/officeDocument/2006/relationships/slideLayout" Target="../slideLayouts/slideLayout74.xml"/><Relationship Id="rId6" Type="http://schemas.openxmlformats.org/officeDocument/2006/relationships/image" Target="../media/image44.png"/><Relationship Id="rId5" Type="http://schemas.openxmlformats.org/officeDocument/2006/relationships/image" Target="../media/image42.png"/><Relationship Id="rId4" Type="http://schemas.openxmlformats.org/officeDocument/2006/relationships/image" Target="../media/image43.sv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8.png"/><Relationship Id="rId7" Type="http://schemas.openxmlformats.org/officeDocument/2006/relationships/image" Target="../media/image45.svg"/><Relationship Id="rId2" Type="http://schemas.openxmlformats.org/officeDocument/2006/relationships/image" Target="../media/image41.png"/><Relationship Id="rId1" Type="http://schemas.openxmlformats.org/officeDocument/2006/relationships/slideLayout" Target="../slideLayouts/slideLayout74.xml"/><Relationship Id="rId6" Type="http://schemas.openxmlformats.org/officeDocument/2006/relationships/image" Target="../media/image44.png"/><Relationship Id="rId11" Type="http://schemas.openxmlformats.org/officeDocument/2006/relationships/image" Target="../media/image53.svg"/><Relationship Id="rId5" Type="http://schemas.openxmlformats.org/officeDocument/2006/relationships/image" Target="../media/image42.png"/><Relationship Id="rId10" Type="http://schemas.openxmlformats.org/officeDocument/2006/relationships/image" Target="../media/image52.png"/><Relationship Id="rId4" Type="http://schemas.openxmlformats.org/officeDocument/2006/relationships/image" Target="../media/image43.svg"/><Relationship Id="rId9" Type="http://schemas.openxmlformats.org/officeDocument/2006/relationships/image" Target="../media/image51.sv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audio" Target="../media/audio4.wav"/><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audio" Target="../media/audio4.wav"/><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audio" Target="../media/audio4.wav"/><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audio" Target="../media/audio4.wav"/><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audio" Target="../media/audio4.wav"/><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audio" Target="../media/audio4.wav"/><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microsoft.com/office/2007/relationships/hdphoto" Target="../media/hdphoto1.wdp"/><Relationship Id="rId9"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67.png"/><Relationship Id="rId1" Type="http://schemas.openxmlformats.org/officeDocument/2006/relationships/slideLayout" Target="../slideLayouts/slideLayout54.xml"/><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59.xml"/><Relationship Id="rId5" Type="http://schemas.openxmlformats.org/officeDocument/2006/relationships/image" Target="../media/image30.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29.png"/><Relationship Id="rId4" Type="http://schemas.openxmlformats.org/officeDocument/2006/relationships/image" Target="../media/image34.jpe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4.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4107" y="1513945"/>
            <a:ext cx="1905000" cy="1447800"/>
          </a:xfrm>
          <a:prstGeom prst="rect">
            <a:avLst/>
          </a:prstGeom>
          <a:noFill/>
        </p:spPr>
        <p:txBody>
          <a:bodyPr spcFirstLastPara="1">
            <a:prstTxWarp prst="textArchDown">
              <a:avLst/>
            </a:prstTxWarp>
            <a:spAutoFit/>
          </a:bodyPr>
          <a:lstStyle/>
          <a:p>
            <a:pPr algn="ctr" fontAlgn="auto">
              <a:spcBef>
                <a:spcPts val="0"/>
              </a:spcBef>
              <a:spcAft>
                <a:spcPts val="0"/>
              </a:spcAft>
              <a:defRPr/>
            </a:pPr>
            <a:r>
              <a:rPr lang="en-US" sz="2000" b="1" dirty="0">
                <a:solidFill>
                  <a:schemeClr val="bg1"/>
                </a:solidFill>
                <a:latin typeface="VNI-Times" pitchFamily="2" charset="0"/>
              </a:rPr>
              <a:t>GD &amp; ÑT</a:t>
            </a:r>
          </a:p>
        </p:txBody>
      </p:sp>
      <p:sp>
        <p:nvSpPr>
          <p:cNvPr id="1179" name="AutoShape 33"/>
          <p:cNvSpPr>
            <a:spLocks noChangeArrowheads="1"/>
          </p:cNvSpPr>
          <p:nvPr/>
        </p:nvSpPr>
        <p:spPr bwMode="auto">
          <a:xfrm>
            <a:off x="6172199" y="990600"/>
            <a:ext cx="4481623" cy="795338"/>
          </a:xfrm>
          <a:prstGeom prst="irregularSeal1">
            <a:avLst/>
          </a:prstGeom>
          <a:gradFill rotWithShape="1">
            <a:gsLst>
              <a:gs pos="0">
                <a:srgbClr val="FF00FF"/>
              </a:gs>
              <a:gs pos="100000">
                <a:schemeClr val="bg1"/>
              </a:gs>
            </a:gsLst>
            <a:path path="shape">
              <a:fillToRect l="50000" t="50000" r="50000" b="50000"/>
            </a:path>
          </a:gradFill>
          <a:ln w="9525">
            <a:noFill/>
            <a:miter lim="800000"/>
            <a:headEnd/>
            <a:tailEnd/>
          </a:ln>
        </p:spPr>
        <p:txBody>
          <a:bodyPr wrap="none" anchor="ctr"/>
          <a:lstStyle/>
          <a:p>
            <a:endParaRPr lang="vi-VN" altLang="en-US" sz="2400"/>
          </a:p>
        </p:txBody>
      </p:sp>
      <p:sp>
        <p:nvSpPr>
          <p:cNvPr id="1180" name="AutoShape 24"/>
          <p:cNvSpPr>
            <a:spLocks noChangeArrowheads="1"/>
          </p:cNvSpPr>
          <p:nvPr/>
        </p:nvSpPr>
        <p:spPr bwMode="auto">
          <a:xfrm rot="-1673001">
            <a:off x="2401888" y="4503738"/>
            <a:ext cx="1295400" cy="800100"/>
          </a:xfrm>
          <a:prstGeom prst="irregularSeal1">
            <a:avLst/>
          </a:prstGeom>
          <a:gradFill rotWithShape="1">
            <a:gsLst>
              <a:gs pos="0">
                <a:srgbClr val="00FF00"/>
              </a:gs>
              <a:gs pos="100000">
                <a:srgbClr val="FFFFFF"/>
              </a:gs>
            </a:gsLst>
            <a:path path="shape">
              <a:fillToRect l="50000" t="50000" r="50000" b="50000"/>
            </a:path>
          </a:gradFill>
          <a:ln w="9525">
            <a:noFill/>
            <a:miter lim="800000"/>
            <a:headEnd/>
            <a:tailEnd/>
          </a:ln>
        </p:spPr>
        <p:txBody>
          <a:bodyPr wrap="none" anchor="ctr"/>
          <a:lstStyle/>
          <a:p>
            <a:endParaRPr lang="vi-VN" altLang="en-US" sz="2400"/>
          </a:p>
        </p:txBody>
      </p:sp>
      <p:sp>
        <p:nvSpPr>
          <p:cNvPr id="1181" name="AutoShape 24"/>
          <p:cNvSpPr>
            <a:spLocks noChangeArrowheads="1"/>
          </p:cNvSpPr>
          <p:nvPr/>
        </p:nvSpPr>
        <p:spPr bwMode="auto">
          <a:xfrm rot="-1673001">
            <a:off x="6477000" y="4267200"/>
            <a:ext cx="677863" cy="800100"/>
          </a:xfrm>
          <a:prstGeom prst="irregularSeal1">
            <a:avLst/>
          </a:prstGeom>
          <a:gradFill rotWithShape="1">
            <a:gsLst>
              <a:gs pos="0">
                <a:srgbClr val="00FF00"/>
              </a:gs>
              <a:gs pos="100000">
                <a:srgbClr val="FFFFFF"/>
              </a:gs>
            </a:gsLst>
            <a:path path="shape">
              <a:fillToRect l="50000" t="50000" r="50000" b="50000"/>
            </a:path>
          </a:gradFill>
          <a:ln w="9525">
            <a:noFill/>
            <a:miter lim="800000"/>
            <a:headEnd/>
            <a:tailEnd/>
          </a:ln>
        </p:spPr>
        <p:txBody>
          <a:bodyPr wrap="none" anchor="ctr"/>
          <a:lstStyle/>
          <a:p>
            <a:endParaRPr lang="vi-VN" altLang="en-US" sz="2400"/>
          </a:p>
        </p:txBody>
      </p:sp>
      <p:sp>
        <p:nvSpPr>
          <p:cNvPr id="1182" name="AutoShape 24"/>
          <p:cNvSpPr>
            <a:spLocks noChangeArrowheads="1"/>
          </p:cNvSpPr>
          <p:nvPr/>
        </p:nvSpPr>
        <p:spPr bwMode="auto">
          <a:xfrm rot="-1673001">
            <a:off x="2743200" y="5029200"/>
            <a:ext cx="677863" cy="800100"/>
          </a:xfrm>
          <a:prstGeom prst="irregularSeal1">
            <a:avLst/>
          </a:prstGeom>
          <a:gradFill rotWithShape="1">
            <a:gsLst>
              <a:gs pos="0">
                <a:srgbClr val="00FF00"/>
              </a:gs>
              <a:gs pos="100000">
                <a:srgbClr val="FFFFFF"/>
              </a:gs>
            </a:gsLst>
            <a:path path="shape">
              <a:fillToRect l="50000" t="50000" r="50000" b="50000"/>
            </a:path>
          </a:gradFill>
          <a:ln w="9525">
            <a:noFill/>
            <a:miter lim="800000"/>
            <a:headEnd/>
            <a:tailEnd/>
          </a:ln>
        </p:spPr>
        <p:txBody>
          <a:bodyPr wrap="none" anchor="ctr"/>
          <a:lstStyle/>
          <a:p>
            <a:endParaRPr lang="vi-VN" altLang="en-US" sz="2400"/>
          </a:p>
        </p:txBody>
      </p:sp>
      <p:sp>
        <p:nvSpPr>
          <p:cNvPr id="1183" name="AutoShape 33"/>
          <p:cNvSpPr>
            <a:spLocks noChangeArrowheads="1"/>
          </p:cNvSpPr>
          <p:nvPr/>
        </p:nvSpPr>
        <p:spPr bwMode="auto">
          <a:xfrm>
            <a:off x="8229599" y="1701209"/>
            <a:ext cx="1158949" cy="1075329"/>
          </a:xfrm>
          <a:prstGeom prst="irregularSeal1">
            <a:avLst/>
          </a:prstGeom>
          <a:gradFill rotWithShape="1">
            <a:gsLst>
              <a:gs pos="0">
                <a:srgbClr val="FF00FF"/>
              </a:gs>
              <a:gs pos="100000">
                <a:schemeClr val="bg1"/>
              </a:gs>
            </a:gsLst>
            <a:path path="shape">
              <a:fillToRect l="50000" t="50000" r="50000" b="50000"/>
            </a:path>
          </a:gradFill>
          <a:ln w="9525">
            <a:noFill/>
            <a:miter lim="800000"/>
            <a:headEnd/>
            <a:tailEnd/>
          </a:ln>
        </p:spPr>
        <p:txBody>
          <a:bodyPr wrap="none" anchor="ctr"/>
          <a:lstStyle/>
          <a:p>
            <a:endParaRPr lang="vi-VN" altLang="en-US" sz="2400"/>
          </a:p>
        </p:txBody>
      </p:sp>
      <p:sp>
        <p:nvSpPr>
          <p:cNvPr id="1184" name="AutoShape 28"/>
          <p:cNvSpPr>
            <a:spLocks noChangeArrowheads="1"/>
          </p:cNvSpPr>
          <p:nvPr/>
        </p:nvSpPr>
        <p:spPr bwMode="auto">
          <a:xfrm>
            <a:off x="6324600" y="4343400"/>
            <a:ext cx="609600" cy="512763"/>
          </a:xfrm>
          <a:prstGeom prst="irregularSeal1">
            <a:avLst/>
          </a:prstGeom>
          <a:gradFill rotWithShape="1">
            <a:gsLst>
              <a:gs pos="0">
                <a:srgbClr val="FF3300"/>
              </a:gs>
              <a:gs pos="100000">
                <a:schemeClr val="bg1"/>
              </a:gs>
            </a:gsLst>
            <a:path path="shape">
              <a:fillToRect l="50000" t="50000" r="50000" b="50000"/>
            </a:path>
          </a:gradFill>
          <a:ln w="9525">
            <a:noFill/>
            <a:miter lim="800000"/>
            <a:headEnd/>
            <a:tailEnd/>
          </a:ln>
        </p:spPr>
        <p:txBody>
          <a:bodyPr wrap="none" anchor="ctr"/>
          <a:lstStyle/>
          <a:p>
            <a:endParaRPr lang="vi-VN" altLang="en-US" sz="2400"/>
          </a:p>
        </p:txBody>
      </p:sp>
      <p:sp>
        <p:nvSpPr>
          <p:cNvPr id="1185" name="AutoShape 28"/>
          <p:cNvSpPr>
            <a:spLocks noChangeArrowheads="1"/>
          </p:cNvSpPr>
          <p:nvPr/>
        </p:nvSpPr>
        <p:spPr bwMode="auto">
          <a:xfrm>
            <a:off x="5410200" y="1676400"/>
            <a:ext cx="609600" cy="512763"/>
          </a:xfrm>
          <a:prstGeom prst="irregularSeal1">
            <a:avLst/>
          </a:prstGeom>
          <a:gradFill rotWithShape="1">
            <a:gsLst>
              <a:gs pos="0">
                <a:srgbClr val="FF3300"/>
              </a:gs>
              <a:gs pos="100000">
                <a:schemeClr val="bg1"/>
              </a:gs>
            </a:gsLst>
            <a:path path="shape">
              <a:fillToRect l="50000" t="50000" r="50000" b="50000"/>
            </a:path>
          </a:gradFill>
          <a:ln w="9525">
            <a:noFill/>
            <a:miter lim="800000"/>
            <a:headEnd/>
            <a:tailEnd/>
          </a:ln>
        </p:spPr>
        <p:txBody>
          <a:bodyPr wrap="none" anchor="ctr"/>
          <a:lstStyle/>
          <a:p>
            <a:endParaRPr lang="vi-VN" altLang="en-US" sz="2400"/>
          </a:p>
        </p:txBody>
      </p:sp>
      <p:sp>
        <p:nvSpPr>
          <p:cNvPr id="1186" name="AutoShape 32"/>
          <p:cNvSpPr>
            <a:spLocks noChangeArrowheads="1"/>
          </p:cNvSpPr>
          <p:nvPr/>
        </p:nvSpPr>
        <p:spPr bwMode="auto">
          <a:xfrm rot="-4268438">
            <a:off x="7812882" y="2042319"/>
            <a:ext cx="715962" cy="596900"/>
          </a:xfrm>
          <a:prstGeom prst="irregularSeal1">
            <a:avLst/>
          </a:prstGeom>
          <a:gradFill rotWithShape="1">
            <a:gsLst>
              <a:gs pos="0">
                <a:srgbClr val="FFCCFF"/>
              </a:gs>
              <a:gs pos="100000">
                <a:schemeClr val="bg1"/>
              </a:gs>
            </a:gsLst>
            <a:path path="shape">
              <a:fillToRect l="50000" t="50000" r="50000" b="50000"/>
            </a:path>
          </a:gradFill>
          <a:ln w="9525">
            <a:noFill/>
            <a:miter lim="800000"/>
            <a:headEnd/>
            <a:tailEnd/>
          </a:ln>
        </p:spPr>
        <p:txBody>
          <a:bodyPr wrap="none" anchor="ctr"/>
          <a:lstStyle/>
          <a:p>
            <a:endParaRPr lang="vi-VN" altLang="en-US" sz="2400"/>
          </a:p>
        </p:txBody>
      </p:sp>
      <p:sp>
        <p:nvSpPr>
          <p:cNvPr id="1187" name="AutoShape 24"/>
          <p:cNvSpPr>
            <a:spLocks noChangeArrowheads="1"/>
          </p:cNvSpPr>
          <p:nvPr/>
        </p:nvSpPr>
        <p:spPr bwMode="auto">
          <a:xfrm rot="-1673001">
            <a:off x="6248400" y="4114800"/>
            <a:ext cx="677863" cy="800100"/>
          </a:xfrm>
          <a:prstGeom prst="irregularSeal1">
            <a:avLst/>
          </a:prstGeom>
          <a:gradFill rotWithShape="1">
            <a:gsLst>
              <a:gs pos="0">
                <a:srgbClr val="00FF00"/>
              </a:gs>
              <a:gs pos="100000">
                <a:srgbClr val="FFFFFF"/>
              </a:gs>
            </a:gsLst>
            <a:path path="shape">
              <a:fillToRect l="50000" t="50000" r="50000" b="50000"/>
            </a:path>
          </a:gradFill>
          <a:ln w="9525">
            <a:noFill/>
            <a:miter lim="800000"/>
            <a:headEnd/>
            <a:tailEnd/>
          </a:ln>
        </p:spPr>
        <p:txBody>
          <a:bodyPr wrap="none" anchor="ctr"/>
          <a:lstStyle/>
          <a:p>
            <a:endParaRPr lang="vi-VN" altLang="en-US" sz="2400"/>
          </a:p>
        </p:txBody>
      </p:sp>
      <p:sp>
        <p:nvSpPr>
          <p:cNvPr id="1188" name="AutoShape 33"/>
          <p:cNvSpPr>
            <a:spLocks noChangeArrowheads="1"/>
          </p:cNvSpPr>
          <p:nvPr/>
        </p:nvSpPr>
        <p:spPr bwMode="auto">
          <a:xfrm>
            <a:off x="2057400" y="990600"/>
            <a:ext cx="996950" cy="871538"/>
          </a:xfrm>
          <a:prstGeom prst="irregularSeal1">
            <a:avLst/>
          </a:prstGeom>
          <a:gradFill rotWithShape="1">
            <a:gsLst>
              <a:gs pos="0">
                <a:srgbClr val="FF00FF"/>
              </a:gs>
              <a:gs pos="100000">
                <a:schemeClr val="bg1"/>
              </a:gs>
            </a:gsLst>
            <a:path path="shape">
              <a:fillToRect l="50000" t="50000" r="50000" b="50000"/>
            </a:path>
          </a:gradFill>
          <a:ln w="9525">
            <a:noFill/>
            <a:miter lim="800000"/>
            <a:headEnd/>
            <a:tailEnd/>
          </a:ln>
        </p:spPr>
        <p:txBody>
          <a:bodyPr wrap="none" anchor="ctr"/>
          <a:lstStyle/>
          <a:p>
            <a:endParaRPr lang="vi-VN" altLang="en-US" sz="2400"/>
          </a:p>
        </p:txBody>
      </p:sp>
      <p:sp>
        <p:nvSpPr>
          <p:cNvPr id="1189" name="AutoShape 24"/>
          <p:cNvSpPr>
            <a:spLocks noChangeArrowheads="1"/>
          </p:cNvSpPr>
          <p:nvPr/>
        </p:nvSpPr>
        <p:spPr bwMode="auto">
          <a:xfrm rot="-1673001">
            <a:off x="2590800" y="5562600"/>
            <a:ext cx="677863" cy="800100"/>
          </a:xfrm>
          <a:prstGeom prst="irregularSeal1">
            <a:avLst/>
          </a:prstGeom>
          <a:gradFill rotWithShape="1">
            <a:gsLst>
              <a:gs pos="0">
                <a:srgbClr val="00FF00"/>
              </a:gs>
              <a:gs pos="100000">
                <a:srgbClr val="FFFFFF"/>
              </a:gs>
            </a:gsLst>
            <a:path path="shape">
              <a:fillToRect l="50000" t="50000" r="50000" b="50000"/>
            </a:path>
          </a:gradFill>
          <a:ln w="9525">
            <a:noFill/>
            <a:miter lim="800000"/>
            <a:headEnd/>
            <a:tailEnd/>
          </a:ln>
        </p:spPr>
        <p:txBody>
          <a:bodyPr wrap="none" anchor="ctr"/>
          <a:lstStyle/>
          <a:p>
            <a:endParaRPr lang="vi-VN" altLang="en-US" sz="2400"/>
          </a:p>
        </p:txBody>
      </p:sp>
      <p:sp>
        <p:nvSpPr>
          <p:cNvPr id="1190" name="AutoShape 24"/>
          <p:cNvSpPr>
            <a:spLocks noChangeArrowheads="1"/>
          </p:cNvSpPr>
          <p:nvPr/>
        </p:nvSpPr>
        <p:spPr bwMode="auto">
          <a:xfrm rot="-1673001">
            <a:off x="9372600" y="5486400"/>
            <a:ext cx="677863" cy="800100"/>
          </a:xfrm>
          <a:prstGeom prst="irregularSeal1">
            <a:avLst/>
          </a:prstGeom>
          <a:gradFill rotWithShape="1">
            <a:gsLst>
              <a:gs pos="0">
                <a:srgbClr val="00FF00"/>
              </a:gs>
              <a:gs pos="100000">
                <a:srgbClr val="FFFFFF"/>
              </a:gs>
            </a:gsLst>
            <a:path path="shape">
              <a:fillToRect l="50000" t="50000" r="50000" b="50000"/>
            </a:path>
          </a:gradFill>
          <a:ln w="9525">
            <a:noFill/>
            <a:miter lim="800000"/>
            <a:headEnd/>
            <a:tailEnd/>
          </a:ln>
        </p:spPr>
        <p:txBody>
          <a:bodyPr wrap="none" anchor="ctr"/>
          <a:lstStyle/>
          <a:p>
            <a:endParaRPr lang="vi-VN" altLang="en-US" sz="2400"/>
          </a:p>
        </p:txBody>
      </p:sp>
      <p:sp>
        <p:nvSpPr>
          <p:cNvPr id="1191" name="AutoShape 24"/>
          <p:cNvSpPr>
            <a:spLocks noChangeArrowheads="1"/>
          </p:cNvSpPr>
          <p:nvPr/>
        </p:nvSpPr>
        <p:spPr bwMode="auto">
          <a:xfrm rot="-1673001">
            <a:off x="5791200" y="2133600"/>
            <a:ext cx="677863" cy="800100"/>
          </a:xfrm>
          <a:prstGeom prst="irregularSeal1">
            <a:avLst/>
          </a:prstGeom>
          <a:gradFill rotWithShape="1">
            <a:gsLst>
              <a:gs pos="0">
                <a:srgbClr val="00FF00"/>
              </a:gs>
              <a:gs pos="100000">
                <a:srgbClr val="FFFFFF"/>
              </a:gs>
            </a:gsLst>
            <a:path path="shape">
              <a:fillToRect l="50000" t="50000" r="50000" b="50000"/>
            </a:path>
          </a:gradFill>
          <a:ln w="9525">
            <a:noFill/>
            <a:miter lim="800000"/>
            <a:headEnd/>
            <a:tailEnd/>
          </a:ln>
        </p:spPr>
        <p:txBody>
          <a:bodyPr wrap="none" anchor="ctr"/>
          <a:lstStyle/>
          <a:p>
            <a:endParaRPr lang="vi-VN" altLang="en-US" sz="2400"/>
          </a:p>
        </p:txBody>
      </p:sp>
      <p:sp>
        <p:nvSpPr>
          <p:cNvPr id="1192" name="AutoShape 33"/>
          <p:cNvSpPr>
            <a:spLocks noChangeArrowheads="1"/>
          </p:cNvSpPr>
          <p:nvPr/>
        </p:nvSpPr>
        <p:spPr bwMode="auto">
          <a:xfrm>
            <a:off x="5348177" y="1066800"/>
            <a:ext cx="4640373" cy="871538"/>
          </a:xfrm>
          <a:prstGeom prst="irregularSeal1">
            <a:avLst/>
          </a:prstGeom>
          <a:gradFill rotWithShape="1">
            <a:gsLst>
              <a:gs pos="0">
                <a:srgbClr val="FF00FF"/>
              </a:gs>
              <a:gs pos="100000">
                <a:schemeClr val="bg1"/>
              </a:gs>
            </a:gsLst>
            <a:path path="shape">
              <a:fillToRect l="50000" t="50000" r="50000" b="50000"/>
            </a:path>
          </a:gradFill>
          <a:ln w="9525">
            <a:noFill/>
            <a:miter lim="800000"/>
            <a:headEnd/>
            <a:tailEnd/>
          </a:ln>
        </p:spPr>
        <p:txBody>
          <a:bodyPr wrap="none" anchor="ctr"/>
          <a:lstStyle/>
          <a:p>
            <a:endParaRPr lang="vi-VN" altLang="en-US" sz="2400"/>
          </a:p>
        </p:txBody>
      </p:sp>
      <p:sp>
        <p:nvSpPr>
          <p:cNvPr id="1193" name="AutoShape 28"/>
          <p:cNvSpPr>
            <a:spLocks noChangeArrowheads="1"/>
          </p:cNvSpPr>
          <p:nvPr/>
        </p:nvSpPr>
        <p:spPr bwMode="auto">
          <a:xfrm>
            <a:off x="9372600" y="3124200"/>
            <a:ext cx="609600" cy="512763"/>
          </a:xfrm>
          <a:prstGeom prst="irregularSeal1">
            <a:avLst/>
          </a:prstGeom>
          <a:gradFill rotWithShape="1">
            <a:gsLst>
              <a:gs pos="0">
                <a:srgbClr val="FF3300"/>
              </a:gs>
              <a:gs pos="100000">
                <a:schemeClr val="bg1"/>
              </a:gs>
            </a:gsLst>
            <a:path path="shape">
              <a:fillToRect l="50000" t="50000" r="50000" b="50000"/>
            </a:path>
          </a:gradFill>
          <a:ln w="9525">
            <a:noFill/>
            <a:miter lim="800000"/>
            <a:headEnd/>
            <a:tailEnd/>
          </a:ln>
        </p:spPr>
        <p:txBody>
          <a:bodyPr wrap="none" anchor="ctr"/>
          <a:lstStyle/>
          <a:p>
            <a:endParaRPr lang="vi-VN" altLang="en-US" sz="2400"/>
          </a:p>
        </p:txBody>
      </p:sp>
      <p:sp>
        <p:nvSpPr>
          <p:cNvPr id="1194" name="AutoShape 28"/>
          <p:cNvSpPr>
            <a:spLocks noChangeArrowheads="1"/>
          </p:cNvSpPr>
          <p:nvPr/>
        </p:nvSpPr>
        <p:spPr bwMode="auto">
          <a:xfrm>
            <a:off x="2133600" y="3048000"/>
            <a:ext cx="609600" cy="512763"/>
          </a:xfrm>
          <a:prstGeom prst="irregularSeal1">
            <a:avLst/>
          </a:prstGeom>
          <a:gradFill rotWithShape="1">
            <a:gsLst>
              <a:gs pos="0">
                <a:srgbClr val="FF3300"/>
              </a:gs>
              <a:gs pos="100000">
                <a:schemeClr val="bg1"/>
              </a:gs>
            </a:gsLst>
            <a:path path="shape">
              <a:fillToRect l="50000" t="50000" r="50000" b="50000"/>
            </a:path>
          </a:gradFill>
          <a:ln w="9525">
            <a:noFill/>
            <a:miter lim="800000"/>
            <a:headEnd/>
            <a:tailEnd/>
          </a:ln>
        </p:spPr>
        <p:txBody>
          <a:bodyPr wrap="none" anchor="ctr"/>
          <a:lstStyle/>
          <a:p>
            <a:endParaRPr lang="vi-VN" altLang="en-US" sz="2400"/>
          </a:p>
        </p:txBody>
      </p:sp>
      <p:sp>
        <p:nvSpPr>
          <p:cNvPr id="1195" name="AutoShape 28"/>
          <p:cNvSpPr>
            <a:spLocks noChangeArrowheads="1"/>
          </p:cNvSpPr>
          <p:nvPr/>
        </p:nvSpPr>
        <p:spPr bwMode="auto">
          <a:xfrm>
            <a:off x="5715000" y="990600"/>
            <a:ext cx="609600" cy="512763"/>
          </a:xfrm>
          <a:prstGeom prst="irregularSeal1">
            <a:avLst/>
          </a:prstGeom>
          <a:gradFill rotWithShape="1">
            <a:gsLst>
              <a:gs pos="0">
                <a:srgbClr val="FF3300"/>
              </a:gs>
              <a:gs pos="100000">
                <a:schemeClr val="bg1"/>
              </a:gs>
            </a:gsLst>
            <a:path path="shape">
              <a:fillToRect l="50000" t="50000" r="50000" b="50000"/>
            </a:path>
          </a:gradFill>
          <a:ln w="9525">
            <a:noFill/>
            <a:miter lim="800000"/>
            <a:headEnd/>
            <a:tailEnd/>
          </a:ln>
        </p:spPr>
        <p:txBody>
          <a:bodyPr wrap="none" anchor="ctr"/>
          <a:lstStyle/>
          <a:p>
            <a:endParaRPr lang="vi-VN" altLang="en-US" sz="2400"/>
          </a:p>
        </p:txBody>
      </p:sp>
      <p:sp>
        <p:nvSpPr>
          <p:cNvPr id="1196" name="AutoShape 28"/>
          <p:cNvSpPr>
            <a:spLocks noChangeArrowheads="1"/>
          </p:cNvSpPr>
          <p:nvPr/>
        </p:nvSpPr>
        <p:spPr bwMode="auto">
          <a:xfrm>
            <a:off x="5867400" y="5334000"/>
            <a:ext cx="609600" cy="512763"/>
          </a:xfrm>
          <a:prstGeom prst="irregularSeal1">
            <a:avLst/>
          </a:prstGeom>
          <a:gradFill rotWithShape="1">
            <a:gsLst>
              <a:gs pos="0">
                <a:srgbClr val="FF3300"/>
              </a:gs>
              <a:gs pos="100000">
                <a:schemeClr val="bg1"/>
              </a:gs>
            </a:gsLst>
            <a:path path="shape">
              <a:fillToRect l="50000" t="50000" r="50000" b="50000"/>
            </a:path>
          </a:gradFill>
          <a:ln w="9525">
            <a:noFill/>
            <a:miter lim="800000"/>
            <a:headEnd/>
            <a:tailEnd/>
          </a:ln>
        </p:spPr>
        <p:txBody>
          <a:bodyPr wrap="none" anchor="ctr"/>
          <a:lstStyle/>
          <a:p>
            <a:endParaRPr lang="vi-VN" altLang="en-US" sz="2400"/>
          </a:p>
        </p:txBody>
      </p:sp>
      <p:sp>
        <p:nvSpPr>
          <p:cNvPr id="1197" name="AutoShape 12"/>
          <p:cNvSpPr>
            <a:spLocks noChangeArrowheads="1"/>
          </p:cNvSpPr>
          <p:nvPr/>
        </p:nvSpPr>
        <p:spPr bwMode="auto">
          <a:xfrm>
            <a:off x="10134600" y="5943600"/>
            <a:ext cx="533400" cy="457200"/>
          </a:xfrm>
          <a:prstGeom prst="star32">
            <a:avLst>
              <a:gd name="adj" fmla="val 15056"/>
            </a:avLst>
          </a:prstGeom>
          <a:solidFill>
            <a:srgbClr val="FFFF00"/>
          </a:solidFill>
          <a:ln w="9525">
            <a:solidFill>
              <a:srgbClr val="FF3300"/>
            </a:solidFill>
            <a:miter lim="800000"/>
            <a:headEnd/>
            <a:tailEnd/>
          </a:ln>
        </p:spPr>
        <p:txBody>
          <a:bodyPr wrap="none" anchor="ctr"/>
          <a:lstStyle/>
          <a:p>
            <a:endParaRPr lang="en-US" altLang="en-US" sz="2400" dirty="0">
              <a:latin typeface=".VnMonotype corsivaH" pitchFamily="34" charset="0"/>
            </a:endParaRPr>
          </a:p>
        </p:txBody>
      </p:sp>
      <p:grpSp>
        <p:nvGrpSpPr>
          <p:cNvPr id="2" name="Group 26"/>
          <p:cNvGrpSpPr>
            <a:grpSpLocks noChangeAspect="1"/>
          </p:cNvGrpSpPr>
          <p:nvPr/>
        </p:nvGrpSpPr>
        <p:grpSpPr bwMode="auto">
          <a:xfrm>
            <a:off x="4295552" y="719238"/>
            <a:ext cx="3296095" cy="1694353"/>
            <a:chOff x="4330" y="4900"/>
            <a:chExt cx="2400" cy="1872"/>
          </a:xfrm>
        </p:grpSpPr>
        <p:sp>
          <p:nvSpPr>
            <p:cNvPr id="1205" name="AutoShape 27"/>
            <p:cNvSpPr>
              <a:spLocks noChangeAspect="1" noChangeArrowheads="1"/>
            </p:cNvSpPr>
            <p:nvPr/>
          </p:nvSpPr>
          <p:spPr bwMode="auto">
            <a:xfrm>
              <a:off x="4330" y="4900"/>
              <a:ext cx="2400" cy="1872"/>
            </a:xfrm>
            <a:prstGeom prst="rect">
              <a:avLst/>
            </a:prstGeom>
            <a:noFill/>
            <a:ln w="9525">
              <a:noFill/>
              <a:miter lim="800000"/>
              <a:headEnd/>
              <a:tailEnd/>
            </a:ln>
          </p:spPr>
          <p:txBody>
            <a:bodyPr/>
            <a:lstStyle/>
            <a:p>
              <a:endParaRPr lang="en-US" altLang="en-US" sz="2400" dirty="0"/>
            </a:p>
          </p:txBody>
        </p:sp>
        <p:sp>
          <p:nvSpPr>
            <p:cNvPr id="5151" name="AutoShape 28" descr="2"/>
            <p:cNvSpPr>
              <a:spLocks noChangeArrowheads="1"/>
            </p:cNvSpPr>
            <p:nvPr/>
          </p:nvSpPr>
          <p:spPr bwMode="auto">
            <a:xfrm>
              <a:off x="4330" y="5923"/>
              <a:ext cx="2400" cy="849"/>
            </a:xfrm>
            <a:prstGeom prst="wave">
              <a:avLst>
                <a:gd name="adj1" fmla="val 20644"/>
                <a:gd name="adj2" fmla="val 0"/>
              </a:avLst>
            </a:prstGeom>
            <a:blipFill dpi="0" rotWithShape="0">
              <a:blip r:embed="rId3" cstate="print"/>
              <a:srcRect/>
              <a:stretch>
                <a:fillRect/>
              </a:stretch>
            </a:blipFill>
            <a:ln>
              <a:noFill/>
            </a:ln>
            <a:effectLst>
              <a:outerShdw dist="107763" dir="2700000" algn="ctr" rotWithShape="0">
                <a:srgbClr val="C0C0C0"/>
              </a:outerShdw>
            </a:effectLs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auto">
                <a:spcBef>
                  <a:spcPct val="0"/>
                </a:spcBef>
                <a:spcAft>
                  <a:spcPts val="0"/>
                </a:spcAft>
                <a:buFontTx/>
                <a:buNone/>
                <a:defRPr/>
              </a:pPr>
              <a:endParaRPr lang="en-US" altLang="en-US" sz="2400" dirty="0">
                <a:cs typeface="+mn-cs"/>
              </a:endParaRPr>
            </a:p>
          </p:txBody>
        </p:sp>
        <p:pic>
          <p:nvPicPr>
            <p:cNvPr id="1207" name="Picture 29" descr="cosmoS"/>
            <p:cNvPicPr>
              <a:picLocks noChangeAspect="1" noChangeArrowheads="1"/>
            </p:cNvPicPr>
            <p:nvPr/>
          </p:nvPicPr>
          <p:blipFill>
            <a:blip r:embed="rId4" cstate="print"/>
            <a:srcRect/>
            <a:stretch>
              <a:fillRect/>
            </a:stretch>
          </p:blipFill>
          <p:spPr bwMode="auto">
            <a:xfrm>
              <a:off x="5356" y="5095"/>
              <a:ext cx="1028" cy="838"/>
            </a:xfrm>
            <a:prstGeom prst="rect">
              <a:avLst/>
            </a:prstGeom>
            <a:noFill/>
            <a:ln w="9525">
              <a:noFill/>
              <a:miter lim="800000"/>
              <a:headEnd/>
              <a:tailEnd/>
            </a:ln>
          </p:spPr>
        </p:pic>
        <p:pic>
          <p:nvPicPr>
            <p:cNvPr id="1208" name="Picture 30" descr="BOOK2"/>
            <p:cNvPicPr>
              <a:picLocks noChangeAspect="1" noChangeArrowheads="1"/>
            </p:cNvPicPr>
            <p:nvPr/>
          </p:nvPicPr>
          <p:blipFill>
            <a:blip r:embed="rId5" cstate="print"/>
            <a:srcRect/>
            <a:stretch>
              <a:fillRect/>
            </a:stretch>
          </p:blipFill>
          <p:spPr bwMode="auto">
            <a:xfrm>
              <a:off x="5081" y="5834"/>
              <a:ext cx="1200" cy="849"/>
            </a:xfrm>
            <a:prstGeom prst="rect">
              <a:avLst/>
            </a:prstGeom>
            <a:noFill/>
            <a:ln w="9525">
              <a:noFill/>
              <a:miter lim="800000"/>
              <a:headEnd/>
              <a:tailEnd/>
            </a:ln>
          </p:spPr>
        </p:pic>
        <p:pic>
          <p:nvPicPr>
            <p:cNvPr id="1209" name="Picture 31" descr="BOOK1"/>
            <p:cNvPicPr>
              <a:picLocks noChangeAspect="1" noChangeArrowheads="1"/>
            </p:cNvPicPr>
            <p:nvPr/>
          </p:nvPicPr>
          <p:blipFill>
            <a:blip r:embed="rId6" cstate="print"/>
            <a:srcRect/>
            <a:stretch>
              <a:fillRect/>
            </a:stretch>
          </p:blipFill>
          <p:spPr bwMode="auto">
            <a:xfrm>
              <a:off x="4918" y="5622"/>
              <a:ext cx="1557" cy="750"/>
            </a:xfrm>
            <a:prstGeom prst="rect">
              <a:avLst/>
            </a:prstGeom>
            <a:noFill/>
            <a:ln w="9525">
              <a:noFill/>
              <a:miter lim="800000"/>
              <a:headEnd/>
              <a:tailEnd/>
            </a:ln>
          </p:spPr>
        </p:pic>
        <p:pic>
          <p:nvPicPr>
            <p:cNvPr id="1210" name="Picture 32" descr="QUILLPEN"/>
            <p:cNvPicPr>
              <a:picLocks noChangeAspect="1" noChangeArrowheads="1"/>
            </p:cNvPicPr>
            <p:nvPr/>
          </p:nvPicPr>
          <p:blipFill>
            <a:blip r:embed="rId7" cstate="print"/>
            <a:srcRect/>
            <a:stretch>
              <a:fillRect/>
            </a:stretch>
          </p:blipFill>
          <p:spPr bwMode="auto">
            <a:xfrm>
              <a:off x="4559" y="4900"/>
              <a:ext cx="868" cy="1495"/>
            </a:xfrm>
            <a:prstGeom prst="rect">
              <a:avLst/>
            </a:prstGeom>
            <a:noFill/>
            <a:ln w="9525">
              <a:noFill/>
              <a:miter lim="800000"/>
              <a:headEnd/>
              <a:tailEnd/>
            </a:ln>
          </p:spPr>
        </p:pic>
        <p:sp>
          <p:nvSpPr>
            <p:cNvPr id="1211" name="Text Box 33"/>
            <p:cNvSpPr txBox="1">
              <a:spLocks noChangeArrowheads="1"/>
            </p:cNvSpPr>
            <p:nvPr/>
          </p:nvSpPr>
          <p:spPr bwMode="auto">
            <a:xfrm>
              <a:off x="5698" y="5672"/>
              <a:ext cx="686" cy="308"/>
            </a:xfrm>
            <a:prstGeom prst="rect">
              <a:avLst/>
            </a:prstGeom>
            <a:noFill/>
            <a:ln w="9525">
              <a:noFill/>
              <a:miter lim="800000"/>
              <a:headEnd/>
              <a:tailEnd/>
            </a:ln>
          </p:spPr>
          <p:txBody>
            <a:bodyPr/>
            <a:lstStyle/>
            <a:p>
              <a:endParaRPr lang="en-US" altLang="en-US" sz="2400" dirty="0"/>
            </a:p>
          </p:txBody>
        </p:sp>
        <p:sp>
          <p:nvSpPr>
            <p:cNvPr id="1212" name="Text Box 34"/>
            <p:cNvSpPr txBox="1">
              <a:spLocks noChangeArrowheads="1"/>
            </p:cNvSpPr>
            <p:nvPr/>
          </p:nvSpPr>
          <p:spPr bwMode="auto">
            <a:xfrm>
              <a:off x="5618" y="5844"/>
              <a:ext cx="912" cy="385"/>
            </a:xfrm>
            <a:prstGeom prst="rect">
              <a:avLst/>
            </a:prstGeom>
            <a:noFill/>
            <a:ln w="9525">
              <a:noFill/>
              <a:miter lim="800000"/>
              <a:headEnd/>
              <a:tailEnd/>
            </a:ln>
          </p:spPr>
          <p:txBody>
            <a:bodyPr/>
            <a:lstStyle/>
            <a:p>
              <a:endParaRPr lang="en-US" altLang="en-US" sz="2400" dirty="0"/>
            </a:p>
          </p:txBody>
        </p:sp>
        <p:sp>
          <p:nvSpPr>
            <p:cNvPr id="1213" name="Text Box 35"/>
            <p:cNvSpPr txBox="1">
              <a:spLocks noChangeArrowheads="1"/>
            </p:cNvSpPr>
            <p:nvPr/>
          </p:nvSpPr>
          <p:spPr bwMode="auto">
            <a:xfrm>
              <a:off x="5209" y="5784"/>
              <a:ext cx="632" cy="339"/>
            </a:xfrm>
            <a:prstGeom prst="rect">
              <a:avLst/>
            </a:prstGeom>
            <a:noFill/>
            <a:ln w="9525">
              <a:noFill/>
              <a:miter lim="800000"/>
              <a:headEnd/>
              <a:tailEnd/>
            </a:ln>
          </p:spPr>
          <p:txBody>
            <a:bodyPr/>
            <a:lstStyle/>
            <a:p>
              <a:endParaRPr lang="en-US" altLang="en-US" sz="2400" dirty="0"/>
            </a:p>
          </p:txBody>
        </p:sp>
      </p:grpSp>
      <p:pic>
        <p:nvPicPr>
          <p:cNvPr id="1199" name="Picture 36" descr="http://dl10.glitter-graphics.net/pub/628/628290gqhiis6k6p.gif"/>
          <p:cNvPicPr>
            <a:picLocks noChangeAspect="1" noChangeArrowheads="1"/>
          </p:cNvPicPr>
          <p:nvPr/>
        </p:nvPicPr>
        <p:blipFill>
          <a:blip r:embed="rId8" r:link="rId9" cstate="print"/>
          <a:srcRect/>
          <a:stretch>
            <a:fillRect/>
          </a:stretch>
        </p:blipFill>
        <p:spPr bwMode="auto">
          <a:xfrm rot="5400000">
            <a:off x="-2262188" y="2522538"/>
            <a:ext cx="5775325" cy="1362076"/>
          </a:xfrm>
          <a:prstGeom prst="rect">
            <a:avLst/>
          </a:prstGeom>
          <a:noFill/>
          <a:ln w="9525">
            <a:noFill/>
            <a:miter lim="800000"/>
            <a:headEnd/>
            <a:tailEnd/>
          </a:ln>
        </p:spPr>
      </p:pic>
      <p:graphicFrame>
        <p:nvGraphicFramePr>
          <p:cNvPr id="1177" name="Object 153"/>
          <p:cNvGraphicFramePr>
            <a:graphicFrameLocks noChangeAspect="1"/>
          </p:cNvGraphicFramePr>
          <p:nvPr/>
        </p:nvGraphicFramePr>
        <p:xfrm>
          <a:off x="73025" y="3381375"/>
          <a:ext cx="2736850" cy="3444875"/>
        </p:xfrm>
        <a:graphic>
          <a:graphicData uri="http://schemas.openxmlformats.org/presentationml/2006/ole">
            <mc:AlternateContent xmlns:mc="http://schemas.openxmlformats.org/markup-compatibility/2006">
              <mc:Choice xmlns:v="urn:schemas-microsoft-com:vml" Requires="v">
                <p:oleObj spid="_x0000_s1027" name="Clip" r:id="rId10" imgW="3535680" imgH="4450080" progId="">
                  <p:embed/>
                </p:oleObj>
              </mc:Choice>
              <mc:Fallback>
                <p:oleObj name="Clip" r:id="rId10" imgW="3535680" imgH="4450080" progId="">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025" y="3381375"/>
                        <a:ext cx="2736850" cy="344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0" name="WordArt 40"/>
          <p:cNvSpPr>
            <a:spLocks noChangeArrowheads="1" noChangeShapeType="1" noTextEdit="1"/>
          </p:cNvSpPr>
          <p:nvPr/>
        </p:nvSpPr>
        <p:spPr bwMode="auto">
          <a:xfrm>
            <a:off x="3105204" y="5337281"/>
            <a:ext cx="6278456" cy="722312"/>
          </a:xfrm>
          <a:prstGeom prst="rect">
            <a:avLst/>
          </a:prstGeom>
        </p:spPr>
        <p:txBody>
          <a:bodyPr wrap="none" fromWordArt="1">
            <a:prstTxWarp prst="textPlain">
              <a:avLst>
                <a:gd name="adj" fmla="val 50000"/>
              </a:avLst>
            </a:prstTxWarp>
          </a:bodyPr>
          <a:lstStyle/>
          <a:p>
            <a:pPr algn="ctr"/>
            <a:r>
              <a:rPr lang="en-US" sz="3600" b="1" kern="10" dirty="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GIÁO VIÊN THỰC HIỆN: HOÀNG THỊ THƯƠNG</a:t>
            </a:r>
          </a:p>
        </p:txBody>
      </p:sp>
      <p:sp>
        <p:nvSpPr>
          <p:cNvPr id="1202" name="TextBox 2"/>
          <p:cNvSpPr txBox="1">
            <a:spLocks noChangeArrowheads="1"/>
          </p:cNvSpPr>
          <p:nvPr/>
        </p:nvSpPr>
        <p:spPr bwMode="auto">
          <a:xfrm>
            <a:off x="504497" y="150813"/>
            <a:ext cx="11256579" cy="646331"/>
          </a:xfrm>
          <a:prstGeom prst="rect">
            <a:avLst/>
          </a:prstGeom>
          <a:noFill/>
          <a:ln w="9525">
            <a:noFill/>
            <a:miter lim="800000"/>
            <a:headEnd/>
            <a:tailEnd/>
          </a:ln>
        </p:spPr>
        <p:txBody>
          <a:bodyPr wrap="square">
            <a:spAutoFit/>
          </a:bodyPr>
          <a:lstStyle/>
          <a:p>
            <a:pPr algn="ctr"/>
            <a:r>
              <a:rPr lang="en-US" altLang="en-US" sz="3600" b="1">
                <a:solidFill>
                  <a:srgbClr val="0000FF"/>
                </a:solidFill>
                <a:latin typeface="Times New Roman" pitchFamily="18" charset="0"/>
                <a:cs typeface="Times New Roman" pitchFamily="18" charset="0"/>
              </a:rPr>
              <a:t>TRƯỜNG TIỂU </a:t>
            </a:r>
            <a:r>
              <a:rPr lang="en-US" altLang="en-US" sz="3600" b="1" dirty="0">
                <a:solidFill>
                  <a:srgbClr val="0000FF"/>
                </a:solidFill>
                <a:latin typeface="Times New Roman" pitchFamily="18" charset="0"/>
                <a:cs typeface="Times New Roman" pitchFamily="18" charset="0"/>
              </a:rPr>
              <a:t>HỌC THỊ TRẤN TAM ĐƯỜNG</a:t>
            </a:r>
          </a:p>
        </p:txBody>
      </p:sp>
      <p:sp>
        <p:nvSpPr>
          <p:cNvPr id="1203" name="WordArt 6"/>
          <p:cNvSpPr>
            <a:spLocks noChangeArrowheads="1" noChangeShapeType="1" noTextEdit="1"/>
          </p:cNvSpPr>
          <p:nvPr/>
        </p:nvSpPr>
        <p:spPr bwMode="auto">
          <a:xfrm>
            <a:off x="4371975" y="4337872"/>
            <a:ext cx="3295650" cy="447675"/>
          </a:xfrm>
          <a:prstGeom prst="rect">
            <a:avLst/>
          </a:prstGeom>
        </p:spPr>
        <p:txBody>
          <a:bodyPr wrap="none" fromWordArt="1">
            <a:prstTxWarp prst="textPlain">
              <a:avLst>
                <a:gd name="adj" fmla="val 50000"/>
              </a:avLst>
            </a:prstTxWarp>
          </a:bodyPr>
          <a:lstStyle/>
          <a:p>
            <a:r>
              <a:rPr lang="en-US" sz="5400" b="1" kern="10" dirty="0">
                <a:ln w="9525">
                  <a:noFill/>
                  <a:round/>
                  <a:headEnd/>
                  <a:tailEnd/>
                </a:ln>
                <a:solidFill>
                  <a:srgbClr val="0000FF"/>
                </a:solidFill>
                <a:latin typeface="Times New Roman"/>
                <a:cs typeface="Times New Roman"/>
              </a:rPr>
              <a:t>NĂM HỌC 2023 - 2024</a:t>
            </a:r>
          </a:p>
        </p:txBody>
      </p:sp>
      <p:sp>
        <p:nvSpPr>
          <p:cNvPr id="1204" name="Rectangle 36"/>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p:spPr>
        <p:txBody>
          <a:bodyPr wrap="none" lIns="91435" tIns="45718" rIns="91435" bIns="45718" anchor="ctr"/>
          <a:lstStyle/>
          <a:p>
            <a:endParaRPr lang="vi-VN" altLang="en-US" sz="2400">
              <a:latin typeface="Times New Roman" pitchFamily="18" charset="0"/>
            </a:endParaRPr>
          </a:p>
        </p:txBody>
      </p:sp>
      <p:sp>
        <p:nvSpPr>
          <p:cNvPr id="38" name="AutoShape 33"/>
          <p:cNvSpPr>
            <a:spLocks noChangeArrowheads="1"/>
          </p:cNvSpPr>
          <p:nvPr/>
        </p:nvSpPr>
        <p:spPr bwMode="auto">
          <a:xfrm>
            <a:off x="8381999" y="1853609"/>
            <a:ext cx="1158949" cy="1075329"/>
          </a:xfrm>
          <a:prstGeom prst="irregularSeal1">
            <a:avLst/>
          </a:prstGeom>
          <a:gradFill rotWithShape="1">
            <a:gsLst>
              <a:gs pos="0">
                <a:srgbClr val="FF00FF"/>
              </a:gs>
              <a:gs pos="100000">
                <a:schemeClr val="bg1"/>
              </a:gs>
            </a:gsLst>
            <a:path path="shape">
              <a:fillToRect l="50000" t="50000" r="50000" b="50000"/>
            </a:path>
          </a:gradFill>
          <a:ln w="9525">
            <a:noFill/>
            <a:miter lim="800000"/>
            <a:headEnd/>
            <a:tailEnd/>
          </a:ln>
        </p:spPr>
        <p:txBody>
          <a:bodyPr wrap="none" anchor="ctr"/>
          <a:lstStyle/>
          <a:p>
            <a:endParaRPr lang="vi-VN" altLang="en-US" sz="2400"/>
          </a:p>
        </p:txBody>
      </p:sp>
    </p:spTree>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2163" b="13461"/>
          <a:stretch>
            <a:fillRect/>
          </a:stretch>
        </p:blipFill>
        <p:spPr>
          <a:xfrm>
            <a:off x="0" y="0"/>
            <a:ext cx="12192000" cy="6858000"/>
          </a:xfrm>
          <a:prstGeom prst="rect">
            <a:avLst/>
          </a:prstGeom>
        </p:spPr>
      </p:pic>
      <p:pic>
        <p:nvPicPr>
          <p:cNvPr id="3" name="Picture 3"/>
          <p:cNvPicPr>
            <a:picLocks noChangeAspect="1"/>
          </p:cNvPicPr>
          <p:nvPr/>
        </p:nvPicPr>
        <p:blipFill>
          <a:blip r:embed="rId3" cstate="print">
            <a:alphaModFix amt="47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516986" y="2656267"/>
            <a:ext cx="2794793" cy="1750239"/>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599944" y="99082"/>
            <a:ext cx="2939058" cy="1840585"/>
          </a:xfrm>
          <a:prstGeom prst="rect">
            <a:avLst/>
          </a:prstGeom>
        </p:spPr>
      </p:pic>
      <p:pic>
        <p:nvPicPr>
          <p:cNvPr id="30"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41169" b="40998"/>
          <a:stretch>
            <a:fillRect/>
          </a:stretch>
        </p:blipFill>
        <p:spPr>
          <a:xfrm rot="10800000">
            <a:off x="-22733" y="18572"/>
            <a:ext cx="1933703" cy="1461760"/>
          </a:xfrm>
          <a:prstGeom prst="rect">
            <a:avLst/>
          </a:prstGeom>
        </p:spPr>
      </p:pic>
      <p:sp>
        <p:nvSpPr>
          <p:cNvPr id="31" name="TextBox 30"/>
          <p:cNvSpPr txBox="1"/>
          <p:nvPr/>
        </p:nvSpPr>
        <p:spPr>
          <a:xfrm>
            <a:off x="10526" y="3138566"/>
            <a:ext cx="2571007" cy="646331"/>
          </a:xfrm>
          <a:prstGeom prst="rect">
            <a:avLst/>
          </a:prstGeom>
          <a:noFill/>
        </p:spPr>
        <p:txBody>
          <a:bodyPr wrap="square" rtlCol="0">
            <a:spAutoFit/>
          </a:bodyPr>
          <a:lstStyle/>
          <a:p>
            <a:pPr defTabSz="609630"/>
            <a:r>
              <a:rPr lang="en-US" sz="3600" b="1" dirty="0">
                <a:solidFill>
                  <a:srgbClr val="FF0000"/>
                </a:solidFill>
                <a:latin typeface="Cambria" panose="02040503050406030204" pitchFamily="18" charset="0"/>
                <a:ea typeface="Cambria" panose="02040503050406030204" pitchFamily="18" charset="0"/>
              </a:rPr>
              <a:t>2. </a:t>
            </a:r>
            <a:r>
              <a:rPr lang="en-US" sz="3600" b="1" dirty="0" err="1">
                <a:solidFill>
                  <a:srgbClr val="FF0000"/>
                </a:solidFill>
                <a:latin typeface="Cambria" panose="02040503050406030204" pitchFamily="18" charset="0"/>
                <a:ea typeface="Cambria" panose="02040503050406030204" pitchFamily="18" charset="0"/>
              </a:rPr>
              <a:t>Thân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endParaRPr lang="en-US" sz="3600" b="1" dirty="0">
              <a:solidFill>
                <a:srgbClr val="FF0000"/>
              </a:solidFill>
              <a:latin typeface="Cambria" panose="02040503050406030204" pitchFamily="18" charset="0"/>
              <a:ea typeface="Cambria" panose="02040503050406030204" pitchFamily="18" charset="0"/>
            </a:endParaRPr>
          </a:p>
        </p:txBody>
      </p:sp>
      <p:sp>
        <p:nvSpPr>
          <p:cNvPr id="32" name="TextBox 31"/>
          <p:cNvSpPr txBox="1"/>
          <p:nvPr/>
        </p:nvSpPr>
        <p:spPr>
          <a:xfrm>
            <a:off x="3827117" y="689750"/>
            <a:ext cx="2197080" cy="1077218"/>
          </a:xfrm>
          <a:prstGeom prst="rect">
            <a:avLst/>
          </a:prstGeom>
          <a:noFill/>
        </p:spPr>
        <p:txBody>
          <a:bodyPr wrap="square" rtlCol="0">
            <a:spAutoFit/>
          </a:bodyPr>
          <a:lstStyle/>
          <a:p>
            <a:pPr algn="ctr" defTabSz="609630"/>
            <a:r>
              <a:rPr lang="en-US" sz="3200" b="1" dirty="0" err="1">
                <a:solidFill>
                  <a:prstClr val="black"/>
                </a:solidFill>
                <a:latin typeface="Cambria" panose="02040503050406030204" pitchFamily="18" charset="0"/>
                <a:ea typeface="Cambria" panose="02040503050406030204" pitchFamily="18" charset="0"/>
              </a:rPr>
              <a:t>Tả</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bao</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quát</a:t>
            </a:r>
            <a:endParaRPr lang="en-US" sz="3200" b="1" dirty="0">
              <a:solidFill>
                <a:prstClr val="black"/>
              </a:solidFill>
              <a:latin typeface="Cambria" panose="02040503050406030204" pitchFamily="18" charset="0"/>
              <a:ea typeface="Cambria" panose="02040503050406030204" pitchFamily="18" charset="0"/>
            </a:endParaRPr>
          </a:p>
        </p:txBody>
      </p:sp>
      <p:grpSp>
        <p:nvGrpSpPr>
          <p:cNvPr id="42" name="Group 41"/>
          <p:cNvGrpSpPr/>
          <p:nvPr/>
        </p:nvGrpSpPr>
        <p:grpSpPr>
          <a:xfrm>
            <a:off x="8175737" y="-6383"/>
            <a:ext cx="4091529" cy="2186942"/>
            <a:chOff x="11083764" y="18946"/>
            <a:chExt cx="6137293" cy="3280413"/>
          </a:xfrm>
        </p:grpSpPr>
        <p:sp>
          <p:nvSpPr>
            <p:cNvPr id="34" name="TextBox 33"/>
            <p:cNvSpPr txBox="1"/>
            <p:nvPr/>
          </p:nvSpPr>
          <p:spPr>
            <a:xfrm>
              <a:off x="11083764" y="18946"/>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Giống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loài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5" name="TextBox 34"/>
            <p:cNvSpPr txBox="1"/>
            <p:nvPr/>
          </p:nvSpPr>
          <p:spPr>
            <a:xfrm>
              <a:off x="11083764" y="844755"/>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Màu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sắc</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6" name="TextBox 35"/>
            <p:cNvSpPr txBox="1"/>
            <p:nvPr/>
          </p:nvSpPr>
          <p:spPr>
            <a:xfrm>
              <a:off x="11083764" y="1659655"/>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Thời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gian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nuôi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7" name="TextBox 36"/>
            <p:cNvSpPr txBox="1"/>
            <p:nvPr/>
          </p:nvSpPr>
          <p:spPr>
            <a:xfrm>
              <a:off x="11083764" y="2545210"/>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Thân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hình</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43" name="Group 42"/>
          <p:cNvGrpSpPr/>
          <p:nvPr/>
        </p:nvGrpSpPr>
        <p:grpSpPr>
          <a:xfrm>
            <a:off x="8127333" y="2416777"/>
            <a:ext cx="4091529" cy="2172723"/>
            <a:chOff x="11005148" y="3794546"/>
            <a:chExt cx="6137293" cy="3259085"/>
          </a:xfrm>
        </p:grpSpPr>
        <p:sp>
          <p:nvSpPr>
            <p:cNvPr id="38" name="TextBox 37"/>
            <p:cNvSpPr txBox="1"/>
            <p:nvPr/>
          </p:nvSpPr>
          <p:spPr>
            <a:xfrm>
              <a:off x="11005148" y="3794546"/>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Đầu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tai,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miệng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mắt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mũi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9" name="TextBox 38"/>
            <p:cNvSpPr txBox="1"/>
            <p:nvPr/>
          </p:nvSpPr>
          <p:spPr>
            <a:xfrm>
              <a:off x="11005148" y="4672336"/>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Tiếng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kêu</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0" name="TextBox 39"/>
            <p:cNvSpPr txBox="1"/>
            <p:nvPr/>
          </p:nvSpPr>
          <p:spPr>
            <a:xfrm>
              <a:off x="11005148" y="6299482"/>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Chân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đuôi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1" name="TextBox 40"/>
            <p:cNvSpPr txBox="1"/>
            <p:nvPr/>
          </p:nvSpPr>
          <p:spPr>
            <a:xfrm>
              <a:off x="11005148" y="5496347"/>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Bộ</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lông</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59" name="Group 58"/>
          <p:cNvGrpSpPr/>
          <p:nvPr/>
        </p:nvGrpSpPr>
        <p:grpSpPr>
          <a:xfrm>
            <a:off x="6192019" y="133035"/>
            <a:ext cx="1638347" cy="1814895"/>
            <a:chOff x="8963565" y="1002230"/>
            <a:chExt cx="2009235" cy="3782356"/>
          </a:xfrm>
        </p:grpSpPr>
        <p:grpSp>
          <p:nvGrpSpPr>
            <p:cNvPr id="58" name="Group 57"/>
            <p:cNvGrpSpPr/>
            <p:nvPr/>
          </p:nvGrpSpPr>
          <p:grpSpPr>
            <a:xfrm>
              <a:off x="9653460" y="1002230"/>
              <a:ext cx="1319340" cy="3782356"/>
              <a:chOff x="9653460" y="1002230"/>
              <a:chExt cx="1319340" cy="3782356"/>
            </a:xfrm>
          </p:grpSpPr>
          <p:cxnSp>
            <p:nvCxnSpPr>
              <p:cNvPr id="48" name="Straight Connector 47"/>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6145159" y="2630251"/>
            <a:ext cx="1741351" cy="1772247"/>
            <a:chOff x="8963565" y="1002230"/>
            <a:chExt cx="2009235" cy="3782356"/>
          </a:xfrm>
        </p:grpSpPr>
        <p:grpSp>
          <p:nvGrpSpPr>
            <p:cNvPr id="61" name="Group 60"/>
            <p:cNvGrpSpPr/>
            <p:nvPr/>
          </p:nvGrpSpPr>
          <p:grpSpPr>
            <a:xfrm>
              <a:off x="9653460" y="1002230"/>
              <a:ext cx="1319340" cy="3782356"/>
              <a:chOff x="9653460" y="1002230"/>
              <a:chExt cx="1319340" cy="3782356"/>
            </a:xfrm>
          </p:grpSpPr>
          <p:cxnSp>
            <p:nvCxnSpPr>
              <p:cNvPr id="63" name="Straight Connector 62"/>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68" name="Picture 3"/>
          <p:cNvPicPr>
            <a:picLocks noChangeAspect="1"/>
          </p:cNvPicPr>
          <p:nvPr/>
        </p:nvPicPr>
        <p:blipFill>
          <a:blip r:embed="rId3" cstate="print">
            <a:alphaModFix amt="47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620061" y="4867315"/>
            <a:ext cx="2794793" cy="1750239"/>
          </a:xfrm>
          <a:prstGeom prst="rect">
            <a:avLst/>
          </a:prstGeom>
        </p:spPr>
      </p:pic>
      <p:sp>
        <p:nvSpPr>
          <p:cNvPr id="69" name="TextBox 68"/>
          <p:cNvSpPr txBox="1"/>
          <p:nvPr/>
        </p:nvSpPr>
        <p:spPr>
          <a:xfrm>
            <a:off x="3989142" y="3174234"/>
            <a:ext cx="2197080" cy="584775"/>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Tả</a:t>
            </a:r>
            <a:r>
              <a:rPr lang="en-US" sz="3200" b="1" dirty="0">
                <a:solidFill>
                  <a:prstClr val="black"/>
                </a:solidFill>
                <a:latin typeface="Cambria" panose="02040503050406030204" pitchFamily="18" charset="0"/>
                <a:ea typeface="Cambria" panose="02040503050406030204" pitchFamily="18" charset="0"/>
              </a:rPr>
              <a:t> chi </a:t>
            </a:r>
            <a:r>
              <a:rPr lang="en-US" sz="3200" b="1" dirty="0" err="1">
                <a:solidFill>
                  <a:prstClr val="black"/>
                </a:solidFill>
                <a:latin typeface="Cambria" panose="02040503050406030204" pitchFamily="18" charset="0"/>
                <a:ea typeface="Cambria" panose="02040503050406030204" pitchFamily="18" charset="0"/>
              </a:rPr>
              <a:t>tiết</a:t>
            </a:r>
            <a:endParaRPr lang="en-US" sz="3200" b="1" dirty="0">
              <a:solidFill>
                <a:prstClr val="black"/>
              </a:solidFill>
              <a:latin typeface="Cambria" panose="02040503050406030204" pitchFamily="18" charset="0"/>
              <a:ea typeface="Cambria" panose="02040503050406030204" pitchFamily="18" charset="0"/>
            </a:endParaRPr>
          </a:p>
        </p:txBody>
      </p:sp>
      <p:sp>
        <p:nvSpPr>
          <p:cNvPr id="33" name="TextBox 32"/>
          <p:cNvSpPr txBox="1"/>
          <p:nvPr/>
        </p:nvSpPr>
        <p:spPr>
          <a:xfrm>
            <a:off x="3642006" y="5471846"/>
            <a:ext cx="2753244" cy="584775"/>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Tả</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hoạt</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động</a:t>
            </a:r>
            <a:endParaRPr lang="en-US" sz="3200" b="1" dirty="0">
              <a:solidFill>
                <a:prstClr val="black"/>
              </a:solidFill>
              <a:latin typeface="Cambria" panose="02040503050406030204" pitchFamily="18" charset="0"/>
              <a:ea typeface="Cambria" panose="02040503050406030204" pitchFamily="18" charset="0"/>
            </a:endParaRPr>
          </a:p>
        </p:txBody>
      </p:sp>
      <p:grpSp>
        <p:nvGrpSpPr>
          <p:cNvPr id="70" name="Group 69"/>
          <p:cNvGrpSpPr/>
          <p:nvPr/>
        </p:nvGrpSpPr>
        <p:grpSpPr>
          <a:xfrm>
            <a:off x="6215129" y="4976995"/>
            <a:ext cx="1741351" cy="1772247"/>
            <a:chOff x="8963565" y="1002230"/>
            <a:chExt cx="2009235" cy="3782356"/>
          </a:xfrm>
        </p:grpSpPr>
        <p:grpSp>
          <p:nvGrpSpPr>
            <p:cNvPr id="71" name="Group 70"/>
            <p:cNvGrpSpPr/>
            <p:nvPr/>
          </p:nvGrpSpPr>
          <p:grpSpPr>
            <a:xfrm>
              <a:off x="9653460" y="1002230"/>
              <a:ext cx="1319340" cy="3782356"/>
              <a:chOff x="9653460" y="1002230"/>
              <a:chExt cx="1319340" cy="3782356"/>
            </a:xfrm>
          </p:grpSpPr>
          <p:cxnSp>
            <p:nvCxnSpPr>
              <p:cNvPr id="73" name="Straight Connector 72"/>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72" name="Straight Connector 71"/>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8184305" y="4797428"/>
            <a:ext cx="4091529" cy="2122459"/>
            <a:chOff x="11083763" y="7447850"/>
            <a:chExt cx="6137293" cy="3183689"/>
          </a:xfrm>
        </p:grpSpPr>
        <p:sp>
          <p:nvSpPr>
            <p:cNvPr id="78" name="TextBox 77"/>
            <p:cNvSpPr txBox="1"/>
            <p:nvPr/>
          </p:nvSpPr>
          <p:spPr>
            <a:xfrm>
              <a:off x="11083763" y="7447850"/>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Ăn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ngủ</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79" name="TextBox 78"/>
            <p:cNvSpPr txBox="1"/>
            <p:nvPr/>
          </p:nvSpPr>
          <p:spPr>
            <a:xfrm>
              <a:off x="11083763" y="8250085"/>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Điệu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bộ</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đứng</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80" name="TextBox 79"/>
            <p:cNvSpPr txBox="1"/>
            <p:nvPr/>
          </p:nvSpPr>
          <p:spPr>
            <a:xfrm>
              <a:off x="11083763" y="9104812"/>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Thói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quen</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81" name="TextBox 80"/>
            <p:cNvSpPr txBox="1"/>
            <p:nvPr/>
          </p:nvSpPr>
          <p:spPr>
            <a:xfrm>
              <a:off x="11083763" y="9877390"/>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Bắt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mồi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82" name="Group 81"/>
          <p:cNvGrpSpPr/>
          <p:nvPr/>
        </p:nvGrpSpPr>
        <p:grpSpPr>
          <a:xfrm>
            <a:off x="2383484" y="1087424"/>
            <a:ext cx="1226489" cy="4717837"/>
            <a:chOff x="8963565" y="1002230"/>
            <a:chExt cx="2009235" cy="3782356"/>
          </a:xfrm>
        </p:grpSpPr>
        <p:grpSp>
          <p:nvGrpSpPr>
            <p:cNvPr id="83" name="Group 82"/>
            <p:cNvGrpSpPr/>
            <p:nvPr/>
          </p:nvGrpSpPr>
          <p:grpSpPr>
            <a:xfrm>
              <a:off x="9653460" y="1002230"/>
              <a:ext cx="1319340" cy="3782356"/>
              <a:chOff x="9653460" y="1002230"/>
              <a:chExt cx="1319340" cy="3782356"/>
            </a:xfrm>
          </p:grpSpPr>
          <p:cxnSp>
            <p:nvCxnSpPr>
              <p:cNvPr id="85" name="Straight Connector 84"/>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9653460" y="297244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89" name="Picture 25"/>
          <p:cNvPicPr>
            <a:picLocks noChangeAspect="1"/>
          </p:cNvPicPr>
          <p:nvPr/>
        </p:nvPicPr>
        <p:blipFill>
          <a:blip r:embed="rId8" cstate="print"/>
          <a:srcRect/>
          <a:stretch>
            <a:fillRect/>
          </a:stretch>
        </p:blipFill>
        <p:spPr>
          <a:xfrm>
            <a:off x="163138" y="3838042"/>
            <a:ext cx="2491361" cy="2912453"/>
          </a:xfrm>
          <a:prstGeom prst="rect">
            <a:avLst/>
          </a:prstGeom>
        </p:spPr>
      </p:pic>
    </p:spTree>
    <p:extLst>
      <p:ext uri="{BB962C8B-B14F-4D97-AF65-F5344CB8AC3E}">
        <p14:creationId xmlns:p14="http://schemas.microsoft.com/office/powerpoint/2010/main" val="29977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wipe(left)">
                                      <p:cBhvr>
                                        <p:cTn id="10" dur="5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left)">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blinds(horizontal)">
                                      <p:cBhvr>
                                        <p:cTn id="30" dur="500"/>
                                        <p:tgtEl>
                                          <p:spTgt spid="59"/>
                                        </p:tgtEl>
                                      </p:cBhvr>
                                    </p:animEffect>
                                  </p:childTnLst>
                                </p:cTn>
                              </p:par>
                              <p:par>
                                <p:cTn id="31" presetID="4" presetClass="entr" presetSubtype="16"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ox(in)">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blinds(horizontal)">
                                      <p:cBhvr>
                                        <p:cTn id="38" dur="500"/>
                                        <p:tgtEl>
                                          <p:spTgt spid="60"/>
                                        </p:tgtEl>
                                      </p:cBhvr>
                                    </p:animEffect>
                                  </p:childTnLst>
                                </p:cTn>
                              </p:par>
                              <p:par>
                                <p:cTn id="39" presetID="4" presetClass="entr" presetSubtype="16"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ox(in)">
                                      <p:cBhvr>
                                        <p:cTn id="41" dur="500"/>
                                        <p:tgtEl>
                                          <p:spTgt spid="4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blinds(horizontal)">
                                      <p:cBhvr>
                                        <p:cTn id="46" dur="500"/>
                                        <p:tgtEl>
                                          <p:spTgt spid="70"/>
                                        </p:tgtEl>
                                      </p:cBhvr>
                                    </p:animEffect>
                                  </p:childTnLst>
                                </p:cTn>
                              </p:par>
                              <p:par>
                                <p:cTn id="47" presetID="4" presetClass="entr" presetSubtype="16"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box(in)">
                                      <p:cBhvr>
                                        <p:cTn id="4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2163" b="13461"/>
          <a:stretch>
            <a:fillRect/>
          </a:stretch>
        </p:blipFill>
        <p:spPr>
          <a:xfrm>
            <a:off x="50325" y="-107570"/>
            <a:ext cx="12192000" cy="6858000"/>
          </a:xfrm>
          <a:prstGeom prst="rect">
            <a:avLst/>
          </a:prstGeom>
        </p:spPr>
      </p:pic>
      <p:pic>
        <p:nvPicPr>
          <p:cNvPr id="3" name="Picture 3"/>
          <p:cNvPicPr>
            <a:picLocks noChangeAspect="1"/>
          </p:cNvPicPr>
          <p:nvPr/>
        </p:nvPicPr>
        <p:blipFill>
          <a:blip r:embed="rId3" cstate="print">
            <a:alphaModFix amt="47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839854" y="904116"/>
            <a:ext cx="2794793" cy="1750239"/>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756291" y="4171636"/>
            <a:ext cx="2939058" cy="1840585"/>
          </a:xfrm>
          <a:prstGeom prst="rect">
            <a:avLst/>
          </a:prstGeom>
        </p:spPr>
      </p:pic>
      <p:pic>
        <p:nvPicPr>
          <p:cNvPr id="30"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r="41169" b="40998"/>
          <a:stretch>
            <a:fillRect/>
          </a:stretch>
        </p:blipFill>
        <p:spPr>
          <a:xfrm rot="10800000">
            <a:off x="-38581" y="23229"/>
            <a:ext cx="1933703" cy="1461760"/>
          </a:xfrm>
          <a:prstGeom prst="rect">
            <a:avLst/>
          </a:prstGeom>
        </p:spPr>
      </p:pic>
      <p:sp>
        <p:nvSpPr>
          <p:cNvPr id="31" name="TextBox 30"/>
          <p:cNvSpPr txBox="1"/>
          <p:nvPr/>
        </p:nvSpPr>
        <p:spPr>
          <a:xfrm>
            <a:off x="54203" y="3405114"/>
            <a:ext cx="2197080" cy="646331"/>
          </a:xfrm>
          <a:prstGeom prst="rect">
            <a:avLst/>
          </a:prstGeom>
          <a:noFill/>
        </p:spPr>
        <p:txBody>
          <a:bodyPr wrap="square" rtlCol="0">
            <a:spAutoFit/>
          </a:bodyPr>
          <a:lstStyle/>
          <a:p>
            <a:pPr defTabSz="609630"/>
            <a:r>
              <a:rPr lang="en-US" sz="3600" b="1" dirty="0">
                <a:solidFill>
                  <a:srgbClr val="FF0000"/>
                </a:solidFill>
                <a:latin typeface="Cambria" panose="02040503050406030204" pitchFamily="18" charset="0"/>
                <a:ea typeface="Cambria" panose="02040503050406030204" pitchFamily="18" charset="0"/>
              </a:rPr>
              <a:t>3. </a:t>
            </a:r>
            <a:r>
              <a:rPr lang="en-US" sz="3600" b="1" dirty="0" err="1">
                <a:solidFill>
                  <a:srgbClr val="FF0000"/>
                </a:solidFill>
                <a:latin typeface="Cambria" panose="02040503050406030204" pitchFamily="18" charset="0"/>
                <a:ea typeface="Cambria" panose="02040503050406030204" pitchFamily="18" charset="0"/>
              </a:rPr>
              <a:t>Kết</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endParaRPr lang="en-US" sz="3600" b="1" dirty="0">
              <a:solidFill>
                <a:srgbClr val="FF0000"/>
              </a:solidFill>
              <a:latin typeface="Cambria" panose="02040503050406030204" pitchFamily="18" charset="0"/>
              <a:ea typeface="Cambria" panose="02040503050406030204" pitchFamily="18" charset="0"/>
            </a:endParaRPr>
          </a:p>
        </p:txBody>
      </p:sp>
      <p:sp>
        <p:nvSpPr>
          <p:cNvPr id="32" name="TextBox 31"/>
          <p:cNvSpPr txBox="1"/>
          <p:nvPr/>
        </p:nvSpPr>
        <p:spPr>
          <a:xfrm>
            <a:off x="2804783" y="1591385"/>
            <a:ext cx="2826359" cy="1077218"/>
          </a:xfrm>
          <a:prstGeom prst="rect">
            <a:avLst/>
          </a:prstGeom>
          <a:noFill/>
        </p:spPr>
        <p:txBody>
          <a:bodyPr wrap="square" rtlCol="0">
            <a:spAutoFit/>
          </a:bodyPr>
          <a:lstStyle/>
          <a:p>
            <a:pPr algn="ctr" defTabSz="609630"/>
            <a:r>
              <a:rPr lang="en-US" sz="3200" b="1" dirty="0" err="1">
                <a:solidFill>
                  <a:prstClr val="black"/>
                </a:solidFill>
                <a:latin typeface="Cambria" panose="02040503050406030204" pitchFamily="18" charset="0"/>
                <a:ea typeface="Cambria" panose="02040503050406030204" pitchFamily="18" charset="0"/>
              </a:rPr>
              <a:t>Không</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mở</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rộng</a:t>
            </a:r>
            <a:endParaRPr lang="en-US" sz="3200" b="1" dirty="0">
              <a:solidFill>
                <a:prstClr val="black"/>
              </a:solidFill>
              <a:latin typeface="Cambria" panose="02040503050406030204" pitchFamily="18" charset="0"/>
              <a:ea typeface="Cambria" panose="02040503050406030204" pitchFamily="18" charset="0"/>
            </a:endParaRPr>
          </a:p>
        </p:txBody>
      </p:sp>
      <p:sp>
        <p:nvSpPr>
          <p:cNvPr id="33" name="TextBox 32"/>
          <p:cNvSpPr txBox="1"/>
          <p:nvPr/>
        </p:nvSpPr>
        <p:spPr>
          <a:xfrm>
            <a:off x="3363717" y="4950922"/>
            <a:ext cx="2197080" cy="584775"/>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Mở</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rộng</a:t>
            </a:r>
            <a:endParaRPr lang="en-US" sz="3200" b="1" dirty="0">
              <a:solidFill>
                <a:prstClr val="black"/>
              </a:solidFill>
              <a:latin typeface="Cambria" panose="02040503050406030204" pitchFamily="18" charset="0"/>
              <a:ea typeface="Cambria" panose="02040503050406030204" pitchFamily="18" charset="0"/>
            </a:endParaRPr>
          </a:p>
        </p:txBody>
      </p:sp>
      <p:grpSp>
        <p:nvGrpSpPr>
          <p:cNvPr id="5" name="Group 4"/>
          <p:cNvGrpSpPr/>
          <p:nvPr/>
        </p:nvGrpSpPr>
        <p:grpSpPr>
          <a:xfrm>
            <a:off x="7495782" y="638897"/>
            <a:ext cx="4091529" cy="2586628"/>
            <a:chOff x="11243673" y="958344"/>
            <a:chExt cx="6137293" cy="3879942"/>
          </a:xfrm>
        </p:grpSpPr>
        <p:sp>
          <p:nvSpPr>
            <p:cNvPr id="34" name="TextBox 33"/>
            <p:cNvSpPr txBox="1"/>
            <p:nvPr/>
          </p:nvSpPr>
          <p:spPr>
            <a:xfrm>
              <a:off x="11243673" y="958344"/>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Tình</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cảm</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của</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em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7" name="TextBox 36"/>
            <p:cNvSpPr txBox="1"/>
            <p:nvPr/>
          </p:nvSpPr>
          <p:spPr>
            <a:xfrm>
              <a:off x="11243673" y="4084137"/>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Mong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muốn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của</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em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6" name="Group 5"/>
          <p:cNvGrpSpPr/>
          <p:nvPr/>
        </p:nvGrpSpPr>
        <p:grpSpPr>
          <a:xfrm>
            <a:off x="7643745" y="3839911"/>
            <a:ext cx="4548255" cy="2851659"/>
            <a:chOff x="11465617" y="5759866"/>
            <a:chExt cx="6822383" cy="4277489"/>
          </a:xfrm>
        </p:grpSpPr>
        <p:sp>
          <p:nvSpPr>
            <p:cNvPr id="38" name="TextBox 37"/>
            <p:cNvSpPr txBox="1"/>
            <p:nvPr/>
          </p:nvSpPr>
          <p:spPr>
            <a:xfrm>
              <a:off x="11465617" y="5759866"/>
              <a:ext cx="682238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Vị</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trí</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của</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con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đối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với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em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9" name="TextBox 38"/>
            <p:cNvSpPr txBox="1"/>
            <p:nvPr/>
          </p:nvSpPr>
          <p:spPr>
            <a:xfrm>
              <a:off x="11465617" y="7637893"/>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Biệt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hiệu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biệt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danh</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0" name="TextBox 39"/>
            <p:cNvSpPr txBox="1"/>
            <p:nvPr/>
          </p:nvSpPr>
          <p:spPr>
            <a:xfrm>
              <a:off x="11465617" y="9283206"/>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Kỷ</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niệm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59" name="Group 58"/>
          <p:cNvGrpSpPr/>
          <p:nvPr/>
        </p:nvGrpSpPr>
        <p:grpSpPr>
          <a:xfrm>
            <a:off x="5653626" y="874858"/>
            <a:ext cx="1638347" cy="2144347"/>
            <a:chOff x="8963565" y="1002230"/>
            <a:chExt cx="2009235" cy="3782356"/>
          </a:xfrm>
        </p:grpSpPr>
        <p:grpSp>
          <p:nvGrpSpPr>
            <p:cNvPr id="58" name="Group 57"/>
            <p:cNvGrpSpPr/>
            <p:nvPr/>
          </p:nvGrpSpPr>
          <p:grpSpPr>
            <a:xfrm>
              <a:off x="9653460" y="1002230"/>
              <a:ext cx="1319340" cy="3782356"/>
              <a:chOff x="9653460" y="1002230"/>
              <a:chExt cx="1319340" cy="3782356"/>
            </a:xfrm>
          </p:grpSpPr>
          <p:cxnSp>
            <p:nvCxnSpPr>
              <p:cNvPr id="48" name="Straight Connector 47"/>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5674663" y="4020667"/>
            <a:ext cx="1741351" cy="2521571"/>
            <a:chOff x="8963565" y="1002230"/>
            <a:chExt cx="2009235" cy="3782356"/>
          </a:xfrm>
        </p:grpSpPr>
        <p:grpSp>
          <p:nvGrpSpPr>
            <p:cNvPr id="61" name="Group 60"/>
            <p:cNvGrpSpPr/>
            <p:nvPr/>
          </p:nvGrpSpPr>
          <p:grpSpPr>
            <a:xfrm>
              <a:off x="9653460" y="1002230"/>
              <a:ext cx="1319340" cy="3782356"/>
              <a:chOff x="9653460" y="1002230"/>
              <a:chExt cx="1319340" cy="3782356"/>
            </a:xfrm>
          </p:grpSpPr>
          <p:cxnSp>
            <p:nvCxnSpPr>
              <p:cNvPr id="63" name="Straight Connector 62"/>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9653460" y="297244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1985279" y="1981558"/>
            <a:ext cx="861727" cy="3352513"/>
            <a:chOff x="8963565" y="1002230"/>
            <a:chExt cx="2009235" cy="3782356"/>
          </a:xfrm>
        </p:grpSpPr>
        <p:grpSp>
          <p:nvGrpSpPr>
            <p:cNvPr id="69" name="Group 68"/>
            <p:cNvGrpSpPr/>
            <p:nvPr/>
          </p:nvGrpSpPr>
          <p:grpSpPr>
            <a:xfrm>
              <a:off x="9653460" y="1002230"/>
              <a:ext cx="1319340" cy="3782356"/>
              <a:chOff x="9653460" y="1002230"/>
              <a:chExt cx="1319340" cy="3782356"/>
            </a:xfrm>
          </p:grpSpPr>
          <p:cxnSp>
            <p:nvCxnSpPr>
              <p:cNvPr id="71" name="Straight Connector 70"/>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70" name="Straight Connector 69"/>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65"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6131" y="4053894"/>
            <a:ext cx="1687068" cy="2743200"/>
          </a:xfrm>
          <a:prstGeom prst="rect">
            <a:avLst/>
          </a:prstGeom>
        </p:spPr>
      </p:pic>
      <p:pic>
        <p:nvPicPr>
          <p:cNvPr id="74"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123072" y="913763"/>
            <a:ext cx="2059328" cy="2015567"/>
          </a:xfrm>
          <a:prstGeom prst="rect">
            <a:avLst/>
          </a:prstGeom>
        </p:spPr>
      </p:pic>
    </p:spTree>
    <p:extLst>
      <p:ext uri="{BB962C8B-B14F-4D97-AF65-F5344CB8AC3E}">
        <p14:creationId xmlns:p14="http://schemas.microsoft.com/office/powerpoint/2010/main" val="283460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22" presetClass="entr" presetSubtype="8"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ipe(left)">
                                      <p:cBhvr>
                                        <p:cTn id="18" dur="500"/>
                                        <p:tgtEl>
                                          <p:spTgt spid="59"/>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par>
                                <p:cTn id="27" presetID="22" presetClass="entr" presetSubtype="8"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500"/>
                                        <p:tgtEl>
                                          <p:spTgt spid="60"/>
                                        </p:tgtEl>
                                      </p:cBhvr>
                                    </p:animEffect>
                                  </p:childTnLst>
                                </p:cTn>
                              </p:par>
                              <p:par>
                                <p:cTn id="30" presetID="22" presetClass="entr" presetSubtype="8"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6"/>
          <p:cNvSpPr/>
          <p:nvPr/>
        </p:nvSpPr>
        <p:spPr>
          <a:xfrm>
            <a:off x="448445" y="279400"/>
            <a:ext cx="11313583" cy="5943600"/>
          </a:xfrm>
          <a:prstGeom prst="roundRect">
            <a:avLst>
              <a:gd name="adj" fmla="val 12616"/>
            </a:avLst>
          </a:prstGeom>
          <a:solidFill>
            <a:srgbClr val="FDE9D8"/>
          </a:solidFill>
          <a:ln w="38100" cap="flat" cmpd="sng">
            <a:solidFill>
              <a:srgbClr val="FFFF00"/>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algn="ctr" defTabSz="609630">
              <a:buClr>
                <a:srgbClr val="000000"/>
              </a:buClr>
              <a:buSzPts val="1800"/>
            </a:pPr>
            <a:endParaRPr sz="1200" kern="0">
              <a:solidFill>
                <a:srgbClr val="FFFFFF"/>
              </a:solidFill>
              <a:latin typeface="Cambria" panose="02040503050406030204" pitchFamily="18" charset="0"/>
              <a:ea typeface="Cambria" panose="02040503050406030204" pitchFamily="18" charset="0"/>
              <a:cs typeface="Calibri"/>
              <a:sym typeface="Calibri"/>
            </a:endParaRPr>
          </a:p>
        </p:txBody>
      </p:sp>
      <p:pic>
        <p:nvPicPr>
          <p:cNvPr id="821" name="Google Shape;821;p6"/>
          <p:cNvPicPr preferRelativeResize="0"/>
          <p:nvPr/>
        </p:nvPicPr>
        <p:blipFill rotWithShape="1">
          <a:blip r:embed="rId3" cstate="print">
            <a:alphaModFix/>
          </a:blip>
          <a:srcRect/>
          <a:stretch/>
        </p:blipFill>
        <p:spPr>
          <a:xfrm>
            <a:off x="-660400" y="5003800"/>
            <a:ext cx="3759201" cy="2114551"/>
          </a:xfrm>
          <a:prstGeom prst="rect">
            <a:avLst/>
          </a:prstGeom>
          <a:noFill/>
          <a:ln>
            <a:noFill/>
          </a:ln>
        </p:spPr>
      </p:pic>
      <p:grpSp>
        <p:nvGrpSpPr>
          <p:cNvPr id="2" name="Google Shape;822;p6"/>
          <p:cNvGrpSpPr/>
          <p:nvPr/>
        </p:nvGrpSpPr>
        <p:grpSpPr>
          <a:xfrm>
            <a:off x="885825" y="1485032"/>
            <a:ext cx="1828800" cy="2590800"/>
            <a:chOff x="1600200" y="2781300"/>
            <a:chExt cx="2743200" cy="3886200"/>
          </a:xfrm>
        </p:grpSpPr>
        <p:grpSp>
          <p:nvGrpSpPr>
            <p:cNvPr id="3" name="Google Shape;823;p6"/>
            <p:cNvGrpSpPr/>
            <p:nvPr/>
          </p:nvGrpSpPr>
          <p:grpSpPr>
            <a:xfrm>
              <a:off x="1600200" y="2781300"/>
              <a:ext cx="2743200" cy="3886200"/>
              <a:chOff x="1600200" y="2781300"/>
              <a:chExt cx="2743200" cy="3886200"/>
            </a:xfrm>
          </p:grpSpPr>
          <p:sp>
            <p:nvSpPr>
              <p:cNvPr id="824" name="Google Shape;824;p6"/>
              <p:cNvSpPr/>
              <p:nvPr/>
            </p:nvSpPr>
            <p:spPr>
              <a:xfrm>
                <a:off x="1600200" y="2781300"/>
                <a:ext cx="2590800" cy="3733800"/>
              </a:xfrm>
              <a:prstGeom prst="roundRect">
                <a:avLst>
                  <a:gd name="adj" fmla="val 16667"/>
                </a:avLst>
              </a:prstGeom>
              <a:solidFill>
                <a:schemeClr val="lt1"/>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25" name="Google Shape;825;p6"/>
              <p:cNvSpPr/>
              <p:nvPr/>
            </p:nvSpPr>
            <p:spPr>
              <a:xfrm>
                <a:off x="1752600" y="2933700"/>
                <a:ext cx="2590800" cy="3733800"/>
              </a:xfrm>
              <a:prstGeom prst="roundRect">
                <a:avLst>
                  <a:gd name="adj" fmla="val 16667"/>
                </a:avLst>
              </a:prstGeom>
              <a:solidFill>
                <a:schemeClr val="lt1"/>
              </a:solidFill>
              <a:ln w="38100" cap="flat" cmpd="sng">
                <a:solidFill>
                  <a:srgbClr val="E36C09"/>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grpSp>
        <p:sp>
          <p:nvSpPr>
            <p:cNvPr id="826" name="Google Shape;826;p6"/>
            <p:cNvSpPr txBox="1"/>
            <p:nvPr/>
          </p:nvSpPr>
          <p:spPr>
            <a:xfrm>
              <a:off x="1885950" y="3215550"/>
              <a:ext cx="2019300" cy="2554892"/>
            </a:xfrm>
            <a:prstGeom prst="rect">
              <a:avLst/>
            </a:prstGeom>
            <a:noFill/>
            <a:ln>
              <a:noFill/>
            </a:ln>
          </p:spPr>
          <p:txBody>
            <a:bodyPr spcFirstLastPara="1" wrap="square" lIns="60950" tIns="30467" rIns="60950" bIns="30467" anchor="t" anchorCtr="0">
              <a:spAutoFit/>
            </a:bodyPr>
            <a:lstStyle/>
            <a:p>
              <a:pPr algn="ctr" defTabSz="609630">
                <a:buClr>
                  <a:srgbClr val="000000"/>
                </a:buClr>
              </a:pPr>
              <a:r>
                <a:rPr lang="en-US" sz="2667" b="1" kern="0" dirty="0" err="1">
                  <a:solidFill>
                    <a:srgbClr val="000000"/>
                  </a:solidFill>
                  <a:latin typeface="Cambria" panose="02040503050406030204" pitchFamily="18" charset="0"/>
                  <a:ea typeface="Cambria" panose="02040503050406030204" pitchFamily="18" charset="0"/>
                  <a:cs typeface="Lobster"/>
                  <a:sym typeface="Lobster"/>
                </a:rPr>
                <a:t>Dàn</a:t>
              </a:r>
              <a:r>
                <a:rPr lang="en-US" sz="2667" b="1" kern="0" dirty="0">
                  <a:solidFill>
                    <a:srgbClr val="000000"/>
                  </a:solidFill>
                  <a:latin typeface="Cambria" panose="02040503050406030204" pitchFamily="18" charset="0"/>
                  <a:ea typeface="Cambria" panose="02040503050406030204" pitchFamily="18" charset="0"/>
                  <a:cs typeface="Lobster"/>
                  <a:sym typeface="Lobster"/>
                </a:rPr>
                <a:t> ý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bài</a:t>
              </a:r>
              <a:r>
                <a:rPr lang="en-US" sz="2667" b="1" kern="0" dirty="0">
                  <a:solidFill>
                    <a:srgbClr val="000000"/>
                  </a:solidFill>
                  <a:latin typeface="Cambria" panose="02040503050406030204" pitchFamily="18" charset="0"/>
                  <a:ea typeface="Cambria" panose="02040503050406030204" pitchFamily="18" charset="0"/>
                  <a:cs typeface="Lobster"/>
                  <a:sym typeface="Lobster"/>
                </a:rPr>
                <a:t>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văn</a:t>
              </a:r>
              <a:r>
                <a:rPr lang="en-US" sz="2667" b="1" kern="0" dirty="0">
                  <a:solidFill>
                    <a:srgbClr val="000000"/>
                  </a:solidFill>
                  <a:latin typeface="Cambria" panose="02040503050406030204" pitchFamily="18" charset="0"/>
                  <a:ea typeface="Cambria" panose="02040503050406030204" pitchFamily="18" charset="0"/>
                  <a:cs typeface="Lobster"/>
                  <a:sym typeface="Lobster"/>
                </a:rPr>
                <a:t>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miêu</a:t>
              </a:r>
              <a:r>
                <a:rPr lang="en-US" sz="2667" b="1" kern="0" dirty="0">
                  <a:solidFill>
                    <a:srgbClr val="000000"/>
                  </a:solidFill>
                  <a:latin typeface="Cambria" panose="02040503050406030204" pitchFamily="18" charset="0"/>
                  <a:ea typeface="Cambria" panose="02040503050406030204" pitchFamily="18" charset="0"/>
                  <a:cs typeface="Lobster"/>
                  <a:sym typeface="Lobster"/>
                </a:rPr>
                <a:t>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tả</a:t>
              </a:r>
              <a:r>
                <a:rPr lang="en-US" sz="2667"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vật</a:t>
              </a:r>
              <a:endParaRPr sz="2667" b="1" kern="0" dirty="0">
                <a:solidFill>
                  <a:srgbClr val="000000"/>
                </a:solidFill>
                <a:latin typeface="Cambria" panose="02040503050406030204" pitchFamily="18" charset="0"/>
                <a:ea typeface="Cambria" panose="02040503050406030204" pitchFamily="18" charset="0"/>
                <a:cs typeface="Lobster"/>
                <a:sym typeface="Lobster"/>
              </a:endParaRPr>
            </a:p>
          </p:txBody>
        </p:sp>
      </p:grpSp>
      <p:cxnSp>
        <p:nvCxnSpPr>
          <p:cNvPr id="828" name="Google Shape;828;p6"/>
          <p:cNvCxnSpPr/>
          <p:nvPr/>
        </p:nvCxnSpPr>
        <p:spPr>
          <a:xfrm rot="10800000" flipH="1">
            <a:off x="2867025" y="1266533"/>
            <a:ext cx="1117600" cy="1339855"/>
          </a:xfrm>
          <a:prstGeom prst="straightConnector1">
            <a:avLst/>
          </a:prstGeom>
          <a:noFill/>
          <a:ln w="76200" cap="flat" cmpd="sng">
            <a:solidFill>
              <a:srgbClr val="205867"/>
            </a:solidFill>
            <a:prstDash val="solid"/>
            <a:round/>
            <a:headEnd type="none" w="sm" len="sm"/>
            <a:tailEnd type="stealth" w="med" len="med"/>
          </a:ln>
        </p:spPr>
      </p:cxnSp>
      <p:cxnSp>
        <p:nvCxnSpPr>
          <p:cNvPr id="829" name="Google Shape;829;p6"/>
          <p:cNvCxnSpPr/>
          <p:nvPr/>
        </p:nvCxnSpPr>
        <p:spPr>
          <a:xfrm rot="10800000" flipH="1">
            <a:off x="2867025" y="2830309"/>
            <a:ext cx="1117600" cy="1"/>
          </a:xfrm>
          <a:prstGeom prst="straightConnector1">
            <a:avLst/>
          </a:prstGeom>
          <a:noFill/>
          <a:ln w="76200" cap="flat" cmpd="sng">
            <a:solidFill>
              <a:srgbClr val="205867"/>
            </a:solidFill>
            <a:prstDash val="solid"/>
            <a:round/>
            <a:headEnd type="none" w="sm" len="sm"/>
            <a:tailEnd type="stealth" w="med" len="med"/>
          </a:ln>
        </p:spPr>
      </p:cxnSp>
      <p:cxnSp>
        <p:nvCxnSpPr>
          <p:cNvPr id="830" name="Google Shape;830;p6"/>
          <p:cNvCxnSpPr/>
          <p:nvPr/>
        </p:nvCxnSpPr>
        <p:spPr>
          <a:xfrm>
            <a:off x="2901662" y="2952750"/>
            <a:ext cx="1213237" cy="1644289"/>
          </a:xfrm>
          <a:prstGeom prst="straightConnector1">
            <a:avLst/>
          </a:prstGeom>
          <a:noFill/>
          <a:ln w="76200" cap="flat" cmpd="sng">
            <a:solidFill>
              <a:srgbClr val="205867"/>
            </a:solidFill>
            <a:prstDash val="solid"/>
            <a:round/>
            <a:headEnd type="none" w="sm" len="sm"/>
            <a:tailEnd type="stealth" w="med" len="med"/>
          </a:ln>
        </p:spPr>
      </p:cxnSp>
      <p:grpSp>
        <p:nvGrpSpPr>
          <p:cNvPr id="4" name="Google Shape;831;p6"/>
          <p:cNvGrpSpPr/>
          <p:nvPr/>
        </p:nvGrpSpPr>
        <p:grpSpPr>
          <a:xfrm>
            <a:off x="3984625" y="875432"/>
            <a:ext cx="1879600" cy="711200"/>
            <a:chOff x="6019800" y="2256123"/>
            <a:chExt cx="2819400" cy="1066800"/>
          </a:xfrm>
        </p:grpSpPr>
        <p:sp>
          <p:nvSpPr>
            <p:cNvPr id="832" name="Google Shape;832;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33" name="Google Shape;833;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dirty="0">
                  <a:solidFill>
                    <a:srgbClr val="000000"/>
                  </a:solidFill>
                  <a:latin typeface="Cambria" panose="02040503050406030204" pitchFamily="18" charset="0"/>
                  <a:ea typeface="Cambria" panose="02040503050406030204" pitchFamily="18" charset="0"/>
                  <a:cs typeface="Lobster"/>
                  <a:sym typeface="Lobster"/>
                </a:rPr>
                <a:t>1. </a:t>
              </a:r>
              <a:r>
                <a:rPr lang="en-US" sz="2400" b="1" kern="0" dirty="0" err="1">
                  <a:solidFill>
                    <a:srgbClr val="000000"/>
                  </a:solidFill>
                  <a:latin typeface="Cambria" panose="02040503050406030204" pitchFamily="18" charset="0"/>
                  <a:ea typeface="Cambria" panose="02040503050406030204" pitchFamily="18" charset="0"/>
                  <a:cs typeface="Lobster"/>
                  <a:sym typeface="Lobster"/>
                </a:rPr>
                <a:t>Mở</a:t>
              </a:r>
              <a:r>
                <a:rPr lang="en-US" sz="2400" b="1" kern="0" dirty="0">
                  <a:solidFill>
                    <a:srgbClr val="000000"/>
                  </a:solidFill>
                  <a:latin typeface="Cambria" panose="02040503050406030204" pitchFamily="18" charset="0"/>
                  <a:ea typeface="Cambria" panose="02040503050406030204" pitchFamily="18" charset="0"/>
                  <a:cs typeface="Lobster"/>
                  <a:sym typeface="Lobster"/>
                </a:rPr>
                <a:t> </a:t>
              </a:r>
              <a:r>
                <a:rPr lang="en-US" sz="2400" b="1" kern="0" dirty="0" err="1">
                  <a:solidFill>
                    <a:srgbClr val="000000"/>
                  </a:solidFill>
                  <a:latin typeface="Cambria" panose="02040503050406030204" pitchFamily="18" charset="0"/>
                  <a:ea typeface="Cambria" panose="02040503050406030204" pitchFamily="18" charset="0"/>
                  <a:cs typeface="Lobster"/>
                  <a:sym typeface="Lobster"/>
                </a:rPr>
                <a:t>bài</a:t>
              </a:r>
              <a:endParaRPr sz="2400" b="1" kern="0" dirty="0">
                <a:solidFill>
                  <a:srgbClr val="000000"/>
                </a:solidFill>
                <a:latin typeface="Cambria" panose="02040503050406030204" pitchFamily="18" charset="0"/>
                <a:ea typeface="Cambria" panose="02040503050406030204" pitchFamily="18" charset="0"/>
                <a:cs typeface="Lobster"/>
                <a:sym typeface="Lobster"/>
              </a:endParaRPr>
            </a:p>
          </p:txBody>
        </p:sp>
      </p:grpSp>
      <p:grpSp>
        <p:nvGrpSpPr>
          <p:cNvPr id="5" name="Google Shape;834;p6"/>
          <p:cNvGrpSpPr/>
          <p:nvPr/>
        </p:nvGrpSpPr>
        <p:grpSpPr>
          <a:xfrm>
            <a:off x="4123169" y="2556309"/>
            <a:ext cx="1879600" cy="711200"/>
            <a:chOff x="6019800" y="2256123"/>
            <a:chExt cx="2819400" cy="1066800"/>
          </a:xfrm>
        </p:grpSpPr>
        <p:sp>
          <p:nvSpPr>
            <p:cNvPr id="835" name="Google Shape;835;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1200" b="1" kern="0">
                  <a:solidFill>
                    <a:srgbClr val="FFFFFF"/>
                  </a:solidFill>
                  <a:latin typeface="Cambria" panose="02040503050406030204" pitchFamily="18" charset="0"/>
                  <a:ea typeface="Cambria" panose="02040503050406030204" pitchFamily="18" charset="0"/>
                  <a:cs typeface="Calibri"/>
                  <a:sym typeface="Calibri"/>
                </a:rPr>
                <a:t>v</a:t>
              </a: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36" name="Google Shape;836;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a:solidFill>
                    <a:srgbClr val="000000"/>
                  </a:solidFill>
                  <a:latin typeface="Cambria" panose="02040503050406030204" pitchFamily="18" charset="0"/>
                  <a:ea typeface="Cambria" panose="02040503050406030204" pitchFamily="18" charset="0"/>
                  <a:cs typeface="Lobster"/>
                  <a:sym typeface="Lobster"/>
                </a:rPr>
                <a:t>2. Thân bài</a:t>
              </a:r>
              <a:endParaRPr sz="2400" b="1" kern="0">
                <a:solidFill>
                  <a:srgbClr val="000000"/>
                </a:solidFill>
                <a:latin typeface="Cambria" panose="02040503050406030204" pitchFamily="18" charset="0"/>
                <a:ea typeface="Cambria" panose="02040503050406030204" pitchFamily="18" charset="0"/>
                <a:cs typeface="Lobster"/>
                <a:sym typeface="Lobster"/>
              </a:endParaRPr>
            </a:p>
          </p:txBody>
        </p:sp>
      </p:grpSp>
      <p:grpSp>
        <p:nvGrpSpPr>
          <p:cNvPr id="6" name="Google Shape;837;p6"/>
          <p:cNvGrpSpPr/>
          <p:nvPr/>
        </p:nvGrpSpPr>
        <p:grpSpPr>
          <a:xfrm>
            <a:off x="4114899" y="4495439"/>
            <a:ext cx="1879600" cy="711200"/>
            <a:chOff x="6019800" y="2256123"/>
            <a:chExt cx="2819400" cy="1066800"/>
          </a:xfrm>
        </p:grpSpPr>
        <p:sp>
          <p:nvSpPr>
            <p:cNvPr id="838" name="Google Shape;838;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1200" b="1" kern="0">
                  <a:solidFill>
                    <a:srgbClr val="FFFFFF"/>
                  </a:solidFill>
                  <a:latin typeface="Cambria" panose="02040503050406030204" pitchFamily="18" charset="0"/>
                  <a:ea typeface="Cambria" panose="02040503050406030204" pitchFamily="18" charset="0"/>
                  <a:cs typeface="Calibri"/>
                  <a:sym typeface="Calibri"/>
                </a:rPr>
                <a:t>v</a:t>
              </a: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39" name="Google Shape;839;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a:solidFill>
                    <a:srgbClr val="000000"/>
                  </a:solidFill>
                  <a:latin typeface="Cambria" panose="02040503050406030204" pitchFamily="18" charset="0"/>
                  <a:ea typeface="Cambria" panose="02040503050406030204" pitchFamily="18" charset="0"/>
                  <a:cs typeface="Lobster"/>
                  <a:sym typeface="Lobster"/>
                </a:rPr>
                <a:t>3. Kết bài</a:t>
              </a:r>
              <a:endParaRPr sz="2400" b="1" kern="0">
                <a:solidFill>
                  <a:srgbClr val="000000"/>
                </a:solidFill>
                <a:latin typeface="Cambria" panose="02040503050406030204" pitchFamily="18" charset="0"/>
                <a:ea typeface="Cambria" panose="02040503050406030204" pitchFamily="18" charset="0"/>
                <a:cs typeface="Lobster"/>
                <a:sym typeface="Lobster"/>
              </a:endParaRPr>
            </a:p>
          </p:txBody>
        </p:sp>
      </p:grpSp>
      <p:sp>
        <p:nvSpPr>
          <p:cNvPr id="840" name="Google Shape;840;p6"/>
          <p:cNvSpPr/>
          <p:nvPr/>
        </p:nvSpPr>
        <p:spPr>
          <a:xfrm>
            <a:off x="6002769" y="1114132"/>
            <a:ext cx="447965" cy="304800"/>
          </a:xfrm>
          <a:prstGeom prst="rightArrow">
            <a:avLst>
              <a:gd name="adj1" fmla="val 50000"/>
              <a:gd name="adj2" fmla="val 50000"/>
            </a:avLst>
          </a:prstGeom>
          <a:solidFill>
            <a:schemeClr val="lt1"/>
          </a:solidFill>
          <a:ln w="5715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41" name="Google Shape;841;p6"/>
          <p:cNvSpPr txBox="1"/>
          <p:nvPr/>
        </p:nvSpPr>
        <p:spPr>
          <a:xfrm>
            <a:off x="6636857" y="927316"/>
            <a:ext cx="3860800" cy="717991"/>
          </a:xfrm>
          <a:prstGeom prst="rect">
            <a:avLst/>
          </a:prstGeom>
          <a:noFill/>
          <a:ln>
            <a:noFill/>
          </a:ln>
        </p:spPr>
        <p:txBody>
          <a:bodyPr spcFirstLastPara="1" wrap="square" lIns="60950" tIns="30467" rIns="60950" bIns="30467" anchor="t" anchorCtr="0">
            <a:spAutoFit/>
          </a:bodyPr>
          <a:lstStyle/>
          <a:p>
            <a:pPr defTabSz="609630">
              <a:buClr>
                <a:srgbClr val="000000"/>
              </a:buClr>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Giới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thiệu</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về</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vật</a:t>
            </a:r>
            <a:r>
              <a:rPr lang="en-US" sz="2133" b="1" kern="0" dirty="0">
                <a:solidFill>
                  <a:srgbClr val="000000"/>
                </a:solidFill>
                <a:latin typeface="Cambria" panose="02040503050406030204" pitchFamily="18" charset="0"/>
                <a:ea typeface="Cambria" panose="02040503050406030204" pitchFamily="18" charset="0"/>
                <a:cs typeface="Lobster"/>
                <a:sym typeface="Lobster"/>
              </a:rPr>
              <a:t> (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trực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tiếp</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gián</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tiếp</a:t>
            </a:r>
            <a:r>
              <a:rPr lang="en-US" sz="2133" b="1" kern="0" dirty="0">
                <a:solidFill>
                  <a:srgbClr val="000000"/>
                </a:solidFill>
                <a:latin typeface="Cambria" panose="02040503050406030204" pitchFamily="18" charset="0"/>
                <a:ea typeface="Cambria" panose="02040503050406030204" pitchFamily="18" charset="0"/>
                <a:cs typeface="Lobster"/>
                <a:sym typeface="Lobster"/>
              </a:rPr>
              <a:t>)</a:t>
            </a:r>
            <a:endParaRPr sz="2133" b="1" kern="0" dirty="0">
              <a:solidFill>
                <a:srgbClr val="000000"/>
              </a:solidFill>
              <a:latin typeface="Cambria" panose="02040503050406030204" pitchFamily="18" charset="0"/>
              <a:ea typeface="Cambria" panose="02040503050406030204" pitchFamily="18" charset="0"/>
              <a:cs typeface="Lobster"/>
              <a:sym typeface="Lobster"/>
            </a:endParaRPr>
          </a:p>
        </p:txBody>
      </p:sp>
      <p:sp>
        <p:nvSpPr>
          <p:cNvPr id="842" name="Google Shape;842;p6"/>
          <p:cNvSpPr txBox="1"/>
          <p:nvPr/>
        </p:nvSpPr>
        <p:spPr>
          <a:xfrm>
            <a:off x="6214895" y="3480860"/>
            <a:ext cx="3167230" cy="389760"/>
          </a:xfrm>
          <a:prstGeom prst="rect">
            <a:avLst/>
          </a:prstGeom>
          <a:noFill/>
          <a:ln>
            <a:noFill/>
          </a:ln>
        </p:spPr>
        <p:txBody>
          <a:bodyPr spcFirstLastPara="1" wrap="square" lIns="60950" tIns="30467" rIns="60950" bIns="30467" anchor="t" anchorCtr="0">
            <a:spAutoFit/>
          </a:bodyPr>
          <a:lstStyle/>
          <a:p>
            <a:pPr algn="ctr" defTabSz="609630">
              <a:buClr>
                <a:srgbClr val="000000"/>
              </a:buClr>
              <a:buSzPts val="3200"/>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Hoạt</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động</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và</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thói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quen</a:t>
            </a:r>
            <a:endParaRPr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843" name="Google Shape;843;p6"/>
          <p:cNvSpPr txBox="1"/>
          <p:nvPr/>
        </p:nvSpPr>
        <p:spPr>
          <a:xfrm>
            <a:off x="6143625" y="2097616"/>
            <a:ext cx="1876425" cy="717991"/>
          </a:xfrm>
          <a:prstGeom prst="rect">
            <a:avLst/>
          </a:prstGeom>
          <a:noFill/>
          <a:ln>
            <a:noFill/>
          </a:ln>
        </p:spPr>
        <p:txBody>
          <a:bodyPr spcFirstLastPara="1" wrap="square" lIns="60950" tIns="30467" rIns="60950" bIns="30467" anchor="t" anchorCtr="0">
            <a:spAutoFit/>
          </a:bodyPr>
          <a:lstStyle/>
          <a:p>
            <a:pPr algn="ctr" defTabSz="609630">
              <a:buClr>
                <a:srgbClr val="000000"/>
              </a:buClr>
              <a:buSzPts val="3200"/>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Đặc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điểm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ngoại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hình</a:t>
            </a:r>
            <a:endParaRPr sz="2133" b="1" kern="0" dirty="0">
              <a:solidFill>
                <a:srgbClr val="000000"/>
              </a:solidFill>
              <a:latin typeface="Cambria" panose="02040503050406030204" pitchFamily="18" charset="0"/>
              <a:ea typeface="Cambria" panose="02040503050406030204" pitchFamily="18" charset="0"/>
              <a:cs typeface="Lobster"/>
              <a:sym typeface="Lobster"/>
            </a:endParaRPr>
          </a:p>
        </p:txBody>
      </p:sp>
      <p:sp>
        <p:nvSpPr>
          <p:cNvPr id="844" name="Google Shape;844;p6"/>
          <p:cNvSpPr txBox="1"/>
          <p:nvPr/>
        </p:nvSpPr>
        <p:spPr>
          <a:xfrm>
            <a:off x="6648450" y="4371634"/>
            <a:ext cx="4858283" cy="1374453"/>
          </a:xfrm>
          <a:prstGeom prst="rect">
            <a:avLst/>
          </a:prstGeom>
          <a:noFill/>
          <a:ln>
            <a:noFill/>
          </a:ln>
        </p:spPr>
        <p:txBody>
          <a:bodyPr spcFirstLastPara="1" wrap="square" lIns="60950" tIns="30467" rIns="60950" bIns="30467" anchor="t" anchorCtr="0">
            <a:spAutoFit/>
          </a:bodyPr>
          <a:lstStyle/>
          <a:p>
            <a:pPr algn="ctr" defTabSz="609630">
              <a:buClr>
                <a:srgbClr val="000000"/>
              </a:buClr>
              <a:buSzPts val="3200"/>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Nêu</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tình</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cảm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của</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em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với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vật</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hoặc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cảm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xúc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suy</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nghĩ</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điều</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mong</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muốn</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đối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với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vật</a:t>
            </a:r>
            <a:r>
              <a:rPr lang="en-US" sz="2133" b="1" kern="0" dirty="0">
                <a:solidFill>
                  <a:srgbClr val="000000"/>
                </a:solidFill>
                <a:latin typeface="Cambria" panose="02040503050406030204" pitchFamily="18" charset="0"/>
                <a:ea typeface="Cambria" panose="02040503050406030204" pitchFamily="18" charset="0"/>
                <a:cs typeface="Lobster"/>
                <a:sym typeface="Lobster"/>
              </a:rPr>
              <a:t> (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Mở</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rộng</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và</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không</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mở</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rộng</a:t>
            </a:r>
            <a:r>
              <a:rPr lang="en-US" sz="2133" b="1" kern="0" dirty="0">
                <a:solidFill>
                  <a:srgbClr val="000000"/>
                </a:solidFill>
                <a:latin typeface="Cambria" panose="02040503050406030204" pitchFamily="18" charset="0"/>
                <a:ea typeface="Cambria" panose="02040503050406030204" pitchFamily="18" charset="0"/>
                <a:cs typeface="Lobster"/>
                <a:sym typeface="Lobster"/>
              </a:rPr>
              <a:t>)</a:t>
            </a:r>
            <a:endParaRPr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845" name="Google Shape;845;p6"/>
          <p:cNvSpPr txBox="1"/>
          <p:nvPr/>
        </p:nvSpPr>
        <p:spPr>
          <a:xfrm>
            <a:off x="7989819" y="1741534"/>
            <a:ext cx="2697231" cy="389760"/>
          </a:xfrm>
          <a:prstGeom prst="rect">
            <a:avLst/>
          </a:prstGeom>
          <a:noFill/>
          <a:ln>
            <a:noFill/>
          </a:ln>
        </p:spPr>
        <p:txBody>
          <a:bodyPr spcFirstLastPara="1" wrap="square" lIns="60950" tIns="30467" rIns="60950" bIns="30467" anchor="t" anchorCtr="0">
            <a:spAutoFit/>
          </a:bodyPr>
          <a:lstStyle/>
          <a:p>
            <a:pPr indent="-135473" algn="ctr" defTabSz="609630">
              <a:buClr>
                <a:srgbClr val="000000"/>
              </a:buClr>
              <a:buSzPts val="3200"/>
              <a:buFont typeface="Arial"/>
              <a:buChar char="-"/>
            </a:pP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Tả</a:t>
            </a:r>
            <a:r>
              <a:rPr lang="en-US" sz="2133" b="1" kern="0" dirty="0">
                <a:solidFill>
                  <a:srgbClr val="000000"/>
                </a:solidFill>
                <a:latin typeface="Cambria" panose="02040503050406030204" pitchFamily="18" charset="0"/>
                <a:ea typeface="Cambria" panose="02040503050406030204" pitchFamily="18" charset="0"/>
                <a:cs typeface="Lobster"/>
                <a:sym typeface="Lobster"/>
              </a:rPr>
              <a:t> bao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quát</a:t>
            </a:r>
            <a:endParaRPr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846" name="Google Shape;846;p6"/>
          <p:cNvSpPr txBox="1"/>
          <p:nvPr/>
        </p:nvSpPr>
        <p:spPr>
          <a:xfrm>
            <a:off x="8294496" y="2623304"/>
            <a:ext cx="2097279" cy="389760"/>
          </a:xfrm>
          <a:prstGeom prst="rect">
            <a:avLst/>
          </a:prstGeom>
          <a:noFill/>
          <a:ln>
            <a:noFill/>
          </a:ln>
        </p:spPr>
        <p:txBody>
          <a:bodyPr spcFirstLastPara="1" wrap="square" lIns="60950" tIns="30467" rIns="60950" bIns="30467" anchor="t" anchorCtr="0">
            <a:spAutoFit/>
          </a:bodyPr>
          <a:lstStyle/>
          <a:p>
            <a:pPr indent="-135473" algn="ctr" defTabSz="609630">
              <a:buClr>
                <a:srgbClr val="000000"/>
              </a:buClr>
              <a:buSzPts val="3200"/>
              <a:buFont typeface="Arial"/>
              <a:buChar char="-"/>
            </a:pP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Tả</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chi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tiết</a:t>
            </a:r>
            <a:endParaRPr lang="en-US"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847" name="Google Shape;847;p6"/>
          <p:cNvSpPr/>
          <p:nvPr/>
        </p:nvSpPr>
        <p:spPr>
          <a:xfrm>
            <a:off x="6124248" y="4767762"/>
            <a:ext cx="447965" cy="304800"/>
          </a:xfrm>
          <a:prstGeom prst="rightArrow">
            <a:avLst>
              <a:gd name="adj1" fmla="val 50000"/>
              <a:gd name="adj2" fmla="val 50000"/>
            </a:avLst>
          </a:prstGeom>
          <a:solidFill>
            <a:schemeClr val="lt1"/>
          </a:solidFill>
          <a:ln w="5715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48" name="Google Shape;848;p6"/>
          <p:cNvSpPr/>
          <p:nvPr/>
        </p:nvSpPr>
        <p:spPr>
          <a:xfrm>
            <a:off x="6124248" y="2377493"/>
            <a:ext cx="196737" cy="1363433"/>
          </a:xfrm>
          <a:prstGeom prst="leftBrace">
            <a:avLst>
              <a:gd name="adj1" fmla="val 8333"/>
              <a:gd name="adj2" fmla="val 50000"/>
            </a:avLst>
          </a:prstGeom>
          <a:noFill/>
          <a:ln w="7620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849" name="Google Shape;849;p6"/>
          <p:cNvSpPr/>
          <p:nvPr/>
        </p:nvSpPr>
        <p:spPr>
          <a:xfrm>
            <a:off x="7989819" y="1946316"/>
            <a:ext cx="356805" cy="914793"/>
          </a:xfrm>
          <a:prstGeom prst="leftBrace">
            <a:avLst>
              <a:gd name="adj1" fmla="val 8333"/>
              <a:gd name="adj2" fmla="val 50000"/>
            </a:avLst>
          </a:prstGeom>
          <a:noFill/>
          <a:ln w="7620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000000"/>
              </a:solidFill>
              <a:latin typeface="Cambria" panose="02040503050406030204" pitchFamily="18" charset="0"/>
              <a:ea typeface="Cambria" panose="02040503050406030204" pitchFamily="18" charset="0"/>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28"/>
                                        </p:tgtEl>
                                        <p:attrNameLst>
                                          <p:attrName>style.visibility</p:attrName>
                                        </p:attrNameLst>
                                      </p:cBhvr>
                                      <p:to>
                                        <p:strVal val="visible"/>
                                      </p:to>
                                    </p:set>
                                    <p:animEffect transition="in" filter="fade">
                                      <p:cBhvr>
                                        <p:cTn id="10" dur="500"/>
                                        <p:tgtEl>
                                          <p:spTgt spid="828"/>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829"/>
                                        </p:tgtEl>
                                        <p:attrNameLst>
                                          <p:attrName>style.visibility</p:attrName>
                                        </p:attrNameLst>
                                      </p:cBhvr>
                                      <p:to>
                                        <p:strVal val="visible"/>
                                      </p:to>
                                    </p:set>
                                    <p:animEffect transition="in" filter="fade">
                                      <p:cBhvr>
                                        <p:cTn id="16" dur="500"/>
                                        <p:tgtEl>
                                          <p:spTgt spid="829"/>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830"/>
                                        </p:tgtEl>
                                        <p:attrNameLst>
                                          <p:attrName>style.visibility</p:attrName>
                                        </p:attrNameLst>
                                      </p:cBhvr>
                                      <p:to>
                                        <p:strVal val="visible"/>
                                      </p:to>
                                    </p:set>
                                    <p:animEffect transition="in" filter="fade">
                                      <p:cBhvr>
                                        <p:cTn id="22" dur="500"/>
                                        <p:tgtEl>
                                          <p:spTgt spid="830"/>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840"/>
                                        </p:tgtEl>
                                        <p:attrNameLst>
                                          <p:attrName>style.visibility</p:attrName>
                                        </p:attrNameLst>
                                      </p:cBhvr>
                                      <p:to>
                                        <p:strVal val="visible"/>
                                      </p:to>
                                    </p:set>
                                    <p:animEffect transition="in" filter="fade">
                                      <p:cBhvr>
                                        <p:cTn id="28" dur="500"/>
                                        <p:tgtEl>
                                          <p:spTgt spid="840"/>
                                        </p:tgtEl>
                                      </p:cBhvr>
                                    </p:animEffect>
                                  </p:childTnLst>
                                </p:cTn>
                              </p:par>
                              <p:par>
                                <p:cTn id="29" presetID="10" presetClass="entr" presetSubtype="0" fill="hold" nodeType="withEffect">
                                  <p:stCondLst>
                                    <p:cond delay="0"/>
                                  </p:stCondLst>
                                  <p:childTnLst>
                                    <p:set>
                                      <p:cBhvr>
                                        <p:cTn id="30" dur="1" fill="hold">
                                          <p:stCondLst>
                                            <p:cond delay="0"/>
                                          </p:stCondLst>
                                        </p:cTn>
                                        <p:tgtEl>
                                          <p:spTgt spid="841"/>
                                        </p:tgtEl>
                                        <p:attrNameLst>
                                          <p:attrName>style.visibility</p:attrName>
                                        </p:attrNameLst>
                                      </p:cBhvr>
                                      <p:to>
                                        <p:strVal val="visible"/>
                                      </p:to>
                                    </p:set>
                                    <p:animEffect transition="in" filter="fade">
                                      <p:cBhvr>
                                        <p:cTn id="31" dur="500"/>
                                        <p:tgtEl>
                                          <p:spTgt spid="841"/>
                                        </p:tgtEl>
                                      </p:cBhvr>
                                    </p:animEffect>
                                  </p:childTnLst>
                                </p:cTn>
                              </p:par>
                              <p:par>
                                <p:cTn id="32" presetID="10" presetClass="entr" presetSubtype="0" fill="hold" nodeType="withEffect">
                                  <p:stCondLst>
                                    <p:cond delay="0"/>
                                  </p:stCondLst>
                                  <p:childTnLst>
                                    <p:set>
                                      <p:cBhvr>
                                        <p:cTn id="33" dur="1" fill="hold">
                                          <p:stCondLst>
                                            <p:cond delay="0"/>
                                          </p:stCondLst>
                                        </p:cTn>
                                        <p:tgtEl>
                                          <p:spTgt spid="848"/>
                                        </p:tgtEl>
                                        <p:attrNameLst>
                                          <p:attrName>style.visibility</p:attrName>
                                        </p:attrNameLst>
                                      </p:cBhvr>
                                      <p:to>
                                        <p:strVal val="visible"/>
                                      </p:to>
                                    </p:set>
                                    <p:animEffect transition="in" filter="fade">
                                      <p:cBhvr>
                                        <p:cTn id="34" dur="500"/>
                                        <p:tgtEl>
                                          <p:spTgt spid="848"/>
                                        </p:tgtEl>
                                      </p:cBhvr>
                                    </p:animEffect>
                                  </p:childTnLst>
                                </p:cTn>
                              </p:par>
                              <p:par>
                                <p:cTn id="35" presetID="10" presetClass="entr" presetSubtype="0" fill="hold" nodeType="withEffect">
                                  <p:stCondLst>
                                    <p:cond delay="0"/>
                                  </p:stCondLst>
                                  <p:childTnLst>
                                    <p:set>
                                      <p:cBhvr>
                                        <p:cTn id="36" dur="1" fill="hold">
                                          <p:stCondLst>
                                            <p:cond delay="0"/>
                                          </p:stCondLst>
                                        </p:cTn>
                                        <p:tgtEl>
                                          <p:spTgt spid="843"/>
                                        </p:tgtEl>
                                        <p:attrNameLst>
                                          <p:attrName>style.visibility</p:attrName>
                                        </p:attrNameLst>
                                      </p:cBhvr>
                                      <p:to>
                                        <p:strVal val="visible"/>
                                      </p:to>
                                    </p:set>
                                    <p:animEffect transition="in" filter="fade">
                                      <p:cBhvr>
                                        <p:cTn id="37" dur="500"/>
                                        <p:tgtEl>
                                          <p:spTgt spid="843"/>
                                        </p:tgtEl>
                                      </p:cBhvr>
                                    </p:animEffect>
                                  </p:childTnLst>
                                </p:cTn>
                              </p:par>
                              <p:par>
                                <p:cTn id="38" presetID="10" presetClass="entr" presetSubtype="0" fill="hold" nodeType="withEffect">
                                  <p:stCondLst>
                                    <p:cond delay="0"/>
                                  </p:stCondLst>
                                  <p:childTnLst>
                                    <p:set>
                                      <p:cBhvr>
                                        <p:cTn id="39" dur="1" fill="hold">
                                          <p:stCondLst>
                                            <p:cond delay="0"/>
                                          </p:stCondLst>
                                        </p:cTn>
                                        <p:tgtEl>
                                          <p:spTgt spid="842"/>
                                        </p:tgtEl>
                                        <p:attrNameLst>
                                          <p:attrName>style.visibility</p:attrName>
                                        </p:attrNameLst>
                                      </p:cBhvr>
                                      <p:to>
                                        <p:strVal val="visible"/>
                                      </p:to>
                                    </p:set>
                                    <p:animEffect transition="in" filter="fade">
                                      <p:cBhvr>
                                        <p:cTn id="40" dur="500"/>
                                        <p:tgtEl>
                                          <p:spTgt spid="842"/>
                                        </p:tgtEl>
                                      </p:cBhvr>
                                    </p:animEffect>
                                  </p:childTnLst>
                                </p:cTn>
                              </p:par>
                              <p:par>
                                <p:cTn id="41" presetID="10" presetClass="entr" presetSubtype="0" fill="hold" nodeType="withEffect">
                                  <p:stCondLst>
                                    <p:cond delay="0"/>
                                  </p:stCondLst>
                                  <p:childTnLst>
                                    <p:set>
                                      <p:cBhvr>
                                        <p:cTn id="42" dur="1" fill="hold">
                                          <p:stCondLst>
                                            <p:cond delay="0"/>
                                          </p:stCondLst>
                                        </p:cTn>
                                        <p:tgtEl>
                                          <p:spTgt spid="849"/>
                                        </p:tgtEl>
                                        <p:attrNameLst>
                                          <p:attrName>style.visibility</p:attrName>
                                        </p:attrNameLst>
                                      </p:cBhvr>
                                      <p:to>
                                        <p:strVal val="visible"/>
                                      </p:to>
                                    </p:set>
                                    <p:animEffect transition="in" filter="fade">
                                      <p:cBhvr>
                                        <p:cTn id="43" dur="500"/>
                                        <p:tgtEl>
                                          <p:spTgt spid="849"/>
                                        </p:tgtEl>
                                      </p:cBhvr>
                                    </p:animEffect>
                                  </p:childTnLst>
                                </p:cTn>
                              </p:par>
                              <p:par>
                                <p:cTn id="44" presetID="10" presetClass="entr" presetSubtype="0" fill="hold" nodeType="withEffect">
                                  <p:stCondLst>
                                    <p:cond delay="0"/>
                                  </p:stCondLst>
                                  <p:childTnLst>
                                    <p:set>
                                      <p:cBhvr>
                                        <p:cTn id="45" dur="1" fill="hold">
                                          <p:stCondLst>
                                            <p:cond delay="0"/>
                                          </p:stCondLst>
                                        </p:cTn>
                                        <p:tgtEl>
                                          <p:spTgt spid="845"/>
                                        </p:tgtEl>
                                        <p:attrNameLst>
                                          <p:attrName>style.visibility</p:attrName>
                                        </p:attrNameLst>
                                      </p:cBhvr>
                                      <p:to>
                                        <p:strVal val="visible"/>
                                      </p:to>
                                    </p:set>
                                    <p:animEffect transition="in" filter="fade">
                                      <p:cBhvr>
                                        <p:cTn id="46" dur="500"/>
                                        <p:tgtEl>
                                          <p:spTgt spid="845"/>
                                        </p:tgtEl>
                                      </p:cBhvr>
                                    </p:animEffect>
                                  </p:childTnLst>
                                </p:cTn>
                              </p:par>
                              <p:par>
                                <p:cTn id="47" presetID="10" presetClass="entr" presetSubtype="0" fill="hold" nodeType="withEffect">
                                  <p:stCondLst>
                                    <p:cond delay="0"/>
                                  </p:stCondLst>
                                  <p:childTnLst>
                                    <p:set>
                                      <p:cBhvr>
                                        <p:cTn id="48" dur="1" fill="hold">
                                          <p:stCondLst>
                                            <p:cond delay="0"/>
                                          </p:stCondLst>
                                        </p:cTn>
                                        <p:tgtEl>
                                          <p:spTgt spid="846"/>
                                        </p:tgtEl>
                                        <p:attrNameLst>
                                          <p:attrName>style.visibility</p:attrName>
                                        </p:attrNameLst>
                                      </p:cBhvr>
                                      <p:to>
                                        <p:strVal val="visible"/>
                                      </p:to>
                                    </p:set>
                                    <p:animEffect transition="in" filter="fade">
                                      <p:cBhvr>
                                        <p:cTn id="49" dur="500"/>
                                        <p:tgtEl>
                                          <p:spTgt spid="846"/>
                                        </p:tgtEl>
                                      </p:cBhvr>
                                    </p:animEffect>
                                  </p:childTnLst>
                                </p:cTn>
                              </p:par>
                              <p:par>
                                <p:cTn id="50" presetID="10" presetClass="entr" presetSubtype="0" fill="hold" nodeType="withEffect">
                                  <p:stCondLst>
                                    <p:cond delay="0"/>
                                  </p:stCondLst>
                                  <p:childTnLst>
                                    <p:set>
                                      <p:cBhvr>
                                        <p:cTn id="51" dur="1" fill="hold">
                                          <p:stCondLst>
                                            <p:cond delay="0"/>
                                          </p:stCondLst>
                                        </p:cTn>
                                        <p:tgtEl>
                                          <p:spTgt spid="847"/>
                                        </p:tgtEl>
                                        <p:attrNameLst>
                                          <p:attrName>style.visibility</p:attrName>
                                        </p:attrNameLst>
                                      </p:cBhvr>
                                      <p:to>
                                        <p:strVal val="visible"/>
                                      </p:to>
                                    </p:set>
                                    <p:animEffect transition="in" filter="fade">
                                      <p:cBhvr>
                                        <p:cTn id="52" dur="500"/>
                                        <p:tgtEl>
                                          <p:spTgt spid="847"/>
                                        </p:tgtEl>
                                      </p:cBhvr>
                                    </p:animEffect>
                                  </p:childTnLst>
                                </p:cTn>
                              </p:par>
                              <p:par>
                                <p:cTn id="53" presetID="10" presetClass="entr" presetSubtype="0" fill="hold" nodeType="withEffect">
                                  <p:stCondLst>
                                    <p:cond delay="0"/>
                                  </p:stCondLst>
                                  <p:childTnLst>
                                    <p:set>
                                      <p:cBhvr>
                                        <p:cTn id="54" dur="1" fill="hold">
                                          <p:stCondLst>
                                            <p:cond delay="0"/>
                                          </p:stCondLst>
                                        </p:cTn>
                                        <p:tgtEl>
                                          <p:spTgt spid="844"/>
                                        </p:tgtEl>
                                        <p:attrNameLst>
                                          <p:attrName>style.visibility</p:attrName>
                                        </p:attrNameLst>
                                      </p:cBhvr>
                                      <p:to>
                                        <p:strVal val="visible"/>
                                      </p:to>
                                    </p:set>
                                    <p:animEffect transition="in" filter="fade">
                                      <p:cBhvr>
                                        <p:cTn id="55" dur="500"/>
                                        <p:tgtEl>
                                          <p:spTgt spid="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pic>
        <p:nvPicPr>
          <p:cNvPr id="7" name="Picture 6">
            <a:extLst>
              <a:ext uri="{FF2B5EF4-FFF2-40B4-BE49-F238E27FC236}">
                <a16:creationId xmlns:a16="http://schemas.microsoft.com/office/drawing/2014/main" id="{A63F9D41-F755-44C7-D87B-2C27FEFD6955}"/>
              </a:ext>
            </a:extLst>
          </p:cNvPr>
          <p:cNvPicPr>
            <a:picLocks noChangeAspect="1"/>
          </p:cNvPicPr>
          <p:nvPr/>
        </p:nvPicPr>
        <p:blipFill>
          <a:blip r:embed="rId3" cstate="print"/>
          <a:stretch>
            <a:fillRect/>
          </a:stretch>
        </p:blipFill>
        <p:spPr>
          <a:xfrm>
            <a:off x="191386" y="0"/>
            <a:ext cx="10648420" cy="6858000"/>
          </a:xfrm>
          <a:prstGeom prst="rect">
            <a:avLst/>
          </a:prstGeom>
        </p:spPr>
      </p:pic>
      <p:sp>
        <p:nvSpPr>
          <p:cNvPr id="8" name="Oval Callout 7"/>
          <p:cNvSpPr/>
          <p:nvPr/>
        </p:nvSpPr>
        <p:spPr>
          <a:xfrm>
            <a:off x="8853376" y="0"/>
            <a:ext cx="3338624" cy="204145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lnSpc>
                <a:spcPct val="174986"/>
              </a:lnSpc>
              <a:buClr>
                <a:srgbClr val="000000"/>
              </a:buClr>
              <a:defRPr/>
            </a:pPr>
            <a:r>
              <a:rPr lang="en-US" sz="3600" b="1" kern="0" dirty="0" err="1">
                <a:solidFill>
                  <a:schemeClr val="bg1"/>
                </a:solidFill>
                <a:latin typeface="Cambria" panose="02040503050406030204" pitchFamily="18" charset="0"/>
                <a:ea typeface="Cambria" panose="02040503050406030204" pitchFamily="18" charset="0"/>
                <a:cs typeface="Sigmar One"/>
                <a:sym typeface="Sigmar One"/>
              </a:rPr>
              <a:t>Chia</a:t>
            </a:r>
            <a:r>
              <a:rPr lang="en-US" sz="3600" b="1" kern="0" dirty="0">
                <a:solidFill>
                  <a:schemeClr val="bg1"/>
                </a:solidFill>
                <a:latin typeface="Cambria" panose="02040503050406030204" pitchFamily="18" charset="0"/>
                <a:ea typeface="Cambria" panose="02040503050406030204" pitchFamily="18" charset="0"/>
                <a:cs typeface="Sigmar One"/>
                <a:sym typeface="Sigmar One"/>
              </a:rPr>
              <a:t> </a:t>
            </a:r>
            <a:r>
              <a:rPr lang="en-US" sz="3600" b="1" kern="0" dirty="0" err="1">
                <a:solidFill>
                  <a:schemeClr val="bg1"/>
                </a:solidFill>
                <a:latin typeface="Cambria" panose="02040503050406030204" pitchFamily="18" charset="0"/>
                <a:ea typeface="Cambria" panose="02040503050406030204" pitchFamily="18" charset="0"/>
                <a:cs typeface="Sigmar One"/>
                <a:sym typeface="Sigmar One"/>
              </a:rPr>
              <a:t>sẻ</a:t>
            </a:r>
            <a:endParaRPr lang="en-US" sz="3600" b="1" kern="0" dirty="0">
              <a:solidFill>
                <a:schemeClr val="bg1"/>
              </a:solidFill>
              <a:latin typeface="Cambria" panose="02040503050406030204" pitchFamily="18" charset="0"/>
              <a:ea typeface="Cambria" panose="02040503050406030204" pitchFamily="18" charset="0"/>
              <a:cs typeface="Sigmar One"/>
              <a:sym typeface="Sigmar One"/>
            </a:endParaRPr>
          </a:p>
        </p:txBody>
      </p:sp>
    </p:spTree>
    <p:extLst>
      <p:ext uri="{BB962C8B-B14F-4D97-AF65-F5344CB8AC3E}">
        <p14:creationId xmlns:p14="http://schemas.microsoft.com/office/powerpoint/2010/main" val="4193475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819"/>
        <p:cNvGrpSpPr/>
        <p:nvPr/>
      </p:nvGrpSpPr>
      <p:grpSpPr>
        <a:xfrm>
          <a:off x="0" y="0"/>
          <a:ext cx="0" cy="0"/>
          <a:chOff x="0" y="0"/>
          <a:chExt cx="0" cy="0"/>
        </a:xfrm>
      </p:grpSpPr>
      <p:sp>
        <p:nvSpPr>
          <p:cNvPr id="820" name="Google Shape;820;p6"/>
          <p:cNvSpPr/>
          <p:nvPr/>
        </p:nvSpPr>
        <p:spPr>
          <a:xfrm>
            <a:off x="448445" y="279400"/>
            <a:ext cx="11313583" cy="5943600"/>
          </a:xfrm>
          <a:prstGeom prst="roundRect">
            <a:avLst>
              <a:gd name="adj" fmla="val 12616"/>
            </a:avLst>
          </a:prstGeom>
          <a:solidFill>
            <a:srgbClr val="FDE9D8"/>
          </a:solidFill>
          <a:ln w="38100" cap="flat" cmpd="sng">
            <a:solidFill>
              <a:srgbClr val="FFFF00"/>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Pts val="1800"/>
              <a:buFontTx/>
              <a:buNone/>
              <a:tabLst/>
              <a:defRPr/>
            </a:pPr>
            <a:endParaRPr kumimoji="0" sz="12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grpSp>
        <p:nvGrpSpPr>
          <p:cNvPr id="2" name="Google Shape;875;p9">
            <a:extLst>
              <a:ext uri="{FF2B5EF4-FFF2-40B4-BE49-F238E27FC236}">
                <a16:creationId xmlns:a16="http://schemas.microsoft.com/office/drawing/2014/main" id="{45ADF1A7-C8C9-A010-B65E-B6D968EF3E0F}"/>
              </a:ext>
            </a:extLst>
          </p:cNvPr>
          <p:cNvGrpSpPr/>
          <p:nvPr/>
        </p:nvGrpSpPr>
        <p:grpSpPr>
          <a:xfrm>
            <a:off x="5066462" y="137531"/>
            <a:ext cx="2357033" cy="1015167"/>
            <a:chOff x="-211311" y="6272"/>
            <a:chExt cx="11128001" cy="1522750"/>
          </a:xfrm>
        </p:grpSpPr>
        <p:grpSp>
          <p:nvGrpSpPr>
            <p:cNvPr id="3" name="Google Shape;876;p9">
              <a:extLst>
                <a:ext uri="{FF2B5EF4-FFF2-40B4-BE49-F238E27FC236}">
                  <a16:creationId xmlns:a16="http://schemas.microsoft.com/office/drawing/2014/main" id="{E0FFA42C-2F2A-3EF7-2B2D-6AAFB172C837}"/>
                </a:ext>
              </a:extLst>
            </p:cNvPr>
            <p:cNvGrpSpPr/>
            <p:nvPr/>
          </p:nvGrpSpPr>
          <p:grpSpPr>
            <a:xfrm>
              <a:off x="-211311" y="195017"/>
              <a:ext cx="11107911" cy="1334004"/>
              <a:chOff x="245889" y="357281"/>
              <a:chExt cx="11107911" cy="1334004"/>
            </a:xfrm>
          </p:grpSpPr>
          <p:grpSp>
            <p:nvGrpSpPr>
              <p:cNvPr id="5" name="Google Shape;877;p9">
                <a:extLst>
                  <a:ext uri="{FF2B5EF4-FFF2-40B4-BE49-F238E27FC236}">
                    <a16:creationId xmlns:a16="http://schemas.microsoft.com/office/drawing/2014/main" id="{3425C4B9-AE66-0DB7-BCB8-DC4E74918EB8}"/>
                  </a:ext>
                </a:extLst>
              </p:cNvPr>
              <p:cNvGrpSpPr/>
              <p:nvPr/>
            </p:nvGrpSpPr>
            <p:grpSpPr>
              <a:xfrm>
                <a:off x="609600" y="357281"/>
                <a:ext cx="10744200" cy="1334004"/>
                <a:chOff x="1905000" y="647700"/>
                <a:chExt cx="14249400" cy="1752600"/>
              </a:xfrm>
            </p:grpSpPr>
            <p:sp>
              <p:nvSpPr>
                <p:cNvPr id="7" name="Google Shape;878;p9">
                  <a:extLst>
                    <a:ext uri="{FF2B5EF4-FFF2-40B4-BE49-F238E27FC236}">
                      <a16:creationId xmlns:a16="http://schemas.microsoft.com/office/drawing/2014/main" id="{8E9A059C-497A-A789-38CD-DBED54D039E8}"/>
                    </a:ext>
                  </a:extLst>
                </p:cNvPr>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Google Shape;879;p9">
                  <a:extLst>
                    <a:ext uri="{FF2B5EF4-FFF2-40B4-BE49-F238E27FC236}">
                      <a16:creationId xmlns:a16="http://schemas.microsoft.com/office/drawing/2014/main" id="{546460FB-EAED-A4FE-7F62-F9B5F90B47A3}"/>
                    </a:ext>
                  </a:extLst>
                </p:cNvPr>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6" name="Google Shape;880;p9">
                <a:extLst>
                  <a:ext uri="{FF2B5EF4-FFF2-40B4-BE49-F238E27FC236}">
                    <a16:creationId xmlns:a16="http://schemas.microsoft.com/office/drawing/2014/main" id="{487907F4-4202-2365-2804-3EB80E8D43A0}"/>
                  </a:ext>
                </a:extLst>
              </p:cNvPr>
              <p:cNvSpPr/>
              <p:nvPr/>
            </p:nvSpPr>
            <p:spPr>
              <a:xfrm>
                <a:off x="245889" y="542603"/>
                <a:ext cx="10210798" cy="923291"/>
              </a:xfrm>
              <a:prstGeom prst="rect">
                <a:avLst/>
              </a:prstGeom>
              <a:noFill/>
              <a:ln>
                <a:noFill/>
              </a:ln>
            </p:spPr>
            <p:txBody>
              <a:bodyPr spcFirstLastPara="1" wrap="square" lIns="60950" tIns="30467" rIns="60950" bIns="30467" anchor="t" anchorCtr="0">
                <a:sp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Lobster"/>
                    <a:sym typeface="Lobster"/>
                  </a:rPr>
                  <a:t>Ví</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Lobster"/>
                    <a:sym typeface="Lobster"/>
                  </a:rPr>
                  <a:t>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Lobster"/>
                    <a:sym typeface="Lobster"/>
                  </a:rPr>
                  <a:t>dụ</a:t>
                </a:r>
                <a:endParaRPr kumimoji="0" sz="11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grpSp>
        <p:pic>
          <p:nvPicPr>
            <p:cNvPr id="4" name="Google Shape;881;p9">
              <a:extLst>
                <a:ext uri="{FF2B5EF4-FFF2-40B4-BE49-F238E27FC236}">
                  <a16:creationId xmlns:a16="http://schemas.microsoft.com/office/drawing/2014/main" id="{BCD6CAEB-66AD-7C92-2DA3-ADD150CC6FEE}"/>
                </a:ext>
              </a:extLst>
            </p:cNvPr>
            <p:cNvPicPr preferRelativeResize="0"/>
            <p:nvPr/>
          </p:nvPicPr>
          <p:blipFill rotWithShape="1">
            <a:blip r:embed="rId3" cstate="print">
              <a:alphaModFix/>
            </a:blip>
            <a:srcRect/>
            <a:stretch/>
          </p:blipFill>
          <p:spPr>
            <a:xfrm>
              <a:off x="7514411" y="6272"/>
              <a:ext cx="3402279" cy="1522750"/>
            </a:xfrm>
            <a:prstGeom prst="rect">
              <a:avLst/>
            </a:prstGeom>
            <a:noFill/>
            <a:ln>
              <a:noFill/>
            </a:ln>
          </p:spPr>
        </p:pic>
      </p:grpSp>
      <p:sp>
        <p:nvSpPr>
          <p:cNvPr id="9" name="TextBox 8">
            <a:extLst>
              <a:ext uri="{FF2B5EF4-FFF2-40B4-BE49-F238E27FC236}">
                <a16:creationId xmlns:a16="http://schemas.microsoft.com/office/drawing/2014/main" id="{680E8112-DEF9-4F11-EB3C-A5D008BC830A}"/>
              </a:ext>
            </a:extLst>
          </p:cNvPr>
          <p:cNvSpPr txBox="1"/>
          <p:nvPr/>
        </p:nvSpPr>
        <p:spPr>
          <a:xfrm>
            <a:off x="685801" y="685800"/>
            <a:ext cx="11125200" cy="5553251"/>
          </a:xfrm>
          <a:prstGeom prst="rect">
            <a:avLst/>
          </a:prstGeom>
          <a:noFill/>
        </p:spPr>
        <p:txBody>
          <a:bodyPr wrap="square" rtlCol="0">
            <a:spAutoFit/>
          </a:bodyPr>
          <a:lstStyle/>
          <a:p>
            <a:pPr marL="0" marR="0" algn="just">
              <a:lnSpc>
                <a:spcPct val="110000"/>
              </a:lnSpc>
              <a:spcBef>
                <a:spcPts val="0"/>
              </a:spcBef>
              <a:spcAft>
                <a:spcPts val="0"/>
              </a:spcAft>
            </a:pPr>
            <a:r>
              <a:rPr lang="en-US" sz="1800" b="1" dirty="0">
                <a:solidFill>
                  <a:srgbClr val="000000"/>
                </a:solidFill>
                <a:effectLst/>
                <a:latin typeface="Cambria" panose="02040503050406030204" pitchFamily="18" charset="0"/>
                <a:ea typeface="Cambria" panose="02040503050406030204" pitchFamily="18" charset="0"/>
              </a:rPr>
              <a:t>1. </a:t>
            </a:r>
            <a:r>
              <a:rPr lang="en-US" sz="1800" b="1" dirty="0" err="1">
                <a:solidFill>
                  <a:srgbClr val="000000"/>
                </a:solidFill>
                <a:effectLst/>
                <a:latin typeface="Cambria" panose="02040503050406030204" pitchFamily="18" charset="0"/>
                <a:ea typeface="Cambria" panose="02040503050406030204" pitchFamily="18" charset="0"/>
              </a:rPr>
              <a:t>Mở</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bài</a:t>
            </a:r>
            <a:endParaRPr lang="en-US" sz="1800" b="1"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err="1">
                <a:solidFill>
                  <a:srgbClr val="000000"/>
                </a:solidFill>
                <a:effectLst/>
                <a:latin typeface="Cambria" panose="02040503050406030204" pitchFamily="18" charset="0"/>
                <a:ea typeface="Cambria" panose="02040503050406030204" pitchFamily="18" charset="0"/>
              </a:rPr>
              <a:t>Mẹ</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em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có</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nuôi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một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trống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được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khá</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lâu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rồi</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b="1" dirty="0">
                <a:solidFill>
                  <a:srgbClr val="000000"/>
                </a:solidFill>
                <a:effectLst/>
                <a:latin typeface="Cambria" panose="02040503050406030204" pitchFamily="18" charset="0"/>
                <a:ea typeface="Cambria" panose="02040503050406030204" pitchFamily="18" charset="0"/>
              </a:rPr>
              <a:t>2. </a:t>
            </a:r>
            <a:r>
              <a:rPr lang="en-US" sz="1800" b="1" dirty="0" err="1">
                <a:solidFill>
                  <a:srgbClr val="000000"/>
                </a:solidFill>
                <a:effectLst/>
                <a:latin typeface="Cambria" panose="02040503050406030204" pitchFamily="18" charset="0"/>
                <a:ea typeface="Cambria" panose="02040503050406030204" pitchFamily="18" charset="0"/>
              </a:rPr>
              <a:t>Thân</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bài</a:t>
            </a:r>
            <a:endParaRPr lang="en-US" sz="1800" b="1"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Tả</a:t>
            </a:r>
            <a:r>
              <a:rPr lang="en-US" sz="1800" dirty="0">
                <a:solidFill>
                  <a:srgbClr val="000000"/>
                </a:solidFill>
                <a:effectLst/>
                <a:latin typeface="Cambria" panose="02040503050406030204" pitchFamily="18" charset="0"/>
                <a:ea typeface="Cambria" panose="02040503050406030204" pitchFamily="18" charset="0"/>
              </a:rPr>
              <a:t> bao </a:t>
            </a:r>
            <a:r>
              <a:rPr lang="en-US" sz="1800" dirty="0" err="1">
                <a:solidFill>
                  <a:srgbClr val="000000"/>
                </a:solidFill>
                <a:effectLst/>
                <a:latin typeface="Cambria" panose="02040503050406030204" pitchFamily="18" charset="0"/>
                <a:ea typeface="Cambria" panose="02040503050406030204" pitchFamily="18" charset="0"/>
              </a:rPr>
              <a:t>quát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hình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dáng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trống</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sắc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lông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đen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pha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trắng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đỏ</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tía</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Hình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dáng</a:t>
            </a:r>
            <a:r>
              <a:rPr lang="en-US" sz="1800" dirty="0">
                <a:solidFill>
                  <a:srgbClr val="000000"/>
                </a:solidFill>
                <a:effectLst/>
                <a:latin typeface="Cambria" panose="02040503050406030204" pitchFamily="18" charset="0"/>
                <a:ea typeface="Cambria" panose="02040503050406030204" pitchFamily="18" charset="0"/>
              </a:rPr>
              <a:t>: to.</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Tả</a:t>
            </a:r>
            <a:r>
              <a:rPr lang="en-US" sz="1800" dirty="0">
                <a:solidFill>
                  <a:srgbClr val="000000"/>
                </a:solidFill>
                <a:effectLst/>
                <a:latin typeface="Cambria" panose="02040503050406030204" pitchFamily="18" charset="0"/>
                <a:ea typeface="Cambria" panose="02040503050406030204" pitchFamily="18" charset="0"/>
              </a:rPr>
              <a:t> chi </a:t>
            </a:r>
            <a:r>
              <a:rPr lang="en-US" sz="1800" dirty="0" err="1">
                <a:solidFill>
                  <a:srgbClr val="000000"/>
                </a:solidFill>
                <a:effectLst/>
                <a:latin typeface="Cambria" panose="02040503050406030204" pitchFamily="18" charset="0"/>
                <a:ea typeface="Cambria" panose="02040503050406030204" pitchFamily="18" charset="0"/>
              </a:rPr>
              <a:t>tiết</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Bộ</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lông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đen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hai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cánh</a:t>
            </a:r>
            <a:r>
              <a:rPr lang="en-US" sz="1800" dirty="0">
                <a:solidFill>
                  <a:srgbClr val="000000"/>
                </a:solidFill>
                <a:effectLst/>
                <a:latin typeface="Cambria" panose="02040503050406030204" pitchFamily="18" charset="0"/>
                <a:ea typeface="Cambria" panose="02040503050406030204" pitchFamily="18" charset="0"/>
              </a:rPr>
              <a:t> to, </a:t>
            </a:r>
            <a:r>
              <a:rPr lang="en-US" sz="1800" dirty="0" err="1">
                <a:solidFill>
                  <a:srgbClr val="000000"/>
                </a:solidFill>
                <a:effectLst/>
                <a:latin typeface="Cambria" panose="02040503050406030204" pitchFamily="18" charset="0"/>
                <a:ea typeface="Cambria" panose="02040503050406030204" pitchFamily="18" charset="0"/>
              </a:rPr>
              <a:t>úp</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sát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vào</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thân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hình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Lông</a:t>
            </a:r>
            <a:r>
              <a:rPr lang="en-US" sz="1800" dirty="0">
                <a:solidFill>
                  <a:srgbClr val="000000"/>
                </a:solidFill>
                <a:effectLst/>
                <a:latin typeface="Cambria" panose="02040503050406030204" pitchFamily="18" charset="0"/>
                <a:ea typeface="Cambria" panose="02040503050406030204" pitchFamily="18" charset="0"/>
              </a:rPr>
              <a:t> ở </a:t>
            </a:r>
            <a:r>
              <a:rPr lang="en-US" sz="1800" dirty="0" err="1">
                <a:solidFill>
                  <a:srgbClr val="000000"/>
                </a:solidFill>
                <a:effectLst/>
                <a:latin typeface="Cambria" panose="02040503050406030204" pitchFamily="18" charset="0"/>
                <a:ea typeface="Cambria" panose="02040503050406030204" pitchFamily="18" charset="0"/>
              </a:rPr>
              <a:t>cánh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óng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mượt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óng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ánh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sắc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đỏ</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Đầu</a:t>
            </a:r>
            <a:r>
              <a:rPr lang="en-US" sz="1800" dirty="0">
                <a:solidFill>
                  <a:srgbClr val="000000"/>
                </a:solidFill>
                <a:effectLst/>
                <a:latin typeface="Cambria" panose="02040503050406030204" pitchFamily="18" charset="0"/>
                <a:ea typeface="Cambria" panose="02040503050406030204" pitchFamily="18" charset="0"/>
              </a:rPr>
              <a:t> to, </a:t>
            </a:r>
            <a:r>
              <a:rPr lang="en-US" sz="1800" dirty="0" err="1">
                <a:solidFill>
                  <a:srgbClr val="000000"/>
                </a:solidFill>
                <a:effectLst/>
                <a:latin typeface="Cambria" panose="02040503050406030204" pitchFamily="18" charset="0"/>
                <a:ea typeface="Cambria" panose="02040503050406030204" pitchFamily="18" charset="0"/>
              </a:rPr>
              <a:t>oai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vệ</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Mắt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tròn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đen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Mỏ</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sậm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cứng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mổ</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thóc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nhẹn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Mào</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đỏ</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chót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xoăn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như</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đóa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hoa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đỏ</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Đùi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to, </a:t>
            </a:r>
            <a:r>
              <a:rPr lang="en-US" sz="1800" dirty="0" err="1">
                <a:solidFill>
                  <a:srgbClr val="000000"/>
                </a:solidFill>
                <a:effectLst/>
                <a:latin typeface="Cambria" panose="02040503050406030204" pitchFamily="18" charset="0"/>
                <a:ea typeface="Cambria" panose="02040503050406030204" pitchFamily="18" charset="0"/>
              </a:rPr>
              <a:t>mập</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mạp</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chắc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nịch</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Chân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có</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cựa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sắc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vảy</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sừng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cứng</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Đuôi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cong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vồng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lông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óng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mượt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pha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lẫn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nhiều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sắc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rất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đẹp</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Hoạt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động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thói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quen</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Mỗi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buổi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sáng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đều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gáy</a:t>
            </a:r>
            <a:r>
              <a:rPr lang="en-US" sz="1800" dirty="0">
                <a:solidFill>
                  <a:srgbClr val="000000"/>
                </a:solidFill>
                <a:effectLst/>
                <a:latin typeface="Cambria" panose="02040503050406030204" pitchFamily="18" charset="0"/>
                <a:ea typeface="Cambria" panose="02040503050406030204" pitchFamily="18" charset="0"/>
              </a:rPr>
              <a:t> to </a:t>
            </a:r>
            <a:r>
              <a:rPr lang="en-US" sz="1800" dirty="0" err="1">
                <a:solidFill>
                  <a:srgbClr val="000000"/>
                </a:solidFill>
                <a:effectLst/>
                <a:latin typeface="Cambria" panose="02040503050406030204" pitchFamily="18" charset="0"/>
                <a:ea typeface="Cambria" panose="02040503050406030204" pitchFamily="18" charset="0"/>
              </a:rPr>
              <a:t>gọi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cả</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dậy</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loanh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quanh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trong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vườn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mổ</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thóc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bới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giun</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b="1" dirty="0">
                <a:solidFill>
                  <a:srgbClr val="000000"/>
                </a:solidFill>
                <a:effectLst/>
                <a:latin typeface="Cambria" panose="02040503050406030204" pitchFamily="18" charset="0"/>
                <a:ea typeface="Cambria" panose="02040503050406030204" pitchFamily="18" charset="0"/>
              </a:rPr>
              <a:t>3. </a:t>
            </a:r>
            <a:r>
              <a:rPr lang="en-US" sz="1800" b="1" dirty="0" err="1">
                <a:solidFill>
                  <a:srgbClr val="000000"/>
                </a:solidFill>
                <a:effectLst/>
                <a:latin typeface="Cambria" panose="02040503050406030204" pitchFamily="18" charset="0"/>
                <a:ea typeface="Cambria" panose="02040503050406030204" pitchFamily="18" charset="0"/>
              </a:rPr>
              <a:t>Kết</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bài</a:t>
            </a:r>
            <a:endParaRPr lang="en-US" sz="1800" b="1"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err="1">
                <a:solidFill>
                  <a:srgbClr val="000000"/>
                </a:solidFill>
                <a:effectLst/>
                <a:latin typeface="Cambria" panose="02040503050406030204" pitchFamily="18" charset="0"/>
                <a:ea typeface="Cambria" panose="02040503050406030204" pitchFamily="18" charset="0"/>
              </a:rPr>
              <a:t>Em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rất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yêu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Em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coi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như</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một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người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bạn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của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em</a:t>
            </a:r>
            <a:endParaRPr lang="en-US" sz="18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60672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grpSp>
        <p:nvGrpSpPr>
          <p:cNvPr id="875" name="Google Shape;875;p9"/>
          <p:cNvGrpSpPr/>
          <p:nvPr/>
        </p:nvGrpSpPr>
        <p:grpSpPr>
          <a:xfrm>
            <a:off x="2743200" y="194681"/>
            <a:ext cx="5819522" cy="1015167"/>
            <a:chOff x="152400" y="6272"/>
            <a:chExt cx="10791443" cy="1522750"/>
          </a:xfrm>
        </p:grpSpPr>
        <p:grpSp>
          <p:nvGrpSpPr>
            <p:cNvPr id="876" name="Google Shape;876;p9"/>
            <p:cNvGrpSpPr/>
            <p:nvPr/>
          </p:nvGrpSpPr>
          <p:grpSpPr>
            <a:xfrm>
              <a:off x="152400" y="195017"/>
              <a:ext cx="10791443" cy="1334004"/>
              <a:chOff x="609600" y="357281"/>
              <a:chExt cx="10791443" cy="1334004"/>
            </a:xfrm>
          </p:grpSpPr>
          <p:grpSp>
            <p:nvGrpSpPr>
              <p:cNvPr id="877" name="Google Shape;877;p9"/>
              <p:cNvGrpSpPr/>
              <p:nvPr/>
            </p:nvGrpSpPr>
            <p:grpSpPr>
              <a:xfrm>
                <a:off x="609600" y="357281"/>
                <a:ext cx="10744200" cy="1334004"/>
                <a:chOff x="1905000" y="647700"/>
                <a:chExt cx="14249400" cy="1752600"/>
              </a:xfrm>
            </p:grpSpPr>
            <p:sp>
              <p:nvSpPr>
                <p:cNvPr id="878" name="Google Shape;878;p9"/>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9" name="Google Shape;879;p9"/>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880" name="Google Shape;880;p9"/>
              <p:cNvSpPr/>
              <p:nvPr/>
            </p:nvSpPr>
            <p:spPr>
              <a:xfrm>
                <a:off x="1190243" y="542603"/>
                <a:ext cx="10210800" cy="923290"/>
              </a:xfrm>
              <a:prstGeom prst="rect">
                <a:avLst/>
              </a:prstGeom>
              <a:noFill/>
              <a:ln>
                <a:noFill/>
              </a:ln>
            </p:spPr>
            <p:txBody>
              <a:bodyPr spcFirstLastPara="1" wrap="square" lIns="60950" tIns="30467" rIns="60950" bIns="30467" anchor="t" anchorCtr="0">
                <a:sp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Lobster"/>
                    <a:sym typeface="Lobster"/>
                  </a:rPr>
                  <a:t>Gợi</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Lobster"/>
                    <a:sym typeface="Lobster"/>
                  </a:rPr>
                  <a:t> ý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Lobster"/>
                    <a:sym typeface="Lobster"/>
                  </a:rPr>
                  <a:t>chỉnh</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Lobster"/>
                    <a:sym typeface="Lobster"/>
                  </a:rPr>
                  <a:t>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Lobster"/>
                    <a:sym typeface="Lobster"/>
                  </a:rPr>
                  <a:t>sửa</a:t>
                </a:r>
                <a:r>
                  <a:rPr lang="en-US" sz="3600" b="1" kern="0" dirty="0">
                    <a:solidFill>
                      <a:srgbClr val="002060"/>
                    </a:solidFill>
                    <a:latin typeface="Cambria" panose="02040503050406030204" pitchFamily="18" charset="0"/>
                    <a:ea typeface="Cambria" panose="02040503050406030204" pitchFamily="18" charset="0"/>
                    <a:cs typeface="Lobster"/>
                    <a:sym typeface="Lobster"/>
                  </a:rPr>
                  <a:t> </a:t>
                </a:r>
                <a:r>
                  <a:rPr lang="en-US" sz="3600" b="1" kern="0" dirty="0" err="1">
                    <a:solidFill>
                      <a:srgbClr val="002060"/>
                    </a:solidFill>
                    <a:latin typeface="Cambria" panose="02040503050406030204" pitchFamily="18" charset="0"/>
                    <a:ea typeface="Cambria" panose="02040503050406030204" pitchFamily="18" charset="0"/>
                    <a:cs typeface="Lobster"/>
                    <a:sym typeface="Lobster"/>
                  </a:rPr>
                  <a:t>dàn</a:t>
                </a:r>
                <a:r>
                  <a:rPr lang="en-US" sz="3600" b="1" kern="0" dirty="0">
                    <a:solidFill>
                      <a:srgbClr val="002060"/>
                    </a:solidFill>
                    <a:latin typeface="Cambria" panose="02040503050406030204" pitchFamily="18" charset="0"/>
                    <a:ea typeface="Cambria" panose="02040503050406030204" pitchFamily="18" charset="0"/>
                    <a:cs typeface="Lobster"/>
                    <a:sym typeface="Lobster"/>
                  </a:rPr>
                  <a:t> ý</a:t>
                </a:r>
                <a:endParaRPr kumimoji="0" sz="11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grpSp>
        <p:pic>
          <p:nvPicPr>
            <p:cNvPr id="881" name="Google Shape;881;p9"/>
            <p:cNvPicPr preferRelativeResize="0"/>
            <p:nvPr/>
          </p:nvPicPr>
          <p:blipFill rotWithShape="1">
            <a:blip r:embed="rId3" cstate="print">
              <a:alphaModFix/>
            </a:blip>
            <a:srcRect/>
            <a:stretch/>
          </p:blipFill>
          <p:spPr>
            <a:xfrm>
              <a:off x="9082977" y="6272"/>
              <a:ext cx="1833709" cy="1522750"/>
            </a:xfrm>
            <a:prstGeom prst="rect">
              <a:avLst/>
            </a:prstGeom>
            <a:noFill/>
            <a:ln>
              <a:noFill/>
            </a:ln>
          </p:spPr>
        </p:pic>
      </p:grpSp>
      <p:grpSp>
        <p:nvGrpSpPr>
          <p:cNvPr id="2" name="Google Shape;913;p12">
            <a:extLst>
              <a:ext uri="{FF2B5EF4-FFF2-40B4-BE49-F238E27FC236}">
                <a16:creationId xmlns:a16="http://schemas.microsoft.com/office/drawing/2014/main" id="{388641C2-CD8B-D76E-DE4A-8CBDF6D1C14B}"/>
              </a:ext>
            </a:extLst>
          </p:cNvPr>
          <p:cNvGrpSpPr/>
          <p:nvPr/>
        </p:nvGrpSpPr>
        <p:grpSpPr>
          <a:xfrm>
            <a:off x="737103" y="2266950"/>
            <a:ext cx="11005127" cy="1453483"/>
            <a:chOff x="900544" y="2705100"/>
            <a:chExt cx="16507691" cy="4683445"/>
          </a:xfrm>
        </p:grpSpPr>
        <p:sp>
          <p:nvSpPr>
            <p:cNvPr id="5" name="Google Shape;914;p12">
              <a:extLst>
                <a:ext uri="{FF2B5EF4-FFF2-40B4-BE49-F238E27FC236}">
                  <a16:creationId xmlns:a16="http://schemas.microsoft.com/office/drawing/2014/main" id="{BD869892-B901-C9FF-6335-5A706D7A28C5}"/>
                </a:ext>
              </a:extLst>
            </p:cNvPr>
            <p:cNvSpPr/>
            <p:nvPr/>
          </p:nvSpPr>
          <p:spPr>
            <a:xfrm>
              <a:off x="900544" y="2705100"/>
              <a:ext cx="16507691" cy="4419600"/>
            </a:xfrm>
            <a:prstGeom prst="roundRect">
              <a:avLst>
                <a:gd name="adj" fmla="val 16667"/>
              </a:avLst>
            </a:prstGeom>
            <a:solidFill>
              <a:srgbClr val="FFFF00">
                <a:alpha val="74901"/>
              </a:srgbClr>
            </a:solidFill>
            <a:ln>
              <a:noFill/>
            </a:ln>
          </p:spPr>
          <p:txBody>
            <a:bodyPr spcFirstLastPara="1" wrap="square" lIns="60950" tIns="30467" rIns="60950" bIns="30467" anchor="ctr" anchorCtr="0">
              <a:noAutofit/>
            </a:bodyPr>
            <a:lstStyle/>
            <a:p>
              <a:pPr marL="171450" marR="0" lvl="0" indent="-171450" algn="ctr"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915;p12">
              <a:extLst>
                <a:ext uri="{FF2B5EF4-FFF2-40B4-BE49-F238E27FC236}">
                  <a16:creationId xmlns:a16="http://schemas.microsoft.com/office/drawing/2014/main" id="{42520DFF-E663-B2AF-C221-20A27BE191F7}"/>
                </a:ext>
              </a:extLst>
            </p:cNvPr>
            <p:cNvSpPr/>
            <p:nvPr/>
          </p:nvSpPr>
          <p:spPr>
            <a:xfrm>
              <a:off x="921327" y="2826697"/>
              <a:ext cx="16191888" cy="4561848"/>
            </a:xfrm>
            <a:prstGeom prst="rect">
              <a:avLst/>
            </a:prstGeom>
            <a:noFill/>
            <a:ln>
              <a:noFill/>
            </a:ln>
          </p:spPr>
          <p:txBody>
            <a:bodyPr spcFirstLastPara="1" wrap="square" lIns="60950" tIns="30467" rIns="60950" bIns="30467" anchor="t" anchorCtr="0">
              <a:spAutoFit/>
            </a:bodyPr>
            <a:lstStyle/>
            <a:p>
              <a:pPr marL="571500" marR="0" lvl="0" indent="-5715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Lựa chọn được các đặc điểm 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ổ</a:t>
              </a: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 bật của con vật.</a:t>
              </a:r>
              <a:endPar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grpSp>
        <p:nvGrpSpPr>
          <p:cNvPr id="12" name="Google Shape;913;p12">
            <a:extLst>
              <a:ext uri="{FF2B5EF4-FFF2-40B4-BE49-F238E27FC236}">
                <a16:creationId xmlns:a16="http://schemas.microsoft.com/office/drawing/2014/main" id="{EE9350CE-029F-33A9-47E3-360225860514}"/>
              </a:ext>
            </a:extLst>
          </p:cNvPr>
          <p:cNvGrpSpPr/>
          <p:nvPr/>
        </p:nvGrpSpPr>
        <p:grpSpPr>
          <a:xfrm>
            <a:off x="679953" y="4114800"/>
            <a:ext cx="11005127" cy="1453483"/>
            <a:chOff x="900544" y="2705100"/>
            <a:chExt cx="16507691" cy="4683445"/>
          </a:xfrm>
        </p:grpSpPr>
        <p:sp>
          <p:nvSpPr>
            <p:cNvPr id="14" name="Google Shape;914;p12">
              <a:extLst>
                <a:ext uri="{FF2B5EF4-FFF2-40B4-BE49-F238E27FC236}">
                  <a16:creationId xmlns:a16="http://schemas.microsoft.com/office/drawing/2014/main" id="{614DF0FE-EA36-EA34-1C2B-C5D3894E52FC}"/>
                </a:ext>
              </a:extLst>
            </p:cNvPr>
            <p:cNvSpPr/>
            <p:nvPr/>
          </p:nvSpPr>
          <p:spPr>
            <a:xfrm>
              <a:off x="900544" y="2705100"/>
              <a:ext cx="16507691" cy="4419600"/>
            </a:xfrm>
            <a:prstGeom prst="roundRect">
              <a:avLst>
                <a:gd name="adj" fmla="val 16667"/>
              </a:avLst>
            </a:prstGeom>
            <a:solidFill>
              <a:srgbClr val="FFFF00">
                <a:alpha val="74901"/>
              </a:srgbClr>
            </a:solidFill>
            <a:ln>
              <a:noFill/>
            </a:ln>
          </p:spPr>
          <p:txBody>
            <a:bodyPr spcFirstLastPara="1" wrap="square" lIns="60950" tIns="30467" rIns="60950" bIns="30467" anchor="ctr" anchorCtr="0">
              <a:noAutofit/>
            </a:bodyPr>
            <a:lstStyle/>
            <a:p>
              <a:pPr marL="171450" marR="0" lvl="0" indent="-171450" algn="ctr"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 name="Google Shape;915;p12">
              <a:extLst>
                <a:ext uri="{FF2B5EF4-FFF2-40B4-BE49-F238E27FC236}">
                  <a16:creationId xmlns:a16="http://schemas.microsoft.com/office/drawing/2014/main" id="{8536413B-CBEB-5F60-E5B5-4F240980D93A}"/>
                </a:ext>
              </a:extLst>
            </p:cNvPr>
            <p:cNvSpPr/>
            <p:nvPr/>
          </p:nvSpPr>
          <p:spPr>
            <a:xfrm>
              <a:off x="921327" y="2826697"/>
              <a:ext cx="16191888" cy="4561848"/>
            </a:xfrm>
            <a:prstGeom prst="rect">
              <a:avLst/>
            </a:prstGeom>
            <a:noFill/>
            <a:ln>
              <a:noFill/>
            </a:ln>
          </p:spPr>
          <p:txBody>
            <a:bodyPr spcFirstLastPara="1" wrap="square" lIns="60950" tIns="30467" rIns="60950" bIns="30467" anchor="t" anchorCtr="0">
              <a:spAutoFit/>
            </a:bodyPr>
            <a:lstStyle/>
            <a:p>
              <a:pPr marL="571500" marR="0" lvl="0" indent="-5715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Các ý trong phần thân bài được sắp xếp hợp lí.</a:t>
              </a:r>
              <a:endPar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2555021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5"/>
                                        </p:tgtEl>
                                        <p:attrNameLst>
                                          <p:attrName>style.visibility</p:attrName>
                                        </p:attrNameLst>
                                      </p:cBhvr>
                                      <p:to>
                                        <p:strVal val="visible"/>
                                      </p:to>
                                    </p:set>
                                    <p:animEffect transition="in" filter="fade">
                                      <p:cBhvr>
                                        <p:cTn id="7" dur="1000"/>
                                        <p:tgtEl>
                                          <p:spTgt spid="8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819"/>
        <p:cNvGrpSpPr/>
        <p:nvPr/>
      </p:nvGrpSpPr>
      <p:grpSpPr>
        <a:xfrm>
          <a:off x="0" y="0"/>
          <a:ext cx="0" cy="0"/>
          <a:chOff x="0" y="0"/>
          <a:chExt cx="0" cy="0"/>
        </a:xfrm>
      </p:grpSpPr>
      <p:grpSp>
        <p:nvGrpSpPr>
          <p:cNvPr id="16" name="Group 6">
            <a:extLst>
              <a:ext uri="{FF2B5EF4-FFF2-40B4-BE49-F238E27FC236}">
                <a16:creationId xmlns:a16="http://schemas.microsoft.com/office/drawing/2014/main" id="{74FCCD00-9C70-E6B2-3B5E-84847255185E}"/>
              </a:ext>
            </a:extLst>
          </p:cNvPr>
          <p:cNvGrpSpPr/>
          <p:nvPr/>
        </p:nvGrpSpPr>
        <p:grpSpPr>
          <a:xfrm>
            <a:off x="4881475" y="781050"/>
            <a:ext cx="5548401" cy="5486400"/>
            <a:chOff x="0" y="0"/>
            <a:chExt cx="2191961" cy="2167467"/>
          </a:xfrm>
        </p:grpSpPr>
        <p:sp>
          <p:nvSpPr>
            <p:cNvPr id="17" name="Freeform 7">
              <a:extLst>
                <a:ext uri="{FF2B5EF4-FFF2-40B4-BE49-F238E27FC236}">
                  <a16:creationId xmlns:a16="http://schemas.microsoft.com/office/drawing/2014/main" id="{62201A9E-B36E-840E-11A5-453B8BC858F1}"/>
                </a:ext>
              </a:extLst>
            </p:cNvPr>
            <p:cNvSpPr/>
            <p:nvPr/>
          </p:nvSpPr>
          <p:spPr>
            <a:xfrm>
              <a:off x="0" y="0"/>
              <a:ext cx="2191961" cy="2167467"/>
            </a:xfrm>
            <a:custGeom>
              <a:avLst/>
              <a:gdLst/>
              <a:ahLst/>
              <a:cxnLst/>
              <a:rect l="l" t="t" r="r" b="b"/>
              <a:pathLst>
                <a:path w="2191961" h="2167467">
                  <a:moveTo>
                    <a:pt x="47442" y="0"/>
                  </a:moveTo>
                  <a:lnTo>
                    <a:pt x="2144519" y="0"/>
                  </a:lnTo>
                  <a:cubicBezTo>
                    <a:pt x="2170720" y="0"/>
                    <a:pt x="2191961" y="21240"/>
                    <a:pt x="2191961" y="47442"/>
                  </a:cubicBezTo>
                  <a:lnTo>
                    <a:pt x="2191961" y="2120025"/>
                  </a:lnTo>
                  <a:cubicBezTo>
                    <a:pt x="2191961" y="2146226"/>
                    <a:pt x="2170720" y="2167467"/>
                    <a:pt x="2144519" y="2167467"/>
                  </a:cubicBezTo>
                  <a:lnTo>
                    <a:pt x="47442" y="2167467"/>
                  </a:lnTo>
                  <a:cubicBezTo>
                    <a:pt x="34859" y="2167467"/>
                    <a:pt x="22792" y="2162468"/>
                    <a:pt x="13895" y="2153571"/>
                  </a:cubicBezTo>
                  <a:cubicBezTo>
                    <a:pt x="4998" y="2144674"/>
                    <a:pt x="0" y="2132607"/>
                    <a:pt x="0" y="2120025"/>
                  </a:cubicBezTo>
                  <a:lnTo>
                    <a:pt x="0" y="47442"/>
                  </a:lnTo>
                  <a:cubicBezTo>
                    <a:pt x="0" y="21240"/>
                    <a:pt x="21240" y="0"/>
                    <a:pt x="47442" y="0"/>
                  </a:cubicBezTo>
                  <a:close/>
                </a:path>
              </a:pathLst>
            </a:custGeom>
            <a:solidFill>
              <a:srgbClr val="FAF9F0"/>
            </a:solidFill>
            <a:ln w="57150">
              <a:solidFill>
                <a:srgbClr val="C35632"/>
              </a:solidFill>
            </a:ln>
          </p:spPr>
        </p:sp>
        <p:sp>
          <p:nvSpPr>
            <p:cNvPr id="18" name="TextBox 8">
              <a:extLst>
                <a:ext uri="{FF2B5EF4-FFF2-40B4-BE49-F238E27FC236}">
                  <a16:creationId xmlns:a16="http://schemas.microsoft.com/office/drawing/2014/main" id="{4767B740-DB95-15CB-440A-7D0751F5964C}"/>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9" name="TextBox 18">
            <a:extLst>
              <a:ext uri="{FF2B5EF4-FFF2-40B4-BE49-F238E27FC236}">
                <a16:creationId xmlns:a16="http://schemas.microsoft.com/office/drawing/2014/main" id="{18D31A3E-B626-D04E-E5F8-7E934D86F67D}"/>
              </a:ext>
            </a:extLst>
          </p:cNvPr>
          <p:cNvSpPr txBox="1"/>
          <p:nvPr/>
        </p:nvSpPr>
        <p:spPr>
          <a:xfrm>
            <a:off x="5172075" y="1181507"/>
            <a:ext cx="4776095" cy="1846659"/>
          </a:xfrm>
          <a:prstGeom prst="rect">
            <a:avLst/>
          </a:prstGeom>
        </p:spPr>
        <p:txBody>
          <a:bodyPr wrap="square" lIns="0" tIns="0" rIns="0" bIns="0" rtlCol="0" anchor="t">
            <a:spAutoFit/>
          </a:bodyPr>
          <a:lstStyle/>
          <a:p>
            <a:pPr algn="ctr" defTabSz="609630">
              <a:spcBef>
                <a:spcPct val="0"/>
              </a:spcBef>
            </a:pPr>
            <a:r>
              <a:rPr lang="en-US" sz="4000" b="1" dirty="0">
                <a:solidFill>
                  <a:srgbClr val="C00000"/>
                </a:solidFill>
                <a:latin typeface="Cambria" panose="02040503050406030204" pitchFamily="18" charset="0"/>
                <a:ea typeface="Cambria" panose="02040503050406030204" pitchFamily="18" charset="0"/>
              </a:rPr>
              <a:t>Nghe </a:t>
            </a:r>
            <a:r>
              <a:rPr lang="en-US" sz="4000" b="1" dirty="0" err="1">
                <a:solidFill>
                  <a:srgbClr val="C00000"/>
                </a:solidFill>
                <a:latin typeface="Cambria" panose="02040503050406030204" pitchFamily="18" charset="0"/>
                <a:ea typeface="Cambria" panose="02040503050406030204" pitchFamily="18" charset="0"/>
              </a:rPr>
              <a:t>thầy</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cô</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nhận</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xét</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bài</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làm</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và</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chỉnh</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sửa</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bài</a:t>
            </a:r>
            <a:endParaRPr lang="en-US" sz="4000" b="1" dirty="0">
              <a:solidFill>
                <a:srgbClr val="C00000"/>
              </a:solidFill>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1566022-E982-F3C6-8849-E972C365B9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9388" y="3045990"/>
            <a:ext cx="3492573" cy="3497097"/>
          </a:xfrm>
          <a:prstGeom prst="rect">
            <a:avLst/>
          </a:prstGeom>
        </p:spPr>
      </p:pic>
      <p:sp>
        <p:nvSpPr>
          <p:cNvPr id="21" name="Freeform 17">
            <a:extLst>
              <a:ext uri="{FF2B5EF4-FFF2-40B4-BE49-F238E27FC236}">
                <a16:creationId xmlns:a16="http://schemas.microsoft.com/office/drawing/2014/main" id="{A48722ED-C0A4-DE97-B457-B155D698C32D}"/>
              </a:ext>
            </a:extLst>
          </p:cNvPr>
          <p:cNvSpPr/>
          <p:nvPr/>
        </p:nvSpPr>
        <p:spPr>
          <a:xfrm flipH="1">
            <a:off x="1289050" y="1539875"/>
            <a:ext cx="2590800" cy="5065369"/>
          </a:xfrm>
          <a:custGeom>
            <a:avLst/>
            <a:gdLst/>
            <a:ahLst/>
            <a:cxnLst/>
            <a:rect l="l" t="t" r="r" b="b"/>
            <a:pathLst>
              <a:path w="6348079" h="10874654">
                <a:moveTo>
                  <a:pt x="0" y="0"/>
                </a:moveTo>
                <a:lnTo>
                  <a:pt x="6348080" y="0"/>
                </a:lnTo>
                <a:lnTo>
                  <a:pt x="6348080" y="10874654"/>
                </a:lnTo>
                <a:lnTo>
                  <a:pt x="0" y="10874654"/>
                </a:lnTo>
                <a:lnTo>
                  <a:pt x="0" y="0"/>
                </a:lnTo>
                <a:close/>
              </a:path>
            </a:pathLst>
          </a:custGeom>
          <a:blipFill>
            <a:blip r:embed="rId4" cstate="print"/>
            <a:stretch>
              <a:fillRect/>
            </a:stretch>
          </a:blipFill>
        </p:spPr>
      </p:sp>
    </p:spTree>
    <p:extLst>
      <p:ext uri="{BB962C8B-B14F-4D97-AF65-F5344CB8AC3E}">
        <p14:creationId xmlns:p14="http://schemas.microsoft.com/office/powerpoint/2010/main" val="908615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ppt_w</p:attrName>
                                        </p:attrNameLst>
                                      </p:cBhvr>
                                      <p:tavLst>
                                        <p:tav tm="0" fmla="#ppt_w*sin(2.5*pi*$)">
                                          <p:val>
                                            <p:fltVal val="0"/>
                                          </p:val>
                                        </p:tav>
                                        <p:tav tm="100000">
                                          <p:val>
                                            <p:fltVal val="1"/>
                                          </p:val>
                                        </p:tav>
                                      </p:tavLst>
                                    </p:anim>
                                    <p:anim calcmode="lin" valueType="num">
                                      <p:cBhvr>
                                        <p:cTn id="9" dur="500" fill="hold"/>
                                        <p:tgtEl>
                                          <p:spTgt spid="19"/>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ppt_w</p:attrName>
                                        </p:attrNameLst>
                                      </p:cBhvr>
                                      <p:tavLst>
                                        <p:tav tm="0" fmla="#ppt_w*sin(2.5*pi*$)">
                                          <p:val>
                                            <p:fltVal val="0"/>
                                          </p:val>
                                        </p:tav>
                                        <p:tav tm="100000">
                                          <p:val>
                                            <p:fltVal val="1"/>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ppt_w</p:attrName>
                                        </p:attrNameLst>
                                      </p:cBhvr>
                                      <p:tavLst>
                                        <p:tav tm="0" fmla="#ppt_w*sin(2.5*pi*$)">
                                          <p:val>
                                            <p:fltVal val="0"/>
                                          </p:val>
                                        </p:tav>
                                        <p:tav tm="100000">
                                          <p:val>
                                            <p:fltVal val="1"/>
                                          </p:val>
                                        </p:tav>
                                      </p:tavLst>
                                    </p:anim>
                                    <p:anim calcmode="lin" valueType="num">
                                      <p:cBhvr>
                                        <p:cTn id="19" dur="500" fill="hold"/>
                                        <p:tgtEl>
                                          <p:spTgt spid="16"/>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ppt_w</p:attrName>
                                        </p:attrNameLst>
                                      </p:cBhvr>
                                      <p:tavLst>
                                        <p:tav tm="0" fmla="#ppt_w*sin(2.5*pi*$)">
                                          <p:val>
                                            <p:fltVal val="0"/>
                                          </p:val>
                                        </p:tav>
                                        <p:tav tm="100000">
                                          <p:val>
                                            <p:fltVal val="1"/>
                                          </p:val>
                                        </p:tav>
                                      </p:tavLst>
                                    </p:anim>
                                    <p:anim calcmode="lin" valueType="num">
                                      <p:cBhvr>
                                        <p:cTn id="24"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853"/>
        <p:cNvGrpSpPr/>
        <p:nvPr/>
      </p:nvGrpSpPr>
      <p:grpSpPr>
        <a:xfrm>
          <a:off x="0" y="0"/>
          <a:ext cx="0" cy="0"/>
          <a:chOff x="0" y="0"/>
          <a:chExt cx="0" cy="0"/>
        </a:xfrm>
      </p:grpSpPr>
      <p:pic>
        <p:nvPicPr>
          <p:cNvPr id="854" name="Google Shape;854;p7"/>
          <p:cNvPicPr preferRelativeResize="0"/>
          <p:nvPr/>
        </p:nvPicPr>
        <p:blipFill rotWithShape="1">
          <a:blip r:embed="rId3" cstate="print">
            <a:alphaModFix/>
          </a:blip>
          <a:srcRect/>
          <a:stretch/>
        </p:blipFill>
        <p:spPr>
          <a:xfrm>
            <a:off x="685800" y="-347852"/>
            <a:ext cx="11153341" cy="8100115"/>
          </a:xfrm>
          <a:prstGeom prst="rect">
            <a:avLst/>
          </a:prstGeom>
          <a:noFill/>
          <a:ln>
            <a:noFill/>
          </a:ln>
        </p:spPr>
      </p:pic>
      <p:sp>
        <p:nvSpPr>
          <p:cNvPr id="855" name="Google Shape;855;p7"/>
          <p:cNvSpPr txBox="1"/>
          <p:nvPr/>
        </p:nvSpPr>
        <p:spPr>
          <a:xfrm>
            <a:off x="4235450" y="3590925"/>
            <a:ext cx="6056241" cy="1777410"/>
          </a:xfrm>
          <a:prstGeom prst="rect">
            <a:avLst/>
          </a:prstGeom>
          <a:noFill/>
          <a:ln>
            <a:noFill/>
          </a:ln>
        </p:spPr>
        <p:txBody>
          <a:bodyPr spcFirstLastPara="1" wrap="square" lIns="0" tIns="0" rIns="0" bIns="0" anchor="t" anchorCtr="0">
            <a:spAutoFit/>
          </a:bodyPr>
          <a:lstStyle/>
          <a:p>
            <a:pPr marL="0" marR="0" lvl="0" indent="0" algn="ctr" defTabSz="609630" rtl="0" eaLnBrk="1" fontAlgn="auto" latinLnBrk="0" hangingPunct="1">
              <a:lnSpc>
                <a:spcPct val="174986"/>
              </a:lnSpc>
              <a:spcBef>
                <a:spcPts val="0"/>
              </a:spcBef>
              <a:spcAft>
                <a:spcPts val="0"/>
              </a:spcAft>
              <a:buClr>
                <a:srgbClr val="000000"/>
              </a:buClr>
              <a:buSzTx/>
              <a:buFontTx/>
              <a:buNone/>
              <a:tabLst/>
              <a:defRPr/>
            </a:pPr>
            <a:r>
              <a:rPr kumimoji="0" lang="en-US" sz="66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Sigmar One"/>
                <a:sym typeface="Sigmar One"/>
              </a:rPr>
              <a:t>Vận</a:t>
            </a:r>
            <a:r>
              <a:rPr kumimoji="0" lang="en-US" sz="66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Sigmar One"/>
                <a:sym typeface="Sigmar One"/>
              </a:rPr>
              <a:t> </a:t>
            </a:r>
            <a:r>
              <a:rPr kumimoji="0" lang="en-US" sz="66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Sigmar One"/>
                <a:sym typeface="Sigmar One"/>
              </a:rPr>
              <a:t>dụng</a:t>
            </a:r>
            <a:endParaRPr kumimoji="0" sz="66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Sigmar One"/>
              <a:sym typeface="Sigmar One"/>
            </a:endParaRPr>
          </a:p>
        </p:txBody>
      </p:sp>
    </p:spTree>
    <p:extLst>
      <p:ext uri="{BB962C8B-B14F-4D97-AF65-F5344CB8AC3E}">
        <p14:creationId xmlns:p14="http://schemas.microsoft.com/office/powerpoint/2010/main" val="2394126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5"/>
                                        </p:tgtEl>
                                        <p:attrNameLst>
                                          <p:attrName>style.visibility</p:attrName>
                                        </p:attrNameLst>
                                      </p:cBhvr>
                                      <p:to>
                                        <p:strVal val="visible"/>
                                      </p:to>
                                    </p:set>
                                    <p:animEffect transition="in" filter="fade">
                                      <p:cBhvr>
                                        <p:cTn id="7" dur="1000"/>
                                        <p:tgtEl>
                                          <p:spTgt spid="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1 2"/>
          <p:cNvSpPr/>
          <p:nvPr/>
        </p:nvSpPr>
        <p:spPr>
          <a:xfrm>
            <a:off x="244550" y="-229655"/>
            <a:ext cx="11546958" cy="3119652"/>
          </a:xfrm>
          <a:prstGeom prst="irregularSeal1">
            <a:avLst/>
          </a:prstGeom>
        </p:spPr>
        <p:style>
          <a:lnRef idx="1">
            <a:schemeClr val="accent2"/>
          </a:lnRef>
          <a:fillRef idx="2">
            <a:schemeClr val="accent2"/>
          </a:fillRef>
          <a:effectRef idx="1">
            <a:schemeClr val="accent2"/>
          </a:effectRef>
          <a:fontRef idx="minor">
            <a:schemeClr val="dk1"/>
          </a:fontRef>
        </p:style>
        <p:txBody>
          <a:bodyPr lIns="86988" tIns="43492" rIns="86988" bIns="43492" rtlCol="0" anchor="ctr"/>
          <a:lstStyle/>
          <a:p>
            <a:pPr algn="ctr" defTabSz="922983"/>
            <a:r>
              <a:rPr lang="en-US" sz="3200" b="1" dirty="0">
                <a:solidFill>
                  <a:srgbClr val="FF0000"/>
                </a:solidFill>
                <a:latin typeface="Times New Roman" pitchFamily="18" charset="0"/>
                <a:cs typeface="Times New Roman" pitchFamily="18" charset="0"/>
              </a:rPr>
              <a:t>RUNG CHUÔNG VÀNG</a:t>
            </a:r>
          </a:p>
        </p:txBody>
      </p:sp>
      <p:sp>
        <p:nvSpPr>
          <p:cNvPr id="6" name="AutoShape 17"/>
          <p:cNvSpPr>
            <a:spLocks noChangeArrowheads="1"/>
          </p:cNvSpPr>
          <p:nvPr/>
        </p:nvSpPr>
        <p:spPr bwMode="auto">
          <a:xfrm>
            <a:off x="1286540" y="3282009"/>
            <a:ext cx="9324754" cy="653143"/>
          </a:xfrm>
          <a:prstGeom prst="flowChartTerminator">
            <a:avLst/>
          </a:prstGeom>
          <a:ln>
            <a:headEnd/>
            <a:tailEnd/>
          </a:ln>
        </p:spPr>
        <p:style>
          <a:lnRef idx="1">
            <a:schemeClr val="accent2"/>
          </a:lnRef>
          <a:fillRef idx="2">
            <a:schemeClr val="accent2"/>
          </a:fillRef>
          <a:effectRef idx="1">
            <a:schemeClr val="accent2"/>
          </a:effectRef>
          <a:fontRef idx="minor">
            <a:schemeClr val="dk1"/>
          </a:fontRef>
        </p:style>
        <p:txBody>
          <a:bodyPr wrap="none" lIns="86988" tIns="43492" rIns="86988" bIns="43492"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22983"/>
            <a:r>
              <a:rPr lang="en-US" sz="3048" b="1" dirty="0" err="1">
                <a:solidFill>
                  <a:srgbClr val="FF0000"/>
                </a:solidFill>
                <a:latin typeface="Calibri" panose="020F0502020204030204" pitchFamily="34" charset="0"/>
                <a:cs typeface="Calibri" panose="020F0502020204030204" pitchFamily="34" charset="0"/>
              </a:rPr>
              <a:t>Chọn</a:t>
            </a:r>
            <a:r>
              <a:rPr lang="en-US" sz="3048" b="1" dirty="0">
                <a:solidFill>
                  <a:srgbClr val="FF0000"/>
                </a:solidFill>
                <a:latin typeface="Calibri" panose="020F0502020204030204" pitchFamily="34" charset="0"/>
                <a:cs typeface="Calibri" panose="020F0502020204030204" pitchFamily="34" charset="0"/>
              </a:rPr>
              <a:t> </a:t>
            </a:r>
            <a:r>
              <a:rPr lang="en-US" sz="3048" b="1" dirty="0" err="1">
                <a:solidFill>
                  <a:srgbClr val="FF0000"/>
                </a:solidFill>
                <a:latin typeface="Calibri" panose="020F0502020204030204" pitchFamily="34" charset="0"/>
                <a:cs typeface="Calibri" panose="020F0502020204030204" pitchFamily="34" charset="0"/>
              </a:rPr>
              <a:t>đáp</a:t>
            </a:r>
            <a:r>
              <a:rPr lang="en-US" sz="3048" b="1" dirty="0">
                <a:solidFill>
                  <a:srgbClr val="FF0000"/>
                </a:solidFill>
                <a:latin typeface="Calibri" panose="020F0502020204030204" pitchFamily="34" charset="0"/>
                <a:cs typeface="Calibri" panose="020F0502020204030204" pitchFamily="34" charset="0"/>
              </a:rPr>
              <a:t> </a:t>
            </a:r>
            <a:r>
              <a:rPr lang="en-US" sz="3048" b="1" dirty="0" err="1">
                <a:solidFill>
                  <a:srgbClr val="FF0000"/>
                </a:solidFill>
                <a:latin typeface="Calibri" panose="020F0502020204030204" pitchFamily="34" charset="0"/>
                <a:cs typeface="Calibri" panose="020F0502020204030204" pitchFamily="34" charset="0"/>
              </a:rPr>
              <a:t>án</a:t>
            </a:r>
            <a:r>
              <a:rPr lang="en-US" sz="3048" b="1" dirty="0">
                <a:solidFill>
                  <a:srgbClr val="FF0000"/>
                </a:solidFill>
                <a:latin typeface="Calibri" panose="020F0502020204030204" pitchFamily="34" charset="0"/>
                <a:cs typeface="Calibri" panose="020F0502020204030204" pitchFamily="34" charset="0"/>
              </a:rPr>
              <a:t> </a:t>
            </a:r>
            <a:r>
              <a:rPr lang="en-US" sz="3048" b="1" dirty="0" err="1">
                <a:solidFill>
                  <a:srgbClr val="FF0000"/>
                </a:solidFill>
                <a:latin typeface="Calibri" panose="020F0502020204030204" pitchFamily="34" charset="0"/>
                <a:cs typeface="Calibri" panose="020F0502020204030204" pitchFamily="34" charset="0"/>
              </a:rPr>
              <a:t>đúng</a:t>
            </a:r>
            <a:endParaRPr lang="en-US" sz="3048" b="1" dirty="0">
              <a:solidFill>
                <a:srgbClr val="FF0000"/>
              </a:solidFill>
              <a:latin typeface="Calibri" panose="020F0502020204030204" pitchFamily="34" charset="0"/>
              <a:cs typeface="Calibri" panose="020F0502020204030204" pitchFamily="34" charset="0"/>
            </a:endParaRPr>
          </a:p>
        </p:txBody>
      </p:sp>
      <p:pic>
        <p:nvPicPr>
          <p:cNvPr id="8" name="Picture 20" descr="bells2med"/>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024" y="1333506"/>
            <a:ext cx="1300239" cy="94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4067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by="(-#ppt_w*2)" calcmode="lin" valueType="num">
                                      <p:cBhvr rctx="PPT">
                                        <p:cTn id="15" dur="500" autoRev="1" fill="hold">
                                          <p:stCondLst>
                                            <p:cond delay="0"/>
                                          </p:stCondLst>
                                        </p:cTn>
                                        <p:tgtEl>
                                          <p:spTgt spid="6"/>
                                        </p:tgtEl>
                                        <p:attrNameLst>
                                          <p:attrName>ppt_w</p:attrName>
                                        </p:attrNameLst>
                                      </p:cBhvr>
                                    </p:anim>
                                    <p:anim by="(#ppt_w*0.50)" calcmode="lin" valueType="num">
                                      <p:cBhvr>
                                        <p:cTn id="16" dur="500" decel="50000" autoRev="1" fill="hold">
                                          <p:stCondLst>
                                            <p:cond delay="0"/>
                                          </p:stCondLst>
                                        </p:cTn>
                                        <p:tgtEl>
                                          <p:spTgt spid="6"/>
                                        </p:tgtEl>
                                        <p:attrNameLst>
                                          <p:attrName>ppt_x</p:attrName>
                                        </p:attrNameLst>
                                      </p:cBhvr>
                                    </p:anim>
                                    <p:anim from="(-#ppt_h/2)" to="(#ppt_y)" calcmode="lin" valueType="num">
                                      <p:cBhvr>
                                        <p:cTn id="17" dur="1000" fill="hold">
                                          <p:stCondLst>
                                            <p:cond delay="0"/>
                                          </p:stCondLst>
                                        </p:cTn>
                                        <p:tgtEl>
                                          <p:spTgt spid="6"/>
                                        </p:tgtEl>
                                        <p:attrNameLst>
                                          <p:attrName>ppt_y</p:attrName>
                                        </p:attrNameLst>
                                      </p:cBhvr>
                                    </p:anim>
                                    <p:animRot by="21600000">
                                      <p:cBhvr>
                                        <p:cTn id="18"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5448302"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FF0000"/>
                </a:solidFill>
                <a:latin typeface="Calibri" panose="020F0502020204030204" pitchFamily="34" charset="0"/>
                <a:cs typeface="Calibri" panose="020F0502020204030204" pitchFamily="34" charset="0"/>
              </a:rPr>
              <a:t>0</a:t>
            </a:r>
          </a:p>
        </p:txBody>
      </p:sp>
      <p:sp>
        <p:nvSpPr>
          <p:cNvPr id="6" name="AutoShape 6"/>
          <p:cNvSpPr>
            <a:spLocks noChangeArrowheads="1"/>
          </p:cNvSpPr>
          <p:nvPr/>
        </p:nvSpPr>
        <p:spPr bwMode="auto">
          <a:xfrm>
            <a:off x="5451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800000"/>
                </a:solidFill>
                <a:latin typeface="Calibri" panose="020F0502020204030204" pitchFamily="34" charset="0"/>
                <a:cs typeface="Calibri" panose="020F0502020204030204" pitchFamily="34" charset="0"/>
              </a:rPr>
              <a:t>1</a:t>
            </a:r>
          </a:p>
        </p:txBody>
      </p:sp>
      <p:sp>
        <p:nvSpPr>
          <p:cNvPr id="7" name="AutoShape 7"/>
          <p:cNvSpPr>
            <a:spLocks noChangeArrowheads="1"/>
          </p:cNvSpPr>
          <p:nvPr/>
        </p:nvSpPr>
        <p:spPr bwMode="auto">
          <a:xfrm>
            <a:off x="5456241"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2</a:t>
            </a:r>
          </a:p>
        </p:txBody>
      </p:sp>
      <p:sp>
        <p:nvSpPr>
          <p:cNvPr id="8" name="AutoShape 8"/>
          <p:cNvSpPr>
            <a:spLocks noChangeArrowheads="1"/>
          </p:cNvSpPr>
          <p:nvPr/>
        </p:nvSpPr>
        <p:spPr bwMode="auto">
          <a:xfrm>
            <a:off x="5448302"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3</a:t>
            </a:r>
          </a:p>
        </p:txBody>
      </p:sp>
      <p:sp>
        <p:nvSpPr>
          <p:cNvPr id="9" name="AutoShape 10"/>
          <p:cNvSpPr>
            <a:spLocks noChangeArrowheads="1"/>
          </p:cNvSpPr>
          <p:nvPr/>
        </p:nvSpPr>
        <p:spPr bwMode="auto">
          <a:xfrm>
            <a:off x="5448302"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4</a:t>
            </a:r>
          </a:p>
        </p:txBody>
      </p:sp>
      <p:sp>
        <p:nvSpPr>
          <p:cNvPr id="10" name="AutoShape 16"/>
          <p:cNvSpPr>
            <a:spLocks noChangeArrowheads="1"/>
          </p:cNvSpPr>
          <p:nvPr/>
        </p:nvSpPr>
        <p:spPr bwMode="auto">
          <a:xfrm>
            <a:off x="5454650" y="547150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5</a:t>
            </a:r>
          </a:p>
        </p:txBody>
      </p:sp>
      <p:grpSp>
        <p:nvGrpSpPr>
          <p:cNvPr id="2" name="Group 18"/>
          <p:cNvGrpSpPr>
            <a:grpSpLocks/>
          </p:cNvGrpSpPr>
          <p:nvPr/>
        </p:nvGrpSpPr>
        <p:grpSpPr bwMode="auto">
          <a:xfrm>
            <a:off x="2286000" y="5486400"/>
            <a:ext cx="3048000" cy="914400"/>
            <a:chOff x="912" y="2592"/>
            <a:chExt cx="3072" cy="960"/>
          </a:xfrm>
        </p:grpSpPr>
        <p:sp>
          <p:nvSpPr>
            <p:cNvPr id="32791" name="Oval 19"/>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endParaRPr lang="en-US" sz="1810" dirty="0">
                <a:solidFill>
                  <a:prstClr val="black"/>
                </a:solidFill>
                <a:latin typeface="Calibri" panose="020F0502020204030204" pitchFamily="34" charset="0"/>
                <a:cs typeface="Calibri" panose="020F0502020204030204" pitchFamily="34" charset="0"/>
              </a:endParaRPr>
            </a:p>
          </p:txBody>
        </p:sp>
        <p:sp>
          <p:nvSpPr>
            <p:cNvPr id="32792" name="WordArt 20"/>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defTabSz="922983"/>
              <a:r>
                <a:rPr lang="en-US" sz="3619" i="1" kern="10" dirty="0" err="1">
                  <a:ln w="9525">
                    <a:solidFill>
                      <a:srgbClr val="FF0000"/>
                    </a:solidFill>
                    <a:round/>
                    <a:headEnd/>
                    <a:tailEnd/>
                  </a:ln>
                  <a:solidFill>
                    <a:srgbClr val="FF6600"/>
                  </a:solidFill>
                  <a:latin typeface=".VnTime" panose="020B7200000000000000" pitchFamily="34" charset="0"/>
                </a:rPr>
                <a:t>HÕt</a:t>
              </a:r>
              <a:r>
                <a:rPr lang="en-US" sz="3619" i="1" kern="10" dirty="0">
                  <a:ln w="9525">
                    <a:solidFill>
                      <a:srgbClr val="FF0000"/>
                    </a:solidFill>
                    <a:round/>
                    <a:headEnd/>
                    <a:tailEnd/>
                  </a:ln>
                  <a:solidFill>
                    <a:srgbClr val="FF6600"/>
                  </a:solidFill>
                  <a:latin typeface=".VnTime" panose="020B7200000000000000" pitchFamily="34" charset="0"/>
                </a:rPr>
                <a:t> </a:t>
              </a:r>
              <a:r>
                <a:rPr lang="en-US" sz="3619" i="1" kern="10" dirty="0" err="1">
                  <a:ln w="9525">
                    <a:solidFill>
                      <a:srgbClr val="FF0000"/>
                    </a:solidFill>
                    <a:round/>
                    <a:headEnd/>
                    <a:tailEnd/>
                  </a:ln>
                  <a:solidFill>
                    <a:srgbClr val="FF6600"/>
                  </a:solidFill>
                  <a:latin typeface=".VnTime" panose="020B7200000000000000" pitchFamily="34" charset="0"/>
                </a:rPr>
                <a:t>giê</a:t>
              </a:r>
              <a:endParaRPr lang="en-US" sz="3619" i="1" kern="10" dirty="0">
                <a:ln w="9525">
                  <a:solidFill>
                    <a:srgbClr val="FF0000"/>
                  </a:solidFill>
                  <a:round/>
                  <a:headEnd/>
                  <a:tailEnd/>
                </a:ln>
                <a:solidFill>
                  <a:srgbClr val="FF6600"/>
                </a:solidFill>
                <a:latin typeface=".VnTime" panose="020B7200000000000000" pitchFamily="34" charset="0"/>
              </a:endParaRPr>
            </a:p>
          </p:txBody>
        </p:sp>
      </p:grpSp>
      <p:sp>
        <p:nvSpPr>
          <p:cNvPr id="26" name="AutoShape 16"/>
          <p:cNvSpPr>
            <a:spLocks noChangeArrowheads="1"/>
          </p:cNvSpPr>
          <p:nvPr/>
        </p:nvSpPr>
        <p:spPr bwMode="auto">
          <a:xfrm>
            <a:off x="5446712" y="547467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6</a:t>
            </a:r>
          </a:p>
        </p:txBody>
      </p:sp>
      <p:sp>
        <p:nvSpPr>
          <p:cNvPr id="27" name="AutoShape 16"/>
          <p:cNvSpPr>
            <a:spLocks noChangeArrowheads="1"/>
          </p:cNvSpPr>
          <p:nvPr/>
        </p:nvSpPr>
        <p:spPr bwMode="auto">
          <a:xfrm>
            <a:off x="5442315" y="547089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7</a:t>
            </a:r>
          </a:p>
        </p:txBody>
      </p:sp>
      <p:sp>
        <p:nvSpPr>
          <p:cNvPr id="28" name="AutoShape 16"/>
          <p:cNvSpPr>
            <a:spLocks noChangeArrowheads="1"/>
          </p:cNvSpPr>
          <p:nvPr/>
        </p:nvSpPr>
        <p:spPr bwMode="auto">
          <a:xfrm>
            <a:off x="5442315" y="546954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8</a:t>
            </a:r>
          </a:p>
        </p:txBody>
      </p:sp>
      <p:sp>
        <p:nvSpPr>
          <p:cNvPr id="29" name="AutoShape 16"/>
          <p:cNvSpPr>
            <a:spLocks noChangeArrowheads="1"/>
          </p:cNvSpPr>
          <p:nvPr/>
        </p:nvSpPr>
        <p:spPr bwMode="auto">
          <a:xfrm>
            <a:off x="5442315" y="546954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9</a:t>
            </a:r>
          </a:p>
        </p:txBody>
      </p:sp>
      <p:sp>
        <p:nvSpPr>
          <p:cNvPr id="30" name="AutoShape 16"/>
          <p:cNvSpPr>
            <a:spLocks noChangeArrowheads="1"/>
          </p:cNvSpPr>
          <p:nvPr/>
        </p:nvSpPr>
        <p:spPr bwMode="auto">
          <a:xfrm>
            <a:off x="5431214" y="5461746"/>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10</a:t>
            </a:r>
          </a:p>
        </p:txBody>
      </p:sp>
      <p:sp>
        <p:nvSpPr>
          <p:cNvPr id="32" name="Oval 18"/>
          <p:cNvSpPr>
            <a:spLocks noChangeArrowheads="1"/>
          </p:cNvSpPr>
          <p:nvPr/>
        </p:nvSpPr>
        <p:spPr bwMode="auto">
          <a:xfrm>
            <a:off x="285751" y="194022"/>
            <a:ext cx="2000250" cy="1219200"/>
          </a:xfrm>
          <a:prstGeom prst="ellipse">
            <a:avLst/>
          </a:prstGeom>
          <a:solidFill>
            <a:srgbClr val="FFFF00"/>
          </a:solidFill>
          <a:ln w="12700">
            <a:solidFill>
              <a:srgbClr val="0000FF"/>
            </a:solidFill>
            <a:round/>
            <a:headEnd/>
            <a:tailEnd/>
          </a:ln>
        </p:spPr>
        <p:txBody>
          <a:bodyPr wrap="none" lIns="92296" tIns="46147" rIns="92296" bIns="46147" anchor="ctr"/>
          <a:lstStyle/>
          <a:p>
            <a:pPr algn="ctr" defTabSz="922983"/>
            <a:r>
              <a:rPr lang="en-US" sz="3048" b="1" i="1" u="sng" dirty="0" err="1">
                <a:solidFill>
                  <a:srgbClr val="FF0000"/>
                </a:solidFill>
                <a:latin typeface="Calibri" panose="020F0502020204030204" pitchFamily="34" charset="0"/>
                <a:cs typeface="Calibri" panose="020F0502020204030204" pitchFamily="34" charset="0"/>
              </a:rPr>
              <a:t>Câu</a:t>
            </a:r>
            <a:r>
              <a:rPr lang="en-US" sz="3048" b="1" i="1" u="sng" dirty="0">
                <a:solidFill>
                  <a:srgbClr val="FF0000"/>
                </a:solidFill>
                <a:latin typeface="Calibri" panose="020F0502020204030204" pitchFamily="34" charset="0"/>
                <a:cs typeface="Calibri" panose="020F0502020204030204" pitchFamily="34" charset="0"/>
              </a:rPr>
              <a:t> 1</a:t>
            </a:r>
          </a:p>
        </p:txBody>
      </p:sp>
      <p:sp>
        <p:nvSpPr>
          <p:cNvPr id="33" name="AutoShape 17"/>
          <p:cNvSpPr>
            <a:spLocks noChangeArrowheads="1"/>
          </p:cNvSpPr>
          <p:nvPr/>
        </p:nvSpPr>
        <p:spPr bwMode="auto">
          <a:xfrm>
            <a:off x="2299844" y="138224"/>
            <a:ext cx="9301163" cy="2477386"/>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92296" tIns="46147" rIns="92296" bIns="46147" anchor="ctr"/>
          <a:lstStyle/>
          <a:p>
            <a:endParaRPr lang="en-US" sz="2400" b="1" dirty="0">
              <a:latin typeface="+mj-lt"/>
            </a:endParaRPr>
          </a:p>
          <a:p>
            <a:endParaRPr lang="en-US" sz="2400" b="1" dirty="0">
              <a:latin typeface="+mj-lt"/>
            </a:endParaRPr>
          </a:p>
          <a:p>
            <a:pPr algn="ctr"/>
            <a:r>
              <a:rPr lang="en-US" sz="3200" dirty="0">
                <a:latin typeface="+mj-lt"/>
              </a:rPr>
              <a:t>    </a:t>
            </a:r>
            <a:r>
              <a:rPr lang="vi-VN" sz="3200" dirty="0">
                <a:latin typeface="+mj-lt"/>
              </a:rPr>
              <a:t>Thường nằm đầu hè</a:t>
            </a:r>
          </a:p>
          <a:p>
            <a:pPr algn="ctr"/>
            <a:r>
              <a:rPr lang="vi-VN" sz="3200" dirty="0">
                <a:latin typeface="+mj-lt"/>
              </a:rPr>
              <a:t>Giữ cho nhà chủ</a:t>
            </a:r>
          </a:p>
          <a:p>
            <a:pPr algn="ctr"/>
            <a:r>
              <a:rPr lang="vi-VN" sz="3200" dirty="0">
                <a:latin typeface="+mj-lt"/>
              </a:rPr>
              <a:t>Người lạ nó sủa</a:t>
            </a:r>
          </a:p>
          <a:p>
            <a:pPr algn="ctr"/>
            <a:r>
              <a:rPr lang="en-US" sz="3200" dirty="0">
                <a:latin typeface="+mj-lt"/>
              </a:rPr>
              <a:t>       </a:t>
            </a:r>
            <a:r>
              <a:rPr lang="vi-VN" sz="3200" dirty="0">
                <a:latin typeface="+mj-lt"/>
              </a:rPr>
              <a:t>Người quen nó mừng</a:t>
            </a:r>
            <a:endParaRPr lang="en-US" sz="3200" dirty="0">
              <a:latin typeface="+mj-lt"/>
            </a:endParaRPr>
          </a:p>
          <a:p>
            <a:r>
              <a:rPr lang="en-US" sz="3200" dirty="0">
                <a:latin typeface="+mj-lt"/>
              </a:rPr>
              <a:t>                            </a:t>
            </a:r>
            <a:r>
              <a:rPr lang="vi-VN" sz="3200" dirty="0">
                <a:latin typeface="+mj-lt"/>
              </a:rPr>
              <a:t>Là con gì?</a:t>
            </a:r>
          </a:p>
          <a:p>
            <a:endParaRPr lang="en-US" sz="4400" dirty="0">
              <a:latin typeface="Times New Roman" pitchFamily="18" charset="0"/>
              <a:cs typeface="Times New Roman" pitchFamily="18" charset="0"/>
            </a:endParaRPr>
          </a:p>
        </p:txBody>
      </p:sp>
      <p:sp>
        <p:nvSpPr>
          <p:cNvPr id="34" name="AutoShape 22" descr="5%"/>
          <p:cNvSpPr>
            <a:spLocks noChangeArrowheads="1"/>
          </p:cNvSpPr>
          <p:nvPr/>
        </p:nvSpPr>
        <p:spPr bwMode="auto">
          <a:xfrm>
            <a:off x="2469964" y="2701769"/>
            <a:ext cx="9301163" cy="85703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92296" tIns="46147" rIns="92296" bIns="46147" anchor="ctr"/>
          <a:lstStyle/>
          <a:p>
            <a:pPr defTabSz="922983"/>
            <a:r>
              <a:rPr lang="en-US" altLang="en-US" sz="3429" b="1" dirty="0">
                <a:solidFill>
                  <a:srgbClr val="0000FF"/>
                </a:solidFill>
                <a:latin typeface="Calibri" panose="020F0502020204030204" pitchFamily="34" charset="0"/>
                <a:cs typeface="Calibri" panose="020F0502020204030204" pitchFamily="34" charset="0"/>
              </a:rPr>
              <a:t>A. Con </a:t>
            </a:r>
            <a:r>
              <a:rPr lang="en-US" altLang="en-US" sz="3429" b="1" dirty="0" err="1">
                <a:solidFill>
                  <a:srgbClr val="0000FF"/>
                </a:solidFill>
                <a:latin typeface="Calibri" panose="020F0502020204030204" pitchFamily="34" charset="0"/>
                <a:cs typeface="Calibri" panose="020F0502020204030204" pitchFamily="34" charset="0"/>
              </a:rPr>
              <a:t>gà</a:t>
            </a:r>
            <a:endParaRPr lang="en-US" altLang="en-US" sz="3429" b="1" dirty="0">
              <a:solidFill>
                <a:srgbClr val="0000FF"/>
              </a:solidFill>
              <a:latin typeface="Calibri" panose="020F0502020204030204" pitchFamily="34" charset="0"/>
              <a:cs typeface="Calibri" panose="020F0502020204030204" pitchFamily="34" charset="0"/>
            </a:endParaRPr>
          </a:p>
        </p:txBody>
      </p:sp>
      <p:sp>
        <p:nvSpPr>
          <p:cNvPr id="35" name="AutoShape 22" descr="5%"/>
          <p:cNvSpPr>
            <a:spLocks noChangeArrowheads="1"/>
          </p:cNvSpPr>
          <p:nvPr/>
        </p:nvSpPr>
        <p:spPr bwMode="auto">
          <a:xfrm>
            <a:off x="2427434" y="4576291"/>
            <a:ext cx="9301163" cy="79189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92296" tIns="46147" rIns="92296" bIns="46147" anchor="ctr"/>
          <a:lstStyle/>
          <a:p>
            <a:pPr defTabSz="922983"/>
            <a:r>
              <a:rPr lang="en-US" sz="3429" b="1" dirty="0">
                <a:solidFill>
                  <a:srgbClr val="0000FF"/>
                </a:solidFill>
                <a:latin typeface="Calibri" panose="020F0502020204030204" pitchFamily="34" charset="0"/>
                <a:cs typeface="Calibri" panose="020F0502020204030204" pitchFamily="34" charset="0"/>
              </a:rPr>
              <a:t>C. </a:t>
            </a:r>
            <a:r>
              <a:rPr lang="en-US" altLang="en-US" sz="3429" b="1" dirty="0">
                <a:solidFill>
                  <a:srgbClr val="0000FF"/>
                </a:solidFill>
                <a:latin typeface="Calibri" panose="020F0502020204030204" pitchFamily="34" charset="0"/>
                <a:cs typeface="Calibri" panose="020F0502020204030204" pitchFamily="34" charset="0"/>
              </a:rPr>
              <a:t>Con </a:t>
            </a:r>
            <a:r>
              <a:rPr lang="en-US" altLang="en-US" sz="3429" b="1" dirty="0" err="1">
                <a:solidFill>
                  <a:srgbClr val="0000FF"/>
                </a:solidFill>
                <a:latin typeface="Calibri" panose="020F0502020204030204" pitchFamily="34" charset="0"/>
                <a:cs typeface="Calibri" panose="020F0502020204030204" pitchFamily="34" charset="0"/>
              </a:rPr>
              <a:t>trâu</a:t>
            </a:r>
            <a:endParaRPr lang="en-US" altLang="en-US" sz="3429" b="1" dirty="0">
              <a:solidFill>
                <a:srgbClr val="0000FF"/>
              </a:solidFill>
              <a:latin typeface="Calibri" panose="020F0502020204030204" pitchFamily="34" charset="0"/>
              <a:cs typeface="Calibri" panose="020F0502020204030204" pitchFamily="34" charset="0"/>
            </a:endParaRPr>
          </a:p>
        </p:txBody>
      </p:sp>
      <p:sp>
        <p:nvSpPr>
          <p:cNvPr id="37" name="AutoShape 22" descr="5%"/>
          <p:cNvSpPr>
            <a:spLocks noChangeArrowheads="1"/>
          </p:cNvSpPr>
          <p:nvPr/>
        </p:nvSpPr>
        <p:spPr bwMode="auto">
          <a:xfrm>
            <a:off x="2363638" y="3643778"/>
            <a:ext cx="9301163" cy="78375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92296" tIns="46147" rIns="92296" bIns="46147" anchor="ctr"/>
          <a:lstStyle/>
          <a:p>
            <a:pPr marL="493858" indent="-493858" algn="just" defTabSz="922983">
              <a:defRPr/>
            </a:pPr>
            <a:r>
              <a:rPr lang="en-US" sz="3429" b="1" dirty="0">
                <a:solidFill>
                  <a:srgbClr val="0000FF"/>
                </a:solidFill>
                <a:latin typeface="Calibri" panose="020F0502020204030204" pitchFamily="34" charset="0"/>
                <a:cs typeface="Calibri" panose="020F0502020204030204" pitchFamily="34" charset="0"/>
              </a:rPr>
              <a:t>B. </a:t>
            </a:r>
            <a:r>
              <a:rPr lang="en-US" altLang="en-US" sz="3429" b="1" dirty="0">
                <a:solidFill>
                  <a:srgbClr val="0000FF"/>
                </a:solidFill>
                <a:latin typeface="Calibri" panose="020F0502020204030204" pitchFamily="34" charset="0"/>
                <a:cs typeface="Calibri" panose="020F0502020204030204" pitchFamily="34" charset="0"/>
              </a:rPr>
              <a:t>Con </a:t>
            </a:r>
            <a:r>
              <a:rPr lang="en-US" altLang="en-US" sz="3429" b="1" dirty="0" err="1">
                <a:solidFill>
                  <a:srgbClr val="0000FF"/>
                </a:solidFill>
                <a:latin typeface="Calibri" panose="020F0502020204030204" pitchFamily="34" charset="0"/>
                <a:cs typeface="Calibri" panose="020F0502020204030204" pitchFamily="34" charset="0"/>
              </a:rPr>
              <a:t>chó</a:t>
            </a:r>
            <a:endParaRPr lang="en-US" sz="3429" b="1"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239300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1000"/>
                                        <p:tgtEl>
                                          <p:spTgt spid="32"/>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slide(fromLeft)">
                                      <p:cBhvr>
                                        <p:cTn id="11" dur="1000"/>
                                        <p:tgtEl>
                                          <p:spTgt spid="3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1000" fill="hold"/>
                                        <p:tgtEl>
                                          <p:spTgt spid="34"/>
                                        </p:tgtEl>
                                        <p:attrNameLst>
                                          <p:attrName>ppt_x</p:attrName>
                                        </p:attrNameLst>
                                      </p:cBhvr>
                                      <p:tavLst>
                                        <p:tav tm="0">
                                          <p:val>
                                            <p:strVal val="0-#ppt_w/2"/>
                                          </p:val>
                                        </p:tav>
                                        <p:tav tm="100000">
                                          <p:val>
                                            <p:strVal val="#ppt_x"/>
                                          </p:val>
                                        </p:tav>
                                      </p:tavLst>
                                    </p:anim>
                                    <p:anim calcmode="lin" valueType="num">
                                      <p:cBhvr additive="base">
                                        <p:cTn id="15" dur="1000" fill="hold"/>
                                        <p:tgtEl>
                                          <p:spTgt spid="34"/>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1000" fill="hold"/>
                                        <p:tgtEl>
                                          <p:spTgt spid="35"/>
                                        </p:tgtEl>
                                        <p:attrNameLst>
                                          <p:attrName>ppt_x</p:attrName>
                                        </p:attrNameLst>
                                      </p:cBhvr>
                                      <p:tavLst>
                                        <p:tav tm="0">
                                          <p:val>
                                            <p:strVal val="1+#ppt_w/2"/>
                                          </p:val>
                                        </p:tav>
                                        <p:tav tm="100000">
                                          <p:val>
                                            <p:strVal val="#ppt_x"/>
                                          </p:val>
                                        </p:tav>
                                      </p:tavLst>
                                    </p:anim>
                                    <p:anim calcmode="lin" valueType="num">
                                      <p:cBhvr additive="base">
                                        <p:cTn id="19" dur="1000" fill="hold"/>
                                        <p:tgtEl>
                                          <p:spTgt spid="35"/>
                                        </p:tgtEl>
                                        <p:attrNameLst>
                                          <p:attrName>ppt_y</p:attrName>
                                        </p:attrNameLst>
                                      </p:cBhvr>
                                      <p:tavLst>
                                        <p:tav tm="0">
                                          <p:val>
                                            <p:strVal val="#ppt_y"/>
                                          </p:val>
                                        </p:tav>
                                        <p:tav tm="100000">
                                          <p:val>
                                            <p:strVal val="#ppt_y"/>
                                          </p:val>
                                        </p:tav>
                                      </p:tavLst>
                                    </p:anim>
                                  </p:childTnLst>
                                </p:cTn>
                              </p:par>
                              <p:par>
                                <p:cTn id="20" presetID="2" presetClass="entr" presetSubtype="2" fill="hold" grpId="1"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1000" fill="hold"/>
                                        <p:tgtEl>
                                          <p:spTgt spid="37"/>
                                        </p:tgtEl>
                                        <p:attrNameLst>
                                          <p:attrName>ppt_x</p:attrName>
                                        </p:attrNameLst>
                                      </p:cBhvr>
                                      <p:tavLst>
                                        <p:tav tm="0">
                                          <p:val>
                                            <p:strVal val="1+#ppt_w/2"/>
                                          </p:val>
                                        </p:tav>
                                        <p:tav tm="100000">
                                          <p:val>
                                            <p:strVal val="#ppt_x"/>
                                          </p:val>
                                        </p:tav>
                                      </p:tavLst>
                                    </p:anim>
                                    <p:anim calcmode="lin" valueType="num">
                                      <p:cBhvr additive="base">
                                        <p:cTn id="2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4" presetClass="exit" presetSubtype="0" decel="100000" fill="hold" grpId="0" nodeType="clickEffect">
                                  <p:stCondLst>
                                    <p:cond delay="0"/>
                                  </p:stCondLst>
                                  <p:childTnLst>
                                    <p:anim calcmode="lin" valueType="num">
                                      <p:cBhvr>
                                        <p:cTn id="27" dur="1000"/>
                                        <p:tgtEl>
                                          <p:spTgt spid="30"/>
                                        </p:tgtEl>
                                        <p:attrNameLst>
                                          <p:attrName>ppt_w</p:attrName>
                                        </p:attrNameLst>
                                      </p:cBhvr>
                                      <p:tavLst>
                                        <p:tav tm="0">
                                          <p:val>
                                            <p:strVal val="ppt_w"/>
                                          </p:val>
                                        </p:tav>
                                        <p:tav tm="100000">
                                          <p:val>
                                            <p:strVal val="ppt_w*0.05"/>
                                          </p:val>
                                        </p:tav>
                                      </p:tavLst>
                                    </p:anim>
                                    <p:anim calcmode="lin" valueType="num">
                                      <p:cBhvr>
                                        <p:cTn id="28" dur="1000"/>
                                        <p:tgtEl>
                                          <p:spTgt spid="30"/>
                                        </p:tgtEl>
                                        <p:attrNameLst>
                                          <p:attrName>ppt_h</p:attrName>
                                        </p:attrNameLst>
                                      </p:cBhvr>
                                      <p:tavLst>
                                        <p:tav tm="0">
                                          <p:val>
                                            <p:strVal val="ppt_h"/>
                                          </p:val>
                                        </p:tav>
                                        <p:tav tm="100000">
                                          <p:val>
                                            <p:strVal val="ppt_h"/>
                                          </p:val>
                                        </p:tav>
                                      </p:tavLst>
                                    </p:anim>
                                    <p:anim calcmode="lin" valueType="num">
                                      <p:cBhvr>
                                        <p:cTn id="29" dur="1000"/>
                                        <p:tgtEl>
                                          <p:spTgt spid="30"/>
                                        </p:tgtEl>
                                        <p:attrNameLst>
                                          <p:attrName>ppt_x</p:attrName>
                                        </p:attrNameLst>
                                      </p:cBhvr>
                                      <p:tavLst>
                                        <p:tav tm="0">
                                          <p:val>
                                            <p:strVal val="ppt_x"/>
                                          </p:val>
                                        </p:tav>
                                        <p:tav tm="100000">
                                          <p:val>
                                            <p:strVal val="ppt_x-.2"/>
                                          </p:val>
                                        </p:tav>
                                      </p:tavLst>
                                    </p:anim>
                                    <p:anim calcmode="lin" valueType="num">
                                      <p:cBhvr>
                                        <p:cTn id="30" dur="1000"/>
                                        <p:tgtEl>
                                          <p:spTgt spid="30"/>
                                        </p:tgtEl>
                                        <p:attrNameLst>
                                          <p:attrName>ppt_y</p:attrName>
                                        </p:attrNameLst>
                                      </p:cBhvr>
                                      <p:tavLst>
                                        <p:tav tm="0">
                                          <p:val>
                                            <p:strVal val="ppt_y"/>
                                          </p:val>
                                        </p:tav>
                                        <p:tav tm="100000">
                                          <p:val>
                                            <p:strVal val="ppt_y"/>
                                          </p:val>
                                        </p:tav>
                                      </p:tavLst>
                                    </p:anim>
                                    <p:animEffect transition="out" filter="fade">
                                      <p:cBhvr>
                                        <p:cTn id="31" dur="1000"/>
                                        <p:tgtEl>
                                          <p:spTgt spid="30"/>
                                        </p:tgtEl>
                                      </p:cBhvr>
                                    </p:animEffect>
                                    <p:set>
                                      <p:cBhvr>
                                        <p:cTn id="32" dur="1" fill="hold">
                                          <p:stCondLst>
                                            <p:cond delay="999"/>
                                          </p:stCondLst>
                                        </p:cTn>
                                        <p:tgtEl>
                                          <p:spTgt spid="3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33" fill="hold" nodeType="withGroup">
                            <p:stCondLst>
                              <p:cond delay="1000"/>
                            </p:stCondLst>
                            <p:childTnLst>
                              <p:par>
                                <p:cTn id="34" presetID="54" presetClass="exit" presetSubtype="0" decel="100000" fill="hold" grpId="0" nodeType="afterEffect">
                                  <p:stCondLst>
                                    <p:cond delay="0"/>
                                  </p:stCondLst>
                                  <p:childTnLst>
                                    <p:anim calcmode="lin" valueType="num">
                                      <p:cBhvr>
                                        <p:cTn id="35" dur="1000"/>
                                        <p:tgtEl>
                                          <p:spTgt spid="29"/>
                                        </p:tgtEl>
                                        <p:attrNameLst>
                                          <p:attrName>ppt_w</p:attrName>
                                        </p:attrNameLst>
                                      </p:cBhvr>
                                      <p:tavLst>
                                        <p:tav tm="0">
                                          <p:val>
                                            <p:strVal val="ppt_w"/>
                                          </p:val>
                                        </p:tav>
                                        <p:tav tm="100000">
                                          <p:val>
                                            <p:strVal val="ppt_w*0.05"/>
                                          </p:val>
                                        </p:tav>
                                      </p:tavLst>
                                    </p:anim>
                                    <p:anim calcmode="lin" valueType="num">
                                      <p:cBhvr>
                                        <p:cTn id="36" dur="1000"/>
                                        <p:tgtEl>
                                          <p:spTgt spid="29"/>
                                        </p:tgtEl>
                                        <p:attrNameLst>
                                          <p:attrName>ppt_h</p:attrName>
                                        </p:attrNameLst>
                                      </p:cBhvr>
                                      <p:tavLst>
                                        <p:tav tm="0">
                                          <p:val>
                                            <p:strVal val="ppt_h"/>
                                          </p:val>
                                        </p:tav>
                                        <p:tav tm="100000">
                                          <p:val>
                                            <p:strVal val="ppt_h"/>
                                          </p:val>
                                        </p:tav>
                                      </p:tavLst>
                                    </p:anim>
                                    <p:anim calcmode="lin" valueType="num">
                                      <p:cBhvr>
                                        <p:cTn id="37" dur="1000"/>
                                        <p:tgtEl>
                                          <p:spTgt spid="29"/>
                                        </p:tgtEl>
                                        <p:attrNameLst>
                                          <p:attrName>ppt_x</p:attrName>
                                        </p:attrNameLst>
                                      </p:cBhvr>
                                      <p:tavLst>
                                        <p:tav tm="0">
                                          <p:val>
                                            <p:strVal val="ppt_x"/>
                                          </p:val>
                                        </p:tav>
                                        <p:tav tm="100000">
                                          <p:val>
                                            <p:strVal val="ppt_x-.2"/>
                                          </p:val>
                                        </p:tav>
                                      </p:tavLst>
                                    </p:anim>
                                    <p:anim calcmode="lin" valueType="num">
                                      <p:cBhvr>
                                        <p:cTn id="38" dur="1000"/>
                                        <p:tgtEl>
                                          <p:spTgt spid="29"/>
                                        </p:tgtEl>
                                        <p:attrNameLst>
                                          <p:attrName>ppt_y</p:attrName>
                                        </p:attrNameLst>
                                      </p:cBhvr>
                                      <p:tavLst>
                                        <p:tav tm="0">
                                          <p:val>
                                            <p:strVal val="ppt_y"/>
                                          </p:val>
                                        </p:tav>
                                        <p:tav tm="100000">
                                          <p:val>
                                            <p:strVal val="ppt_y"/>
                                          </p:val>
                                        </p:tav>
                                      </p:tavLst>
                                    </p:anim>
                                    <p:animEffect transition="out" filter="fade">
                                      <p:cBhvr>
                                        <p:cTn id="39" dur="1000"/>
                                        <p:tgtEl>
                                          <p:spTgt spid="29"/>
                                        </p:tgtEl>
                                      </p:cBhvr>
                                    </p:animEffect>
                                    <p:set>
                                      <p:cBhvr>
                                        <p:cTn id="40" dur="1" fill="hold">
                                          <p:stCondLst>
                                            <p:cond delay="999"/>
                                          </p:stCondLst>
                                        </p:cTn>
                                        <p:tgtEl>
                                          <p:spTgt spid="29"/>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41" fill="hold">
                            <p:stCondLst>
                              <p:cond delay="2000"/>
                            </p:stCondLst>
                            <p:childTnLst>
                              <p:par>
                                <p:cTn id="42" presetID="54" presetClass="exit" presetSubtype="0" decel="100000" fill="hold" grpId="0" nodeType="afterEffect">
                                  <p:stCondLst>
                                    <p:cond delay="0"/>
                                  </p:stCondLst>
                                  <p:childTnLst>
                                    <p:anim calcmode="lin" valueType="num">
                                      <p:cBhvr>
                                        <p:cTn id="43" dur="1000"/>
                                        <p:tgtEl>
                                          <p:spTgt spid="28"/>
                                        </p:tgtEl>
                                        <p:attrNameLst>
                                          <p:attrName>ppt_w</p:attrName>
                                        </p:attrNameLst>
                                      </p:cBhvr>
                                      <p:tavLst>
                                        <p:tav tm="0">
                                          <p:val>
                                            <p:strVal val="ppt_w"/>
                                          </p:val>
                                        </p:tav>
                                        <p:tav tm="100000">
                                          <p:val>
                                            <p:strVal val="ppt_w*0.05"/>
                                          </p:val>
                                        </p:tav>
                                      </p:tavLst>
                                    </p:anim>
                                    <p:anim calcmode="lin" valueType="num">
                                      <p:cBhvr>
                                        <p:cTn id="44" dur="1000"/>
                                        <p:tgtEl>
                                          <p:spTgt spid="28"/>
                                        </p:tgtEl>
                                        <p:attrNameLst>
                                          <p:attrName>ppt_h</p:attrName>
                                        </p:attrNameLst>
                                      </p:cBhvr>
                                      <p:tavLst>
                                        <p:tav tm="0">
                                          <p:val>
                                            <p:strVal val="ppt_h"/>
                                          </p:val>
                                        </p:tav>
                                        <p:tav tm="100000">
                                          <p:val>
                                            <p:strVal val="ppt_h"/>
                                          </p:val>
                                        </p:tav>
                                      </p:tavLst>
                                    </p:anim>
                                    <p:anim calcmode="lin" valueType="num">
                                      <p:cBhvr>
                                        <p:cTn id="45" dur="1000"/>
                                        <p:tgtEl>
                                          <p:spTgt spid="28"/>
                                        </p:tgtEl>
                                        <p:attrNameLst>
                                          <p:attrName>ppt_x</p:attrName>
                                        </p:attrNameLst>
                                      </p:cBhvr>
                                      <p:tavLst>
                                        <p:tav tm="0">
                                          <p:val>
                                            <p:strVal val="ppt_x"/>
                                          </p:val>
                                        </p:tav>
                                        <p:tav tm="100000">
                                          <p:val>
                                            <p:strVal val="ppt_x-.2"/>
                                          </p:val>
                                        </p:tav>
                                      </p:tavLst>
                                    </p:anim>
                                    <p:anim calcmode="lin" valueType="num">
                                      <p:cBhvr>
                                        <p:cTn id="46" dur="1000"/>
                                        <p:tgtEl>
                                          <p:spTgt spid="28"/>
                                        </p:tgtEl>
                                        <p:attrNameLst>
                                          <p:attrName>ppt_y</p:attrName>
                                        </p:attrNameLst>
                                      </p:cBhvr>
                                      <p:tavLst>
                                        <p:tav tm="0">
                                          <p:val>
                                            <p:strVal val="ppt_y"/>
                                          </p:val>
                                        </p:tav>
                                        <p:tav tm="100000">
                                          <p:val>
                                            <p:strVal val="ppt_y"/>
                                          </p:val>
                                        </p:tav>
                                      </p:tavLst>
                                    </p:anim>
                                    <p:animEffect transition="out" filter="fade">
                                      <p:cBhvr>
                                        <p:cTn id="47" dur="1000"/>
                                        <p:tgtEl>
                                          <p:spTgt spid="28"/>
                                        </p:tgtEl>
                                      </p:cBhvr>
                                    </p:animEffect>
                                    <p:set>
                                      <p:cBhvr>
                                        <p:cTn id="48" dur="1" fill="hold">
                                          <p:stCondLst>
                                            <p:cond delay="999"/>
                                          </p:stCondLst>
                                        </p:cTn>
                                        <p:tgtEl>
                                          <p:spTgt spid="28"/>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9" fill="hold">
                            <p:stCondLst>
                              <p:cond delay="3000"/>
                            </p:stCondLst>
                            <p:childTnLst>
                              <p:par>
                                <p:cTn id="50" presetID="54" presetClass="exit" presetSubtype="0" decel="100000" fill="hold" grpId="0" nodeType="afterEffect">
                                  <p:stCondLst>
                                    <p:cond delay="0"/>
                                  </p:stCondLst>
                                  <p:childTnLst>
                                    <p:anim calcmode="lin" valueType="num">
                                      <p:cBhvr>
                                        <p:cTn id="51" dur="1000"/>
                                        <p:tgtEl>
                                          <p:spTgt spid="27"/>
                                        </p:tgtEl>
                                        <p:attrNameLst>
                                          <p:attrName>ppt_w</p:attrName>
                                        </p:attrNameLst>
                                      </p:cBhvr>
                                      <p:tavLst>
                                        <p:tav tm="0">
                                          <p:val>
                                            <p:strVal val="ppt_w"/>
                                          </p:val>
                                        </p:tav>
                                        <p:tav tm="100000">
                                          <p:val>
                                            <p:strVal val="ppt_w*0.05"/>
                                          </p:val>
                                        </p:tav>
                                      </p:tavLst>
                                    </p:anim>
                                    <p:anim calcmode="lin" valueType="num">
                                      <p:cBhvr>
                                        <p:cTn id="52" dur="1000"/>
                                        <p:tgtEl>
                                          <p:spTgt spid="27"/>
                                        </p:tgtEl>
                                        <p:attrNameLst>
                                          <p:attrName>ppt_h</p:attrName>
                                        </p:attrNameLst>
                                      </p:cBhvr>
                                      <p:tavLst>
                                        <p:tav tm="0">
                                          <p:val>
                                            <p:strVal val="ppt_h"/>
                                          </p:val>
                                        </p:tav>
                                        <p:tav tm="100000">
                                          <p:val>
                                            <p:strVal val="ppt_h"/>
                                          </p:val>
                                        </p:tav>
                                      </p:tavLst>
                                    </p:anim>
                                    <p:anim calcmode="lin" valueType="num">
                                      <p:cBhvr>
                                        <p:cTn id="53" dur="1000"/>
                                        <p:tgtEl>
                                          <p:spTgt spid="27"/>
                                        </p:tgtEl>
                                        <p:attrNameLst>
                                          <p:attrName>ppt_x</p:attrName>
                                        </p:attrNameLst>
                                      </p:cBhvr>
                                      <p:tavLst>
                                        <p:tav tm="0">
                                          <p:val>
                                            <p:strVal val="ppt_x"/>
                                          </p:val>
                                        </p:tav>
                                        <p:tav tm="100000">
                                          <p:val>
                                            <p:strVal val="ppt_x-.2"/>
                                          </p:val>
                                        </p:tav>
                                      </p:tavLst>
                                    </p:anim>
                                    <p:anim calcmode="lin" valueType="num">
                                      <p:cBhvr>
                                        <p:cTn id="54" dur="1000"/>
                                        <p:tgtEl>
                                          <p:spTgt spid="27"/>
                                        </p:tgtEl>
                                        <p:attrNameLst>
                                          <p:attrName>ppt_y</p:attrName>
                                        </p:attrNameLst>
                                      </p:cBhvr>
                                      <p:tavLst>
                                        <p:tav tm="0">
                                          <p:val>
                                            <p:strVal val="ppt_y"/>
                                          </p:val>
                                        </p:tav>
                                        <p:tav tm="100000">
                                          <p:val>
                                            <p:strVal val="ppt_y"/>
                                          </p:val>
                                        </p:tav>
                                      </p:tavLst>
                                    </p:anim>
                                    <p:animEffect transition="out" filter="fade">
                                      <p:cBhvr>
                                        <p:cTn id="55" dur="1000"/>
                                        <p:tgtEl>
                                          <p:spTgt spid="27"/>
                                        </p:tgtEl>
                                      </p:cBhvr>
                                    </p:animEffect>
                                    <p:set>
                                      <p:cBhvr>
                                        <p:cTn id="56" dur="1" fill="hold">
                                          <p:stCondLst>
                                            <p:cond delay="999"/>
                                          </p:stCondLst>
                                        </p:cTn>
                                        <p:tgtEl>
                                          <p:spTgt spid="2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7" fill="hold">
                            <p:stCondLst>
                              <p:cond delay="4000"/>
                            </p:stCondLst>
                            <p:childTnLst>
                              <p:par>
                                <p:cTn id="58" presetID="54" presetClass="exit" presetSubtype="0" decel="100000" fill="hold" grpId="0" nodeType="afterEffect">
                                  <p:stCondLst>
                                    <p:cond delay="0"/>
                                  </p:stCondLst>
                                  <p:childTnLst>
                                    <p:anim calcmode="lin" valueType="num">
                                      <p:cBhvr>
                                        <p:cTn id="59" dur="1000"/>
                                        <p:tgtEl>
                                          <p:spTgt spid="26"/>
                                        </p:tgtEl>
                                        <p:attrNameLst>
                                          <p:attrName>ppt_w</p:attrName>
                                        </p:attrNameLst>
                                      </p:cBhvr>
                                      <p:tavLst>
                                        <p:tav tm="0">
                                          <p:val>
                                            <p:strVal val="ppt_w"/>
                                          </p:val>
                                        </p:tav>
                                        <p:tav tm="100000">
                                          <p:val>
                                            <p:strVal val="ppt_w*0.05"/>
                                          </p:val>
                                        </p:tav>
                                      </p:tavLst>
                                    </p:anim>
                                    <p:anim calcmode="lin" valueType="num">
                                      <p:cBhvr>
                                        <p:cTn id="60" dur="1000"/>
                                        <p:tgtEl>
                                          <p:spTgt spid="26"/>
                                        </p:tgtEl>
                                        <p:attrNameLst>
                                          <p:attrName>ppt_h</p:attrName>
                                        </p:attrNameLst>
                                      </p:cBhvr>
                                      <p:tavLst>
                                        <p:tav tm="0">
                                          <p:val>
                                            <p:strVal val="ppt_h"/>
                                          </p:val>
                                        </p:tav>
                                        <p:tav tm="100000">
                                          <p:val>
                                            <p:strVal val="ppt_h"/>
                                          </p:val>
                                        </p:tav>
                                      </p:tavLst>
                                    </p:anim>
                                    <p:anim calcmode="lin" valueType="num">
                                      <p:cBhvr>
                                        <p:cTn id="61" dur="1000"/>
                                        <p:tgtEl>
                                          <p:spTgt spid="26"/>
                                        </p:tgtEl>
                                        <p:attrNameLst>
                                          <p:attrName>ppt_x</p:attrName>
                                        </p:attrNameLst>
                                      </p:cBhvr>
                                      <p:tavLst>
                                        <p:tav tm="0">
                                          <p:val>
                                            <p:strVal val="ppt_x"/>
                                          </p:val>
                                        </p:tav>
                                        <p:tav tm="100000">
                                          <p:val>
                                            <p:strVal val="ppt_x-.2"/>
                                          </p:val>
                                        </p:tav>
                                      </p:tavLst>
                                    </p:anim>
                                    <p:anim calcmode="lin" valueType="num">
                                      <p:cBhvr>
                                        <p:cTn id="62" dur="1000"/>
                                        <p:tgtEl>
                                          <p:spTgt spid="26"/>
                                        </p:tgtEl>
                                        <p:attrNameLst>
                                          <p:attrName>ppt_y</p:attrName>
                                        </p:attrNameLst>
                                      </p:cBhvr>
                                      <p:tavLst>
                                        <p:tav tm="0">
                                          <p:val>
                                            <p:strVal val="ppt_y"/>
                                          </p:val>
                                        </p:tav>
                                        <p:tav tm="100000">
                                          <p:val>
                                            <p:strVal val="ppt_y"/>
                                          </p:val>
                                        </p:tav>
                                      </p:tavLst>
                                    </p:anim>
                                    <p:animEffect transition="out" filter="fade">
                                      <p:cBhvr>
                                        <p:cTn id="63" dur="1000"/>
                                        <p:tgtEl>
                                          <p:spTgt spid="26"/>
                                        </p:tgtEl>
                                      </p:cBhvr>
                                    </p:animEffect>
                                    <p:set>
                                      <p:cBhvr>
                                        <p:cTn id="64" dur="1" fill="hold">
                                          <p:stCondLst>
                                            <p:cond delay="999"/>
                                          </p:stCondLst>
                                        </p:cTn>
                                        <p:tgtEl>
                                          <p:spTgt spid="26"/>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5" fill="hold">
                            <p:stCondLst>
                              <p:cond delay="5000"/>
                            </p:stCondLst>
                            <p:childTnLst>
                              <p:par>
                                <p:cTn id="66" presetID="54" presetClass="exit" presetSubtype="0" decel="100000" fill="hold" grpId="0" nodeType="afterEffect">
                                  <p:stCondLst>
                                    <p:cond delay="0"/>
                                  </p:stCondLst>
                                  <p:childTnLst>
                                    <p:anim calcmode="lin" valueType="num">
                                      <p:cBhvr>
                                        <p:cTn id="67" dur="1000"/>
                                        <p:tgtEl>
                                          <p:spTgt spid="10"/>
                                        </p:tgtEl>
                                        <p:attrNameLst>
                                          <p:attrName>ppt_w</p:attrName>
                                        </p:attrNameLst>
                                      </p:cBhvr>
                                      <p:tavLst>
                                        <p:tav tm="0">
                                          <p:val>
                                            <p:strVal val="ppt_w"/>
                                          </p:val>
                                        </p:tav>
                                        <p:tav tm="100000">
                                          <p:val>
                                            <p:strVal val="ppt_w*0.05"/>
                                          </p:val>
                                        </p:tav>
                                      </p:tavLst>
                                    </p:anim>
                                    <p:anim calcmode="lin" valueType="num">
                                      <p:cBhvr>
                                        <p:cTn id="68" dur="1000"/>
                                        <p:tgtEl>
                                          <p:spTgt spid="10"/>
                                        </p:tgtEl>
                                        <p:attrNameLst>
                                          <p:attrName>ppt_h</p:attrName>
                                        </p:attrNameLst>
                                      </p:cBhvr>
                                      <p:tavLst>
                                        <p:tav tm="0">
                                          <p:val>
                                            <p:strVal val="ppt_h"/>
                                          </p:val>
                                        </p:tav>
                                        <p:tav tm="100000">
                                          <p:val>
                                            <p:strVal val="ppt_h"/>
                                          </p:val>
                                        </p:tav>
                                      </p:tavLst>
                                    </p:anim>
                                    <p:anim calcmode="lin" valueType="num">
                                      <p:cBhvr>
                                        <p:cTn id="69" dur="1000"/>
                                        <p:tgtEl>
                                          <p:spTgt spid="10"/>
                                        </p:tgtEl>
                                        <p:attrNameLst>
                                          <p:attrName>ppt_x</p:attrName>
                                        </p:attrNameLst>
                                      </p:cBhvr>
                                      <p:tavLst>
                                        <p:tav tm="0">
                                          <p:val>
                                            <p:strVal val="ppt_x"/>
                                          </p:val>
                                        </p:tav>
                                        <p:tav tm="100000">
                                          <p:val>
                                            <p:strVal val="ppt_x-.2"/>
                                          </p:val>
                                        </p:tav>
                                      </p:tavLst>
                                    </p:anim>
                                    <p:anim calcmode="lin" valueType="num">
                                      <p:cBhvr>
                                        <p:cTn id="70" dur="1000"/>
                                        <p:tgtEl>
                                          <p:spTgt spid="10"/>
                                        </p:tgtEl>
                                        <p:attrNameLst>
                                          <p:attrName>ppt_y</p:attrName>
                                        </p:attrNameLst>
                                      </p:cBhvr>
                                      <p:tavLst>
                                        <p:tav tm="0">
                                          <p:val>
                                            <p:strVal val="ppt_y"/>
                                          </p:val>
                                        </p:tav>
                                        <p:tav tm="100000">
                                          <p:val>
                                            <p:strVal val="ppt_y"/>
                                          </p:val>
                                        </p:tav>
                                      </p:tavLst>
                                    </p:anim>
                                    <p:animEffect transition="out" filter="fade">
                                      <p:cBhvr>
                                        <p:cTn id="71" dur="1000"/>
                                        <p:tgtEl>
                                          <p:spTgt spid="10"/>
                                        </p:tgtEl>
                                      </p:cBhvr>
                                    </p:animEffect>
                                    <p:set>
                                      <p:cBhvr>
                                        <p:cTn id="72"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73" fill="hold" nodeType="afterGroup">
                            <p:stCondLst>
                              <p:cond delay="6000"/>
                            </p:stCondLst>
                            <p:childTnLst>
                              <p:par>
                                <p:cTn id="74" presetID="54" presetClass="exit" presetSubtype="0" decel="100000" fill="hold" grpId="0" nodeType="afterEffect">
                                  <p:stCondLst>
                                    <p:cond delay="0"/>
                                  </p:stCondLst>
                                  <p:childTnLst>
                                    <p:anim calcmode="lin" valueType="num">
                                      <p:cBhvr>
                                        <p:cTn id="75" dur="1000"/>
                                        <p:tgtEl>
                                          <p:spTgt spid="9"/>
                                        </p:tgtEl>
                                        <p:attrNameLst>
                                          <p:attrName>ppt_w</p:attrName>
                                        </p:attrNameLst>
                                      </p:cBhvr>
                                      <p:tavLst>
                                        <p:tav tm="0">
                                          <p:val>
                                            <p:strVal val="ppt_w"/>
                                          </p:val>
                                        </p:tav>
                                        <p:tav tm="100000">
                                          <p:val>
                                            <p:strVal val="ppt_w*0.05"/>
                                          </p:val>
                                        </p:tav>
                                      </p:tavLst>
                                    </p:anim>
                                    <p:anim calcmode="lin" valueType="num">
                                      <p:cBhvr>
                                        <p:cTn id="76" dur="1000"/>
                                        <p:tgtEl>
                                          <p:spTgt spid="9"/>
                                        </p:tgtEl>
                                        <p:attrNameLst>
                                          <p:attrName>ppt_h</p:attrName>
                                        </p:attrNameLst>
                                      </p:cBhvr>
                                      <p:tavLst>
                                        <p:tav tm="0">
                                          <p:val>
                                            <p:strVal val="ppt_h"/>
                                          </p:val>
                                        </p:tav>
                                        <p:tav tm="100000">
                                          <p:val>
                                            <p:strVal val="ppt_h"/>
                                          </p:val>
                                        </p:tav>
                                      </p:tavLst>
                                    </p:anim>
                                    <p:anim calcmode="lin" valueType="num">
                                      <p:cBhvr>
                                        <p:cTn id="77" dur="1000"/>
                                        <p:tgtEl>
                                          <p:spTgt spid="9"/>
                                        </p:tgtEl>
                                        <p:attrNameLst>
                                          <p:attrName>ppt_x</p:attrName>
                                        </p:attrNameLst>
                                      </p:cBhvr>
                                      <p:tavLst>
                                        <p:tav tm="0">
                                          <p:val>
                                            <p:strVal val="ppt_x"/>
                                          </p:val>
                                        </p:tav>
                                        <p:tav tm="100000">
                                          <p:val>
                                            <p:strVal val="ppt_x-.2"/>
                                          </p:val>
                                        </p:tav>
                                      </p:tavLst>
                                    </p:anim>
                                    <p:anim calcmode="lin" valueType="num">
                                      <p:cBhvr>
                                        <p:cTn id="78" dur="1000"/>
                                        <p:tgtEl>
                                          <p:spTgt spid="9"/>
                                        </p:tgtEl>
                                        <p:attrNameLst>
                                          <p:attrName>ppt_y</p:attrName>
                                        </p:attrNameLst>
                                      </p:cBhvr>
                                      <p:tavLst>
                                        <p:tav tm="0">
                                          <p:val>
                                            <p:strVal val="ppt_y"/>
                                          </p:val>
                                        </p:tav>
                                        <p:tav tm="100000">
                                          <p:val>
                                            <p:strVal val="ppt_y"/>
                                          </p:val>
                                        </p:tav>
                                      </p:tavLst>
                                    </p:anim>
                                    <p:animEffect transition="out" filter="fade">
                                      <p:cBhvr>
                                        <p:cTn id="79" dur="1000"/>
                                        <p:tgtEl>
                                          <p:spTgt spid="9"/>
                                        </p:tgtEl>
                                      </p:cBhvr>
                                    </p:animEffect>
                                    <p:set>
                                      <p:cBhvr>
                                        <p:cTn id="8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childTnLst>
                          </p:cTn>
                        </p:par>
                        <p:par>
                          <p:cTn id="81" fill="hold" nodeType="afterGroup">
                            <p:stCondLst>
                              <p:cond delay="7000"/>
                            </p:stCondLst>
                            <p:childTnLst>
                              <p:par>
                                <p:cTn id="82" presetID="54" presetClass="exit" presetSubtype="0" decel="100000" fill="hold" grpId="0" nodeType="afterEffect">
                                  <p:stCondLst>
                                    <p:cond delay="0"/>
                                  </p:stCondLst>
                                  <p:childTnLst>
                                    <p:anim calcmode="lin" valueType="num">
                                      <p:cBhvr>
                                        <p:cTn id="83" dur="1000"/>
                                        <p:tgtEl>
                                          <p:spTgt spid="8"/>
                                        </p:tgtEl>
                                        <p:attrNameLst>
                                          <p:attrName>ppt_w</p:attrName>
                                        </p:attrNameLst>
                                      </p:cBhvr>
                                      <p:tavLst>
                                        <p:tav tm="0">
                                          <p:val>
                                            <p:strVal val="ppt_w"/>
                                          </p:val>
                                        </p:tav>
                                        <p:tav tm="100000">
                                          <p:val>
                                            <p:strVal val="ppt_w*0.05"/>
                                          </p:val>
                                        </p:tav>
                                      </p:tavLst>
                                    </p:anim>
                                    <p:anim calcmode="lin" valueType="num">
                                      <p:cBhvr>
                                        <p:cTn id="84" dur="1000"/>
                                        <p:tgtEl>
                                          <p:spTgt spid="8"/>
                                        </p:tgtEl>
                                        <p:attrNameLst>
                                          <p:attrName>ppt_h</p:attrName>
                                        </p:attrNameLst>
                                      </p:cBhvr>
                                      <p:tavLst>
                                        <p:tav tm="0">
                                          <p:val>
                                            <p:strVal val="ppt_h"/>
                                          </p:val>
                                        </p:tav>
                                        <p:tav tm="100000">
                                          <p:val>
                                            <p:strVal val="ppt_h"/>
                                          </p:val>
                                        </p:tav>
                                      </p:tavLst>
                                    </p:anim>
                                    <p:anim calcmode="lin" valueType="num">
                                      <p:cBhvr>
                                        <p:cTn id="85" dur="1000"/>
                                        <p:tgtEl>
                                          <p:spTgt spid="8"/>
                                        </p:tgtEl>
                                        <p:attrNameLst>
                                          <p:attrName>ppt_x</p:attrName>
                                        </p:attrNameLst>
                                      </p:cBhvr>
                                      <p:tavLst>
                                        <p:tav tm="0">
                                          <p:val>
                                            <p:strVal val="ppt_x"/>
                                          </p:val>
                                        </p:tav>
                                        <p:tav tm="100000">
                                          <p:val>
                                            <p:strVal val="ppt_x-.2"/>
                                          </p:val>
                                        </p:tav>
                                      </p:tavLst>
                                    </p:anim>
                                    <p:anim calcmode="lin" valueType="num">
                                      <p:cBhvr>
                                        <p:cTn id="86" dur="1000"/>
                                        <p:tgtEl>
                                          <p:spTgt spid="8"/>
                                        </p:tgtEl>
                                        <p:attrNameLst>
                                          <p:attrName>ppt_y</p:attrName>
                                        </p:attrNameLst>
                                      </p:cBhvr>
                                      <p:tavLst>
                                        <p:tav tm="0">
                                          <p:val>
                                            <p:strVal val="ppt_y"/>
                                          </p:val>
                                        </p:tav>
                                        <p:tav tm="100000">
                                          <p:val>
                                            <p:strVal val="ppt_y"/>
                                          </p:val>
                                        </p:tav>
                                      </p:tavLst>
                                    </p:anim>
                                    <p:animEffect transition="out" filter="fade">
                                      <p:cBhvr>
                                        <p:cTn id="87" dur="1000"/>
                                        <p:tgtEl>
                                          <p:spTgt spid="8"/>
                                        </p:tgtEl>
                                      </p:cBhvr>
                                    </p:animEffect>
                                    <p:set>
                                      <p:cBhvr>
                                        <p:cTn id="88"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childTnLst>
                          </p:cTn>
                        </p:par>
                        <p:par>
                          <p:cTn id="89" fill="hold" nodeType="afterGroup">
                            <p:stCondLst>
                              <p:cond delay="8000"/>
                            </p:stCondLst>
                            <p:childTnLst>
                              <p:par>
                                <p:cTn id="90" presetID="54" presetClass="exit" presetSubtype="0" decel="100000" fill="hold" grpId="0" nodeType="afterEffect">
                                  <p:stCondLst>
                                    <p:cond delay="0"/>
                                  </p:stCondLst>
                                  <p:childTnLst>
                                    <p:anim calcmode="lin" valueType="num">
                                      <p:cBhvr>
                                        <p:cTn id="91" dur="1000"/>
                                        <p:tgtEl>
                                          <p:spTgt spid="7"/>
                                        </p:tgtEl>
                                        <p:attrNameLst>
                                          <p:attrName>ppt_w</p:attrName>
                                        </p:attrNameLst>
                                      </p:cBhvr>
                                      <p:tavLst>
                                        <p:tav tm="0">
                                          <p:val>
                                            <p:strVal val="ppt_w"/>
                                          </p:val>
                                        </p:tav>
                                        <p:tav tm="100000">
                                          <p:val>
                                            <p:strVal val="ppt_w*0.05"/>
                                          </p:val>
                                        </p:tav>
                                      </p:tavLst>
                                    </p:anim>
                                    <p:anim calcmode="lin" valueType="num">
                                      <p:cBhvr>
                                        <p:cTn id="92" dur="1000"/>
                                        <p:tgtEl>
                                          <p:spTgt spid="7"/>
                                        </p:tgtEl>
                                        <p:attrNameLst>
                                          <p:attrName>ppt_h</p:attrName>
                                        </p:attrNameLst>
                                      </p:cBhvr>
                                      <p:tavLst>
                                        <p:tav tm="0">
                                          <p:val>
                                            <p:strVal val="ppt_h"/>
                                          </p:val>
                                        </p:tav>
                                        <p:tav tm="100000">
                                          <p:val>
                                            <p:strVal val="ppt_h"/>
                                          </p:val>
                                        </p:tav>
                                      </p:tavLst>
                                    </p:anim>
                                    <p:anim calcmode="lin" valueType="num">
                                      <p:cBhvr>
                                        <p:cTn id="93" dur="1000"/>
                                        <p:tgtEl>
                                          <p:spTgt spid="7"/>
                                        </p:tgtEl>
                                        <p:attrNameLst>
                                          <p:attrName>ppt_x</p:attrName>
                                        </p:attrNameLst>
                                      </p:cBhvr>
                                      <p:tavLst>
                                        <p:tav tm="0">
                                          <p:val>
                                            <p:strVal val="ppt_x"/>
                                          </p:val>
                                        </p:tav>
                                        <p:tav tm="100000">
                                          <p:val>
                                            <p:strVal val="ppt_x-.2"/>
                                          </p:val>
                                        </p:tav>
                                      </p:tavLst>
                                    </p:anim>
                                    <p:anim calcmode="lin" valueType="num">
                                      <p:cBhvr>
                                        <p:cTn id="94" dur="1000"/>
                                        <p:tgtEl>
                                          <p:spTgt spid="7"/>
                                        </p:tgtEl>
                                        <p:attrNameLst>
                                          <p:attrName>ppt_y</p:attrName>
                                        </p:attrNameLst>
                                      </p:cBhvr>
                                      <p:tavLst>
                                        <p:tav tm="0">
                                          <p:val>
                                            <p:strVal val="ppt_y"/>
                                          </p:val>
                                        </p:tav>
                                        <p:tav tm="100000">
                                          <p:val>
                                            <p:strVal val="ppt_y"/>
                                          </p:val>
                                        </p:tav>
                                      </p:tavLst>
                                    </p:anim>
                                    <p:animEffect transition="out" filter="fade">
                                      <p:cBhvr>
                                        <p:cTn id="95" dur="1000"/>
                                        <p:tgtEl>
                                          <p:spTgt spid="7"/>
                                        </p:tgtEl>
                                      </p:cBhvr>
                                    </p:animEffect>
                                    <p:set>
                                      <p:cBhvr>
                                        <p:cTn id="9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2" name="click.wav"/>
                                        </p:tgtEl>
                                      </p:cMediaNode>
                                    </p:audio>
                                  </p:subTnLst>
                                </p:cTn>
                              </p:par>
                            </p:childTnLst>
                          </p:cTn>
                        </p:par>
                        <p:par>
                          <p:cTn id="97" fill="hold" nodeType="afterGroup">
                            <p:stCondLst>
                              <p:cond delay="9000"/>
                            </p:stCondLst>
                            <p:childTnLst>
                              <p:par>
                                <p:cTn id="98" presetID="54" presetClass="exit" presetSubtype="0" decel="100000" fill="hold" grpId="0" nodeType="afterEffect">
                                  <p:stCondLst>
                                    <p:cond delay="0"/>
                                  </p:stCondLst>
                                  <p:childTnLst>
                                    <p:anim calcmode="lin" valueType="num">
                                      <p:cBhvr>
                                        <p:cTn id="99" dur="1000"/>
                                        <p:tgtEl>
                                          <p:spTgt spid="6"/>
                                        </p:tgtEl>
                                        <p:attrNameLst>
                                          <p:attrName>ppt_w</p:attrName>
                                        </p:attrNameLst>
                                      </p:cBhvr>
                                      <p:tavLst>
                                        <p:tav tm="0">
                                          <p:val>
                                            <p:strVal val="ppt_w"/>
                                          </p:val>
                                        </p:tav>
                                        <p:tav tm="100000">
                                          <p:val>
                                            <p:strVal val="ppt_w*0.05"/>
                                          </p:val>
                                        </p:tav>
                                      </p:tavLst>
                                    </p:anim>
                                    <p:anim calcmode="lin" valueType="num">
                                      <p:cBhvr>
                                        <p:cTn id="100" dur="1000"/>
                                        <p:tgtEl>
                                          <p:spTgt spid="6"/>
                                        </p:tgtEl>
                                        <p:attrNameLst>
                                          <p:attrName>ppt_h</p:attrName>
                                        </p:attrNameLst>
                                      </p:cBhvr>
                                      <p:tavLst>
                                        <p:tav tm="0">
                                          <p:val>
                                            <p:strVal val="ppt_h"/>
                                          </p:val>
                                        </p:tav>
                                        <p:tav tm="100000">
                                          <p:val>
                                            <p:strVal val="ppt_h"/>
                                          </p:val>
                                        </p:tav>
                                      </p:tavLst>
                                    </p:anim>
                                    <p:anim calcmode="lin" valueType="num">
                                      <p:cBhvr>
                                        <p:cTn id="101" dur="1000"/>
                                        <p:tgtEl>
                                          <p:spTgt spid="6"/>
                                        </p:tgtEl>
                                        <p:attrNameLst>
                                          <p:attrName>ppt_x</p:attrName>
                                        </p:attrNameLst>
                                      </p:cBhvr>
                                      <p:tavLst>
                                        <p:tav tm="0">
                                          <p:val>
                                            <p:strVal val="ppt_x"/>
                                          </p:val>
                                        </p:tav>
                                        <p:tav tm="100000">
                                          <p:val>
                                            <p:strVal val="ppt_x-.2"/>
                                          </p:val>
                                        </p:tav>
                                      </p:tavLst>
                                    </p:anim>
                                    <p:anim calcmode="lin" valueType="num">
                                      <p:cBhvr>
                                        <p:cTn id="102" dur="1000"/>
                                        <p:tgtEl>
                                          <p:spTgt spid="6"/>
                                        </p:tgtEl>
                                        <p:attrNameLst>
                                          <p:attrName>ppt_y</p:attrName>
                                        </p:attrNameLst>
                                      </p:cBhvr>
                                      <p:tavLst>
                                        <p:tav tm="0">
                                          <p:val>
                                            <p:strVal val="ppt_y"/>
                                          </p:val>
                                        </p:tav>
                                        <p:tav tm="100000">
                                          <p:val>
                                            <p:strVal val="ppt_y"/>
                                          </p:val>
                                        </p:tav>
                                      </p:tavLst>
                                    </p:anim>
                                    <p:animEffect transition="out" filter="fade">
                                      <p:cBhvr>
                                        <p:cTn id="103" dur="1000"/>
                                        <p:tgtEl>
                                          <p:spTgt spid="6"/>
                                        </p:tgtEl>
                                      </p:cBhvr>
                                    </p:animEffect>
                                    <p:set>
                                      <p:cBhvr>
                                        <p:cTn id="104"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5" fill="hold" nodeType="afterGroup">
                            <p:stCondLst>
                              <p:cond delay="10000"/>
                            </p:stCondLst>
                            <p:childTnLst>
                              <p:par>
                                <p:cTn id="106" presetID="6" presetClass="emph" presetSubtype="0" fill="hold" grpId="0" nodeType="afterEffect">
                                  <p:stCondLst>
                                    <p:cond delay="0"/>
                                  </p:stCondLst>
                                  <p:childTnLst>
                                    <p:animScale>
                                      <p:cBhvr>
                                        <p:cTn id="107" dur="1000" fill="hold"/>
                                        <p:tgtEl>
                                          <p:spTgt spid="5"/>
                                        </p:tgtEl>
                                      </p:cBhvr>
                                      <p:by x="130000" y="130000"/>
                                    </p:animScale>
                                  </p:childTnLst>
                                  <p:subTnLst>
                                    <p:audio>
                                      <p:cMediaNode>
                                        <p:cTn display="0" masterRel="sameClick">
                                          <p:stCondLst>
                                            <p:cond evt="begin" delay="0">
                                              <p:tn val="106"/>
                                            </p:cond>
                                          </p:stCondLst>
                                          <p:endCondLst>
                                            <p:cond evt="onStopAudio" delay="0">
                                              <p:tgtEl>
                                                <p:sldTgt/>
                                              </p:tgtEl>
                                            </p:cond>
                                          </p:endCondLst>
                                        </p:cTn>
                                        <p:tgtEl>
                                          <p:sndTgt r:embed="rId3" name="BELL.WAV"/>
                                        </p:tgtEl>
                                      </p:cMediaNode>
                                    </p:audio>
                                  </p:subTnLst>
                                </p:cTn>
                              </p:par>
                            </p:childTnLst>
                          </p:cTn>
                        </p:par>
                        <p:par>
                          <p:cTn id="108" fill="hold" nodeType="afterGroup">
                            <p:stCondLst>
                              <p:cond delay="11000"/>
                            </p:stCondLst>
                            <p:childTnLst>
                              <p:par>
                                <p:cTn id="109" presetID="23" presetClass="entr" presetSubtype="16" fill="remove" nodeType="afterEffect">
                                  <p:stCondLst>
                                    <p:cond delay="0"/>
                                  </p:stCondLst>
                                  <p:childTnLst>
                                    <p:set>
                                      <p:cBhvr>
                                        <p:cTn id="110" dur="1" fill="hold">
                                          <p:stCondLst>
                                            <p:cond delay="0"/>
                                          </p:stCondLst>
                                        </p:cTn>
                                        <p:tgtEl>
                                          <p:spTgt spid="2"/>
                                        </p:tgtEl>
                                        <p:attrNameLst>
                                          <p:attrName>style.visibility</p:attrName>
                                        </p:attrNameLst>
                                      </p:cBhvr>
                                      <p:to>
                                        <p:strVal val="visible"/>
                                      </p:to>
                                    </p:set>
                                    <p:anim calcmode="lin" valueType="num">
                                      <p:cBhvr>
                                        <p:cTn id="111" dur="3000" fill="hold"/>
                                        <p:tgtEl>
                                          <p:spTgt spid="2"/>
                                        </p:tgtEl>
                                        <p:attrNameLst>
                                          <p:attrName>ppt_w</p:attrName>
                                        </p:attrNameLst>
                                      </p:cBhvr>
                                      <p:tavLst>
                                        <p:tav tm="0">
                                          <p:val>
                                            <p:fltVal val="0"/>
                                          </p:val>
                                        </p:tav>
                                        <p:tav tm="100000">
                                          <p:val>
                                            <p:strVal val="#ppt_w"/>
                                          </p:val>
                                        </p:tav>
                                      </p:tavLst>
                                    </p:anim>
                                    <p:anim calcmode="lin" valueType="num">
                                      <p:cBhvr>
                                        <p:cTn id="112"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9"/>
                                            </p:cond>
                                          </p:stCondLst>
                                          <p:endCondLst>
                                            <p:cond evt="onStopAudio" delay="0">
                                              <p:tgtEl>
                                                <p:sldTgt/>
                                              </p:tgtEl>
                                            </p:cond>
                                          </p:endCondLst>
                                        </p:cTn>
                                        <p:tgtEl>
                                          <p:sndTgt r:embed="rId4" name="Cau hoi.wav"/>
                                        </p:tgtEl>
                                      </p:cMediaNode>
                                    </p:audio>
                                  </p:subTnLst>
                                </p:cTn>
                              </p:par>
                            </p:childTnLst>
                          </p:cTn>
                        </p:par>
                      </p:childTnLst>
                    </p:cTn>
                  </p:par>
                  <p:par>
                    <p:cTn id="113" fill="hold">
                      <p:stCondLst>
                        <p:cond delay="indefinite"/>
                      </p:stCondLst>
                      <p:childTnLst>
                        <p:par>
                          <p:cTn id="114" fill="hold">
                            <p:stCondLst>
                              <p:cond delay="0"/>
                            </p:stCondLst>
                            <p:childTnLst>
                              <p:par>
                                <p:cTn id="115" presetID="1" presetClass="emph" presetSubtype="2" fill="hold" grpId="0" nodeType="clickEffect">
                                  <p:stCondLst>
                                    <p:cond delay="0"/>
                                  </p:stCondLst>
                                  <p:childTnLst>
                                    <p:animClr clrSpc="rgb" dir="cw">
                                      <p:cBhvr>
                                        <p:cTn id="116" dur="1000" fill="hold"/>
                                        <p:tgtEl>
                                          <p:spTgt spid="37"/>
                                        </p:tgtEl>
                                        <p:attrNameLst>
                                          <p:attrName>fillcolor</p:attrName>
                                        </p:attrNameLst>
                                      </p:cBhvr>
                                      <p:to>
                                        <a:srgbClr val="FF0000"/>
                                      </p:to>
                                    </p:animClr>
                                    <p:set>
                                      <p:cBhvr>
                                        <p:cTn id="117" dur="1000" fill="hold"/>
                                        <p:tgtEl>
                                          <p:spTgt spid="37"/>
                                        </p:tgtEl>
                                        <p:attrNameLst>
                                          <p:attrName>fill.type</p:attrName>
                                        </p:attrNameLst>
                                      </p:cBhvr>
                                      <p:to>
                                        <p:strVal val="solid"/>
                                      </p:to>
                                    </p:set>
                                    <p:set>
                                      <p:cBhvr>
                                        <p:cTn id="118" dur="1000" fill="hold"/>
                                        <p:tgtEl>
                                          <p:spTgt spid="37"/>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6" grpId="0" animBg="1"/>
      <p:bldP spid="27" grpId="0" animBg="1"/>
      <p:bldP spid="28" grpId="0" animBg="1"/>
      <p:bldP spid="29" grpId="0" animBg="1"/>
      <p:bldP spid="30" grpId="0" animBg="1"/>
      <p:bldP spid="32" grpId="0" animBg="1"/>
      <p:bldP spid="33" grpId="0" animBg="1"/>
      <p:bldP spid="34" grpId="0" animBg="1"/>
      <p:bldP spid="35" grpId="0" animBg="1"/>
      <p:bldP spid="37" grpId="0" animBg="1"/>
      <p:bldP spid="3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1 2"/>
          <p:cNvSpPr/>
          <p:nvPr/>
        </p:nvSpPr>
        <p:spPr>
          <a:xfrm>
            <a:off x="2051962" y="-229655"/>
            <a:ext cx="7551103" cy="3119652"/>
          </a:xfrm>
          <a:prstGeom prst="irregularSeal1">
            <a:avLst/>
          </a:prstGeom>
        </p:spPr>
        <p:style>
          <a:lnRef idx="1">
            <a:schemeClr val="accent2"/>
          </a:lnRef>
          <a:fillRef idx="2">
            <a:schemeClr val="accent2"/>
          </a:fillRef>
          <a:effectRef idx="1">
            <a:schemeClr val="accent2"/>
          </a:effectRef>
          <a:fontRef idx="minor">
            <a:schemeClr val="dk1"/>
          </a:fontRef>
        </p:style>
        <p:txBody>
          <a:bodyPr lIns="86988" tIns="43492" rIns="86988" bIns="43492" rtlCol="0" anchor="ctr"/>
          <a:lstStyle/>
          <a:p>
            <a:pPr algn="ctr" defTabSz="922983"/>
            <a:r>
              <a:rPr lang="en-US" sz="5619" dirty="0">
                <a:solidFill>
                  <a:srgbClr val="FF0000"/>
                </a:solidFill>
                <a:latin typeface="Calibri" panose="020F0502020204030204" pitchFamily="34" charset="0"/>
                <a:cs typeface="Calibri" panose="020F0502020204030204" pitchFamily="34" charset="0"/>
              </a:rPr>
              <a:t>KHỞI ĐỘNG</a:t>
            </a:r>
          </a:p>
        </p:txBody>
      </p:sp>
      <p:sp>
        <p:nvSpPr>
          <p:cNvPr id="6" name="AutoShape 17"/>
          <p:cNvSpPr>
            <a:spLocks noChangeArrowheads="1"/>
          </p:cNvSpPr>
          <p:nvPr/>
        </p:nvSpPr>
        <p:spPr bwMode="auto">
          <a:xfrm>
            <a:off x="1424763" y="2665320"/>
            <a:ext cx="9324754" cy="653143"/>
          </a:xfrm>
          <a:prstGeom prst="flowChartTerminator">
            <a:avLst/>
          </a:prstGeom>
          <a:ln>
            <a:headEnd/>
            <a:tailEnd/>
          </a:ln>
        </p:spPr>
        <p:style>
          <a:lnRef idx="1">
            <a:schemeClr val="accent2"/>
          </a:lnRef>
          <a:fillRef idx="2">
            <a:schemeClr val="accent2"/>
          </a:fillRef>
          <a:effectRef idx="1">
            <a:schemeClr val="accent2"/>
          </a:effectRef>
          <a:fontRef idx="minor">
            <a:schemeClr val="dk1"/>
          </a:fontRef>
        </p:style>
        <p:txBody>
          <a:bodyPr wrap="none" lIns="86988" tIns="43492" rIns="86988" bIns="43492"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22983"/>
            <a:r>
              <a:rPr lang="en-US" sz="3048" b="1" dirty="0" err="1">
                <a:solidFill>
                  <a:srgbClr val="FF0000"/>
                </a:solidFill>
                <a:latin typeface="Calibri" panose="020F0502020204030204" pitchFamily="34" charset="0"/>
                <a:cs typeface="Calibri" panose="020F0502020204030204" pitchFamily="34" charset="0"/>
              </a:rPr>
              <a:t>Nhìn</a:t>
            </a:r>
            <a:r>
              <a:rPr lang="en-US" sz="3048" b="1" dirty="0">
                <a:solidFill>
                  <a:srgbClr val="FF0000"/>
                </a:solidFill>
                <a:latin typeface="Calibri" panose="020F0502020204030204" pitchFamily="34" charset="0"/>
                <a:cs typeface="Calibri" panose="020F0502020204030204" pitchFamily="34" charset="0"/>
              </a:rPr>
              <a:t> </a:t>
            </a:r>
            <a:r>
              <a:rPr lang="en-US" sz="3048" b="1" dirty="0" err="1">
                <a:solidFill>
                  <a:srgbClr val="FF0000"/>
                </a:solidFill>
                <a:latin typeface="Calibri" panose="020F0502020204030204" pitchFamily="34" charset="0"/>
                <a:cs typeface="Calibri" panose="020F0502020204030204" pitchFamily="34" charset="0"/>
              </a:rPr>
              <a:t>hành</a:t>
            </a:r>
            <a:r>
              <a:rPr lang="en-US" sz="3048" b="1" dirty="0">
                <a:solidFill>
                  <a:srgbClr val="FF0000"/>
                </a:solidFill>
                <a:latin typeface="Calibri" panose="020F0502020204030204" pitchFamily="34" charset="0"/>
                <a:cs typeface="Calibri" panose="020F0502020204030204" pitchFamily="34" charset="0"/>
              </a:rPr>
              <a:t> </a:t>
            </a:r>
            <a:r>
              <a:rPr lang="en-US" sz="3048" b="1" dirty="0" err="1">
                <a:solidFill>
                  <a:srgbClr val="FF0000"/>
                </a:solidFill>
                <a:latin typeface="Calibri" panose="020F0502020204030204" pitchFamily="34" charset="0"/>
                <a:cs typeface="Calibri" panose="020F0502020204030204" pitchFamily="34" charset="0"/>
              </a:rPr>
              <a:t>động</a:t>
            </a:r>
            <a:r>
              <a:rPr lang="en-US" sz="3048" b="1" dirty="0">
                <a:solidFill>
                  <a:srgbClr val="FF0000"/>
                </a:solidFill>
                <a:latin typeface="Calibri" panose="020F0502020204030204" pitchFamily="34" charset="0"/>
                <a:cs typeface="Calibri" panose="020F0502020204030204" pitchFamily="34" charset="0"/>
              </a:rPr>
              <a:t> </a:t>
            </a:r>
            <a:r>
              <a:rPr lang="en-US" sz="3048" b="1" dirty="0" err="1">
                <a:solidFill>
                  <a:srgbClr val="FF0000"/>
                </a:solidFill>
                <a:latin typeface="Calibri" panose="020F0502020204030204" pitchFamily="34" charset="0"/>
                <a:cs typeface="Calibri" panose="020F0502020204030204" pitchFamily="34" charset="0"/>
              </a:rPr>
              <a:t>hoặc</a:t>
            </a:r>
            <a:r>
              <a:rPr lang="en-US" sz="3048" b="1" dirty="0">
                <a:solidFill>
                  <a:srgbClr val="FF0000"/>
                </a:solidFill>
                <a:latin typeface="Calibri" panose="020F0502020204030204" pitchFamily="34" charset="0"/>
                <a:cs typeface="Calibri" panose="020F0502020204030204" pitchFamily="34" charset="0"/>
              </a:rPr>
              <a:t> </a:t>
            </a:r>
            <a:r>
              <a:rPr lang="en-US" sz="3048" b="1" dirty="0" err="1">
                <a:solidFill>
                  <a:srgbClr val="FF0000"/>
                </a:solidFill>
                <a:latin typeface="Calibri" panose="020F0502020204030204" pitchFamily="34" charset="0"/>
                <a:cs typeface="Calibri" panose="020F0502020204030204" pitchFamily="34" charset="0"/>
              </a:rPr>
              <a:t>gợi</a:t>
            </a:r>
            <a:r>
              <a:rPr lang="en-US" sz="3048" b="1" dirty="0">
                <a:solidFill>
                  <a:srgbClr val="FF0000"/>
                </a:solidFill>
                <a:latin typeface="Calibri" panose="020F0502020204030204" pitchFamily="34" charset="0"/>
                <a:cs typeface="Calibri" panose="020F0502020204030204" pitchFamily="34" charset="0"/>
              </a:rPr>
              <a:t> ý </a:t>
            </a:r>
            <a:r>
              <a:rPr lang="en-US" sz="3048" b="1" dirty="0" err="1">
                <a:solidFill>
                  <a:srgbClr val="FF0000"/>
                </a:solidFill>
                <a:latin typeface="Calibri" panose="020F0502020204030204" pitchFamily="34" charset="0"/>
                <a:cs typeface="Calibri" panose="020F0502020204030204" pitchFamily="34" charset="0"/>
              </a:rPr>
              <a:t>đoán</a:t>
            </a:r>
            <a:r>
              <a:rPr lang="en-US" sz="3048" b="1" dirty="0">
                <a:solidFill>
                  <a:srgbClr val="FF0000"/>
                </a:solidFill>
                <a:latin typeface="Calibri" panose="020F0502020204030204" pitchFamily="34" charset="0"/>
                <a:cs typeface="Calibri" panose="020F0502020204030204" pitchFamily="34" charset="0"/>
              </a:rPr>
              <a:t> con </a:t>
            </a:r>
            <a:r>
              <a:rPr lang="en-US" sz="3048" b="1" dirty="0" err="1">
                <a:solidFill>
                  <a:srgbClr val="FF0000"/>
                </a:solidFill>
                <a:latin typeface="Calibri" panose="020F0502020204030204" pitchFamily="34" charset="0"/>
                <a:cs typeface="Calibri" panose="020F0502020204030204" pitchFamily="34" charset="0"/>
              </a:rPr>
              <a:t>vật</a:t>
            </a:r>
            <a:endParaRPr lang="en-US" sz="3048" b="1" dirty="0">
              <a:solidFill>
                <a:srgbClr val="FF0000"/>
              </a:solidFill>
              <a:latin typeface="Calibri" panose="020F0502020204030204" pitchFamily="34" charset="0"/>
              <a:cs typeface="Calibri" panose="020F0502020204030204" pitchFamily="34" charset="0"/>
            </a:endParaRPr>
          </a:p>
        </p:txBody>
      </p:sp>
      <p:pic>
        <p:nvPicPr>
          <p:cNvPr id="8" name="Picture 20" descr="bells2med"/>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024" y="1333506"/>
            <a:ext cx="1300239" cy="94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7"/>
          <p:cNvSpPr>
            <a:spLocks noChangeArrowheads="1"/>
          </p:cNvSpPr>
          <p:nvPr/>
        </p:nvSpPr>
        <p:spPr bwMode="auto">
          <a:xfrm>
            <a:off x="1300716" y="3689498"/>
            <a:ext cx="9324754" cy="3168502"/>
          </a:xfrm>
          <a:prstGeom prst="flowChartTerminator">
            <a:avLst/>
          </a:prstGeom>
          <a:ln>
            <a:headEnd/>
            <a:tailEnd/>
          </a:ln>
        </p:spPr>
        <p:style>
          <a:lnRef idx="1">
            <a:schemeClr val="accent2"/>
          </a:lnRef>
          <a:fillRef idx="2">
            <a:schemeClr val="accent2"/>
          </a:fillRef>
          <a:effectRef idx="1">
            <a:schemeClr val="accent2"/>
          </a:effectRef>
          <a:fontRef idx="minor">
            <a:schemeClr val="dk1"/>
          </a:fontRef>
        </p:style>
        <p:txBody>
          <a:bodyPr wrap="none" lIns="86988" tIns="43492" rIns="86988" bIns="43492"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22983"/>
            <a:endParaRPr lang="en-US" sz="3048" b="1" dirty="0">
              <a:solidFill>
                <a:srgbClr val="FF0000"/>
              </a:solidFill>
              <a:latin typeface="Calibri" panose="020F0502020204030204" pitchFamily="34" charset="0"/>
              <a:cs typeface="Calibri" panose="020F0502020204030204" pitchFamily="34" charset="0"/>
            </a:endParaRPr>
          </a:p>
        </p:txBody>
      </p:sp>
      <p:sp>
        <p:nvSpPr>
          <p:cNvPr id="10" name="Rectangle 9"/>
          <p:cNvSpPr/>
          <p:nvPr/>
        </p:nvSpPr>
        <p:spPr>
          <a:xfrm>
            <a:off x="2133600" y="3924265"/>
            <a:ext cx="7765312" cy="2554545"/>
          </a:xfrm>
          <a:prstGeom prst="rect">
            <a:avLst/>
          </a:prstGeom>
        </p:spPr>
        <p:txBody>
          <a:bodyPr wrap="square">
            <a:spAutoFit/>
          </a:bodyPr>
          <a:lstStyle/>
          <a:p>
            <a:pPr algn="just" defTabSz="922983"/>
            <a:r>
              <a:rPr lang="en-US" sz="3200" b="1" dirty="0" err="1">
                <a:solidFill>
                  <a:schemeClr val="tx1">
                    <a:lumMod val="95000"/>
                    <a:lumOff val="5000"/>
                  </a:schemeClr>
                </a:solidFill>
                <a:latin typeface="Times New Roman" pitchFamily="18" charset="0"/>
                <a:cs typeface="Times New Roman" pitchFamily="18" charset="0"/>
              </a:rPr>
              <a:t>Cách</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chơi</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Một</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bạn</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nhìn</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hình</a:t>
            </a:r>
            <a:r>
              <a:rPr lang="en-US" sz="3200" b="1" dirty="0">
                <a:solidFill>
                  <a:schemeClr val="tx1">
                    <a:lumMod val="95000"/>
                    <a:lumOff val="5000"/>
                  </a:schemeClr>
                </a:solidFill>
                <a:latin typeface="Times New Roman" pitchFamily="18" charset="0"/>
                <a:cs typeface="Times New Roman" pitchFamily="18" charset="0"/>
              </a:rPr>
              <a:t> con </a:t>
            </a:r>
            <a:r>
              <a:rPr lang="en-US" sz="3200" b="1" dirty="0" err="1">
                <a:solidFill>
                  <a:schemeClr val="tx1">
                    <a:lumMod val="95000"/>
                    <a:lumOff val="5000"/>
                  </a:schemeClr>
                </a:solidFill>
                <a:latin typeface="Times New Roman" pitchFamily="18" charset="0"/>
                <a:cs typeface="Times New Roman" pitchFamily="18" charset="0"/>
              </a:rPr>
              <a:t>vật</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dùng</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hành</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động</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hoặc</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lời</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giải</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thích</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không</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được</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nói</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tên</a:t>
            </a:r>
            <a:r>
              <a:rPr lang="en-US" sz="3200" b="1" dirty="0">
                <a:solidFill>
                  <a:schemeClr val="tx1">
                    <a:lumMod val="95000"/>
                    <a:lumOff val="5000"/>
                  </a:schemeClr>
                </a:solidFill>
                <a:latin typeface="Times New Roman" pitchFamily="18" charset="0"/>
                <a:cs typeface="Times New Roman" pitchFamily="18" charset="0"/>
              </a:rPr>
              <a:t> con </a:t>
            </a:r>
            <a:r>
              <a:rPr lang="en-US" sz="3200" b="1" dirty="0" err="1">
                <a:solidFill>
                  <a:schemeClr val="tx1">
                    <a:lumMod val="95000"/>
                    <a:lumOff val="5000"/>
                  </a:schemeClr>
                </a:solidFill>
                <a:latin typeface="Times New Roman" pitchFamily="18" charset="0"/>
                <a:cs typeface="Times New Roman" pitchFamily="18" charset="0"/>
              </a:rPr>
              <a:t>vật</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để</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các</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bạn</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đoán</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tên</a:t>
            </a:r>
            <a:r>
              <a:rPr lang="en-US" sz="3200" b="1" dirty="0">
                <a:solidFill>
                  <a:schemeClr val="tx1">
                    <a:lumMod val="95000"/>
                    <a:lumOff val="5000"/>
                  </a:schemeClr>
                </a:solidFill>
                <a:latin typeface="Times New Roman" pitchFamily="18" charset="0"/>
                <a:cs typeface="Times New Roman" pitchFamily="18" charset="0"/>
              </a:rPr>
              <a:t> con </a:t>
            </a:r>
            <a:r>
              <a:rPr lang="en-US" sz="3200" b="1" dirty="0" err="1">
                <a:solidFill>
                  <a:schemeClr val="tx1">
                    <a:lumMod val="95000"/>
                    <a:lumOff val="5000"/>
                  </a:schemeClr>
                </a:solidFill>
                <a:latin typeface="Times New Roman" pitchFamily="18" charset="0"/>
                <a:cs typeface="Times New Roman" pitchFamily="18" charset="0"/>
              </a:rPr>
              <a:t>vật</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ai</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đoán</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đúng</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nhất</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nhanh</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nhất</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là</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người</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chiến</a:t>
            </a:r>
            <a:r>
              <a:rPr lang="en-US" sz="3200" b="1" dirty="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thắng</a:t>
            </a:r>
            <a:endParaRPr lang="en-US" sz="3200" b="1"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2904067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by="(-#ppt_w*2)" calcmode="lin" valueType="num">
                                      <p:cBhvr rctx="PPT">
                                        <p:cTn id="15" dur="500" autoRev="1" fill="hold">
                                          <p:stCondLst>
                                            <p:cond delay="0"/>
                                          </p:stCondLst>
                                        </p:cTn>
                                        <p:tgtEl>
                                          <p:spTgt spid="6"/>
                                        </p:tgtEl>
                                        <p:attrNameLst>
                                          <p:attrName>ppt_w</p:attrName>
                                        </p:attrNameLst>
                                      </p:cBhvr>
                                    </p:anim>
                                    <p:anim by="(#ppt_w*0.50)" calcmode="lin" valueType="num">
                                      <p:cBhvr>
                                        <p:cTn id="16" dur="500" decel="50000" autoRev="1" fill="hold">
                                          <p:stCondLst>
                                            <p:cond delay="0"/>
                                          </p:stCondLst>
                                        </p:cTn>
                                        <p:tgtEl>
                                          <p:spTgt spid="6"/>
                                        </p:tgtEl>
                                        <p:attrNameLst>
                                          <p:attrName>ppt_x</p:attrName>
                                        </p:attrNameLst>
                                      </p:cBhvr>
                                    </p:anim>
                                    <p:anim from="(-#ppt_h/2)" to="(#ppt_y)" calcmode="lin" valueType="num">
                                      <p:cBhvr>
                                        <p:cTn id="17" dur="1000" fill="hold">
                                          <p:stCondLst>
                                            <p:cond delay="0"/>
                                          </p:stCondLst>
                                        </p:cTn>
                                        <p:tgtEl>
                                          <p:spTgt spid="6"/>
                                        </p:tgtEl>
                                        <p:attrNameLst>
                                          <p:attrName>ppt_y</p:attrName>
                                        </p:attrNameLst>
                                      </p:cBhvr>
                                    </p:anim>
                                    <p:animRot by="21600000">
                                      <p:cBhvr>
                                        <p:cTn id="18" dur="1000" fill="hold">
                                          <p:stCondLst>
                                            <p:cond delay="0"/>
                                          </p:stCondLst>
                                        </p:cTn>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by="(-#ppt_w*2)" calcmode="lin" valueType="num">
                                      <p:cBhvr rctx="PPT">
                                        <p:cTn id="23" dur="500" autoRev="1" fill="hold">
                                          <p:stCondLst>
                                            <p:cond delay="0"/>
                                          </p:stCondLst>
                                        </p:cTn>
                                        <p:tgtEl>
                                          <p:spTgt spid="9"/>
                                        </p:tgtEl>
                                        <p:attrNameLst>
                                          <p:attrName>ppt_w</p:attrName>
                                        </p:attrNameLst>
                                      </p:cBhvr>
                                    </p:anim>
                                    <p:anim by="(#ppt_w*0.50)" calcmode="lin" valueType="num">
                                      <p:cBhvr>
                                        <p:cTn id="24" dur="500" decel="50000" autoRev="1" fill="hold">
                                          <p:stCondLst>
                                            <p:cond delay="0"/>
                                          </p:stCondLst>
                                        </p:cTn>
                                        <p:tgtEl>
                                          <p:spTgt spid="9"/>
                                        </p:tgtEl>
                                        <p:attrNameLst>
                                          <p:attrName>ppt_x</p:attrName>
                                        </p:attrNameLst>
                                      </p:cBhvr>
                                    </p:anim>
                                    <p:anim from="(-#ppt_h/2)" to="(#ppt_y)" calcmode="lin" valueType="num">
                                      <p:cBhvr>
                                        <p:cTn id="25" dur="1000" fill="hold">
                                          <p:stCondLst>
                                            <p:cond delay="0"/>
                                          </p:stCondLst>
                                        </p:cTn>
                                        <p:tgtEl>
                                          <p:spTgt spid="9"/>
                                        </p:tgtEl>
                                        <p:attrNameLst>
                                          <p:attrName>ppt_y</p:attrName>
                                        </p:attrNameLst>
                                      </p:cBhvr>
                                    </p:anim>
                                    <p:animRot by="21600000">
                                      <p:cBhvr>
                                        <p:cTn id="26"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5448302"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FF0000"/>
                </a:solidFill>
                <a:latin typeface="Calibri" panose="020F0502020204030204" pitchFamily="34" charset="0"/>
                <a:cs typeface="Calibri" panose="020F0502020204030204" pitchFamily="34" charset="0"/>
              </a:rPr>
              <a:t>0</a:t>
            </a:r>
          </a:p>
        </p:txBody>
      </p:sp>
      <p:sp>
        <p:nvSpPr>
          <p:cNvPr id="6" name="AutoShape 6"/>
          <p:cNvSpPr>
            <a:spLocks noChangeArrowheads="1"/>
          </p:cNvSpPr>
          <p:nvPr/>
        </p:nvSpPr>
        <p:spPr bwMode="auto">
          <a:xfrm>
            <a:off x="5451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800000"/>
                </a:solidFill>
                <a:latin typeface="Calibri" panose="020F0502020204030204" pitchFamily="34" charset="0"/>
                <a:cs typeface="Calibri" panose="020F0502020204030204" pitchFamily="34" charset="0"/>
              </a:rPr>
              <a:t>1</a:t>
            </a:r>
          </a:p>
        </p:txBody>
      </p:sp>
      <p:sp>
        <p:nvSpPr>
          <p:cNvPr id="7" name="AutoShape 7"/>
          <p:cNvSpPr>
            <a:spLocks noChangeArrowheads="1"/>
          </p:cNvSpPr>
          <p:nvPr/>
        </p:nvSpPr>
        <p:spPr bwMode="auto">
          <a:xfrm>
            <a:off x="5456241"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2</a:t>
            </a:r>
          </a:p>
        </p:txBody>
      </p:sp>
      <p:sp>
        <p:nvSpPr>
          <p:cNvPr id="8" name="AutoShape 8"/>
          <p:cNvSpPr>
            <a:spLocks noChangeArrowheads="1"/>
          </p:cNvSpPr>
          <p:nvPr/>
        </p:nvSpPr>
        <p:spPr bwMode="auto">
          <a:xfrm>
            <a:off x="5448302"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3</a:t>
            </a:r>
          </a:p>
        </p:txBody>
      </p:sp>
      <p:sp>
        <p:nvSpPr>
          <p:cNvPr id="9" name="AutoShape 10"/>
          <p:cNvSpPr>
            <a:spLocks noChangeArrowheads="1"/>
          </p:cNvSpPr>
          <p:nvPr/>
        </p:nvSpPr>
        <p:spPr bwMode="auto">
          <a:xfrm>
            <a:off x="5448302"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4</a:t>
            </a:r>
          </a:p>
        </p:txBody>
      </p:sp>
      <p:sp>
        <p:nvSpPr>
          <p:cNvPr id="10" name="AutoShape 16"/>
          <p:cNvSpPr>
            <a:spLocks noChangeArrowheads="1"/>
          </p:cNvSpPr>
          <p:nvPr/>
        </p:nvSpPr>
        <p:spPr bwMode="auto">
          <a:xfrm>
            <a:off x="5454650" y="547150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5</a:t>
            </a:r>
          </a:p>
        </p:txBody>
      </p:sp>
      <p:grpSp>
        <p:nvGrpSpPr>
          <p:cNvPr id="2" name="Group 18"/>
          <p:cNvGrpSpPr>
            <a:grpSpLocks/>
          </p:cNvGrpSpPr>
          <p:nvPr/>
        </p:nvGrpSpPr>
        <p:grpSpPr bwMode="auto">
          <a:xfrm>
            <a:off x="2022476" y="5497070"/>
            <a:ext cx="3048000" cy="914400"/>
            <a:chOff x="912" y="2592"/>
            <a:chExt cx="3072" cy="960"/>
          </a:xfrm>
        </p:grpSpPr>
        <p:sp>
          <p:nvSpPr>
            <p:cNvPr id="32791" name="Oval 19"/>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endParaRPr lang="en-US" sz="1810" dirty="0">
                <a:solidFill>
                  <a:prstClr val="black"/>
                </a:solidFill>
                <a:latin typeface="Calibri" panose="020F0502020204030204" pitchFamily="34" charset="0"/>
                <a:cs typeface="Calibri" panose="020F0502020204030204" pitchFamily="34" charset="0"/>
              </a:endParaRPr>
            </a:p>
          </p:txBody>
        </p:sp>
        <p:sp>
          <p:nvSpPr>
            <p:cNvPr id="32792" name="WordArt 20"/>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defTabSz="922983"/>
              <a:r>
                <a:rPr lang="en-US" sz="3619" i="1" kern="10" dirty="0" err="1">
                  <a:ln w="9525">
                    <a:solidFill>
                      <a:srgbClr val="FF0000"/>
                    </a:solidFill>
                    <a:round/>
                    <a:headEnd/>
                    <a:tailEnd/>
                  </a:ln>
                  <a:solidFill>
                    <a:srgbClr val="FF6600"/>
                  </a:solidFill>
                  <a:latin typeface=".VnTime" panose="020B7200000000000000" pitchFamily="34" charset="0"/>
                </a:rPr>
                <a:t>HÕt</a:t>
              </a:r>
              <a:r>
                <a:rPr lang="en-US" sz="3619" i="1" kern="10" dirty="0">
                  <a:ln w="9525">
                    <a:solidFill>
                      <a:srgbClr val="FF0000"/>
                    </a:solidFill>
                    <a:round/>
                    <a:headEnd/>
                    <a:tailEnd/>
                  </a:ln>
                  <a:solidFill>
                    <a:srgbClr val="FF6600"/>
                  </a:solidFill>
                  <a:latin typeface=".VnTime" panose="020B7200000000000000" pitchFamily="34" charset="0"/>
                </a:rPr>
                <a:t> </a:t>
              </a:r>
              <a:r>
                <a:rPr lang="en-US" sz="3619" i="1" kern="10" dirty="0" err="1">
                  <a:ln w="9525">
                    <a:solidFill>
                      <a:srgbClr val="FF0000"/>
                    </a:solidFill>
                    <a:round/>
                    <a:headEnd/>
                    <a:tailEnd/>
                  </a:ln>
                  <a:solidFill>
                    <a:srgbClr val="FF6600"/>
                  </a:solidFill>
                  <a:latin typeface=".VnTime" panose="020B7200000000000000" pitchFamily="34" charset="0"/>
                </a:rPr>
                <a:t>giê</a:t>
              </a:r>
              <a:endParaRPr lang="en-US" sz="3619" i="1" kern="10" dirty="0">
                <a:ln w="9525">
                  <a:solidFill>
                    <a:srgbClr val="FF0000"/>
                  </a:solidFill>
                  <a:round/>
                  <a:headEnd/>
                  <a:tailEnd/>
                </a:ln>
                <a:solidFill>
                  <a:srgbClr val="FF6600"/>
                </a:solidFill>
                <a:latin typeface=".VnTime" panose="020B7200000000000000" pitchFamily="34" charset="0"/>
              </a:endParaRPr>
            </a:p>
          </p:txBody>
        </p:sp>
      </p:grpSp>
      <p:sp>
        <p:nvSpPr>
          <p:cNvPr id="26" name="AutoShape 16"/>
          <p:cNvSpPr>
            <a:spLocks noChangeArrowheads="1"/>
          </p:cNvSpPr>
          <p:nvPr/>
        </p:nvSpPr>
        <p:spPr bwMode="auto">
          <a:xfrm>
            <a:off x="5446712" y="547467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6</a:t>
            </a:r>
          </a:p>
        </p:txBody>
      </p:sp>
      <p:sp>
        <p:nvSpPr>
          <p:cNvPr id="27" name="AutoShape 16"/>
          <p:cNvSpPr>
            <a:spLocks noChangeArrowheads="1"/>
          </p:cNvSpPr>
          <p:nvPr/>
        </p:nvSpPr>
        <p:spPr bwMode="auto">
          <a:xfrm>
            <a:off x="5442315" y="547089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7</a:t>
            </a:r>
          </a:p>
        </p:txBody>
      </p:sp>
      <p:sp>
        <p:nvSpPr>
          <p:cNvPr id="28" name="AutoShape 16"/>
          <p:cNvSpPr>
            <a:spLocks noChangeArrowheads="1"/>
          </p:cNvSpPr>
          <p:nvPr/>
        </p:nvSpPr>
        <p:spPr bwMode="auto">
          <a:xfrm>
            <a:off x="5442315" y="546954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8</a:t>
            </a:r>
          </a:p>
        </p:txBody>
      </p:sp>
      <p:sp>
        <p:nvSpPr>
          <p:cNvPr id="29" name="AutoShape 16"/>
          <p:cNvSpPr>
            <a:spLocks noChangeArrowheads="1"/>
          </p:cNvSpPr>
          <p:nvPr/>
        </p:nvSpPr>
        <p:spPr bwMode="auto">
          <a:xfrm>
            <a:off x="5442315" y="546954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9</a:t>
            </a:r>
          </a:p>
        </p:txBody>
      </p:sp>
      <p:sp>
        <p:nvSpPr>
          <p:cNvPr id="30" name="AutoShape 16"/>
          <p:cNvSpPr>
            <a:spLocks noChangeArrowheads="1"/>
          </p:cNvSpPr>
          <p:nvPr/>
        </p:nvSpPr>
        <p:spPr bwMode="auto">
          <a:xfrm>
            <a:off x="5431214" y="5461746"/>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10</a:t>
            </a:r>
          </a:p>
        </p:txBody>
      </p:sp>
      <p:sp>
        <p:nvSpPr>
          <p:cNvPr id="32" name="Oval 18"/>
          <p:cNvSpPr>
            <a:spLocks noChangeArrowheads="1"/>
          </p:cNvSpPr>
          <p:nvPr/>
        </p:nvSpPr>
        <p:spPr bwMode="auto">
          <a:xfrm>
            <a:off x="244050" y="347703"/>
            <a:ext cx="1737150" cy="1219200"/>
          </a:xfrm>
          <a:prstGeom prst="ellipse">
            <a:avLst/>
          </a:prstGeom>
          <a:solidFill>
            <a:srgbClr val="FFFF00"/>
          </a:solidFill>
          <a:ln w="12700">
            <a:solidFill>
              <a:srgbClr val="0000FF"/>
            </a:solidFill>
            <a:round/>
            <a:headEnd/>
            <a:tailEnd/>
          </a:ln>
        </p:spPr>
        <p:txBody>
          <a:bodyPr wrap="none" lIns="92296" tIns="46147" rIns="92296" bIns="46147" anchor="ctr"/>
          <a:lstStyle/>
          <a:p>
            <a:pPr algn="ctr" defTabSz="922983"/>
            <a:r>
              <a:rPr lang="en-US" sz="3048" b="1" i="1" u="sng" dirty="0" err="1">
                <a:solidFill>
                  <a:srgbClr val="FF0000"/>
                </a:solidFill>
                <a:latin typeface="Calibri" panose="020F0502020204030204" pitchFamily="34" charset="0"/>
                <a:cs typeface="Calibri" panose="020F0502020204030204" pitchFamily="34" charset="0"/>
              </a:rPr>
              <a:t>Câu</a:t>
            </a:r>
            <a:r>
              <a:rPr lang="en-US" sz="3048" b="1" i="1" u="sng" dirty="0">
                <a:solidFill>
                  <a:srgbClr val="FF0000"/>
                </a:solidFill>
                <a:latin typeface="Calibri" panose="020F0502020204030204" pitchFamily="34" charset="0"/>
                <a:cs typeface="Calibri" panose="020F0502020204030204" pitchFamily="34" charset="0"/>
              </a:rPr>
              <a:t> 2</a:t>
            </a:r>
          </a:p>
        </p:txBody>
      </p:sp>
      <p:sp>
        <p:nvSpPr>
          <p:cNvPr id="33" name="AutoShape 17"/>
          <p:cNvSpPr>
            <a:spLocks noChangeArrowheads="1"/>
          </p:cNvSpPr>
          <p:nvPr/>
        </p:nvSpPr>
        <p:spPr bwMode="auto">
          <a:xfrm>
            <a:off x="2190750" y="464774"/>
            <a:ext cx="9520535" cy="14478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92296" tIns="46147" rIns="92296" bIns="46147" anchor="ctr"/>
          <a:lstStyle/>
          <a:p>
            <a:pPr lvl="0" algn="ctr">
              <a:lnSpc>
                <a:spcPct val="105000"/>
              </a:lnSpc>
              <a:spcAft>
                <a:spcPts val="800"/>
              </a:spcAft>
              <a:defRPr/>
            </a:pP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gì</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tai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thính</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mắt</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tinh</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algn="ctr">
              <a:lnSpc>
                <a:spcPct val="105000"/>
              </a:lnSpc>
              <a:spcAft>
                <a:spcPts val="800"/>
              </a:spcAft>
              <a:defRPr/>
            </a:pP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Nấp</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bóng</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tối</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ngồi</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rình</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chuột</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qua.</a:t>
            </a:r>
            <a:endParaRPr lang="en-US" sz="4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4" name="AutoShape 22" descr="5%"/>
          <p:cNvSpPr>
            <a:spLocks noChangeArrowheads="1"/>
          </p:cNvSpPr>
          <p:nvPr/>
        </p:nvSpPr>
        <p:spPr bwMode="auto">
          <a:xfrm>
            <a:off x="2410121" y="3369716"/>
            <a:ext cx="9301163" cy="844311"/>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92296" tIns="46147" rIns="92296" bIns="46147" anchor="ctr"/>
          <a:lstStyle/>
          <a:p>
            <a:pPr algn="just" defTabSz="922983"/>
            <a:r>
              <a:rPr lang="en-US" sz="3429" b="1" dirty="0">
                <a:solidFill>
                  <a:srgbClr val="0000FF"/>
                </a:solidFill>
                <a:latin typeface="Calibri" panose="020F0502020204030204" pitchFamily="34" charset="0"/>
                <a:cs typeface="Calibri" panose="020F0502020204030204" pitchFamily="34" charset="0"/>
              </a:rPr>
              <a:t>B. Con </a:t>
            </a:r>
            <a:r>
              <a:rPr lang="en-US" sz="3429" b="1" dirty="0" err="1">
                <a:solidFill>
                  <a:srgbClr val="0000FF"/>
                </a:solidFill>
                <a:latin typeface="Calibri" panose="020F0502020204030204" pitchFamily="34" charset="0"/>
                <a:cs typeface="Calibri" panose="020F0502020204030204" pitchFamily="34" charset="0"/>
              </a:rPr>
              <a:t>báo</a:t>
            </a:r>
            <a:endParaRPr lang="en-US" sz="3429" b="1" dirty="0">
              <a:solidFill>
                <a:srgbClr val="0000FF"/>
              </a:solidFill>
              <a:latin typeface="Calibri" panose="020F0502020204030204" pitchFamily="34" charset="0"/>
              <a:cs typeface="Calibri" panose="020F0502020204030204" pitchFamily="34" charset="0"/>
            </a:endParaRPr>
          </a:p>
        </p:txBody>
      </p:sp>
      <p:sp>
        <p:nvSpPr>
          <p:cNvPr id="35" name="AutoShape 22" descr="5%"/>
          <p:cNvSpPr>
            <a:spLocks noChangeArrowheads="1"/>
          </p:cNvSpPr>
          <p:nvPr/>
        </p:nvSpPr>
        <p:spPr bwMode="auto">
          <a:xfrm>
            <a:off x="2410121" y="2273052"/>
            <a:ext cx="9301163" cy="90049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92296" tIns="46147" rIns="92296" bIns="46147" anchor="ctr"/>
          <a:lstStyle/>
          <a:p>
            <a:pPr algn="just" defTabSz="922983"/>
            <a:r>
              <a:rPr lang="en-US" sz="3429" b="1" dirty="0">
                <a:solidFill>
                  <a:srgbClr val="0000FF"/>
                </a:solidFill>
                <a:latin typeface="Calibri" panose="020F0502020204030204" pitchFamily="34" charset="0"/>
                <a:cs typeface="Calibri" panose="020F0502020204030204" pitchFamily="34" charset="0"/>
              </a:rPr>
              <a:t>A. Con </a:t>
            </a:r>
            <a:r>
              <a:rPr lang="en-US" sz="3429" b="1" dirty="0" err="1">
                <a:solidFill>
                  <a:srgbClr val="0000FF"/>
                </a:solidFill>
                <a:latin typeface="Calibri" panose="020F0502020204030204" pitchFamily="34" charset="0"/>
                <a:cs typeface="Calibri" panose="020F0502020204030204" pitchFamily="34" charset="0"/>
              </a:rPr>
              <a:t>mèo</a:t>
            </a:r>
            <a:endParaRPr lang="en-US" sz="3429" b="1" dirty="0">
              <a:solidFill>
                <a:srgbClr val="0000FF"/>
              </a:solidFill>
              <a:latin typeface="Calibri" panose="020F0502020204030204" pitchFamily="34" charset="0"/>
              <a:cs typeface="Calibri" panose="020F0502020204030204" pitchFamily="34" charset="0"/>
            </a:endParaRPr>
          </a:p>
        </p:txBody>
      </p:sp>
      <p:sp>
        <p:nvSpPr>
          <p:cNvPr id="36" name="AutoShape 22" descr="5%"/>
          <p:cNvSpPr>
            <a:spLocks noChangeArrowheads="1"/>
          </p:cNvSpPr>
          <p:nvPr/>
        </p:nvSpPr>
        <p:spPr bwMode="auto">
          <a:xfrm>
            <a:off x="2410121" y="4404322"/>
            <a:ext cx="9301163" cy="825856"/>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92296" tIns="46147" rIns="92296" bIns="46147" anchor="ctr"/>
          <a:lstStyle/>
          <a:p>
            <a:pPr algn="just" defTabSz="922983"/>
            <a:r>
              <a:rPr lang="en-US" sz="3429" b="1" dirty="0">
                <a:solidFill>
                  <a:srgbClr val="0000FF"/>
                </a:solidFill>
                <a:latin typeface="Calibri" panose="020F0502020204030204" pitchFamily="34" charset="0"/>
                <a:cs typeface="Calibri" panose="020F0502020204030204" pitchFamily="34" charset="0"/>
              </a:rPr>
              <a:t>C. Con </a:t>
            </a:r>
            <a:r>
              <a:rPr lang="en-US" sz="3429" b="1" dirty="0" err="1">
                <a:solidFill>
                  <a:srgbClr val="0000FF"/>
                </a:solidFill>
                <a:latin typeface="Calibri" panose="020F0502020204030204" pitchFamily="34" charset="0"/>
                <a:cs typeface="Calibri" panose="020F0502020204030204" pitchFamily="34" charset="0"/>
              </a:rPr>
              <a:t>chó</a:t>
            </a:r>
            <a:endParaRPr lang="en-US" sz="3429" b="1"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163011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1000"/>
                                        <p:tgtEl>
                                          <p:spTgt spid="32"/>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slide(fromLeft)">
                                      <p:cBhvr>
                                        <p:cTn id="11" dur="1000"/>
                                        <p:tgtEl>
                                          <p:spTgt spid="3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1000" fill="hold"/>
                                        <p:tgtEl>
                                          <p:spTgt spid="34"/>
                                        </p:tgtEl>
                                        <p:attrNameLst>
                                          <p:attrName>ppt_x</p:attrName>
                                        </p:attrNameLst>
                                      </p:cBhvr>
                                      <p:tavLst>
                                        <p:tav tm="0">
                                          <p:val>
                                            <p:strVal val="0-#ppt_w/2"/>
                                          </p:val>
                                        </p:tav>
                                        <p:tav tm="100000">
                                          <p:val>
                                            <p:strVal val="#ppt_x"/>
                                          </p:val>
                                        </p:tav>
                                      </p:tavLst>
                                    </p:anim>
                                    <p:anim calcmode="lin" valueType="num">
                                      <p:cBhvr additive="base">
                                        <p:cTn id="15" dur="1000" fill="hold"/>
                                        <p:tgtEl>
                                          <p:spTgt spid="34"/>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1000" fill="hold"/>
                                        <p:tgtEl>
                                          <p:spTgt spid="35"/>
                                        </p:tgtEl>
                                        <p:attrNameLst>
                                          <p:attrName>ppt_x</p:attrName>
                                        </p:attrNameLst>
                                      </p:cBhvr>
                                      <p:tavLst>
                                        <p:tav tm="0">
                                          <p:val>
                                            <p:strVal val="1+#ppt_w/2"/>
                                          </p:val>
                                        </p:tav>
                                        <p:tav tm="100000">
                                          <p:val>
                                            <p:strVal val="#ppt_x"/>
                                          </p:val>
                                        </p:tav>
                                      </p:tavLst>
                                    </p:anim>
                                    <p:anim calcmode="lin" valueType="num">
                                      <p:cBhvr additive="base">
                                        <p:cTn id="19" dur="1000" fill="hold"/>
                                        <p:tgtEl>
                                          <p:spTgt spid="3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1000" fill="hold"/>
                                        <p:tgtEl>
                                          <p:spTgt spid="36"/>
                                        </p:tgtEl>
                                        <p:attrNameLst>
                                          <p:attrName>ppt_x</p:attrName>
                                        </p:attrNameLst>
                                      </p:cBhvr>
                                      <p:tavLst>
                                        <p:tav tm="0">
                                          <p:val>
                                            <p:strVal val="0-#ppt_w/2"/>
                                          </p:val>
                                        </p:tav>
                                        <p:tav tm="100000">
                                          <p:val>
                                            <p:strVal val="#ppt_x"/>
                                          </p:val>
                                        </p:tav>
                                      </p:tavLst>
                                    </p:anim>
                                    <p:anim calcmode="lin" valueType="num">
                                      <p:cBhvr additive="base">
                                        <p:cTn id="23"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4" presetClass="exit" presetSubtype="0" decel="100000" fill="hold" grpId="0" nodeType="clickEffect">
                                  <p:stCondLst>
                                    <p:cond delay="0"/>
                                  </p:stCondLst>
                                  <p:childTnLst>
                                    <p:anim calcmode="lin" valueType="num">
                                      <p:cBhvr>
                                        <p:cTn id="27" dur="1000"/>
                                        <p:tgtEl>
                                          <p:spTgt spid="30"/>
                                        </p:tgtEl>
                                        <p:attrNameLst>
                                          <p:attrName>ppt_w</p:attrName>
                                        </p:attrNameLst>
                                      </p:cBhvr>
                                      <p:tavLst>
                                        <p:tav tm="0">
                                          <p:val>
                                            <p:strVal val="ppt_w"/>
                                          </p:val>
                                        </p:tav>
                                        <p:tav tm="100000">
                                          <p:val>
                                            <p:strVal val="ppt_w*0.05"/>
                                          </p:val>
                                        </p:tav>
                                      </p:tavLst>
                                    </p:anim>
                                    <p:anim calcmode="lin" valueType="num">
                                      <p:cBhvr>
                                        <p:cTn id="28" dur="1000"/>
                                        <p:tgtEl>
                                          <p:spTgt spid="30"/>
                                        </p:tgtEl>
                                        <p:attrNameLst>
                                          <p:attrName>ppt_h</p:attrName>
                                        </p:attrNameLst>
                                      </p:cBhvr>
                                      <p:tavLst>
                                        <p:tav tm="0">
                                          <p:val>
                                            <p:strVal val="ppt_h"/>
                                          </p:val>
                                        </p:tav>
                                        <p:tav tm="100000">
                                          <p:val>
                                            <p:strVal val="ppt_h"/>
                                          </p:val>
                                        </p:tav>
                                      </p:tavLst>
                                    </p:anim>
                                    <p:anim calcmode="lin" valueType="num">
                                      <p:cBhvr>
                                        <p:cTn id="29" dur="1000"/>
                                        <p:tgtEl>
                                          <p:spTgt spid="30"/>
                                        </p:tgtEl>
                                        <p:attrNameLst>
                                          <p:attrName>ppt_x</p:attrName>
                                        </p:attrNameLst>
                                      </p:cBhvr>
                                      <p:tavLst>
                                        <p:tav tm="0">
                                          <p:val>
                                            <p:strVal val="ppt_x"/>
                                          </p:val>
                                        </p:tav>
                                        <p:tav tm="100000">
                                          <p:val>
                                            <p:strVal val="ppt_x-.2"/>
                                          </p:val>
                                        </p:tav>
                                      </p:tavLst>
                                    </p:anim>
                                    <p:anim calcmode="lin" valueType="num">
                                      <p:cBhvr>
                                        <p:cTn id="30" dur="1000"/>
                                        <p:tgtEl>
                                          <p:spTgt spid="30"/>
                                        </p:tgtEl>
                                        <p:attrNameLst>
                                          <p:attrName>ppt_y</p:attrName>
                                        </p:attrNameLst>
                                      </p:cBhvr>
                                      <p:tavLst>
                                        <p:tav tm="0">
                                          <p:val>
                                            <p:strVal val="ppt_y"/>
                                          </p:val>
                                        </p:tav>
                                        <p:tav tm="100000">
                                          <p:val>
                                            <p:strVal val="ppt_y"/>
                                          </p:val>
                                        </p:tav>
                                      </p:tavLst>
                                    </p:anim>
                                    <p:animEffect transition="out" filter="fade">
                                      <p:cBhvr>
                                        <p:cTn id="31" dur="1000"/>
                                        <p:tgtEl>
                                          <p:spTgt spid="30"/>
                                        </p:tgtEl>
                                      </p:cBhvr>
                                    </p:animEffect>
                                    <p:set>
                                      <p:cBhvr>
                                        <p:cTn id="32" dur="1" fill="hold">
                                          <p:stCondLst>
                                            <p:cond delay="999"/>
                                          </p:stCondLst>
                                        </p:cTn>
                                        <p:tgtEl>
                                          <p:spTgt spid="3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33" fill="hold" nodeType="withGroup">
                            <p:stCondLst>
                              <p:cond delay="1000"/>
                            </p:stCondLst>
                            <p:childTnLst>
                              <p:par>
                                <p:cTn id="34" presetID="54" presetClass="exit" presetSubtype="0" decel="100000" fill="hold" grpId="0" nodeType="afterEffect">
                                  <p:stCondLst>
                                    <p:cond delay="0"/>
                                  </p:stCondLst>
                                  <p:childTnLst>
                                    <p:anim calcmode="lin" valueType="num">
                                      <p:cBhvr>
                                        <p:cTn id="35" dur="1000"/>
                                        <p:tgtEl>
                                          <p:spTgt spid="29"/>
                                        </p:tgtEl>
                                        <p:attrNameLst>
                                          <p:attrName>ppt_w</p:attrName>
                                        </p:attrNameLst>
                                      </p:cBhvr>
                                      <p:tavLst>
                                        <p:tav tm="0">
                                          <p:val>
                                            <p:strVal val="ppt_w"/>
                                          </p:val>
                                        </p:tav>
                                        <p:tav tm="100000">
                                          <p:val>
                                            <p:strVal val="ppt_w*0.05"/>
                                          </p:val>
                                        </p:tav>
                                      </p:tavLst>
                                    </p:anim>
                                    <p:anim calcmode="lin" valueType="num">
                                      <p:cBhvr>
                                        <p:cTn id="36" dur="1000"/>
                                        <p:tgtEl>
                                          <p:spTgt spid="29"/>
                                        </p:tgtEl>
                                        <p:attrNameLst>
                                          <p:attrName>ppt_h</p:attrName>
                                        </p:attrNameLst>
                                      </p:cBhvr>
                                      <p:tavLst>
                                        <p:tav tm="0">
                                          <p:val>
                                            <p:strVal val="ppt_h"/>
                                          </p:val>
                                        </p:tav>
                                        <p:tav tm="100000">
                                          <p:val>
                                            <p:strVal val="ppt_h"/>
                                          </p:val>
                                        </p:tav>
                                      </p:tavLst>
                                    </p:anim>
                                    <p:anim calcmode="lin" valueType="num">
                                      <p:cBhvr>
                                        <p:cTn id="37" dur="1000"/>
                                        <p:tgtEl>
                                          <p:spTgt spid="29"/>
                                        </p:tgtEl>
                                        <p:attrNameLst>
                                          <p:attrName>ppt_x</p:attrName>
                                        </p:attrNameLst>
                                      </p:cBhvr>
                                      <p:tavLst>
                                        <p:tav tm="0">
                                          <p:val>
                                            <p:strVal val="ppt_x"/>
                                          </p:val>
                                        </p:tav>
                                        <p:tav tm="100000">
                                          <p:val>
                                            <p:strVal val="ppt_x-.2"/>
                                          </p:val>
                                        </p:tav>
                                      </p:tavLst>
                                    </p:anim>
                                    <p:anim calcmode="lin" valueType="num">
                                      <p:cBhvr>
                                        <p:cTn id="38" dur="1000"/>
                                        <p:tgtEl>
                                          <p:spTgt spid="29"/>
                                        </p:tgtEl>
                                        <p:attrNameLst>
                                          <p:attrName>ppt_y</p:attrName>
                                        </p:attrNameLst>
                                      </p:cBhvr>
                                      <p:tavLst>
                                        <p:tav tm="0">
                                          <p:val>
                                            <p:strVal val="ppt_y"/>
                                          </p:val>
                                        </p:tav>
                                        <p:tav tm="100000">
                                          <p:val>
                                            <p:strVal val="ppt_y"/>
                                          </p:val>
                                        </p:tav>
                                      </p:tavLst>
                                    </p:anim>
                                    <p:animEffect transition="out" filter="fade">
                                      <p:cBhvr>
                                        <p:cTn id="39" dur="1000"/>
                                        <p:tgtEl>
                                          <p:spTgt spid="29"/>
                                        </p:tgtEl>
                                      </p:cBhvr>
                                    </p:animEffect>
                                    <p:set>
                                      <p:cBhvr>
                                        <p:cTn id="40" dur="1" fill="hold">
                                          <p:stCondLst>
                                            <p:cond delay="999"/>
                                          </p:stCondLst>
                                        </p:cTn>
                                        <p:tgtEl>
                                          <p:spTgt spid="29"/>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41" fill="hold">
                            <p:stCondLst>
                              <p:cond delay="2000"/>
                            </p:stCondLst>
                            <p:childTnLst>
                              <p:par>
                                <p:cTn id="42" presetID="54" presetClass="exit" presetSubtype="0" decel="100000" fill="hold" grpId="0" nodeType="afterEffect">
                                  <p:stCondLst>
                                    <p:cond delay="0"/>
                                  </p:stCondLst>
                                  <p:childTnLst>
                                    <p:anim calcmode="lin" valueType="num">
                                      <p:cBhvr>
                                        <p:cTn id="43" dur="1000"/>
                                        <p:tgtEl>
                                          <p:spTgt spid="28"/>
                                        </p:tgtEl>
                                        <p:attrNameLst>
                                          <p:attrName>ppt_w</p:attrName>
                                        </p:attrNameLst>
                                      </p:cBhvr>
                                      <p:tavLst>
                                        <p:tav tm="0">
                                          <p:val>
                                            <p:strVal val="ppt_w"/>
                                          </p:val>
                                        </p:tav>
                                        <p:tav tm="100000">
                                          <p:val>
                                            <p:strVal val="ppt_w*0.05"/>
                                          </p:val>
                                        </p:tav>
                                      </p:tavLst>
                                    </p:anim>
                                    <p:anim calcmode="lin" valueType="num">
                                      <p:cBhvr>
                                        <p:cTn id="44" dur="1000"/>
                                        <p:tgtEl>
                                          <p:spTgt spid="28"/>
                                        </p:tgtEl>
                                        <p:attrNameLst>
                                          <p:attrName>ppt_h</p:attrName>
                                        </p:attrNameLst>
                                      </p:cBhvr>
                                      <p:tavLst>
                                        <p:tav tm="0">
                                          <p:val>
                                            <p:strVal val="ppt_h"/>
                                          </p:val>
                                        </p:tav>
                                        <p:tav tm="100000">
                                          <p:val>
                                            <p:strVal val="ppt_h"/>
                                          </p:val>
                                        </p:tav>
                                      </p:tavLst>
                                    </p:anim>
                                    <p:anim calcmode="lin" valueType="num">
                                      <p:cBhvr>
                                        <p:cTn id="45" dur="1000"/>
                                        <p:tgtEl>
                                          <p:spTgt spid="28"/>
                                        </p:tgtEl>
                                        <p:attrNameLst>
                                          <p:attrName>ppt_x</p:attrName>
                                        </p:attrNameLst>
                                      </p:cBhvr>
                                      <p:tavLst>
                                        <p:tav tm="0">
                                          <p:val>
                                            <p:strVal val="ppt_x"/>
                                          </p:val>
                                        </p:tav>
                                        <p:tav tm="100000">
                                          <p:val>
                                            <p:strVal val="ppt_x-.2"/>
                                          </p:val>
                                        </p:tav>
                                      </p:tavLst>
                                    </p:anim>
                                    <p:anim calcmode="lin" valueType="num">
                                      <p:cBhvr>
                                        <p:cTn id="46" dur="1000"/>
                                        <p:tgtEl>
                                          <p:spTgt spid="28"/>
                                        </p:tgtEl>
                                        <p:attrNameLst>
                                          <p:attrName>ppt_y</p:attrName>
                                        </p:attrNameLst>
                                      </p:cBhvr>
                                      <p:tavLst>
                                        <p:tav tm="0">
                                          <p:val>
                                            <p:strVal val="ppt_y"/>
                                          </p:val>
                                        </p:tav>
                                        <p:tav tm="100000">
                                          <p:val>
                                            <p:strVal val="ppt_y"/>
                                          </p:val>
                                        </p:tav>
                                      </p:tavLst>
                                    </p:anim>
                                    <p:animEffect transition="out" filter="fade">
                                      <p:cBhvr>
                                        <p:cTn id="47" dur="1000"/>
                                        <p:tgtEl>
                                          <p:spTgt spid="28"/>
                                        </p:tgtEl>
                                      </p:cBhvr>
                                    </p:animEffect>
                                    <p:set>
                                      <p:cBhvr>
                                        <p:cTn id="48" dur="1" fill="hold">
                                          <p:stCondLst>
                                            <p:cond delay="999"/>
                                          </p:stCondLst>
                                        </p:cTn>
                                        <p:tgtEl>
                                          <p:spTgt spid="28"/>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9" fill="hold">
                            <p:stCondLst>
                              <p:cond delay="3000"/>
                            </p:stCondLst>
                            <p:childTnLst>
                              <p:par>
                                <p:cTn id="50" presetID="54" presetClass="exit" presetSubtype="0" decel="100000" fill="hold" grpId="0" nodeType="afterEffect">
                                  <p:stCondLst>
                                    <p:cond delay="0"/>
                                  </p:stCondLst>
                                  <p:childTnLst>
                                    <p:anim calcmode="lin" valueType="num">
                                      <p:cBhvr>
                                        <p:cTn id="51" dur="1000"/>
                                        <p:tgtEl>
                                          <p:spTgt spid="27"/>
                                        </p:tgtEl>
                                        <p:attrNameLst>
                                          <p:attrName>ppt_w</p:attrName>
                                        </p:attrNameLst>
                                      </p:cBhvr>
                                      <p:tavLst>
                                        <p:tav tm="0">
                                          <p:val>
                                            <p:strVal val="ppt_w"/>
                                          </p:val>
                                        </p:tav>
                                        <p:tav tm="100000">
                                          <p:val>
                                            <p:strVal val="ppt_w*0.05"/>
                                          </p:val>
                                        </p:tav>
                                      </p:tavLst>
                                    </p:anim>
                                    <p:anim calcmode="lin" valueType="num">
                                      <p:cBhvr>
                                        <p:cTn id="52" dur="1000"/>
                                        <p:tgtEl>
                                          <p:spTgt spid="27"/>
                                        </p:tgtEl>
                                        <p:attrNameLst>
                                          <p:attrName>ppt_h</p:attrName>
                                        </p:attrNameLst>
                                      </p:cBhvr>
                                      <p:tavLst>
                                        <p:tav tm="0">
                                          <p:val>
                                            <p:strVal val="ppt_h"/>
                                          </p:val>
                                        </p:tav>
                                        <p:tav tm="100000">
                                          <p:val>
                                            <p:strVal val="ppt_h"/>
                                          </p:val>
                                        </p:tav>
                                      </p:tavLst>
                                    </p:anim>
                                    <p:anim calcmode="lin" valueType="num">
                                      <p:cBhvr>
                                        <p:cTn id="53" dur="1000"/>
                                        <p:tgtEl>
                                          <p:spTgt spid="27"/>
                                        </p:tgtEl>
                                        <p:attrNameLst>
                                          <p:attrName>ppt_x</p:attrName>
                                        </p:attrNameLst>
                                      </p:cBhvr>
                                      <p:tavLst>
                                        <p:tav tm="0">
                                          <p:val>
                                            <p:strVal val="ppt_x"/>
                                          </p:val>
                                        </p:tav>
                                        <p:tav tm="100000">
                                          <p:val>
                                            <p:strVal val="ppt_x-.2"/>
                                          </p:val>
                                        </p:tav>
                                      </p:tavLst>
                                    </p:anim>
                                    <p:anim calcmode="lin" valueType="num">
                                      <p:cBhvr>
                                        <p:cTn id="54" dur="1000"/>
                                        <p:tgtEl>
                                          <p:spTgt spid="27"/>
                                        </p:tgtEl>
                                        <p:attrNameLst>
                                          <p:attrName>ppt_y</p:attrName>
                                        </p:attrNameLst>
                                      </p:cBhvr>
                                      <p:tavLst>
                                        <p:tav tm="0">
                                          <p:val>
                                            <p:strVal val="ppt_y"/>
                                          </p:val>
                                        </p:tav>
                                        <p:tav tm="100000">
                                          <p:val>
                                            <p:strVal val="ppt_y"/>
                                          </p:val>
                                        </p:tav>
                                      </p:tavLst>
                                    </p:anim>
                                    <p:animEffect transition="out" filter="fade">
                                      <p:cBhvr>
                                        <p:cTn id="55" dur="1000"/>
                                        <p:tgtEl>
                                          <p:spTgt spid="27"/>
                                        </p:tgtEl>
                                      </p:cBhvr>
                                    </p:animEffect>
                                    <p:set>
                                      <p:cBhvr>
                                        <p:cTn id="56" dur="1" fill="hold">
                                          <p:stCondLst>
                                            <p:cond delay="999"/>
                                          </p:stCondLst>
                                        </p:cTn>
                                        <p:tgtEl>
                                          <p:spTgt spid="2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7" fill="hold">
                            <p:stCondLst>
                              <p:cond delay="4000"/>
                            </p:stCondLst>
                            <p:childTnLst>
                              <p:par>
                                <p:cTn id="58" presetID="54" presetClass="exit" presetSubtype="0" decel="100000" fill="hold" grpId="0" nodeType="afterEffect">
                                  <p:stCondLst>
                                    <p:cond delay="0"/>
                                  </p:stCondLst>
                                  <p:childTnLst>
                                    <p:anim calcmode="lin" valueType="num">
                                      <p:cBhvr>
                                        <p:cTn id="59" dur="1000"/>
                                        <p:tgtEl>
                                          <p:spTgt spid="26"/>
                                        </p:tgtEl>
                                        <p:attrNameLst>
                                          <p:attrName>ppt_w</p:attrName>
                                        </p:attrNameLst>
                                      </p:cBhvr>
                                      <p:tavLst>
                                        <p:tav tm="0">
                                          <p:val>
                                            <p:strVal val="ppt_w"/>
                                          </p:val>
                                        </p:tav>
                                        <p:tav tm="100000">
                                          <p:val>
                                            <p:strVal val="ppt_w*0.05"/>
                                          </p:val>
                                        </p:tav>
                                      </p:tavLst>
                                    </p:anim>
                                    <p:anim calcmode="lin" valueType="num">
                                      <p:cBhvr>
                                        <p:cTn id="60" dur="1000"/>
                                        <p:tgtEl>
                                          <p:spTgt spid="26"/>
                                        </p:tgtEl>
                                        <p:attrNameLst>
                                          <p:attrName>ppt_h</p:attrName>
                                        </p:attrNameLst>
                                      </p:cBhvr>
                                      <p:tavLst>
                                        <p:tav tm="0">
                                          <p:val>
                                            <p:strVal val="ppt_h"/>
                                          </p:val>
                                        </p:tav>
                                        <p:tav tm="100000">
                                          <p:val>
                                            <p:strVal val="ppt_h"/>
                                          </p:val>
                                        </p:tav>
                                      </p:tavLst>
                                    </p:anim>
                                    <p:anim calcmode="lin" valueType="num">
                                      <p:cBhvr>
                                        <p:cTn id="61" dur="1000"/>
                                        <p:tgtEl>
                                          <p:spTgt spid="26"/>
                                        </p:tgtEl>
                                        <p:attrNameLst>
                                          <p:attrName>ppt_x</p:attrName>
                                        </p:attrNameLst>
                                      </p:cBhvr>
                                      <p:tavLst>
                                        <p:tav tm="0">
                                          <p:val>
                                            <p:strVal val="ppt_x"/>
                                          </p:val>
                                        </p:tav>
                                        <p:tav tm="100000">
                                          <p:val>
                                            <p:strVal val="ppt_x-.2"/>
                                          </p:val>
                                        </p:tav>
                                      </p:tavLst>
                                    </p:anim>
                                    <p:anim calcmode="lin" valueType="num">
                                      <p:cBhvr>
                                        <p:cTn id="62" dur="1000"/>
                                        <p:tgtEl>
                                          <p:spTgt spid="26"/>
                                        </p:tgtEl>
                                        <p:attrNameLst>
                                          <p:attrName>ppt_y</p:attrName>
                                        </p:attrNameLst>
                                      </p:cBhvr>
                                      <p:tavLst>
                                        <p:tav tm="0">
                                          <p:val>
                                            <p:strVal val="ppt_y"/>
                                          </p:val>
                                        </p:tav>
                                        <p:tav tm="100000">
                                          <p:val>
                                            <p:strVal val="ppt_y"/>
                                          </p:val>
                                        </p:tav>
                                      </p:tavLst>
                                    </p:anim>
                                    <p:animEffect transition="out" filter="fade">
                                      <p:cBhvr>
                                        <p:cTn id="63" dur="1000"/>
                                        <p:tgtEl>
                                          <p:spTgt spid="26"/>
                                        </p:tgtEl>
                                      </p:cBhvr>
                                    </p:animEffect>
                                    <p:set>
                                      <p:cBhvr>
                                        <p:cTn id="64" dur="1" fill="hold">
                                          <p:stCondLst>
                                            <p:cond delay="999"/>
                                          </p:stCondLst>
                                        </p:cTn>
                                        <p:tgtEl>
                                          <p:spTgt spid="26"/>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5" fill="hold">
                            <p:stCondLst>
                              <p:cond delay="5000"/>
                            </p:stCondLst>
                            <p:childTnLst>
                              <p:par>
                                <p:cTn id="66" presetID="54" presetClass="exit" presetSubtype="0" decel="100000" fill="hold" grpId="0" nodeType="afterEffect">
                                  <p:stCondLst>
                                    <p:cond delay="0"/>
                                  </p:stCondLst>
                                  <p:childTnLst>
                                    <p:anim calcmode="lin" valueType="num">
                                      <p:cBhvr>
                                        <p:cTn id="67" dur="1000"/>
                                        <p:tgtEl>
                                          <p:spTgt spid="10"/>
                                        </p:tgtEl>
                                        <p:attrNameLst>
                                          <p:attrName>ppt_w</p:attrName>
                                        </p:attrNameLst>
                                      </p:cBhvr>
                                      <p:tavLst>
                                        <p:tav tm="0">
                                          <p:val>
                                            <p:strVal val="ppt_w"/>
                                          </p:val>
                                        </p:tav>
                                        <p:tav tm="100000">
                                          <p:val>
                                            <p:strVal val="ppt_w*0.05"/>
                                          </p:val>
                                        </p:tav>
                                      </p:tavLst>
                                    </p:anim>
                                    <p:anim calcmode="lin" valueType="num">
                                      <p:cBhvr>
                                        <p:cTn id="68" dur="1000"/>
                                        <p:tgtEl>
                                          <p:spTgt spid="10"/>
                                        </p:tgtEl>
                                        <p:attrNameLst>
                                          <p:attrName>ppt_h</p:attrName>
                                        </p:attrNameLst>
                                      </p:cBhvr>
                                      <p:tavLst>
                                        <p:tav tm="0">
                                          <p:val>
                                            <p:strVal val="ppt_h"/>
                                          </p:val>
                                        </p:tav>
                                        <p:tav tm="100000">
                                          <p:val>
                                            <p:strVal val="ppt_h"/>
                                          </p:val>
                                        </p:tav>
                                      </p:tavLst>
                                    </p:anim>
                                    <p:anim calcmode="lin" valueType="num">
                                      <p:cBhvr>
                                        <p:cTn id="69" dur="1000"/>
                                        <p:tgtEl>
                                          <p:spTgt spid="10"/>
                                        </p:tgtEl>
                                        <p:attrNameLst>
                                          <p:attrName>ppt_x</p:attrName>
                                        </p:attrNameLst>
                                      </p:cBhvr>
                                      <p:tavLst>
                                        <p:tav tm="0">
                                          <p:val>
                                            <p:strVal val="ppt_x"/>
                                          </p:val>
                                        </p:tav>
                                        <p:tav tm="100000">
                                          <p:val>
                                            <p:strVal val="ppt_x-.2"/>
                                          </p:val>
                                        </p:tav>
                                      </p:tavLst>
                                    </p:anim>
                                    <p:anim calcmode="lin" valueType="num">
                                      <p:cBhvr>
                                        <p:cTn id="70" dur="1000"/>
                                        <p:tgtEl>
                                          <p:spTgt spid="10"/>
                                        </p:tgtEl>
                                        <p:attrNameLst>
                                          <p:attrName>ppt_y</p:attrName>
                                        </p:attrNameLst>
                                      </p:cBhvr>
                                      <p:tavLst>
                                        <p:tav tm="0">
                                          <p:val>
                                            <p:strVal val="ppt_y"/>
                                          </p:val>
                                        </p:tav>
                                        <p:tav tm="100000">
                                          <p:val>
                                            <p:strVal val="ppt_y"/>
                                          </p:val>
                                        </p:tav>
                                      </p:tavLst>
                                    </p:anim>
                                    <p:animEffect transition="out" filter="fade">
                                      <p:cBhvr>
                                        <p:cTn id="71" dur="1000"/>
                                        <p:tgtEl>
                                          <p:spTgt spid="10"/>
                                        </p:tgtEl>
                                      </p:cBhvr>
                                    </p:animEffect>
                                    <p:set>
                                      <p:cBhvr>
                                        <p:cTn id="72"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73" fill="hold" nodeType="afterGroup">
                            <p:stCondLst>
                              <p:cond delay="6000"/>
                            </p:stCondLst>
                            <p:childTnLst>
                              <p:par>
                                <p:cTn id="74" presetID="54" presetClass="exit" presetSubtype="0" decel="100000" fill="hold" grpId="0" nodeType="afterEffect">
                                  <p:stCondLst>
                                    <p:cond delay="0"/>
                                  </p:stCondLst>
                                  <p:childTnLst>
                                    <p:anim calcmode="lin" valueType="num">
                                      <p:cBhvr>
                                        <p:cTn id="75" dur="1000"/>
                                        <p:tgtEl>
                                          <p:spTgt spid="9"/>
                                        </p:tgtEl>
                                        <p:attrNameLst>
                                          <p:attrName>ppt_w</p:attrName>
                                        </p:attrNameLst>
                                      </p:cBhvr>
                                      <p:tavLst>
                                        <p:tav tm="0">
                                          <p:val>
                                            <p:strVal val="ppt_w"/>
                                          </p:val>
                                        </p:tav>
                                        <p:tav tm="100000">
                                          <p:val>
                                            <p:strVal val="ppt_w*0.05"/>
                                          </p:val>
                                        </p:tav>
                                      </p:tavLst>
                                    </p:anim>
                                    <p:anim calcmode="lin" valueType="num">
                                      <p:cBhvr>
                                        <p:cTn id="76" dur="1000"/>
                                        <p:tgtEl>
                                          <p:spTgt spid="9"/>
                                        </p:tgtEl>
                                        <p:attrNameLst>
                                          <p:attrName>ppt_h</p:attrName>
                                        </p:attrNameLst>
                                      </p:cBhvr>
                                      <p:tavLst>
                                        <p:tav tm="0">
                                          <p:val>
                                            <p:strVal val="ppt_h"/>
                                          </p:val>
                                        </p:tav>
                                        <p:tav tm="100000">
                                          <p:val>
                                            <p:strVal val="ppt_h"/>
                                          </p:val>
                                        </p:tav>
                                      </p:tavLst>
                                    </p:anim>
                                    <p:anim calcmode="lin" valueType="num">
                                      <p:cBhvr>
                                        <p:cTn id="77" dur="1000"/>
                                        <p:tgtEl>
                                          <p:spTgt spid="9"/>
                                        </p:tgtEl>
                                        <p:attrNameLst>
                                          <p:attrName>ppt_x</p:attrName>
                                        </p:attrNameLst>
                                      </p:cBhvr>
                                      <p:tavLst>
                                        <p:tav tm="0">
                                          <p:val>
                                            <p:strVal val="ppt_x"/>
                                          </p:val>
                                        </p:tav>
                                        <p:tav tm="100000">
                                          <p:val>
                                            <p:strVal val="ppt_x-.2"/>
                                          </p:val>
                                        </p:tav>
                                      </p:tavLst>
                                    </p:anim>
                                    <p:anim calcmode="lin" valueType="num">
                                      <p:cBhvr>
                                        <p:cTn id="78" dur="1000"/>
                                        <p:tgtEl>
                                          <p:spTgt spid="9"/>
                                        </p:tgtEl>
                                        <p:attrNameLst>
                                          <p:attrName>ppt_y</p:attrName>
                                        </p:attrNameLst>
                                      </p:cBhvr>
                                      <p:tavLst>
                                        <p:tav tm="0">
                                          <p:val>
                                            <p:strVal val="ppt_y"/>
                                          </p:val>
                                        </p:tav>
                                        <p:tav tm="100000">
                                          <p:val>
                                            <p:strVal val="ppt_y"/>
                                          </p:val>
                                        </p:tav>
                                      </p:tavLst>
                                    </p:anim>
                                    <p:animEffect transition="out" filter="fade">
                                      <p:cBhvr>
                                        <p:cTn id="79" dur="1000"/>
                                        <p:tgtEl>
                                          <p:spTgt spid="9"/>
                                        </p:tgtEl>
                                      </p:cBhvr>
                                    </p:animEffect>
                                    <p:set>
                                      <p:cBhvr>
                                        <p:cTn id="8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childTnLst>
                          </p:cTn>
                        </p:par>
                        <p:par>
                          <p:cTn id="81" fill="hold" nodeType="afterGroup">
                            <p:stCondLst>
                              <p:cond delay="7000"/>
                            </p:stCondLst>
                            <p:childTnLst>
                              <p:par>
                                <p:cTn id="82" presetID="54" presetClass="exit" presetSubtype="0" decel="100000" fill="hold" grpId="0" nodeType="afterEffect">
                                  <p:stCondLst>
                                    <p:cond delay="0"/>
                                  </p:stCondLst>
                                  <p:childTnLst>
                                    <p:anim calcmode="lin" valueType="num">
                                      <p:cBhvr>
                                        <p:cTn id="83" dur="1000"/>
                                        <p:tgtEl>
                                          <p:spTgt spid="8"/>
                                        </p:tgtEl>
                                        <p:attrNameLst>
                                          <p:attrName>ppt_w</p:attrName>
                                        </p:attrNameLst>
                                      </p:cBhvr>
                                      <p:tavLst>
                                        <p:tav tm="0">
                                          <p:val>
                                            <p:strVal val="ppt_w"/>
                                          </p:val>
                                        </p:tav>
                                        <p:tav tm="100000">
                                          <p:val>
                                            <p:strVal val="ppt_w*0.05"/>
                                          </p:val>
                                        </p:tav>
                                      </p:tavLst>
                                    </p:anim>
                                    <p:anim calcmode="lin" valueType="num">
                                      <p:cBhvr>
                                        <p:cTn id="84" dur="1000"/>
                                        <p:tgtEl>
                                          <p:spTgt spid="8"/>
                                        </p:tgtEl>
                                        <p:attrNameLst>
                                          <p:attrName>ppt_h</p:attrName>
                                        </p:attrNameLst>
                                      </p:cBhvr>
                                      <p:tavLst>
                                        <p:tav tm="0">
                                          <p:val>
                                            <p:strVal val="ppt_h"/>
                                          </p:val>
                                        </p:tav>
                                        <p:tav tm="100000">
                                          <p:val>
                                            <p:strVal val="ppt_h"/>
                                          </p:val>
                                        </p:tav>
                                      </p:tavLst>
                                    </p:anim>
                                    <p:anim calcmode="lin" valueType="num">
                                      <p:cBhvr>
                                        <p:cTn id="85" dur="1000"/>
                                        <p:tgtEl>
                                          <p:spTgt spid="8"/>
                                        </p:tgtEl>
                                        <p:attrNameLst>
                                          <p:attrName>ppt_x</p:attrName>
                                        </p:attrNameLst>
                                      </p:cBhvr>
                                      <p:tavLst>
                                        <p:tav tm="0">
                                          <p:val>
                                            <p:strVal val="ppt_x"/>
                                          </p:val>
                                        </p:tav>
                                        <p:tav tm="100000">
                                          <p:val>
                                            <p:strVal val="ppt_x-.2"/>
                                          </p:val>
                                        </p:tav>
                                      </p:tavLst>
                                    </p:anim>
                                    <p:anim calcmode="lin" valueType="num">
                                      <p:cBhvr>
                                        <p:cTn id="86" dur="1000"/>
                                        <p:tgtEl>
                                          <p:spTgt spid="8"/>
                                        </p:tgtEl>
                                        <p:attrNameLst>
                                          <p:attrName>ppt_y</p:attrName>
                                        </p:attrNameLst>
                                      </p:cBhvr>
                                      <p:tavLst>
                                        <p:tav tm="0">
                                          <p:val>
                                            <p:strVal val="ppt_y"/>
                                          </p:val>
                                        </p:tav>
                                        <p:tav tm="100000">
                                          <p:val>
                                            <p:strVal val="ppt_y"/>
                                          </p:val>
                                        </p:tav>
                                      </p:tavLst>
                                    </p:anim>
                                    <p:animEffect transition="out" filter="fade">
                                      <p:cBhvr>
                                        <p:cTn id="87" dur="1000"/>
                                        <p:tgtEl>
                                          <p:spTgt spid="8"/>
                                        </p:tgtEl>
                                      </p:cBhvr>
                                    </p:animEffect>
                                    <p:set>
                                      <p:cBhvr>
                                        <p:cTn id="88"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childTnLst>
                          </p:cTn>
                        </p:par>
                        <p:par>
                          <p:cTn id="89" fill="hold" nodeType="afterGroup">
                            <p:stCondLst>
                              <p:cond delay="8000"/>
                            </p:stCondLst>
                            <p:childTnLst>
                              <p:par>
                                <p:cTn id="90" presetID="54" presetClass="exit" presetSubtype="0" decel="100000" fill="hold" grpId="0" nodeType="afterEffect">
                                  <p:stCondLst>
                                    <p:cond delay="0"/>
                                  </p:stCondLst>
                                  <p:childTnLst>
                                    <p:anim calcmode="lin" valueType="num">
                                      <p:cBhvr>
                                        <p:cTn id="91" dur="1000"/>
                                        <p:tgtEl>
                                          <p:spTgt spid="7"/>
                                        </p:tgtEl>
                                        <p:attrNameLst>
                                          <p:attrName>ppt_w</p:attrName>
                                        </p:attrNameLst>
                                      </p:cBhvr>
                                      <p:tavLst>
                                        <p:tav tm="0">
                                          <p:val>
                                            <p:strVal val="ppt_w"/>
                                          </p:val>
                                        </p:tav>
                                        <p:tav tm="100000">
                                          <p:val>
                                            <p:strVal val="ppt_w*0.05"/>
                                          </p:val>
                                        </p:tav>
                                      </p:tavLst>
                                    </p:anim>
                                    <p:anim calcmode="lin" valueType="num">
                                      <p:cBhvr>
                                        <p:cTn id="92" dur="1000"/>
                                        <p:tgtEl>
                                          <p:spTgt spid="7"/>
                                        </p:tgtEl>
                                        <p:attrNameLst>
                                          <p:attrName>ppt_h</p:attrName>
                                        </p:attrNameLst>
                                      </p:cBhvr>
                                      <p:tavLst>
                                        <p:tav tm="0">
                                          <p:val>
                                            <p:strVal val="ppt_h"/>
                                          </p:val>
                                        </p:tav>
                                        <p:tav tm="100000">
                                          <p:val>
                                            <p:strVal val="ppt_h"/>
                                          </p:val>
                                        </p:tav>
                                      </p:tavLst>
                                    </p:anim>
                                    <p:anim calcmode="lin" valueType="num">
                                      <p:cBhvr>
                                        <p:cTn id="93" dur="1000"/>
                                        <p:tgtEl>
                                          <p:spTgt spid="7"/>
                                        </p:tgtEl>
                                        <p:attrNameLst>
                                          <p:attrName>ppt_x</p:attrName>
                                        </p:attrNameLst>
                                      </p:cBhvr>
                                      <p:tavLst>
                                        <p:tav tm="0">
                                          <p:val>
                                            <p:strVal val="ppt_x"/>
                                          </p:val>
                                        </p:tav>
                                        <p:tav tm="100000">
                                          <p:val>
                                            <p:strVal val="ppt_x-.2"/>
                                          </p:val>
                                        </p:tav>
                                      </p:tavLst>
                                    </p:anim>
                                    <p:anim calcmode="lin" valueType="num">
                                      <p:cBhvr>
                                        <p:cTn id="94" dur="1000"/>
                                        <p:tgtEl>
                                          <p:spTgt spid="7"/>
                                        </p:tgtEl>
                                        <p:attrNameLst>
                                          <p:attrName>ppt_y</p:attrName>
                                        </p:attrNameLst>
                                      </p:cBhvr>
                                      <p:tavLst>
                                        <p:tav tm="0">
                                          <p:val>
                                            <p:strVal val="ppt_y"/>
                                          </p:val>
                                        </p:tav>
                                        <p:tav tm="100000">
                                          <p:val>
                                            <p:strVal val="ppt_y"/>
                                          </p:val>
                                        </p:tav>
                                      </p:tavLst>
                                    </p:anim>
                                    <p:animEffect transition="out" filter="fade">
                                      <p:cBhvr>
                                        <p:cTn id="95" dur="1000"/>
                                        <p:tgtEl>
                                          <p:spTgt spid="7"/>
                                        </p:tgtEl>
                                      </p:cBhvr>
                                    </p:animEffect>
                                    <p:set>
                                      <p:cBhvr>
                                        <p:cTn id="9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2" name="click.wav"/>
                                        </p:tgtEl>
                                      </p:cMediaNode>
                                    </p:audio>
                                  </p:subTnLst>
                                </p:cTn>
                              </p:par>
                            </p:childTnLst>
                          </p:cTn>
                        </p:par>
                        <p:par>
                          <p:cTn id="97" fill="hold" nodeType="afterGroup">
                            <p:stCondLst>
                              <p:cond delay="9000"/>
                            </p:stCondLst>
                            <p:childTnLst>
                              <p:par>
                                <p:cTn id="98" presetID="54" presetClass="exit" presetSubtype="0" decel="100000" fill="hold" grpId="0" nodeType="afterEffect">
                                  <p:stCondLst>
                                    <p:cond delay="0"/>
                                  </p:stCondLst>
                                  <p:childTnLst>
                                    <p:anim calcmode="lin" valueType="num">
                                      <p:cBhvr>
                                        <p:cTn id="99" dur="1000"/>
                                        <p:tgtEl>
                                          <p:spTgt spid="6"/>
                                        </p:tgtEl>
                                        <p:attrNameLst>
                                          <p:attrName>ppt_w</p:attrName>
                                        </p:attrNameLst>
                                      </p:cBhvr>
                                      <p:tavLst>
                                        <p:tav tm="0">
                                          <p:val>
                                            <p:strVal val="ppt_w"/>
                                          </p:val>
                                        </p:tav>
                                        <p:tav tm="100000">
                                          <p:val>
                                            <p:strVal val="ppt_w*0.05"/>
                                          </p:val>
                                        </p:tav>
                                      </p:tavLst>
                                    </p:anim>
                                    <p:anim calcmode="lin" valueType="num">
                                      <p:cBhvr>
                                        <p:cTn id="100" dur="1000"/>
                                        <p:tgtEl>
                                          <p:spTgt spid="6"/>
                                        </p:tgtEl>
                                        <p:attrNameLst>
                                          <p:attrName>ppt_h</p:attrName>
                                        </p:attrNameLst>
                                      </p:cBhvr>
                                      <p:tavLst>
                                        <p:tav tm="0">
                                          <p:val>
                                            <p:strVal val="ppt_h"/>
                                          </p:val>
                                        </p:tav>
                                        <p:tav tm="100000">
                                          <p:val>
                                            <p:strVal val="ppt_h"/>
                                          </p:val>
                                        </p:tav>
                                      </p:tavLst>
                                    </p:anim>
                                    <p:anim calcmode="lin" valueType="num">
                                      <p:cBhvr>
                                        <p:cTn id="101" dur="1000"/>
                                        <p:tgtEl>
                                          <p:spTgt spid="6"/>
                                        </p:tgtEl>
                                        <p:attrNameLst>
                                          <p:attrName>ppt_x</p:attrName>
                                        </p:attrNameLst>
                                      </p:cBhvr>
                                      <p:tavLst>
                                        <p:tav tm="0">
                                          <p:val>
                                            <p:strVal val="ppt_x"/>
                                          </p:val>
                                        </p:tav>
                                        <p:tav tm="100000">
                                          <p:val>
                                            <p:strVal val="ppt_x-.2"/>
                                          </p:val>
                                        </p:tav>
                                      </p:tavLst>
                                    </p:anim>
                                    <p:anim calcmode="lin" valueType="num">
                                      <p:cBhvr>
                                        <p:cTn id="102" dur="1000"/>
                                        <p:tgtEl>
                                          <p:spTgt spid="6"/>
                                        </p:tgtEl>
                                        <p:attrNameLst>
                                          <p:attrName>ppt_y</p:attrName>
                                        </p:attrNameLst>
                                      </p:cBhvr>
                                      <p:tavLst>
                                        <p:tav tm="0">
                                          <p:val>
                                            <p:strVal val="ppt_y"/>
                                          </p:val>
                                        </p:tav>
                                        <p:tav tm="100000">
                                          <p:val>
                                            <p:strVal val="ppt_y"/>
                                          </p:val>
                                        </p:tav>
                                      </p:tavLst>
                                    </p:anim>
                                    <p:animEffect transition="out" filter="fade">
                                      <p:cBhvr>
                                        <p:cTn id="103" dur="1000"/>
                                        <p:tgtEl>
                                          <p:spTgt spid="6"/>
                                        </p:tgtEl>
                                      </p:cBhvr>
                                    </p:animEffect>
                                    <p:set>
                                      <p:cBhvr>
                                        <p:cTn id="104"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5" fill="hold" nodeType="afterGroup">
                            <p:stCondLst>
                              <p:cond delay="10000"/>
                            </p:stCondLst>
                            <p:childTnLst>
                              <p:par>
                                <p:cTn id="106" presetID="6" presetClass="emph" presetSubtype="0" fill="hold" grpId="0" nodeType="afterEffect">
                                  <p:stCondLst>
                                    <p:cond delay="0"/>
                                  </p:stCondLst>
                                  <p:childTnLst>
                                    <p:animScale>
                                      <p:cBhvr>
                                        <p:cTn id="107" dur="1000" fill="hold"/>
                                        <p:tgtEl>
                                          <p:spTgt spid="5"/>
                                        </p:tgtEl>
                                      </p:cBhvr>
                                      <p:by x="130000" y="130000"/>
                                    </p:animScale>
                                  </p:childTnLst>
                                  <p:subTnLst>
                                    <p:audio>
                                      <p:cMediaNode>
                                        <p:cTn display="0" masterRel="sameClick">
                                          <p:stCondLst>
                                            <p:cond evt="begin" delay="0">
                                              <p:tn val="106"/>
                                            </p:cond>
                                          </p:stCondLst>
                                          <p:endCondLst>
                                            <p:cond evt="onStopAudio" delay="0">
                                              <p:tgtEl>
                                                <p:sldTgt/>
                                              </p:tgtEl>
                                            </p:cond>
                                          </p:endCondLst>
                                        </p:cTn>
                                        <p:tgtEl>
                                          <p:sndTgt r:embed="rId3" name="BELL.WAV"/>
                                        </p:tgtEl>
                                      </p:cMediaNode>
                                    </p:audio>
                                  </p:subTnLst>
                                </p:cTn>
                              </p:par>
                            </p:childTnLst>
                          </p:cTn>
                        </p:par>
                        <p:par>
                          <p:cTn id="108" fill="hold" nodeType="afterGroup">
                            <p:stCondLst>
                              <p:cond delay="11000"/>
                            </p:stCondLst>
                            <p:childTnLst>
                              <p:par>
                                <p:cTn id="109" presetID="23" presetClass="entr" presetSubtype="16" fill="remove" nodeType="afterEffect">
                                  <p:stCondLst>
                                    <p:cond delay="0"/>
                                  </p:stCondLst>
                                  <p:childTnLst>
                                    <p:set>
                                      <p:cBhvr>
                                        <p:cTn id="110" dur="1" fill="hold">
                                          <p:stCondLst>
                                            <p:cond delay="0"/>
                                          </p:stCondLst>
                                        </p:cTn>
                                        <p:tgtEl>
                                          <p:spTgt spid="2"/>
                                        </p:tgtEl>
                                        <p:attrNameLst>
                                          <p:attrName>style.visibility</p:attrName>
                                        </p:attrNameLst>
                                      </p:cBhvr>
                                      <p:to>
                                        <p:strVal val="visible"/>
                                      </p:to>
                                    </p:set>
                                    <p:anim calcmode="lin" valueType="num">
                                      <p:cBhvr>
                                        <p:cTn id="111" dur="3000" fill="hold"/>
                                        <p:tgtEl>
                                          <p:spTgt spid="2"/>
                                        </p:tgtEl>
                                        <p:attrNameLst>
                                          <p:attrName>ppt_w</p:attrName>
                                        </p:attrNameLst>
                                      </p:cBhvr>
                                      <p:tavLst>
                                        <p:tav tm="0">
                                          <p:val>
                                            <p:fltVal val="0"/>
                                          </p:val>
                                        </p:tav>
                                        <p:tav tm="100000">
                                          <p:val>
                                            <p:strVal val="#ppt_w"/>
                                          </p:val>
                                        </p:tav>
                                      </p:tavLst>
                                    </p:anim>
                                    <p:anim calcmode="lin" valueType="num">
                                      <p:cBhvr>
                                        <p:cTn id="112"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9"/>
                                            </p:cond>
                                          </p:stCondLst>
                                          <p:endCondLst>
                                            <p:cond evt="onStopAudio" delay="0">
                                              <p:tgtEl>
                                                <p:sldTgt/>
                                              </p:tgtEl>
                                            </p:cond>
                                          </p:endCondLst>
                                        </p:cTn>
                                        <p:tgtEl>
                                          <p:sndTgt r:embed="rId4" name="Cau hoi.wav"/>
                                        </p:tgtEl>
                                      </p:cMediaNode>
                                    </p:audio>
                                  </p:subTnLst>
                                </p:cTn>
                              </p:par>
                            </p:childTnLst>
                          </p:cTn>
                        </p:par>
                      </p:childTnLst>
                    </p:cTn>
                  </p:par>
                  <p:par>
                    <p:cTn id="113" fill="hold">
                      <p:stCondLst>
                        <p:cond delay="indefinite"/>
                      </p:stCondLst>
                      <p:childTnLst>
                        <p:par>
                          <p:cTn id="114" fill="hold">
                            <p:stCondLst>
                              <p:cond delay="0"/>
                            </p:stCondLst>
                            <p:childTnLst>
                              <p:par>
                                <p:cTn id="115" presetID="23" presetClass="emph" presetSubtype="0" fill="hold" grpId="1" nodeType="clickEffect">
                                  <p:stCondLst>
                                    <p:cond delay="0"/>
                                  </p:stCondLst>
                                  <p:childTnLst>
                                    <p:animClr clrSpc="hsl" dir="cw">
                                      <p:cBhvr override="childStyle">
                                        <p:cTn id="116" dur="500" fill="hold"/>
                                        <p:tgtEl>
                                          <p:spTgt spid="35"/>
                                        </p:tgtEl>
                                        <p:attrNameLst>
                                          <p:attrName>style.color</p:attrName>
                                        </p:attrNameLst>
                                      </p:cBhvr>
                                      <p:by>
                                        <p:hsl h="10842353" s="0" l="0"/>
                                      </p:by>
                                    </p:animClr>
                                    <p:animClr clrSpc="hsl" dir="cw">
                                      <p:cBhvr>
                                        <p:cTn id="117" dur="500" fill="hold"/>
                                        <p:tgtEl>
                                          <p:spTgt spid="35"/>
                                        </p:tgtEl>
                                        <p:attrNameLst>
                                          <p:attrName>fillcolor</p:attrName>
                                        </p:attrNameLst>
                                      </p:cBhvr>
                                      <p:by>
                                        <p:hsl h="10842353" s="0" l="0"/>
                                      </p:by>
                                    </p:animClr>
                                    <p:animClr clrSpc="hsl" dir="cw">
                                      <p:cBhvr>
                                        <p:cTn id="118" dur="500" fill="hold"/>
                                        <p:tgtEl>
                                          <p:spTgt spid="35"/>
                                        </p:tgtEl>
                                        <p:attrNameLst>
                                          <p:attrName>stroke.color</p:attrName>
                                        </p:attrNameLst>
                                      </p:cBhvr>
                                      <p:by>
                                        <p:hsl h="10842353" s="0" l="0"/>
                                      </p:by>
                                    </p:animClr>
                                    <p:set>
                                      <p:cBhvr>
                                        <p:cTn id="119" dur="500" fill="hold"/>
                                        <p:tgtEl>
                                          <p:spTgt spid="35"/>
                                        </p:tgtEl>
                                        <p:attrNameLst>
                                          <p:attrName>fill.type</p:attrName>
                                        </p:attrNameLst>
                                      </p:cBhvr>
                                      <p:to>
                                        <p:strVal val="solid"/>
                                      </p:to>
                                    </p:set>
                                  </p:childTnLst>
                                  <p:subTnLst>
                                    <p:audio>
                                      <p:cMediaNode>
                                        <p:cTn display="0" masterRel="sameClick">
                                          <p:stCondLst>
                                            <p:cond evt="begin" delay="0">
                                              <p:tn val="115"/>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6" grpId="0" animBg="1"/>
      <p:bldP spid="27" grpId="0" animBg="1"/>
      <p:bldP spid="28" grpId="0" animBg="1"/>
      <p:bldP spid="29" grpId="0" animBg="1"/>
      <p:bldP spid="30" grpId="0" animBg="1"/>
      <p:bldP spid="32" grpId="0" animBg="1"/>
      <p:bldP spid="33" grpId="0" animBg="1"/>
      <p:bldP spid="34" grpId="0" animBg="1"/>
      <p:bldP spid="35" grpId="0" animBg="1"/>
      <p:bldP spid="35" grpId="1"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5448302"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FF0000"/>
                </a:solidFill>
                <a:latin typeface="Calibri" panose="020F0502020204030204" pitchFamily="34" charset="0"/>
                <a:cs typeface="Calibri" panose="020F0502020204030204" pitchFamily="34" charset="0"/>
              </a:rPr>
              <a:t>0</a:t>
            </a:r>
          </a:p>
        </p:txBody>
      </p:sp>
      <p:sp>
        <p:nvSpPr>
          <p:cNvPr id="6" name="AutoShape 6"/>
          <p:cNvSpPr>
            <a:spLocks noChangeArrowheads="1"/>
          </p:cNvSpPr>
          <p:nvPr/>
        </p:nvSpPr>
        <p:spPr bwMode="auto">
          <a:xfrm>
            <a:off x="5451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800000"/>
                </a:solidFill>
                <a:latin typeface="Calibri" panose="020F0502020204030204" pitchFamily="34" charset="0"/>
                <a:cs typeface="Calibri" panose="020F0502020204030204" pitchFamily="34" charset="0"/>
              </a:rPr>
              <a:t>1</a:t>
            </a:r>
          </a:p>
        </p:txBody>
      </p:sp>
      <p:sp>
        <p:nvSpPr>
          <p:cNvPr id="7" name="AutoShape 7"/>
          <p:cNvSpPr>
            <a:spLocks noChangeArrowheads="1"/>
          </p:cNvSpPr>
          <p:nvPr/>
        </p:nvSpPr>
        <p:spPr bwMode="auto">
          <a:xfrm>
            <a:off x="5456241"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2</a:t>
            </a:r>
          </a:p>
        </p:txBody>
      </p:sp>
      <p:sp>
        <p:nvSpPr>
          <p:cNvPr id="8" name="AutoShape 8"/>
          <p:cNvSpPr>
            <a:spLocks noChangeArrowheads="1"/>
          </p:cNvSpPr>
          <p:nvPr/>
        </p:nvSpPr>
        <p:spPr bwMode="auto">
          <a:xfrm>
            <a:off x="5448302"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3</a:t>
            </a:r>
          </a:p>
        </p:txBody>
      </p:sp>
      <p:sp>
        <p:nvSpPr>
          <p:cNvPr id="9" name="AutoShape 10"/>
          <p:cNvSpPr>
            <a:spLocks noChangeArrowheads="1"/>
          </p:cNvSpPr>
          <p:nvPr/>
        </p:nvSpPr>
        <p:spPr bwMode="auto">
          <a:xfrm>
            <a:off x="5448302"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4</a:t>
            </a:r>
          </a:p>
        </p:txBody>
      </p:sp>
      <p:sp>
        <p:nvSpPr>
          <p:cNvPr id="10" name="AutoShape 16"/>
          <p:cNvSpPr>
            <a:spLocks noChangeArrowheads="1"/>
          </p:cNvSpPr>
          <p:nvPr/>
        </p:nvSpPr>
        <p:spPr bwMode="auto">
          <a:xfrm>
            <a:off x="5454650" y="547150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5</a:t>
            </a:r>
          </a:p>
        </p:txBody>
      </p:sp>
      <p:grpSp>
        <p:nvGrpSpPr>
          <p:cNvPr id="2" name="Group 18"/>
          <p:cNvGrpSpPr>
            <a:grpSpLocks/>
          </p:cNvGrpSpPr>
          <p:nvPr/>
        </p:nvGrpSpPr>
        <p:grpSpPr bwMode="auto">
          <a:xfrm>
            <a:off x="2022476" y="5726844"/>
            <a:ext cx="3048000" cy="914400"/>
            <a:chOff x="912" y="2592"/>
            <a:chExt cx="3072" cy="960"/>
          </a:xfrm>
        </p:grpSpPr>
        <p:sp>
          <p:nvSpPr>
            <p:cNvPr id="32791" name="Oval 19"/>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endParaRPr lang="en-US" sz="1810" dirty="0">
                <a:solidFill>
                  <a:prstClr val="black"/>
                </a:solidFill>
                <a:latin typeface="Calibri" panose="020F0502020204030204" pitchFamily="34" charset="0"/>
                <a:cs typeface="Calibri" panose="020F0502020204030204" pitchFamily="34" charset="0"/>
              </a:endParaRPr>
            </a:p>
          </p:txBody>
        </p:sp>
        <p:sp>
          <p:nvSpPr>
            <p:cNvPr id="32792" name="WordArt 20"/>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defTabSz="922983"/>
              <a:r>
                <a:rPr lang="en-US" sz="3619" i="1" kern="10" dirty="0" err="1">
                  <a:ln w="9525">
                    <a:solidFill>
                      <a:srgbClr val="FF0000"/>
                    </a:solidFill>
                    <a:round/>
                    <a:headEnd/>
                    <a:tailEnd/>
                  </a:ln>
                  <a:solidFill>
                    <a:srgbClr val="FF6600"/>
                  </a:solidFill>
                  <a:latin typeface=".VnTime" panose="020B7200000000000000" pitchFamily="34" charset="0"/>
                </a:rPr>
                <a:t>HÕt</a:t>
              </a:r>
              <a:r>
                <a:rPr lang="en-US" sz="3619" i="1" kern="10" dirty="0">
                  <a:ln w="9525">
                    <a:solidFill>
                      <a:srgbClr val="FF0000"/>
                    </a:solidFill>
                    <a:round/>
                    <a:headEnd/>
                    <a:tailEnd/>
                  </a:ln>
                  <a:solidFill>
                    <a:srgbClr val="FF6600"/>
                  </a:solidFill>
                  <a:latin typeface=".VnTime" panose="020B7200000000000000" pitchFamily="34" charset="0"/>
                </a:rPr>
                <a:t> </a:t>
              </a:r>
              <a:r>
                <a:rPr lang="en-US" sz="3619" i="1" kern="10" dirty="0" err="1">
                  <a:ln w="9525">
                    <a:solidFill>
                      <a:srgbClr val="FF0000"/>
                    </a:solidFill>
                    <a:round/>
                    <a:headEnd/>
                    <a:tailEnd/>
                  </a:ln>
                  <a:solidFill>
                    <a:srgbClr val="FF6600"/>
                  </a:solidFill>
                  <a:latin typeface=".VnTime" panose="020B7200000000000000" pitchFamily="34" charset="0"/>
                </a:rPr>
                <a:t>giê</a:t>
              </a:r>
              <a:endParaRPr lang="en-US" sz="3619" i="1" kern="10" dirty="0">
                <a:ln w="9525">
                  <a:solidFill>
                    <a:srgbClr val="FF0000"/>
                  </a:solidFill>
                  <a:round/>
                  <a:headEnd/>
                  <a:tailEnd/>
                </a:ln>
                <a:solidFill>
                  <a:srgbClr val="FF6600"/>
                </a:solidFill>
                <a:latin typeface=".VnTime" panose="020B7200000000000000" pitchFamily="34" charset="0"/>
              </a:endParaRPr>
            </a:p>
          </p:txBody>
        </p:sp>
      </p:grpSp>
      <p:sp>
        <p:nvSpPr>
          <p:cNvPr id="26" name="AutoShape 16"/>
          <p:cNvSpPr>
            <a:spLocks noChangeArrowheads="1"/>
          </p:cNvSpPr>
          <p:nvPr/>
        </p:nvSpPr>
        <p:spPr bwMode="auto">
          <a:xfrm>
            <a:off x="5446712" y="547467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6</a:t>
            </a:r>
          </a:p>
        </p:txBody>
      </p:sp>
      <p:sp>
        <p:nvSpPr>
          <p:cNvPr id="27" name="AutoShape 16"/>
          <p:cNvSpPr>
            <a:spLocks noChangeArrowheads="1"/>
          </p:cNvSpPr>
          <p:nvPr/>
        </p:nvSpPr>
        <p:spPr bwMode="auto">
          <a:xfrm>
            <a:off x="5442315" y="547089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7</a:t>
            </a:r>
          </a:p>
        </p:txBody>
      </p:sp>
      <p:sp>
        <p:nvSpPr>
          <p:cNvPr id="28" name="AutoShape 16"/>
          <p:cNvSpPr>
            <a:spLocks noChangeArrowheads="1"/>
          </p:cNvSpPr>
          <p:nvPr/>
        </p:nvSpPr>
        <p:spPr bwMode="auto">
          <a:xfrm>
            <a:off x="5442315" y="546954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8</a:t>
            </a:r>
          </a:p>
        </p:txBody>
      </p:sp>
      <p:sp>
        <p:nvSpPr>
          <p:cNvPr id="29" name="AutoShape 16"/>
          <p:cNvSpPr>
            <a:spLocks noChangeArrowheads="1"/>
          </p:cNvSpPr>
          <p:nvPr/>
        </p:nvSpPr>
        <p:spPr bwMode="auto">
          <a:xfrm>
            <a:off x="5442315" y="546954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9</a:t>
            </a:r>
          </a:p>
        </p:txBody>
      </p:sp>
      <p:sp>
        <p:nvSpPr>
          <p:cNvPr id="30" name="AutoShape 16"/>
          <p:cNvSpPr>
            <a:spLocks noChangeArrowheads="1"/>
          </p:cNvSpPr>
          <p:nvPr/>
        </p:nvSpPr>
        <p:spPr bwMode="auto">
          <a:xfrm>
            <a:off x="5432603" y="5472502"/>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10</a:t>
            </a:r>
          </a:p>
        </p:txBody>
      </p:sp>
      <p:sp>
        <p:nvSpPr>
          <p:cNvPr id="32" name="Oval 18"/>
          <p:cNvSpPr>
            <a:spLocks noChangeArrowheads="1"/>
          </p:cNvSpPr>
          <p:nvPr/>
        </p:nvSpPr>
        <p:spPr bwMode="auto">
          <a:xfrm>
            <a:off x="234525" y="435640"/>
            <a:ext cx="2000250" cy="1219200"/>
          </a:xfrm>
          <a:prstGeom prst="ellipse">
            <a:avLst/>
          </a:prstGeom>
          <a:solidFill>
            <a:srgbClr val="FFFF00"/>
          </a:solidFill>
          <a:ln w="12700">
            <a:solidFill>
              <a:srgbClr val="0000FF"/>
            </a:solidFill>
            <a:round/>
            <a:headEnd/>
            <a:tailEnd/>
          </a:ln>
        </p:spPr>
        <p:txBody>
          <a:bodyPr wrap="none" lIns="92296" tIns="46147" rIns="92296" bIns="46147" anchor="ctr"/>
          <a:lstStyle/>
          <a:p>
            <a:pPr algn="ctr" defTabSz="922983"/>
            <a:r>
              <a:rPr lang="en-US" sz="3048" b="1" i="1" u="sng" dirty="0" err="1">
                <a:solidFill>
                  <a:srgbClr val="FF0000"/>
                </a:solidFill>
                <a:latin typeface="Calibri" panose="020F0502020204030204" pitchFamily="34" charset="0"/>
                <a:cs typeface="Calibri" panose="020F0502020204030204" pitchFamily="34" charset="0"/>
              </a:rPr>
              <a:t>Câu</a:t>
            </a:r>
            <a:r>
              <a:rPr lang="en-US" sz="3048" b="1" i="1" u="sng" dirty="0">
                <a:solidFill>
                  <a:srgbClr val="FF0000"/>
                </a:solidFill>
                <a:latin typeface="Calibri" panose="020F0502020204030204" pitchFamily="34" charset="0"/>
                <a:cs typeface="Calibri" panose="020F0502020204030204" pitchFamily="34" charset="0"/>
              </a:rPr>
              <a:t> 3</a:t>
            </a:r>
          </a:p>
        </p:txBody>
      </p:sp>
      <p:sp>
        <p:nvSpPr>
          <p:cNvPr id="33" name="AutoShape 17"/>
          <p:cNvSpPr>
            <a:spLocks noChangeArrowheads="1"/>
          </p:cNvSpPr>
          <p:nvPr/>
        </p:nvSpPr>
        <p:spPr bwMode="auto">
          <a:xfrm>
            <a:off x="2384906" y="233916"/>
            <a:ext cx="9301163" cy="220094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92296" tIns="46147" rIns="92296" bIns="46147" anchor="ctr"/>
          <a:lstStyle/>
          <a:p>
            <a:pPr algn="ctr"/>
            <a:r>
              <a:rPr lang="en-US" sz="3600" dirty="0">
                <a:latin typeface="+mj-lt"/>
              </a:rPr>
              <a:t>    </a:t>
            </a:r>
            <a:r>
              <a:rPr lang="vi-VN" sz="3600" dirty="0">
                <a:latin typeface="+mj-lt"/>
              </a:rPr>
              <a:t>Con gì mào đỏ</a:t>
            </a:r>
            <a:endParaRPr lang="en-US" sz="3600" dirty="0">
              <a:latin typeface="+mj-lt"/>
            </a:endParaRPr>
          </a:p>
          <a:p>
            <a:pPr algn="ctr"/>
            <a:r>
              <a:rPr lang="vi-VN" sz="3600" dirty="0">
                <a:latin typeface="+mj-lt"/>
              </a:rPr>
              <a:t>Gáy ò ó o…</a:t>
            </a:r>
          </a:p>
          <a:p>
            <a:pPr algn="ctr"/>
            <a:r>
              <a:rPr lang="en-US" sz="3600" dirty="0">
                <a:latin typeface="+mj-lt"/>
              </a:rPr>
              <a:t>        </a:t>
            </a:r>
            <a:r>
              <a:rPr lang="en-US" sz="3600" dirty="0">
                <a:latin typeface="Times New Roman" pitchFamily="18" charset="0"/>
                <a:cs typeface="Times New Roman" pitchFamily="18" charset="0"/>
              </a:rPr>
              <a:t>S</a:t>
            </a:r>
            <a:r>
              <a:rPr lang="vi-VN" sz="3600" dirty="0">
                <a:latin typeface="Times New Roman" pitchFamily="18" charset="0"/>
                <a:cs typeface="Times New Roman" pitchFamily="18" charset="0"/>
              </a:rPr>
              <a:t>áng </a:t>
            </a:r>
            <a:r>
              <a:rPr lang="en-US" sz="3600" dirty="0" err="1">
                <a:latin typeface="Times New Roman" pitchFamily="18" charset="0"/>
                <a:cs typeface="Times New Roman" pitchFamily="18" charset="0"/>
              </a:rPr>
              <a:t>sớm</a:t>
            </a:r>
            <a:r>
              <a:rPr lang="en-US" sz="3600" dirty="0">
                <a:latin typeface="Times New Roman" pitchFamily="18" charset="0"/>
                <a:cs typeface="Times New Roman" pitchFamily="18" charset="0"/>
              </a:rPr>
              <a:t> </a:t>
            </a:r>
            <a:r>
              <a:rPr lang="vi-VN" sz="3600" dirty="0">
                <a:latin typeface="+mj-lt"/>
              </a:rPr>
              <a:t>tinh mơ</a:t>
            </a:r>
          </a:p>
          <a:p>
            <a:pPr algn="ctr"/>
            <a:r>
              <a:rPr lang="en-US" sz="3600" dirty="0">
                <a:latin typeface="+mj-lt"/>
              </a:rPr>
              <a:t>            </a:t>
            </a:r>
            <a:r>
              <a:rPr lang="vi-VN" sz="3600" dirty="0">
                <a:latin typeface="+mj-lt"/>
              </a:rPr>
              <a:t>Gọi người thức giấc?</a:t>
            </a:r>
          </a:p>
        </p:txBody>
      </p:sp>
      <p:sp>
        <p:nvSpPr>
          <p:cNvPr id="34" name="AutoShape 22" descr="5%"/>
          <p:cNvSpPr>
            <a:spLocks noChangeArrowheads="1"/>
          </p:cNvSpPr>
          <p:nvPr/>
        </p:nvSpPr>
        <p:spPr bwMode="auto">
          <a:xfrm>
            <a:off x="2434856" y="2562446"/>
            <a:ext cx="9325642" cy="797096"/>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92296" tIns="46147" rIns="92296" bIns="46147" anchor="ctr"/>
          <a:lstStyle/>
          <a:p>
            <a:pPr marL="489324" indent="-489324" algn="just" defTabSz="922983">
              <a:buFontTx/>
              <a:buAutoNum type="alphaUcPeriod"/>
              <a:defRPr/>
            </a:pPr>
            <a:r>
              <a:rPr lang="en-US" sz="3429" b="1" dirty="0">
                <a:solidFill>
                  <a:srgbClr val="0000FF"/>
                </a:solidFill>
                <a:latin typeface="Calibri" panose="020F0502020204030204" pitchFamily="34" charset="0"/>
                <a:cs typeface="Calibri" panose="020F0502020204030204" pitchFamily="34" charset="0"/>
              </a:rPr>
              <a:t>Con </a:t>
            </a:r>
            <a:r>
              <a:rPr lang="en-US" sz="3429" b="1" dirty="0" err="1">
                <a:solidFill>
                  <a:srgbClr val="0000FF"/>
                </a:solidFill>
                <a:latin typeface="Calibri" panose="020F0502020204030204" pitchFamily="34" charset="0"/>
                <a:cs typeface="Calibri" panose="020F0502020204030204" pitchFamily="34" charset="0"/>
              </a:rPr>
              <a:t>vịt</a:t>
            </a:r>
            <a:endParaRPr lang="en-GB" sz="3429" b="1" dirty="0">
              <a:solidFill>
                <a:srgbClr val="0000FF"/>
              </a:solidFill>
              <a:latin typeface="Calibri" panose="020F0502020204030204" pitchFamily="34" charset="0"/>
              <a:cs typeface="Calibri" panose="020F0502020204030204" pitchFamily="34" charset="0"/>
            </a:endParaRPr>
          </a:p>
        </p:txBody>
      </p:sp>
      <p:sp>
        <p:nvSpPr>
          <p:cNvPr id="36" name="AutoShape 22" descr="5%"/>
          <p:cNvSpPr>
            <a:spLocks noChangeArrowheads="1"/>
          </p:cNvSpPr>
          <p:nvPr/>
        </p:nvSpPr>
        <p:spPr bwMode="auto">
          <a:xfrm>
            <a:off x="2360427" y="4635795"/>
            <a:ext cx="9112990" cy="80967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92296" tIns="46147" rIns="92296" bIns="46147" anchor="ctr"/>
          <a:lstStyle/>
          <a:p>
            <a:pPr defTabSz="922983"/>
            <a:r>
              <a:rPr lang="en-US" sz="3429" b="1" dirty="0">
                <a:solidFill>
                  <a:srgbClr val="0000FF"/>
                </a:solidFill>
                <a:latin typeface="Calibri" panose="020F0502020204030204" pitchFamily="34" charset="0"/>
                <a:cs typeface="Calibri" panose="020F0502020204030204" pitchFamily="34" charset="0"/>
              </a:rPr>
              <a:t>C. </a:t>
            </a:r>
            <a:r>
              <a:rPr lang="en-US" altLang="en-US" sz="3429" b="1" dirty="0">
                <a:solidFill>
                  <a:srgbClr val="0000FF"/>
                </a:solidFill>
                <a:latin typeface="Calibri" panose="020F0502020204030204" pitchFamily="34" charset="0"/>
                <a:cs typeface="Calibri" panose="020F0502020204030204" pitchFamily="34" charset="0"/>
              </a:rPr>
              <a:t>Con </a:t>
            </a:r>
            <a:r>
              <a:rPr lang="en-US" altLang="en-US" sz="3429" b="1" dirty="0" err="1">
                <a:solidFill>
                  <a:srgbClr val="0000FF"/>
                </a:solidFill>
                <a:latin typeface="Calibri" panose="020F0502020204030204" pitchFamily="34" charset="0"/>
                <a:cs typeface="Calibri" panose="020F0502020204030204" pitchFamily="34" charset="0"/>
              </a:rPr>
              <a:t>gà</a:t>
            </a:r>
            <a:r>
              <a:rPr lang="en-US" altLang="en-US" sz="3429" b="1" dirty="0">
                <a:solidFill>
                  <a:srgbClr val="0000FF"/>
                </a:solidFill>
                <a:latin typeface="Calibri" panose="020F0502020204030204" pitchFamily="34" charset="0"/>
                <a:cs typeface="Calibri" panose="020F0502020204030204" pitchFamily="34" charset="0"/>
              </a:rPr>
              <a:t> </a:t>
            </a:r>
            <a:r>
              <a:rPr lang="en-US" altLang="en-US" sz="3429" b="1" dirty="0" err="1">
                <a:solidFill>
                  <a:srgbClr val="0000FF"/>
                </a:solidFill>
                <a:latin typeface="Calibri" panose="020F0502020204030204" pitchFamily="34" charset="0"/>
                <a:cs typeface="Calibri" panose="020F0502020204030204" pitchFamily="34" charset="0"/>
              </a:rPr>
              <a:t>trống</a:t>
            </a:r>
            <a:endParaRPr lang="en-US" sz="3429" b="1" dirty="0">
              <a:solidFill>
                <a:srgbClr val="0000FF"/>
              </a:solidFill>
              <a:latin typeface="Calibri" panose="020F0502020204030204" pitchFamily="34" charset="0"/>
              <a:cs typeface="Calibri" panose="020F0502020204030204" pitchFamily="34" charset="0"/>
            </a:endParaRPr>
          </a:p>
        </p:txBody>
      </p:sp>
      <p:sp>
        <p:nvSpPr>
          <p:cNvPr id="23" name="AutoShape 22" descr="5%"/>
          <p:cNvSpPr>
            <a:spLocks noChangeArrowheads="1"/>
          </p:cNvSpPr>
          <p:nvPr/>
        </p:nvSpPr>
        <p:spPr bwMode="auto">
          <a:xfrm>
            <a:off x="2392327" y="3561907"/>
            <a:ext cx="9368172" cy="796432"/>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92296" tIns="46147" rIns="92296" bIns="46147" anchor="ctr"/>
          <a:lstStyle/>
          <a:p>
            <a:pPr algn="just" defTabSz="922983">
              <a:defRPr/>
            </a:pPr>
            <a:r>
              <a:rPr lang="en-US" sz="3429" b="1" dirty="0">
                <a:solidFill>
                  <a:srgbClr val="0000FF"/>
                </a:solidFill>
                <a:latin typeface="Calibri" panose="020F0502020204030204" pitchFamily="34" charset="0"/>
                <a:cs typeface="Calibri" panose="020F0502020204030204" pitchFamily="34" charset="0"/>
              </a:rPr>
              <a:t>B. Con </a:t>
            </a:r>
            <a:r>
              <a:rPr lang="en-US" sz="3429" b="1" dirty="0" err="1">
                <a:solidFill>
                  <a:srgbClr val="0000FF"/>
                </a:solidFill>
                <a:latin typeface="Calibri" panose="020F0502020204030204" pitchFamily="34" charset="0"/>
                <a:cs typeface="Calibri" panose="020F0502020204030204" pitchFamily="34" charset="0"/>
              </a:rPr>
              <a:t>gà</a:t>
            </a:r>
            <a:r>
              <a:rPr lang="en-US" sz="3429" b="1" dirty="0">
                <a:solidFill>
                  <a:srgbClr val="0000FF"/>
                </a:solidFill>
                <a:latin typeface="Calibri" panose="020F0502020204030204" pitchFamily="34" charset="0"/>
                <a:cs typeface="Calibri" panose="020F0502020204030204" pitchFamily="34" charset="0"/>
              </a:rPr>
              <a:t> </a:t>
            </a:r>
            <a:r>
              <a:rPr lang="en-US" sz="3429" b="1" dirty="0" err="1">
                <a:solidFill>
                  <a:srgbClr val="0000FF"/>
                </a:solidFill>
                <a:latin typeface="Calibri" panose="020F0502020204030204" pitchFamily="34" charset="0"/>
                <a:cs typeface="Calibri" panose="020F0502020204030204" pitchFamily="34" charset="0"/>
              </a:rPr>
              <a:t>mái</a:t>
            </a:r>
            <a:endParaRPr lang="en-US" sz="3429" b="1"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511908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1000"/>
                                        <p:tgtEl>
                                          <p:spTgt spid="32"/>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slide(fromLeft)">
                                      <p:cBhvr>
                                        <p:cTn id="11" dur="1000"/>
                                        <p:tgtEl>
                                          <p:spTgt spid="3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1000" fill="hold"/>
                                        <p:tgtEl>
                                          <p:spTgt spid="34"/>
                                        </p:tgtEl>
                                        <p:attrNameLst>
                                          <p:attrName>ppt_x</p:attrName>
                                        </p:attrNameLst>
                                      </p:cBhvr>
                                      <p:tavLst>
                                        <p:tav tm="0">
                                          <p:val>
                                            <p:strVal val="0-#ppt_w/2"/>
                                          </p:val>
                                        </p:tav>
                                        <p:tav tm="100000">
                                          <p:val>
                                            <p:strVal val="#ppt_x"/>
                                          </p:val>
                                        </p:tav>
                                      </p:tavLst>
                                    </p:anim>
                                    <p:anim calcmode="lin" valueType="num">
                                      <p:cBhvr additive="base">
                                        <p:cTn id="15" dur="1000" fill="hold"/>
                                        <p:tgtEl>
                                          <p:spTgt spid="34"/>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1000" fill="hold"/>
                                        <p:tgtEl>
                                          <p:spTgt spid="36"/>
                                        </p:tgtEl>
                                        <p:attrNameLst>
                                          <p:attrName>ppt_x</p:attrName>
                                        </p:attrNameLst>
                                      </p:cBhvr>
                                      <p:tavLst>
                                        <p:tav tm="0">
                                          <p:val>
                                            <p:strVal val="0-#ppt_w/2"/>
                                          </p:val>
                                        </p:tav>
                                        <p:tav tm="100000">
                                          <p:val>
                                            <p:strVal val="#ppt_x"/>
                                          </p:val>
                                        </p:tav>
                                      </p:tavLst>
                                    </p:anim>
                                    <p:anim calcmode="lin" valueType="num">
                                      <p:cBhvr additive="base">
                                        <p:cTn id="19" dur="1000" fill="hold"/>
                                        <p:tgtEl>
                                          <p:spTgt spid="36"/>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1000" fill="hold"/>
                                        <p:tgtEl>
                                          <p:spTgt spid="23"/>
                                        </p:tgtEl>
                                        <p:attrNameLst>
                                          <p:attrName>ppt_x</p:attrName>
                                        </p:attrNameLst>
                                      </p:cBhvr>
                                      <p:tavLst>
                                        <p:tav tm="0">
                                          <p:val>
                                            <p:strVal val="0-#ppt_w/2"/>
                                          </p:val>
                                        </p:tav>
                                        <p:tav tm="100000">
                                          <p:val>
                                            <p:strVal val="#ppt_x"/>
                                          </p:val>
                                        </p:tav>
                                      </p:tavLst>
                                    </p:anim>
                                    <p:anim calcmode="lin" valueType="num">
                                      <p:cBhvr additive="base">
                                        <p:cTn id="23"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4" presetClass="exit" presetSubtype="0" decel="100000" fill="hold" grpId="0" nodeType="clickEffect">
                                  <p:stCondLst>
                                    <p:cond delay="0"/>
                                  </p:stCondLst>
                                  <p:childTnLst>
                                    <p:anim calcmode="lin" valueType="num">
                                      <p:cBhvr>
                                        <p:cTn id="27" dur="1000"/>
                                        <p:tgtEl>
                                          <p:spTgt spid="30"/>
                                        </p:tgtEl>
                                        <p:attrNameLst>
                                          <p:attrName>ppt_w</p:attrName>
                                        </p:attrNameLst>
                                      </p:cBhvr>
                                      <p:tavLst>
                                        <p:tav tm="0">
                                          <p:val>
                                            <p:strVal val="ppt_w"/>
                                          </p:val>
                                        </p:tav>
                                        <p:tav tm="100000">
                                          <p:val>
                                            <p:strVal val="ppt_w*0.05"/>
                                          </p:val>
                                        </p:tav>
                                      </p:tavLst>
                                    </p:anim>
                                    <p:anim calcmode="lin" valueType="num">
                                      <p:cBhvr>
                                        <p:cTn id="28" dur="1000"/>
                                        <p:tgtEl>
                                          <p:spTgt spid="30"/>
                                        </p:tgtEl>
                                        <p:attrNameLst>
                                          <p:attrName>ppt_h</p:attrName>
                                        </p:attrNameLst>
                                      </p:cBhvr>
                                      <p:tavLst>
                                        <p:tav tm="0">
                                          <p:val>
                                            <p:strVal val="ppt_h"/>
                                          </p:val>
                                        </p:tav>
                                        <p:tav tm="100000">
                                          <p:val>
                                            <p:strVal val="ppt_h"/>
                                          </p:val>
                                        </p:tav>
                                      </p:tavLst>
                                    </p:anim>
                                    <p:anim calcmode="lin" valueType="num">
                                      <p:cBhvr>
                                        <p:cTn id="29" dur="1000"/>
                                        <p:tgtEl>
                                          <p:spTgt spid="30"/>
                                        </p:tgtEl>
                                        <p:attrNameLst>
                                          <p:attrName>ppt_x</p:attrName>
                                        </p:attrNameLst>
                                      </p:cBhvr>
                                      <p:tavLst>
                                        <p:tav tm="0">
                                          <p:val>
                                            <p:strVal val="ppt_x"/>
                                          </p:val>
                                        </p:tav>
                                        <p:tav tm="100000">
                                          <p:val>
                                            <p:strVal val="ppt_x-.2"/>
                                          </p:val>
                                        </p:tav>
                                      </p:tavLst>
                                    </p:anim>
                                    <p:anim calcmode="lin" valueType="num">
                                      <p:cBhvr>
                                        <p:cTn id="30" dur="1000"/>
                                        <p:tgtEl>
                                          <p:spTgt spid="30"/>
                                        </p:tgtEl>
                                        <p:attrNameLst>
                                          <p:attrName>ppt_y</p:attrName>
                                        </p:attrNameLst>
                                      </p:cBhvr>
                                      <p:tavLst>
                                        <p:tav tm="0">
                                          <p:val>
                                            <p:strVal val="ppt_y"/>
                                          </p:val>
                                        </p:tav>
                                        <p:tav tm="100000">
                                          <p:val>
                                            <p:strVal val="ppt_y"/>
                                          </p:val>
                                        </p:tav>
                                      </p:tavLst>
                                    </p:anim>
                                    <p:animEffect transition="out" filter="fade">
                                      <p:cBhvr>
                                        <p:cTn id="31" dur="1000"/>
                                        <p:tgtEl>
                                          <p:spTgt spid="30"/>
                                        </p:tgtEl>
                                      </p:cBhvr>
                                    </p:animEffect>
                                    <p:set>
                                      <p:cBhvr>
                                        <p:cTn id="32" dur="1" fill="hold">
                                          <p:stCondLst>
                                            <p:cond delay="999"/>
                                          </p:stCondLst>
                                        </p:cTn>
                                        <p:tgtEl>
                                          <p:spTgt spid="3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33" fill="hold" nodeType="withGroup">
                            <p:stCondLst>
                              <p:cond delay="1000"/>
                            </p:stCondLst>
                            <p:childTnLst>
                              <p:par>
                                <p:cTn id="34" presetID="54" presetClass="exit" presetSubtype="0" decel="100000" fill="hold" grpId="0" nodeType="afterEffect">
                                  <p:stCondLst>
                                    <p:cond delay="0"/>
                                  </p:stCondLst>
                                  <p:childTnLst>
                                    <p:anim calcmode="lin" valueType="num">
                                      <p:cBhvr>
                                        <p:cTn id="35" dur="1000"/>
                                        <p:tgtEl>
                                          <p:spTgt spid="29"/>
                                        </p:tgtEl>
                                        <p:attrNameLst>
                                          <p:attrName>ppt_w</p:attrName>
                                        </p:attrNameLst>
                                      </p:cBhvr>
                                      <p:tavLst>
                                        <p:tav tm="0">
                                          <p:val>
                                            <p:strVal val="ppt_w"/>
                                          </p:val>
                                        </p:tav>
                                        <p:tav tm="100000">
                                          <p:val>
                                            <p:strVal val="ppt_w*0.05"/>
                                          </p:val>
                                        </p:tav>
                                      </p:tavLst>
                                    </p:anim>
                                    <p:anim calcmode="lin" valueType="num">
                                      <p:cBhvr>
                                        <p:cTn id="36" dur="1000"/>
                                        <p:tgtEl>
                                          <p:spTgt spid="29"/>
                                        </p:tgtEl>
                                        <p:attrNameLst>
                                          <p:attrName>ppt_h</p:attrName>
                                        </p:attrNameLst>
                                      </p:cBhvr>
                                      <p:tavLst>
                                        <p:tav tm="0">
                                          <p:val>
                                            <p:strVal val="ppt_h"/>
                                          </p:val>
                                        </p:tav>
                                        <p:tav tm="100000">
                                          <p:val>
                                            <p:strVal val="ppt_h"/>
                                          </p:val>
                                        </p:tav>
                                      </p:tavLst>
                                    </p:anim>
                                    <p:anim calcmode="lin" valueType="num">
                                      <p:cBhvr>
                                        <p:cTn id="37" dur="1000"/>
                                        <p:tgtEl>
                                          <p:spTgt spid="29"/>
                                        </p:tgtEl>
                                        <p:attrNameLst>
                                          <p:attrName>ppt_x</p:attrName>
                                        </p:attrNameLst>
                                      </p:cBhvr>
                                      <p:tavLst>
                                        <p:tav tm="0">
                                          <p:val>
                                            <p:strVal val="ppt_x"/>
                                          </p:val>
                                        </p:tav>
                                        <p:tav tm="100000">
                                          <p:val>
                                            <p:strVal val="ppt_x-.2"/>
                                          </p:val>
                                        </p:tav>
                                      </p:tavLst>
                                    </p:anim>
                                    <p:anim calcmode="lin" valueType="num">
                                      <p:cBhvr>
                                        <p:cTn id="38" dur="1000"/>
                                        <p:tgtEl>
                                          <p:spTgt spid="29"/>
                                        </p:tgtEl>
                                        <p:attrNameLst>
                                          <p:attrName>ppt_y</p:attrName>
                                        </p:attrNameLst>
                                      </p:cBhvr>
                                      <p:tavLst>
                                        <p:tav tm="0">
                                          <p:val>
                                            <p:strVal val="ppt_y"/>
                                          </p:val>
                                        </p:tav>
                                        <p:tav tm="100000">
                                          <p:val>
                                            <p:strVal val="ppt_y"/>
                                          </p:val>
                                        </p:tav>
                                      </p:tavLst>
                                    </p:anim>
                                    <p:animEffect transition="out" filter="fade">
                                      <p:cBhvr>
                                        <p:cTn id="39" dur="1000"/>
                                        <p:tgtEl>
                                          <p:spTgt spid="29"/>
                                        </p:tgtEl>
                                      </p:cBhvr>
                                    </p:animEffect>
                                    <p:set>
                                      <p:cBhvr>
                                        <p:cTn id="40" dur="1" fill="hold">
                                          <p:stCondLst>
                                            <p:cond delay="999"/>
                                          </p:stCondLst>
                                        </p:cTn>
                                        <p:tgtEl>
                                          <p:spTgt spid="29"/>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41" fill="hold">
                            <p:stCondLst>
                              <p:cond delay="2000"/>
                            </p:stCondLst>
                            <p:childTnLst>
                              <p:par>
                                <p:cTn id="42" presetID="54" presetClass="exit" presetSubtype="0" decel="100000" fill="hold" grpId="0" nodeType="afterEffect">
                                  <p:stCondLst>
                                    <p:cond delay="0"/>
                                  </p:stCondLst>
                                  <p:childTnLst>
                                    <p:anim calcmode="lin" valueType="num">
                                      <p:cBhvr>
                                        <p:cTn id="43" dur="1000"/>
                                        <p:tgtEl>
                                          <p:spTgt spid="28"/>
                                        </p:tgtEl>
                                        <p:attrNameLst>
                                          <p:attrName>ppt_w</p:attrName>
                                        </p:attrNameLst>
                                      </p:cBhvr>
                                      <p:tavLst>
                                        <p:tav tm="0">
                                          <p:val>
                                            <p:strVal val="ppt_w"/>
                                          </p:val>
                                        </p:tav>
                                        <p:tav tm="100000">
                                          <p:val>
                                            <p:strVal val="ppt_w*0.05"/>
                                          </p:val>
                                        </p:tav>
                                      </p:tavLst>
                                    </p:anim>
                                    <p:anim calcmode="lin" valueType="num">
                                      <p:cBhvr>
                                        <p:cTn id="44" dur="1000"/>
                                        <p:tgtEl>
                                          <p:spTgt spid="28"/>
                                        </p:tgtEl>
                                        <p:attrNameLst>
                                          <p:attrName>ppt_h</p:attrName>
                                        </p:attrNameLst>
                                      </p:cBhvr>
                                      <p:tavLst>
                                        <p:tav tm="0">
                                          <p:val>
                                            <p:strVal val="ppt_h"/>
                                          </p:val>
                                        </p:tav>
                                        <p:tav tm="100000">
                                          <p:val>
                                            <p:strVal val="ppt_h"/>
                                          </p:val>
                                        </p:tav>
                                      </p:tavLst>
                                    </p:anim>
                                    <p:anim calcmode="lin" valueType="num">
                                      <p:cBhvr>
                                        <p:cTn id="45" dur="1000"/>
                                        <p:tgtEl>
                                          <p:spTgt spid="28"/>
                                        </p:tgtEl>
                                        <p:attrNameLst>
                                          <p:attrName>ppt_x</p:attrName>
                                        </p:attrNameLst>
                                      </p:cBhvr>
                                      <p:tavLst>
                                        <p:tav tm="0">
                                          <p:val>
                                            <p:strVal val="ppt_x"/>
                                          </p:val>
                                        </p:tav>
                                        <p:tav tm="100000">
                                          <p:val>
                                            <p:strVal val="ppt_x-.2"/>
                                          </p:val>
                                        </p:tav>
                                      </p:tavLst>
                                    </p:anim>
                                    <p:anim calcmode="lin" valueType="num">
                                      <p:cBhvr>
                                        <p:cTn id="46" dur="1000"/>
                                        <p:tgtEl>
                                          <p:spTgt spid="28"/>
                                        </p:tgtEl>
                                        <p:attrNameLst>
                                          <p:attrName>ppt_y</p:attrName>
                                        </p:attrNameLst>
                                      </p:cBhvr>
                                      <p:tavLst>
                                        <p:tav tm="0">
                                          <p:val>
                                            <p:strVal val="ppt_y"/>
                                          </p:val>
                                        </p:tav>
                                        <p:tav tm="100000">
                                          <p:val>
                                            <p:strVal val="ppt_y"/>
                                          </p:val>
                                        </p:tav>
                                      </p:tavLst>
                                    </p:anim>
                                    <p:animEffect transition="out" filter="fade">
                                      <p:cBhvr>
                                        <p:cTn id="47" dur="1000"/>
                                        <p:tgtEl>
                                          <p:spTgt spid="28"/>
                                        </p:tgtEl>
                                      </p:cBhvr>
                                    </p:animEffect>
                                    <p:set>
                                      <p:cBhvr>
                                        <p:cTn id="48" dur="1" fill="hold">
                                          <p:stCondLst>
                                            <p:cond delay="999"/>
                                          </p:stCondLst>
                                        </p:cTn>
                                        <p:tgtEl>
                                          <p:spTgt spid="28"/>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9" fill="hold">
                            <p:stCondLst>
                              <p:cond delay="3000"/>
                            </p:stCondLst>
                            <p:childTnLst>
                              <p:par>
                                <p:cTn id="50" presetID="54" presetClass="exit" presetSubtype="0" decel="100000" fill="hold" grpId="0" nodeType="afterEffect">
                                  <p:stCondLst>
                                    <p:cond delay="0"/>
                                  </p:stCondLst>
                                  <p:childTnLst>
                                    <p:anim calcmode="lin" valueType="num">
                                      <p:cBhvr>
                                        <p:cTn id="51" dur="1000"/>
                                        <p:tgtEl>
                                          <p:spTgt spid="27"/>
                                        </p:tgtEl>
                                        <p:attrNameLst>
                                          <p:attrName>ppt_w</p:attrName>
                                        </p:attrNameLst>
                                      </p:cBhvr>
                                      <p:tavLst>
                                        <p:tav tm="0">
                                          <p:val>
                                            <p:strVal val="ppt_w"/>
                                          </p:val>
                                        </p:tav>
                                        <p:tav tm="100000">
                                          <p:val>
                                            <p:strVal val="ppt_w*0.05"/>
                                          </p:val>
                                        </p:tav>
                                      </p:tavLst>
                                    </p:anim>
                                    <p:anim calcmode="lin" valueType="num">
                                      <p:cBhvr>
                                        <p:cTn id="52" dur="1000"/>
                                        <p:tgtEl>
                                          <p:spTgt spid="27"/>
                                        </p:tgtEl>
                                        <p:attrNameLst>
                                          <p:attrName>ppt_h</p:attrName>
                                        </p:attrNameLst>
                                      </p:cBhvr>
                                      <p:tavLst>
                                        <p:tav tm="0">
                                          <p:val>
                                            <p:strVal val="ppt_h"/>
                                          </p:val>
                                        </p:tav>
                                        <p:tav tm="100000">
                                          <p:val>
                                            <p:strVal val="ppt_h"/>
                                          </p:val>
                                        </p:tav>
                                      </p:tavLst>
                                    </p:anim>
                                    <p:anim calcmode="lin" valueType="num">
                                      <p:cBhvr>
                                        <p:cTn id="53" dur="1000"/>
                                        <p:tgtEl>
                                          <p:spTgt spid="27"/>
                                        </p:tgtEl>
                                        <p:attrNameLst>
                                          <p:attrName>ppt_x</p:attrName>
                                        </p:attrNameLst>
                                      </p:cBhvr>
                                      <p:tavLst>
                                        <p:tav tm="0">
                                          <p:val>
                                            <p:strVal val="ppt_x"/>
                                          </p:val>
                                        </p:tav>
                                        <p:tav tm="100000">
                                          <p:val>
                                            <p:strVal val="ppt_x-.2"/>
                                          </p:val>
                                        </p:tav>
                                      </p:tavLst>
                                    </p:anim>
                                    <p:anim calcmode="lin" valueType="num">
                                      <p:cBhvr>
                                        <p:cTn id="54" dur="1000"/>
                                        <p:tgtEl>
                                          <p:spTgt spid="27"/>
                                        </p:tgtEl>
                                        <p:attrNameLst>
                                          <p:attrName>ppt_y</p:attrName>
                                        </p:attrNameLst>
                                      </p:cBhvr>
                                      <p:tavLst>
                                        <p:tav tm="0">
                                          <p:val>
                                            <p:strVal val="ppt_y"/>
                                          </p:val>
                                        </p:tav>
                                        <p:tav tm="100000">
                                          <p:val>
                                            <p:strVal val="ppt_y"/>
                                          </p:val>
                                        </p:tav>
                                      </p:tavLst>
                                    </p:anim>
                                    <p:animEffect transition="out" filter="fade">
                                      <p:cBhvr>
                                        <p:cTn id="55" dur="1000"/>
                                        <p:tgtEl>
                                          <p:spTgt spid="27"/>
                                        </p:tgtEl>
                                      </p:cBhvr>
                                    </p:animEffect>
                                    <p:set>
                                      <p:cBhvr>
                                        <p:cTn id="56" dur="1" fill="hold">
                                          <p:stCondLst>
                                            <p:cond delay="999"/>
                                          </p:stCondLst>
                                        </p:cTn>
                                        <p:tgtEl>
                                          <p:spTgt spid="2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7" fill="hold">
                            <p:stCondLst>
                              <p:cond delay="4000"/>
                            </p:stCondLst>
                            <p:childTnLst>
                              <p:par>
                                <p:cTn id="58" presetID="54" presetClass="exit" presetSubtype="0" decel="100000" fill="hold" grpId="0" nodeType="afterEffect">
                                  <p:stCondLst>
                                    <p:cond delay="0"/>
                                  </p:stCondLst>
                                  <p:childTnLst>
                                    <p:anim calcmode="lin" valueType="num">
                                      <p:cBhvr>
                                        <p:cTn id="59" dur="1000"/>
                                        <p:tgtEl>
                                          <p:spTgt spid="26"/>
                                        </p:tgtEl>
                                        <p:attrNameLst>
                                          <p:attrName>ppt_w</p:attrName>
                                        </p:attrNameLst>
                                      </p:cBhvr>
                                      <p:tavLst>
                                        <p:tav tm="0">
                                          <p:val>
                                            <p:strVal val="ppt_w"/>
                                          </p:val>
                                        </p:tav>
                                        <p:tav tm="100000">
                                          <p:val>
                                            <p:strVal val="ppt_w*0.05"/>
                                          </p:val>
                                        </p:tav>
                                      </p:tavLst>
                                    </p:anim>
                                    <p:anim calcmode="lin" valueType="num">
                                      <p:cBhvr>
                                        <p:cTn id="60" dur="1000"/>
                                        <p:tgtEl>
                                          <p:spTgt spid="26"/>
                                        </p:tgtEl>
                                        <p:attrNameLst>
                                          <p:attrName>ppt_h</p:attrName>
                                        </p:attrNameLst>
                                      </p:cBhvr>
                                      <p:tavLst>
                                        <p:tav tm="0">
                                          <p:val>
                                            <p:strVal val="ppt_h"/>
                                          </p:val>
                                        </p:tav>
                                        <p:tav tm="100000">
                                          <p:val>
                                            <p:strVal val="ppt_h"/>
                                          </p:val>
                                        </p:tav>
                                      </p:tavLst>
                                    </p:anim>
                                    <p:anim calcmode="lin" valueType="num">
                                      <p:cBhvr>
                                        <p:cTn id="61" dur="1000"/>
                                        <p:tgtEl>
                                          <p:spTgt spid="26"/>
                                        </p:tgtEl>
                                        <p:attrNameLst>
                                          <p:attrName>ppt_x</p:attrName>
                                        </p:attrNameLst>
                                      </p:cBhvr>
                                      <p:tavLst>
                                        <p:tav tm="0">
                                          <p:val>
                                            <p:strVal val="ppt_x"/>
                                          </p:val>
                                        </p:tav>
                                        <p:tav tm="100000">
                                          <p:val>
                                            <p:strVal val="ppt_x-.2"/>
                                          </p:val>
                                        </p:tav>
                                      </p:tavLst>
                                    </p:anim>
                                    <p:anim calcmode="lin" valueType="num">
                                      <p:cBhvr>
                                        <p:cTn id="62" dur="1000"/>
                                        <p:tgtEl>
                                          <p:spTgt spid="26"/>
                                        </p:tgtEl>
                                        <p:attrNameLst>
                                          <p:attrName>ppt_y</p:attrName>
                                        </p:attrNameLst>
                                      </p:cBhvr>
                                      <p:tavLst>
                                        <p:tav tm="0">
                                          <p:val>
                                            <p:strVal val="ppt_y"/>
                                          </p:val>
                                        </p:tav>
                                        <p:tav tm="100000">
                                          <p:val>
                                            <p:strVal val="ppt_y"/>
                                          </p:val>
                                        </p:tav>
                                      </p:tavLst>
                                    </p:anim>
                                    <p:animEffect transition="out" filter="fade">
                                      <p:cBhvr>
                                        <p:cTn id="63" dur="1000"/>
                                        <p:tgtEl>
                                          <p:spTgt spid="26"/>
                                        </p:tgtEl>
                                      </p:cBhvr>
                                    </p:animEffect>
                                    <p:set>
                                      <p:cBhvr>
                                        <p:cTn id="64" dur="1" fill="hold">
                                          <p:stCondLst>
                                            <p:cond delay="999"/>
                                          </p:stCondLst>
                                        </p:cTn>
                                        <p:tgtEl>
                                          <p:spTgt spid="26"/>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5" fill="hold">
                            <p:stCondLst>
                              <p:cond delay="5000"/>
                            </p:stCondLst>
                            <p:childTnLst>
                              <p:par>
                                <p:cTn id="66" presetID="54" presetClass="exit" presetSubtype="0" decel="100000" fill="hold" grpId="0" nodeType="afterEffect">
                                  <p:stCondLst>
                                    <p:cond delay="0"/>
                                  </p:stCondLst>
                                  <p:childTnLst>
                                    <p:anim calcmode="lin" valueType="num">
                                      <p:cBhvr>
                                        <p:cTn id="67" dur="1000"/>
                                        <p:tgtEl>
                                          <p:spTgt spid="10"/>
                                        </p:tgtEl>
                                        <p:attrNameLst>
                                          <p:attrName>ppt_w</p:attrName>
                                        </p:attrNameLst>
                                      </p:cBhvr>
                                      <p:tavLst>
                                        <p:tav tm="0">
                                          <p:val>
                                            <p:strVal val="ppt_w"/>
                                          </p:val>
                                        </p:tav>
                                        <p:tav tm="100000">
                                          <p:val>
                                            <p:strVal val="ppt_w*0.05"/>
                                          </p:val>
                                        </p:tav>
                                      </p:tavLst>
                                    </p:anim>
                                    <p:anim calcmode="lin" valueType="num">
                                      <p:cBhvr>
                                        <p:cTn id="68" dur="1000"/>
                                        <p:tgtEl>
                                          <p:spTgt spid="10"/>
                                        </p:tgtEl>
                                        <p:attrNameLst>
                                          <p:attrName>ppt_h</p:attrName>
                                        </p:attrNameLst>
                                      </p:cBhvr>
                                      <p:tavLst>
                                        <p:tav tm="0">
                                          <p:val>
                                            <p:strVal val="ppt_h"/>
                                          </p:val>
                                        </p:tav>
                                        <p:tav tm="100000">
                                          <p:val>
                                            <p:strVal val="ppt_h"/>
                                          </p:val>
                                        </p:tav>
                                      </p:tavLst>
                                    </p:anim>
                                    <p:anim calcmode="lin" valueType="num">
                                      <p:cBhvr>
                                        <p:cTn id="69" dur="1000"/>
                                        <p:tgtEl>
                                          <p:spTgt spid="10"/>
                                        </p:tgtEl>
                                        <p:attrNameLst>
                                          <p:attrName>ppt_x</p:attrName>
                                        </p:attrNameLst>
                                      </p:cBhvr>
                                      <p:tavLst>
                                        <p:tav tm="0">
                                          <p:val>
                                            <p:strVal val="ppt_x"/>
                                          </p:val>
                                        </p:tav>
                                        <p:tav tm="100000">
                                          <p:val>
                                            <p:strVal val="ppt_x-.2"/>
                                          </p:val>
                                        </p:tav>
                                      </p:tavLst>
                                    </p:anim>
                                    <p:anim calcmode="lin" valueType="num">
                                      <p:cBhvr>
                                        <p:cTn id="70" dur="1000"/>
                                        <p:tgtEl>
                                          <p:spTgt spid="10"/>
                                        </p:tgtEl>
                                        <p:attrNameLst>
                                          <p:attrName>ppt_y</p:attrName>
                                        </p:attrNameLst>
                                      </p:cBhvr>
                                      <p:tavLst>
                                        <p:tav tm="0">
                                          <p:val>
                                            <p:strVal val="ppt_y"/>
                                          </p:val>
                                        </p:tav>
                                        <p:tav tm="100000">
                                          <p:val>
                                            <p:strVal val="ppt_y"/>
                                          </p:val>
                                        </p:tav>
                                      </p:tavLst>
                                    </p:anim>
                                    <p:animEffect transition="out" filter="fade">
                                      <p:cBhvr>
                                        <p:cTn id="71" dur="1000"/>
                                        <p:tgtEl>
                                          <p:spTgt spid="10"/>
                                        </p:tgtEl>
                                      </p:cBhvr>
                                    </p:animEffect>
                                    <p:set>
                                      <p:cBhvr>
                                        <p:cTn id="72"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73" fill="hold" nodeType="afterGroup">
                            <p:stCondLst>
                              <p:cond delay="6000"/>
                            </p:stCondLst>
                            <p:childTnLst>
                              <p:par>
                                <p:cTn id="74" presetID="54" presetClass="exit" presetSubtype="0" decel="100000" fill="hold" grpId="0" nodeType="afterEffect">
                                  <p:stCondLst>
                                    <p:cond delay="0"/>
                                  </p:stCondLst>
                                  <p:childTnLst>
                                    <p:anim calcmode="lin" valueType="num">
                                      <p:cBhvr>
                                        <p:cTn id="75" dur="1000"/>
                                        <p:tgtEl>
                                          <p:spTgt spid="9"/>
                                        </p:tgtEl>
                                        <p:attrNameLst>
                                          <p:attrName>ppt_w</p:attrName>
                                        </p:attrNameLst>
                                      </p:cBhvr>
                                      <p:tavLst>
                                        <p:tav tm="0">
                                          <p:val>
                                            <p:strVal val="ppt_w"/>
                                          </p:val>
                                        </p:tav>
                                        <p:tav tm="100000">
                                          <p:val>
                                            <p:strVal val="ppt_w*0.05"/>
                                          </p:val>
                                        </p:tav>
                                      </p:tavLst>
                                    </p:anim>
                                    <p:anim calcmode="lin" valueType="num">
                                      <p:cBhvr>
                                        <p:cTn id="76" dur="1000"/>
                                        <p:tgtEl>
                                          <p:spTgt spid="9"/>
                                        </p:tgtEl>
                                        <p:attrNameLst>
                                          <p:attrName>ppt_h</p:attrName>
                                        </p:attrNameLst>
                                      </p:cBhvr>
                                      <p:tavLst>
                                        <p:tav tm="0">
                                          <p:val>
                                            <p:strVal val="ppt_h"/>
                                          </p:val>
                                        </p:tav>
                                        <p:tav tm="100000">
                                          <p:val>
                                            <p:strVal val="ppt_h"/>
                                          </p:val>
                                        </p:tav>
                                      </p:tavLst>
                                    </p:anim>
                                    <p:anim calcmode="lin" valueType="num">
                                      <p:cBhvr>
                                        <p:cTn id="77" dur="1000"/>
                                        <p:tgtEl>
                                          <p:spTgt spid="9"/>
                                        </p:tgtEl>
                                        <p:attrNameLst>
                                          <p:attrName>ppt_x</p:attrName>
                                        </p:attrNameLst>
                                      </p:cBhvr>
                                      <p:tavLst>
                                        <p:tav tm="0">
                                          <p:val>
                                            <p:strVal val="ppt_x"/>
                                          </p:val>
                                        </p:tav>
                                        <p:tav tm="100000">
                                          <p:val>
                                            <p:strVal val="ppt_x-.2"/>
                                          </p:val>
                                        </p:tav>
                                      </p:tavLst>
                                    </p:anim>
                                    <p:anim calcmode="lin" valueType="num">
                                      <p:cBhvr>
                                        <p:cTn id="78" dur="1000"/>
                                        <p:tgtEl>
                                          <p:spTgt spid="9"/>
                                        </p:tgtEl>
                                        <p:attrNameLst>
                                          <p:attrName>ppt_y</p:attrName>
                                        </p:attrNameLst>
                                      </p:cBhvr>
                                      <p:tavLst>
                                        <p:tav tm="0">
                                          <p:val>
                                            <p:strVal val="ppt_y"/>
                                          </p:val>
                                        </p:tav>
                                        <p:tav tm="100000">
                                          <p:val>
                                            <p:strVal val="ppt_y"/>
                                          </p:val>
                                        </p:tav>
                                      </p:tavLst>
                                    </p:anim>
                                    <p:animEffect transition="out" filter="fade">
                                      <p:cBhvr>
                                        <p:cTn id="79" dur="1000"/>
                                        <p:tgtEl>
                                          <p:spTgt spid="9"/>
                                        </p:tgtEl>
                                      </p:cBhvr>
                                    </p:animEffect>
                                    <p:set>
                                      <p:cBhvr>
                                        <p:cTn id="8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childTnLst>
                          </p:cTn>
                        </p:par>
                        <p:par>
                          <p:cTn id="81" fill="hold" nodeType="afterGroup">
                            <p:stCondLst>
                              <p:cond delay="7000"/>
                            </p:stCondLst>
                            <p:childTnLst>
                              <p:par>
                                <p:cTn id="82" presetID="54" presetClass="exit" presetSubtype="0" decel="100000" fill="hold" grpId="0" nodeType="afterEffect">
                                  <p:stCondLst>
                                    <p:cond delay="0"/>
                                  </p:stCondLst>
                                  <p:childTnLst>
                                    <p:anim calcmode="lin" valueType="num">
                                      <p:cBhvr>
                                        <p:cTn id="83" dur="1000"/>
                                        <p:tgtEl>
                                          <p:spTgt spid="8"/>
                                        </p:tgtEl>
                                        <p:attrNameLst>
                                          <p:attrName>ppt_w</p:attrName>
                                        </p:attrNameLst>
                                      </p:cBhvr>
                                      <p:tavLst>
                                        <p:tav tm="0">
                                          <p:val>
                                            <p:strVal val="ppt_w"/>
                                          </p:val>
                                        </p:tav>
                                        <p:tav tm="100000">
                                          <p:val>
                                            <p:strVal val="ppt_w*0.05"/>
                                          </p:val>
                                        </p:tav>
                                      </p:tavLst>
                                    </p:anim>
                                    <p:anim calcmode="lin" valueType="num">
                                      <p:cBhvr>
                                        <p:cTn id="84" dur="1000"/>
                                        <p:tgtEl>
                                          <p:spTgt spid="8"/>
                                        </p:tgtEl>
                                        <p:attrNameLst>
                                          <p:attrName>ppt_h</p:attrName>
                                        </p:attrNameLst>
                                      </p:cBhvr>
                                      <p:tavLst>
                                        <p:tav tm="0">
                                          <p:val>
                                            <p:strVal val="ppt_h"/>
                                          </p:val>
                                        </p:tav>
                                        <p:tav tm="100000">
                                          <p:val>
                                            <p:strVal val="ppt_h"/>
                                          </p:val>
                                        </p:tav>
                                      </p:tavLst>
                                    </p:anim>
                                    <p:anim calcmode="lin" valueType="num">
                                      <p:cBhvr>
                                        <p:cTn id="85" dur="1000"/>
                                        <p:tgtEl>
                                          <p:spTgt spid="8"/>
                                        </p:tgtEl>
                                        <p:attrNameLst>
                                          <p:attrName>ppt_x</p:attrName>
                                        </p:attrNameLst>
                                      </p:cBhvr>
                                      <p:tavLst>
                                        <p:tav tm="0">
                                          <p:val>
                                            <p:strVal val="ppt_x"/>
                                          </p:val>
                                        </p:tav>
                                        <p:tav tm="100000">
                                          <p:val>
                                            <p:strVal val="ppt_x-.2"/>
                                          </p:val>
                                        </p:tav>
                                      </p:tavLst>
                                    </p:anim>
                                    <p:anim calcmode="lin" valueType="num">
                                      <p:cBhvr>
                                        <p:cTn id="86" dur="1000"/>
                                        <p:tgtEl>
                                          <p:spTgt spid="8"/>
                                        </p:tgtEl>
                                        <p:attrNameLst>
                                          <p:attrName>ppt_y</p:attrName>
                                        </p:attrNameLst>
                                      </p:cBhvr>
                                      <p:tavLst>
                                        <p:tav tm="0">
                                          <p:val>
                                            <p:strVal val="ppt_y"/>
                                          </p:val>
                                        </p:tav>
                                        <p:tav tm="100000">
                                          <p:val>
                                            <p:strVal val="ppt_y"/>
                                          </p:val>
                                        </p:tav>
                                      </p:tavLst>
                                    </p:anim>
                                    <p:animEffect transition="out" filter="fade">
                                      <p:cBhvr>
                                        <p:cTn id="87" dur="1000"/>
                                        <p:tgtEl>
                                          <p:spTgt spid="8"/>
                                        </p:tgtEl>
                                      </p:cBhvr>
                                    </p:animEffect>
                                    <p:set>
                                      <p:cBhvr>
                                        <p:cTn id="88"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childTnLst>
                          </p:cTn>
                        </p:par>
                        <p:par>
                          <p:cTn id="89" fill="hold" nodeType="afterGroup">
                            <p:stCondLst>
                              <p:cond delay="8000"/>
                            </p:stCondLst>
                            <p:childTnLst>
                              <p:par>
                                <p:cTn id="90" presetID="54" presetClass="exit" presetSubtype="0" decel="100000" fill="hold" grpId="0" nodeType="afterEffect">
                                  <p:stCondLst>
                                    <p:cond delay="0"/>
                                  </p:stCondLst>
                                  <p:childTnLst>
                                    <p:anim calcmode="lin" valueType="num">
                                      <p:cBhvr>
                                        <p:cTn id="91" dur="1000"/>
                                        <p:tgtEl>
                                          <p:spTgt spid="7"/>
                                        </p:tgtEl>
                                        <p:attrNameLst>
                                          <p:attrName>ppt_w</p:attrName>
                                        </p:attrNameLst>
                                      </p:cBhvr>
                                      <p:tavLst>
                                        <p:tav tm="0">
                                          <p:val>
                                            <p:strVal val="ppt_w"/>
                                          </p:val>
                                        </p:tav>
                                        <p:tav tm="100000">
                                          <p:val>
                                            <p:strVal val="ppt_w*0.05"/>
                                          </p:val>
                                        </p:tav>
                                      </p:tavLst>
                                    </p:anim>
                                    <p:anim calcmode="lin" valueType="num">
                                      <p:cBhvr>
                                        <p:cTn id="92" dur="1000"/>
                                        <p:tgtEl>
                                          <p:spTgt spid="7"/>
                                        </p:tgtEl>
                                        <p:attrNameLst>
                                          <p:attrName>ppt_h</p:attrName>
                                        </p:attrNameLst>
                                      </p:cBhvr>
                                      <p:tavLst>
                                        <p:tav tm="0">
                                          <p:val>
                                            <p:strVal val="ppt_h"/>
                                          </p:val>
                                        </p:tav>
                                        <p:tav tm="100000">
                                          <p:val>
                                            <p:strVal val="ppt_h"/>
                                          </p:val>
                                        </p:tav>
                                      </p:tavLst>
                                    </p:anim>
                                    <p:anim calcmode="lin" valueType="num">
                                      <p:cBhvr>
                                        <p:cTn id="93" dur="1000"/>
                                        <p:tgtEl>
                                          <p:spTgt spid="7"/>
                                        </p:tgtEl>
                                        <p:attrNameLst>
                                          <p:attrName>ppt_x</p:attrName>
                                        </p:attrNameLst>
                                      </p:cBhvr>
                                      <p:tavLst>
                                        <p:tav tm="0">
                                          <p:val>
                                            <p:strVal val="ppt_x"/>
                                          </p:val>
                                        </p:tav>
                                        <p:tav tm="100000">
                                          <p:val>
                                            <p:strVal val="ppt_x-.2"/>
                                          </p:val>
                                        </p:tav>
                                      </p:tavLst>
                                    </p:anim>
                                    <p:anim calcmode="lin" valueType="num">
                                      <p:cBhvr>
                                        <p:cTn id="94" dur="1000"/>
                                        <p:tgtEl>
                                          <p:spTgt spid="7"/>
                                        </p:tgtEl>
                                        <p:attrNameLst>
                                          <p:attrName>ppt_y</p:attrName>
                                        </p:attrNameLst>
                                      </p:cBhvr>
                                      <p:tavLst>
                                        <p:tav tm="0">
                                          <p:val>
                                            <p:strVal val="ppt_y"/>
                                          </p:val>
                                        </p:tav>
                                        <p:tav tm="100000">
                                          <p:val>
                                            <p:strVal val="ppt_y"/>
                                          </p:val>
                                        </p:tav>
                                      </p:tavLst>
                                    </p:anim>
                                    <p:animEffect transition="out" filter="fade">
                                      <p:cBhvr>
                                        <p:cTn id="95" dur="1000"/>
                                        <p:tgtEl>
                                          <p:spTgt spid="7"/>
                                        </p:tgtEl>
                                      </p:cBhvr>
                                    </p:animEffect>
                                    <p:set>
                                      <p:cBhvr>
                                        <p:cTn id="9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2" name="click.wav"/>
                                        </p:tgtEl>
                                      </p:cMediaNode>
                                    </p:audio>
                                  </p:subTnLst>
                                </p:cTn>
                              </p:par>
                            </p:childTnLst>
                          </p:cTn>
                        </p:par>
                        <p:par>
                          <p:cTn id="97" fill="hold" nodeType="afterGroup">
                            <p:stCondLst>
                              <p:cond delay="9000"/>
                            </p:stCondLst>
                            <p:childTnLst>
                              <p:par>
                                <p:cTn id="98" presetID="54" presetClass="exit" presetSubtype="0" decel="100000" fill="hold" grpId="0" nodeType="afterEffect">
                                  <p:stCondLst>
                                    <p:cond delay="0"/>
                                  </p:stCondLst>
                                  <p:childTnLst>
                                    <p:anim calcmode="lin" valueType="num">
                                      <p:cBhvr>
                                        <p:cTn id="99" dur="1000"/>
                                        <p:tgtEl>
                                          <p:spTgt spid="6"/>
                                        </p:tgtEl>
                                        <p:attrNameLst>
                                          <p:attrName>ppt_w</p:attrName>
                                        </p:attrNameLst>
                                      </p:cBhvr>
                                      <p:tavLst>
                                        <p:tav tm="0">
                                          <p:val>
                                            <p:strVal val="ppt_w"/>
                                          </p:val>
                                        </p:tav>
                                        <p:tav tm="100000">
                                          <p:val>
                                            <p:strVal val="ppt_w*0.05"/>
                                          </p:val>
                                        </p:tav>
                                      </p:tavLst>
                                    </p:anim>
                                    <p:anim calcmode="lin" valueType="num">
                                      <p:cBhvr>
                                        <p:cTn id="100" dur="1000"/>
                                        <p:tgtEl>
                                          <p:spTgt spid="6"/>
                                        </p:tgtEl>
                                        <p:attrNameLst>
                                          <p:attrName>ppt_h</p:attrName>
                                        </p:attrNameLst>
                                      </p:cBhvr>
                                      <p:tavLst>
                                        <p:tav tm="0">
                                          <p:val>
                                            <p:strVal val="ppt_h"/>
                                          </p:val>
                                        </p:tav>
                                        <p:tav tm="100000">
                                          <p:val>
                                            <p:strVal val="ppt_h"/>
                                          </p:val>
                                        </p:tav>
                                      </p:tavLst>
                                    </p:anim>
                                    <p:anim calcmode="lin" valueType="num">
                                      <p:cBhvr>
                                        <p:cTn id="101" dur="1000"/>
                                        <p:tgtEl>
                                          <p:spTgt spid="6"/>
                                        </p:tgtEl>
                                        <p:attrNameLst>
                                          <p:attrName>ppt_x</p:attrName>
                                        </p:attrNameLst>
                                      </p:cBhvr>
                                      <p:tavLst>
                                        <p:tav tm="0">
                                          <p:val>
                                            <p:strVal val="ppt_x"/>
                                          </p:val>
                                        </p:tav>
                                        <p:tav tm="100000">
                                          <p:val>
                                            <p:strVal val="ppt_x-.2"/>
                                          </p:val>
                                        </p:tav>
                                      </p:tavLst>
                                    </p:anim>
                                    <p:anim calcmode="lin" valueType="num">
                                      <p:cBhvr>
                                        <p:cTn id="102" dur="1000"/>
                                        <p:tgtEl>
                                          <p:spTgt spid="6"/>
                                        </p:tgtEl>
                                        <p:attrNameLst>
                                          <p:attrName>ppt_y</p:attrName>
                                        </p:attrNameLst>
                                      </p:cBhvr>
                                      <p:tavLst>
                                        <p:tav tm="0">
                                          <p:val>
                                            <p:strVal val="ppt_y"/>
                                          </p:val>
                                        </p:tav>
                                        <p:tav tm="100000">
                                          <p:val>
                                            <p:strVal val="ppt_y"/>
                                          </p:val>
                                        </p:tav>
                                      </p:tavLst>
                                    </p:anim>
                                    <p:animEffect transition="out" filter="fade">
                                      <p:cBhvr>
                                        <p:cTn id="103" dur="1000"/>
                                        <p:tgtEl>
                                          <p:spTgt spid="6"/>
                                        </p:tgtEl>
                                      </p:cBhvr>
                                    </p:animEffect>
                                    <p:set>
                                      <p:cBhvr>
                                        <p:cTn id="104"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5" fill="hold" nodeType="afterGroup">
                            <p:stCondLst>
                              <p:cond delay="10000"/>
                            </p:stCondLst>
                            <p:childTnLst>
                              <p:par>
                                <p:cTn id="106" presetID="6" presetClass="emph" presetSubtype="0" fill="hold" grpId="0" nodeType="afterEffect">
                                  <p:stCondLst>
                                    <p:cond delay="0"/>
                                  </p:stCondLst>
                                  <p:childTnLst>
                                    <p:animScale>
                                      <p:cBhvr>
                                        <p:cTn id="107" dur="1000" fill="hold"/>
                                        <p:tgtEl>
                                          <p:spTgt spid="5"/>
                                        </p:tgtEl>
                                      </p:cBhvr>
                                      <p:by x="130000" y="130000"/>
                                    </p:animScale>
                                  </p:childTnLst>
                                  <p:subTnLst>
                                    <p:audio>
                                      <p:cMediaNode>
                                        <p:cTn display="0" masterRel="sameClick">
                                          <p:stCondLst>
                                            <p:cond evt="begin" delay="0">
                                              <p:tn val="106"/>
                                            </p:cond>
                                          </p:stCondLst>
                                          <p:endCondLst>
                                            <p:cond evt="onStopAudio" delay="0">
                                              <p:tgtEl>
                                                <p:sldTgt/>
                                              </p:tgtEl>
                                            </p:cond>
                                          </p:endCondLst>
                                        </p:cTn>
                                        <p:tgtEl>
                                          <p:sndTgt r:embed="rId3" name="BELL.WAV"/>
                                        </p:tgtEl>
                                      </p:cMediaNode>
                                    </p:audio>
                                  </p:subTnLst>
                                </p:cTn>
                              </p:par>
                            </p:childTnLst>
                          </p:cTn>
                        </p:par>
                        <p:par>
                          <p:cTn id="108" fill="hold" nodeType="afterGroup">
                            <p:stCondLst>
                              <p:cond delay="11000"/>
                            </p:stCondLst>
                            <p:childTnLst>
                              <p:par>
                                <p:cTn id="109" presetID="23" presetClass="entr" presetSubtype="16" fill="remove" nodeType="afterEffect">
                                  <p:stCondLst>
                                    <p:cond delay="0"/>
                                  </p:stCondLst>
                                  <p:childTnLst>
                                    <p:set>
                                      <p:cBhvr>
                                        <p:cTn id="110" dur="1" fill="hold">
                                          <p:stCondLst>
                                            <p:cond delay="0"/>
                                          </p:stCondLst>
                                        </p:cTn>
                                        <p:tgtEl>
                                          <p:spTgt spid="2"/>
                                        </p:tgtEl>
                                        <p:attrNameLst>
                                          <p:attrName>style.visibility</p:attrName>
                                        </p:attrNameLst>
                                      </p:cBhvr>
                                      <p:to>
                                        <p:strVal val="visible"/>
                                      </p:to>
                                    </p:set>
                                    <p:anim calcmode="lin" valueType="num">
                                      <p:cBhvr>
                                        <p:cTn id="111" dur="3000" fill="hold"/>
                                        <p:tgtEl>
                                          <p:spTgt spid="2"/>
                                        </p:tgtEl>
                                        <p:attrNameLst>
                                          <p:attrName>ppt_w</p:attrName>
                                        </p:attrNameLst>
                                      </p:cBhvr>
                                      <p:tavLst>
                                        <p:tav tm="0">
                                          <p:val>
                                            <p:fltVal val="0"/>
                                          </p:val>
                                        </p:tav>
                                        <p:tav tm="100000">
                                          <p:val>
                                            <p:strVal val="#ppt_w"/>
                                          </p:val>
                                        </p:tav>
                                      </p:tavLst>
                                    </p:anim>
                                    <p:anim calcmode="lin" valueType="num">
                                      <p:cBhvr>
                                        <p:cTn id="112"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9"/>
                                            </p:cond>
                                          </p:stCondLst>
                                          <p:endCondLst>
                                            <p:cond evt="onStopAudio" delay="0">
                                              <p:tgtEl>
                                                <p:sldTgt/>
                                              </p:tgtEl>
                                            </p:cond>
                                          </p:endCondLst>
                                        </p:cTn>
                                        <p:tgtEl>
                                          <p:sndTgt r:embed="rId4" name="Cau hoi.wav"/>
                                        </p:tgtEl>
                                      </p:cMediaNode>
                                    </p:audio>
                                  </p:subTnLst>
                                </p:cTn>
                              </p:par>
                            </p:childTnLst>
                          </p:cTn>
                        </p:par>
                      </p:childTnLst>
                    </p:cTn>
                  </p:par>
                  <p:par>
                    <p:cTn id="113" fill="hold">
                      <p:stCondLst>
                        <p:cond delay="indefinite"/>
                      </p:stCondLst>
                      <p:childTnLst>
                        <p:par>
                          <p:cTn id="114" fill="hold">
                            <p:stCondLst>
                              <p:cond delay="0"/>
                            </p:stCondLst>
                            <p:childTnLst>
                              <p:par>
                                <p:cTn id="115" presetID="23" presetClass="emph" presetSubtype="0" fill="hold" grpId="1" nodeType="clickEffect">
                                  <p:stCondLst>
                                    <p:cond delay="0"/>
                                  </p:stCondLst>
                                  <p:childTnLst>
                                    <p:animClr clrSpc="hsl" dir="cw">
                                      <p:cBhvr override="childStyle">
                                        <p:cTn id="116" dur="500" fill="hold"/>
                                        <p:tgtEl>
                                          <p:spTgt spid="36"/>
                                        </p:tgtEl>
                                        <p:attrNameLst>
                                          <p:attrName>style.color</p:attrName>
                                        </p:attrNameLst>
                                      </p:cBhvr>
                                      <p:by>
                                        <p:hsl h="10842353" s="0" l="0"/>
                                      </p:by>
                                    </p:animClr>
                                    <p:animClr clrSpc="hsl" dir="cw">
                                      <p:cBhvr>
                                        <p:cTn id="117" dur="500" fill="hold"/>
                                        <p:tgtEl>
                                          <p:spTgt spid="36"/>
                                        </p:tgtEl>
                                        <p:attrNameLst>
                                          <p:attrName>fillcolor</p:attrName>
                                        </p:attrNameLst>
                                      </p:cBhvr>
                                      <p:by>
                                        <p:hsl h="10842353" s="0" l="0"/>
                                      </p:by>
                                    </p:animClr>
                                    <p:animClr clrSpc="hsl" dir="cw">
                                      <p:cBhvr>
                                        <p:cTn id="118" dur="500" fill="hold"/>
                                        <p:tgtEl>
                                          <p:spTgt spid="36"/>
                                        </p:tgtEl>
                                        <p:attrNameLst>
                                          <p:attrName>stroke.color</p:attrName>
                                        </p:attrNameLst>
                                      </p:cBhvr>
                                      <p:by>
                                        <p:hsl h="10842353" s="0" l="0"/>
                                      </p:by>
                                    </p:animClr>
                                    <p:set>
                                      <p:cBhvr>
                                        <p:cTn id="119" dur="500" fill="hold"/>
                                        <p:tgtEl>
                                          <p:spTgt spid="36"/>
                                        </p:tgtEl>
                                        <p:attrNameLst>
                                          <p:attrName>fill.type</p:attrName>
                                        </p:attrNameLst>
                                      </p:cBhvr>
                                      <p:to>
                                        <p:strVal val="solid"/>
                                      </p:to>
                                    </p:set>
                                  </p:childTnLst>
                                  <p:subTnLst>
                                    <p:audio>
                                      <p:cMediaNode>
                                        <p:cTn display="0" masterRel="sameClick">
                                          <p:stCondLst>
                                            <p:cond evt="begin" delay="0">
                                              <p:tn val="115"/>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6" grpId="0" animBg="1"/>
      <p:bldP spid="27" grpId="0" animBg="1"/>
      <p:bldP spid="28" grpId="0" animBg="1"/>
      <p:bldP spid="29" grpId="0" animBg="1"/>
      <p:bldP spid="30" grpId="0" animBg="1"/>
      <p:bldP spid="32" grpId="0" animBg="1"/>
      <p:bldP spid="33" grpId="0" animBg="1"/>
      <p:bldP spid="34" grpId="0" animBg="1"/>
      <p:bldP spid="36" grpId="0" animBg="1"/>
      <p:bldP spid="36" grpId="1"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5448302"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FF0000"/>
                </a:solidFill>
                <a:latin typeface="Calibri" panose="020F0502020204030204" pitchFamily="34" charset="0"/>
                <a:cs typeface="Calibri" panose="020F0502020204030204" pitchFamily="34" charset="0"/>
              </a:rPr>
              <a:t>0</a:t>
            </a:r>
          </a:p>
        </p:txBody>
      </p:sp>
      <p:sp>
        <p:nvSpPr>
          <p:cNvPr id="6" name="AutoShape 6"/>
          <p:cNvSpPr>
            <a:spLocks noChangeArrowheads="1"/>
          </p:cNvSpPr>
          <p:nvPr/>
        </p:nvSpPr>
        <p:spPr bwMode="auto">
          <a:xfrm>
            <a:off x="5451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800000"/>
                </a:solidFill>
                <a:latin typeface="Calibri" panose="020F0502020204030204" pitchFamily="34" charset="0"/>
                <a:cs typeface="Calibri" panose="020F0502020204030204" pitchFamily="34" charset="0"/>
              </a:rPr>
              <a:t>1</a:t>
            </a:r>
          </a:p>
        </p:txBody>
      </p:sp>
      <p:sp>
        <p:nvSpPr>
          <p:cNvPr id="7" name="AutoShape 7"/>
          <p:cNvSpPr>
            <a:spLocks noChangeArrowheads="1"/>
          </p:cNvSpPr>
          <p:nvPr/>
        </p:nvSpPr>
        <p:spPr bwMode="auto">
          <a:xfrm>
            <a:off x="5456241"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2</a:t>
            </a:r>
          </a:p>
        </p:txBody>
      </p:sp>
      <p:sp>
        <p:nvSpPr>
          <p:cNvPr id="8" name="AutoShape 8"/>
          <p:cNvSpPr>
            <a:spLocks noChangeArrowheads="1"/>
          </p:cNvSpPr>
          <p:nvPr/>
        </p:nvSpPr>
        <p:spPr bwMode="auto">
          <a:xfrm>
            <a:off x="5448302"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3</a:t>
            </a:r>
          </a:p>
        </p:txBody>
      </p:sp>
      <p:sp>
        <p:nvSpPr>
          <p:cNvPr id="9" name="AutoShape 10"/>
          <p:cNvSpPr>
            <a:spLocks noChangeArrowheads="1"/>
          </p:cNvSpPr>
          <p:nvPr/>
        </p:nvSpPr>
        <p:spPr bwMode="auto">
          <a:xfrm>
            <a:off x="5448302"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4</a:t>
            </a:r>
          </a:p>
        </p:txBody>
      </p:sp>
      <p:sp>
        <p:nvSpPr>
          <p:cNvPr id="10" name="AutoShape 16"/>
          <p:cNvSpPr>
            <a:spLocks noChangeArrowheads="1"/>
          </p:cNvSpPr>
          <p:nvPr/>
        </p:nvSpPr>
        <p:spPr bwMode="auto">
          <a:xfrm>
            <a:off x="5454650" y="547150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5</a:t>
            </a:r>
          </a:p>
        </p:txBody>
      </p:sp>
      <p:grpSp>
        <p:nvGrpSpPr>
          <p:cNvPr id="2" name="Group 18"/>
          <p:cNvGrpSpPr>
            <a:grpSpLocks/>
          </p:cNvGrpSpPr>
          <p:nvPr/>
        </p:nvGrpSpPr>
        <p:grpSpPr bwMode="auto">
          <a:xfrm>
            <a:off x="2286000" y="5486400"/>
            <a:ext cx="3048000" cy="914400"/>
            <a:chOff x="912" y="2592"/>
            <a:chExt cx="3072" cy="960"/>
          </a:xfrm>
        </p:grpSpPr>
        <p:sp>
          <p:nvSpPr>
            <p:cNvPr id="32791" name="Oval 19"/>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endParaRPr lang="en-US" sz="1810" dirty="0">
                <a:solidFill>
                  <a:prstClr val="black"/>
                </a:solidFill>
                <a:latin typeface="Calibri" panose="020F0502020204030204" pitchFamily="34" charset="0"/>
                <a:cs typeface="Calibri" panose="020F0502020204030204" pitchFamily="34" charset="0"/>
              </a:endParaRPr>
            </a:p>
          </p:txBody>
        </p:sp>
        <p:sp>
          <p:nvSpPr>
            <p:cNvPr id="32792" name="WordArt 20"/>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defTabSz="922983"/>
              <a:r>
                <a:rPr lang="en-US" sz="3619" i="1" kern="10" dirty="0" err="1">
                  <a:ln w="9525">
                    <a:solidFill>
                      <a:srgbClr val="FF0000"/>
                    </a:solidFill>
                    <a:round/>
                    <a:headEnd/>
                    <a:tailEnd/>
                  </a:ln>
                  <a:solidFill>
                    <a:srgbClr val="FF6600"/>
                  </a:solidFill>
                  <a:latin typeface=".VnTime" panose="020B7200000000000000" pitchFamily="34" charset="0"/>
                </a:rPr>
                <a:t>HÕt</a:t>
              </a:r>
              <a:r>
                <a:rPr lang="en-US" sz="3619" i="1" kern="10" dirty="0">
                  <a:ln w="9525">
                    <a:solidFill>
                      <a:srgbClr val="FF0000"/>
                    </a:solidFill>
                    <a:round/>
                    <a:headEnd/>
                    <a:tailEnd/>
                  </a:ln>
                  <a:solidFill>
                    <a:srgbClr val="FF6600"/>
                  </a:solidFill>
                  <a:latin typeface=".VnTime" panose="020B7200000000000000" pitchFamily="34" charset="0"/>
                </a:rPr>
                <a:t> </a:t>
              </a:r>
              <a:r>
                <a:rPr lang="en-US" sz="3619" i="1" kern="10" dirty="0" err="1">
                  <a:ln w="9525">
                    <a:solidFill>
                      <a:srgbClr val="FF0000"/>
                    </a:solidFill>
                    <a:round/>
                    <a:headEnd/>
                    <a:tailEnd/>
                  </a:ln>
                  <a:solidFill>
                    <a:srgbClr val="FF6600"/>
                  </a:solidFill>
                  <a:latin typeface=".VnTime" panose="020B7200000000000000" pitchFamily="34" charset="0"/>
                </a:rPr>
                <a:t>giê</a:t>
              </a:r>
              <a:endParaRPr lang="en-US" sz="3619" i="1" kern="10" dirty="0">
                <a:ln w="9525">
                  <a:solidFill>
                    <a:srgbClr val="FF0000"/>
                  </a:solidFill>
                  <a:round/>
                  <a:headEnd/>
                  <a:tailEnd/>
                </a:ln>
                <a:solidFill>
                  <a:srgbClr val="FF6600"/>
                </a:solidFill>
                <a:latin typeface=".VnTime" panose="020B7200000000000000" pitchFamily="34" charset="0"/>
              </a:endParaRPr>
            </a:p>
          </p:txBody>
        </p:sp>
      </p:grpSp>
      <p:sp>
        <p:nvSpPr>
          <p:cNvPr id="26" name="AutoShape 16"/>
          <p:cNvSpPr>
            <a:spLocks noChangeArrowheads="1"/>
          </p:cNvSpPr>
          <p:nvPr/>
        </p:nvSpPr>
        <p:spPr bwMode="auto">
          <a:xfrm>
            <a:off x="5446712" y="547467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6</a:t>
            </a:r>
          </a:p>
        </p:txBody>
      </p:sp>
      <p:sp>
        <p:nvSpPr>
          <p:cNvPr id="27" name="AutoShape 16"/>
          <p:cNvSpPr>
            <a:spLocks noChangeArrowheads="1"/>
          </p:cNvSpPr>
          <p:nvPr/>
        </p:nvSpPr>
        <p:spPr bwMode="auto">
          <a:xfrm>
            <a:off x="5442315" y="547089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7</a:t>
            </a:r>
          </a:p>
        </p:txBody>
      </p:sp>
      <p:sp>
        <p:nvSpPr>
          <p:cNvPr id="28" name="AutoShape 16"/>
          <p:cNvSpPr>
            <a:spLocks noChangeArrowheads="1"/>
          </p:cNvSpPr>
          <p:nvPr/>
        </p:nvSpPr>
        <p:spPr bwMode="auto">
          <a:xfrm>
            <a:off x="5442315" y="546954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8</a:t>
            </a:r>
          </a:p>
        </p:txBody>
      </p:sp>
      <p:sp>
        <p:nvSpPr>
          <p:cNvPr id="29" name="AutoShape 16"/>
          <p:cNvSpPr>
            <a:spLocks noChangeArrowheads="1"/>
          </p:cNvSpPr>
          <p:nvPr/>
        </p:nvSpPr>
        <p:spPr bwMode="auto">
          <a:xfrm>
            <a:off x="5442315" y="546954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9</a:t>
            </a:r>
          </a:p>
        </p:txBody>
      </p:sp>
      <p:sp>
        <p:nvSpPr>
          <p:cNvPr id="30" name="AutoShape 16"/>
          <p:cNvSpPr>
            <a:spLocks noChangeArrowheads="1"/>
          </p:cNvSpPr>
          <p:nvPr/>
        </p:nvSpPr>
        <p:spPr bwMode="auto">
          <a:xfrm>
            <a:off x="5431214" y="5461746"/>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10</a:t>
            </a:r>
          </a:p>
        </p:txBody>
      </p:sp>
      <p:sp>
        <p:nvSpPr>
          <p:cNvPr id="32" name="Oval 18"/>
          <p:cNvSpPr>
            <a:spLocks noChangeArrowheads="1"/>
          </p:cNvSpPr>
          <p:nvPr/>
        </p:nvSpPr>
        <p:spPr bwMode="auto">
          <a:xfrm>
            <a:off x="285751" y="194022"/>
            <a:ext cx="2000250" cy="1219200"/>
          </a:xfrm>
          <a:prstGeom prst="ellipse">
            <a:avLst/>
          </a:prstGeom>
          <a:solidFill>
            <a:srgbClr val="FFFF00"/>
          </a:solidFill>
          <a:ln w="12700">
            <a:solidFill>
              <a:srgbClr val="0000FF"/>
            </a:solidFill>
            <a:round/>
            <a:headEnd/>
            <a:tailEnd/>
          </a:ln>
        </p:spPr>
        <p:txBody>
          <a:bodyPr wrap="none" lIns="92296" tIns="46147" rIns="92296" bIns="46147" anchor="ctr"/>
          <a:lstStyle/>
          <a:p>
            <a:pPr algn="ctr" defTabSz="922983"/>
            <a:r>
              <a:rPr lang="en-US" sz="3048" b="1" i="1" u="sng" dirty="0" err="1">
                <a:solidFill>
                  <a:srgbClr val="FF0000"/>
                </a:solidFill>
                <a:latin typeface="Calibri" panose="020F0502020204030204" pitchFamily="34" charset="0"/>
                <a:cs typeface="Calibri" panose="020F0502020204030204" pitchFamily="34" charset="0"/>
              </a:rPr>
              <a:t>Câu</a:t>
            </a:r>
            <a:r>
              <a:rPr lang="en-US" sz="3048" b="1" i="1" u="sng" dirty="0">
                <a:solidFill>
                  <a:srgbClr val="FF0000"/>
                </a:solidFill>
                <a:latin typeface="Calibri" panose="020F0502020204030204" pitchFamily="34" charset="0"/>
                <a:cs typeface="Calibri" panose="020F0502020204030204" pitchFamily="34" charset="0"/>
              </a:rPr>
              <a:t> 4</a:t>
            </a:r>
          </a:p>
        </p:txBody>
      </p:sp>
      <p:sp>
        <p:nvSpPr>
          <p:cNvPr id="33" name="AutoShape 17"/>
          <p:cNvSpPr>
            <a:spLocks noChangeArrowheads="1"/>
          </p:cNvSpPr>
          <p:nvPr/>
        </p:nvSpPr>
        <p:spPr bwMode="auto">
          <a:xfrm>
            <a:off x="2310476" y="0"/>
            <a:ext cx="9301163" cy="2519917"/>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92296" tIns="46147" rIns="92296" bIns="46147" anchor="ctr"/>
          <a:lstStyle/>
          <a:p>
            <a:pPr lvl="0" algn="ctr">
              <a:spcAft>
                <a:spcPts val="800"/>
              </a:spcAft>
              <a:defRPr/>
            </a:pPr>
            <a:r>
              <a:rPr lang="vi-VN"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 gì ăn no.</a:t>
            </a:r>
            <a:r>
              <a:rPr lang="en-US" sz="3600" dirty="0">
                <a:solidFill>
                  <a:prstClr val="black"/>
                </a:solidFill>
                <a:latin typeface="Calibri Light"/>
                <a:ea typeface="Calibri" panose="020F0502020204030204" pitchFamily="34" charset="0"/>
                <a:cs typeface="Times New Roman" panose="02020603050405020304" pitchFamily="18" charset="0"/>
              </a:rPr>
              <a:t>                     </a:t>
            </a:r>
            <a:r>
              <a:rPr lang="vi-VN"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ctr">
              <a:spcAft>
                <a:spcPts val="800"/>
              </a:spcAft>
              <a:defRPr/>
            </a:pPr>
            <a:r>
              <a:rPr lang="vi-VN"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Bụng to mắt bíp. </a:t>
            </a:r>
            <a:r>
              <a:rPr lang="en-US" sz="3600" dirty="0">
                <a:solidFill>
                  <a:prstClr val="black"/>
                </a:solidFill>
                <a:latin typeface="Calibri Light"/>
                <a:ea typeface="Calibri" panose="020F0502020204030204" pitchFamily="34" charset="0"/>
                <a:cs typeface="Times New Roman" panose="02020603050405020304" pitchFamily="18" charset="0"/>
              </a:rPr>
              <a:t>              </a:t>
            </a:r>
          </a:p>
          <a:p>
            <a:pPr lvl="0" algn="ctr">
              <a:spcAft>
                <a:spcPts val="800"/>
              </a:spcAft>
              <a:defRPr/>
            </a:pP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Mồm kêu ụt ịt. </a:t>
            </a:r>
            <a:r>
              <a:rPr lang="en-US" sz="3600" dirty="0">
                <a:solidFill>
                  <a:prstClr val="black"/>
                </a:solidFill>
                <a:latin typeface="Calibri Light"/>
                <a:ea typeface="Calibri" panose="020F0502020204030204" pitchFamily="34" charset="0"/>
                <a:cs typeface="Times New Roman" panose="02020603050405020304" pitchFamily="18" charset="0"/>
              </a:rPr>
              <a:t>                    </a:t>
            </a:r>
          </a:p>
          <a:p>
            <a:pPr lvl="0">
              <a:spcAft>
                <a:spcPts val="800"/>
              </a:spcAft>
              <a:defRPr/>
            </a:pPr>
            <a:r>
              <a:rPr lang="en-US" sz="3600" dirty="0">
                <a:solidFill>
                  <a:prstClr val="black"/>
                </a:solidFill>
                <a:latin typeface="Calibri Light"/>
                <a:ea typeface="Calibri" panose="020F0502020204030204" pitchFamily="34" charset="0"/>
                <a:cs typeface="Times New Roman" panose="02020603050405020304" pitchFamily="18" charset="0"/>
              </a:rPr>
              <a:t>                     </a:t>
            </a:r>
            <a:r>
              <a:rPr lang="vi-VN"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Nằm thở phì phò</a:t>
            </a:r>
            <a:r>
              <a:rPr lang="vi-VN"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4400" dirty="0">
              <a:solidFill>
                <a:prstClr val="black"/>
              </a:solidFill>
              <a:latin typeface="Calibri Light"/>
              <a:ea typeface="Calibri" panose="020F0502020204030204" pitchFamily="34" charset="0"/>
              <a:cs typeface="Times New Roman" panose="02020603050405020304" pitchFamily="18" charset="0"/>
            </a:endParaRPr>
          </a:p>
        </p:txBody>
      </p:sp>
      <p:sp>
        <p:nvSpPr>
          <p:cNvPr id="34" name="AutoShape 22" descr="5%"/>
          <p:cNvSpPr>
            <a:spLocks noChangeArrowheads="1"/>
          </p:cNvSpPr>
          <p:nvPr/>
        </p:nvSpPr>
        <p:spPr bwMode="auto">
          <a:xfrm>
            <a:off x="2448698" y="2680503"/>
            <a:ext cx="9301163" cy="85703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92296" tIns="46147" rIns="92296" bIns="46147" anchor="ctr"/>
          <a:lstStyle/>
          <a:p>
            <a:pPr defTabSz="922983"/>
            <a:r>
              <a:rPr lang="en-US" altLang="en-US" sz="3429" b="1" dirty="0">
                <a:solidFill>
                  <a:srgbClr val="0000FF"/>
                </a:solidFill>
                <a:latin typeface="Calibri" panose="020F0502020204030204" pitchFamily="34" charset="0"/>
                <a:cs typeface="Calibri" panose="020F0502020204030204" pitchFamily="34" charset="0"/>
              </a:rPr>
              <a:t>A. Con </a:t>
            </a:r>
            <a:r>
              <a:rPr lang="en-US" altLang="en-US" sz="3429" b="1" dirty="0" err="1">
                <a:solidFill>
                  <a:srgbClr val="0000FF"/>
                </a:solidFill>
                <a:latin typeface="Calibri" panose="020F0502020204030204" pitchFamily="34" charset="0"/>
                <a:cs typeface="Calibri" panose="020F0502020204030204" pitchFamily="34" charset="0"/>
              </a:rPr>
              <a:t>hà</a:t>
            </a:r>
            <a:r>
              <a:rPr lang="en-US" altLang="en-US" sz="3429" b="1" dirty="0">
                <a:solidFill>
                  <a:srgbClr val="0000FF"/>
                </a:solidFill>
                <a:latin typeface="Calibri" panose="020F0502020204030204" pitchFamily="34" charset="0"/>
                <a:cs typeface="Calibri" panose="020F0502020204030204" pitchFamily="34" charset="0"/>
              </a:rPr>
              <a:t> </a:t>
            </a:r>
            <a:r>
              <a:rPr lang="en-US" altLang="en-US" sz="3429" b="1" dirty="0" err="1">
                <a:solidFill>
                  <a:srgbClr val="0000FF"/>
                </a:solidFill>
                <a:latin typeface="Calibri" panose="020F0502020204030204" pitchFamily="34" charset="0"/>
                <a:cs typeface="Calibri" panose="020F0502020204030204" pitchFamily="34" charset="0"/>
              </a:rPr>
              <a:t>mã</a:t>
            </a:r>
            <a:endParaRPr lang="en-US" altLang="en-US" sz="3429" b="1" dirty="0">
              <a:solidFill>
                <a:srgbClr val="0000FF"/>
              </a:solidFill>
              <a:latin typeface="Calibri" panose="020F0502020204030204" pitchFamily="34" charset="0"/>
              <a:cs typeface="Calibri" panose="020F0502020204030204" pitchFamily="34" charset="0"/>
            </a:endParaRPr>
          </a:p>
        </p:txBody>
      </p:sp>
      <p:sp>
        <p:nvSpPr>
          <p:cNvPr id="35" name="AutoShape 22" descr="5%"/>
          <p:cNvSpPr>
            <a:spLocks noChangeArrowheads="1"/>
          </p:cNvSpPr>
          <p:nvPr/>
        </p:nvSpPr>
        <p:spPr bwMode="auto">
          <a:xfrm>
            <a:off x="2406169" y="4459333"/>
            <a:ext cx="9301163" cy="79189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92296" tIns="46147" rIns="92296" bIns="46147" anchor="ctr"/>
          <a:lstStyle/>
          <a:p>
            <a:pPr defTabSz="922983"/>
            <a:r>
              <a:rPr lang="en-US" sz="3429" b="1" dirty="0">
                <a:solidFill>
                  <a:srgbClr val="0000FF"/>
                </a:solidFill>
                <a:latin typeface="Calibri" panose="020F0502020204030204" pitchFamily="34" charset="0"/>
                <a:cs typeface="Calibri" panose="020F0502020204030204" pitchFamily="34" charset="0"/>
              </a:rPr>
              <a:t>C. </a:t>
            </a:r>
            <a:r>
              <a:rPr lang="en-US" altLang="en-US" sz="3429" b="1" dirty="0">
                <a:solidFill>
                  <a:srgbClr val="0000FF"/>
                </a:solidFill>
                <a:latin typeface="Calibri" panose="020F0502020204030204" pitchFamily="34" charset="0"/>
                <a:cs typeface="Calibri" panose="020F0502020204030204" pitchFamily="34" charset="0"/>
              </a:rPr>
              <a:t>Con </a:t>
            </a:r>
            <a:r>
              <a:rPr lang="en-US" altLang="en-US" sz="3429" b="1" dirty="0" err="1">
                <a:solidFill>
                  <a:srgbClr val="0000FF"/>
                </a:solidFill>
                <a:latin typeface="Calibri" panose="020F0502020204030204" pitchFamily="34" charset="0"/>
                <a:cs typeface="Calibri" panose="020F0502020204030204" pitchFamily="34" charset="0"/>
              </a:rPr>
              <a:t>voi</a:t>
            </a:r>
            <a:endParaRPr lang="en-US" altLang="en-US" sz="3429" b="1" dirty="0">
              <a:solidFill>
                <a:srgbClr val="0000FF"/>
              </a:solidFill>
              <a:latin typeface="Calibri" panose="020F0502020204030204" pitchFamily="34" charset="0"/>
              <a:cs typeface="Calibri" panose="020F0502020204030204" pitchFamily="34" charset="0"/>
            </a:endParaRPr>
          </a:p>
        </p:txBody>
      </p:sp>
      <p:sp>
        <p:nvSpPr>
          <p:cNvPr id="37" name="AutoShape 22" descr="5%"/>
          <p:cNvSpPr>
            <a:spLocks noChangeArrowheads="1"/>
          </p:cNvSpPr>
          <p:nvPr/>
        </p:nvSpPr>
        <p:spPr bwMode="auto">
          <a:xfrm>
            <a:off x="2427434" y="3611881"/>
            <a:ext cx="9301163" cy="78375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92296" tIns="46147" rIns="92296" bIns="46147" anchor="ctr"/>
          <a:lstStyle/>
          <a:p>
            <a:pPr marL="493858" indent="-493858" algn="just" defTabSz="922983">
              <a:defRPr/>
            </a:pPr>
            <a:r>
              <a:rPr lang="en-US" sz="3429" b="1" dirty="0">
                <a:solidFill>
                  <a:srgbClr val="0000FF"/>
                </a:solidFill>
                <a:latin typeface="Calibri" panose="020F0502020204030204" pitchFamily="34" charset="0"/>
                <a:cs typeface="Calibri" panose="020F0502020204030204" pitchFamily="34" charset="0"/>
              </a:rPr>
              <a:t>B. </a:t>
            </a:r>
            <a:r>
              <a:rPr lang="en-US" altLang="en-US" sz="3429" b="1" dirty="0">
                <a:solidFill>
                  <a:srgbClr val="0000FF"/>
                </a:solidFill>
                <a:latin typeface="Calibri" panose="020F0502020204030204" pitchFamily="34" charset="0"/>
                <a:cs typeface="Calibri" panose="020F0502020204030204" pitchFamily="34" charset="0"/>
              </a:rPr>
              <a:t>Con </a:t>
            </a:r>
            <a:r>
              <a:rPr lang="en-US" altLang="en-US" sz="3429" b="1" dirty="0" err="1">
                <a:solidFill>
                  <a:srgbClr val="0000FF"/>
                </a:solidFill>
                <a:latin typeface="Calibri" panose="020F0502020204030204" pitchFamily="34" charset="0"/>
                <a:cs typeface="Calibri" panose="020F0502020204030204" pitchFamily="34" charset="0"/>
              </a:rPr>
              <a:t>lợn</a:t>
            </a:r>
            <a:endParaRPr lang="en-US" sz="3429" b="1"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239300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1000"/>
                                        <p:tgtEl>
                                          <p:spTgt spid="32"/>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slide(fromLeft)">
                                      <p:cBhvr>
                                        <p:cTn id="11" dur="1000"/>
                                        <p:tgtEl>
                                          <p:spTgt spid="3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1000" fill="hold"/>
                                        <p:tgtEl>
                                          <p:spTgt spid="34"/>
                                        </p:tgtEl>
                                        <p:attrNameLst>
                                          <p:attrName>ppt_x</p:attrName>
                                        </p:attrNameLst>
                                      </p:cBhvr>
                                      <p:tavLst>
                                        <p:tav tm="0">
                                          <p:val>
                                            <p:strVal val="0-#ppt_w/2"/>
                                          </p:val>
                                        </p:tav>
                                        <p:tav tm="100000">
                                          <p:val>
                                            <p:strVal val="#ppt_x"/>
                                          </p:val>
                                        </p:tav>
                                      </p:tavLst>
                                    </p:anim>
                                    <p:anim calcmode="lin" valueType="num">
                                      <p:cBhvr additive="base">
                                        <p:cTn id="15" dur="1000" fill="hold"/>
                                        <p:tgtEl>
                                          <p:spTgt spid="34"/>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1000" fill="hold"/>
                                        <p:tgtEl>
                                          <p:spTgt spid="35"/>
                                        </p:tgtEl>
                                        <p:attrNameLst>
                                          <p:attrName>ppt_x</p:attrName>
                                        </p:attrNameLst>
                                      </p:cBhvr>
                                      <p:tavLst>
                                        <p:tav tm="0">
                                          <p:val>
                                            <p:strVal val="1+#ppt_w/2"/>
                                          </p:val>
                                        </p:tav>
                                        <p:tav tm="100000">
                                          <p:val>
                                            <p:strVal val="#ppt_x"/>
                                          </p:val>
                                        </p:tav>
                                      </p:tavLst>
                                    </p:anim>
                                    <p:anim calcmode="lin" valueType="num">
                                      <p:cBhvr additive="base">
                                        <p:cTn id="19" dur="1000" fill="hold"/>
                                        <p:tgtEl>
                                          <p:spTgt spid="35"/>
                                        </p:tgtEl>
                                        <p:attrNameLst>
                                          <p:attrName>ppt_y</p:attrName>
                                        </p:attrNameLst>
                                      </p:cBhvr>
                                      <p:tavLst>
                                        <p:tav tm="0">
                                          <p:val>
                                            <p:strVal val="#ppt_y"/>
                                          </p:val>
                                        </p:tav>
                                        <p:tav tm="100000">
                                          <p:val>
                                            <p:strVal val="#ppt_y"/>
                                          </p:val>
                                        </p:tav>
                                      </p:tavLst>
                                    </p:anim>
                                  </p:childTnLst>
                                </p:cTn>
                              </p:par>
                              <p:par>
                                <p:cTn id="20" presetID="2" presetClass="entr" presetSubtype="2" fill="hold" grpId="1"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1000" fill="hold"/>
                                        <p:tgtEl>
                                          <p:spTgt spid="37"/>
                                        </p:tgtEl>
                                        <p:attrNameLst>
                                          <p:attrName>ppt_x</p:attrName>
                                        </p:attrNameLst>
                                      </p:cBhvr>
                                      <p:tavLst>
                                        <p:tav tm="0">
                                          <p:val>
                                            <p:strVal val="1+#ppt_w/2"/>
                                          </p:val>
                                        </p:tav>
                                        <p:tav tm="100000">
                                          <p:val>
                                            <p:strVal val="#ppt_x"/>
                                          </p:val>
                                        </p:tav>
                                      </p:tavLst>
                                    </p:anim>
                                    <p:anim calcmode="lin" valueType="num">
                                      <p:cBhvr additive="base">
                                        <p:cTn id="2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4" presetClass="exit" presetSubtype="0" decel="100000" fill="hold" grpId="0" nodeType="clickEffect">
                                  <p:stCondLst>
                                    <p:cond delay="0"/>
                                  </p:stCondLst>
                                  <p:childTnLst>
                                    <p:anim calcmode="lin" valueType="num">
                                      <p:cBhvr>
                                        <p:cTn id="27" dur="1000"/>
                                        <p:tgtEl>
                                          <p:spTgt spid="30"/>
                                        </p:tgtEl>
                                        <p:attrNameLst>
                                          <p:attrName>ppt_w</p:attrName>
                                        </p:attrNameLst>
                                      </p:cBhvr>
                                      <p:tavLst>
                                        <p:tav tm="0">
                                          <p:val>
                                            <p:strVal val="ppt_w"/>
                                          </p:val>
                                        </p:tav>
                                        <p:tav tm="100000">
                                          <p:val>
                                            <p:strVal val="ppt_w*0.05"/>
                                          </p:val>
                                        </p:tav>
                                      </p:tavLst>
                                    </p:anim>
                                    <p:anim calcmode="lin" valueType="num">
                                      <p:cBhvr>
                                        <p:cTn id="28" dur="1000"/>
                                        <p:tgtEl>
                                          <p:spTgt spid="30"/>
                                        </p:tgtEl>
                                        <p:attrNameLst>
                                          <p:attrName>ppt_h</p:attrName>
                                        </p:attrNameLst>
                                      </p:cBhvr>
                                      <p:tavLst>
                                        <p:tav tm="0">
                                          <p:val>
                                            <p:strVal val="ppt_h"/>
                                          </p:val>
                                        </p:tav>
                                        <p:tav tm="100000">
                                          <p:val>
                                            <p:strVal val="ppt_h"/>
                                          </p:val>
                                        </p:tav>
                                      </p:tavLst>
                                    </p:anim>
                                    <p:anim calcmode="lin" valueType="num">
                                      <p:cBhvr>
                                        <p:cTn id="29" dur="1000"/>
                                        <p:tgtEl>
                                          <p:spTgt spid="30"/>
                                        </p:tgtEl>
                                        <p:attrNameLst>
                                          <p:attrName>ppt_x</p:attrName>
                                        </p:attrNameLst>
                                      </p:cBhvr>
                                      <p:tavLst>
                                        <p:tav tm="0">
                                          <p:val>
                                            <p:strVal val="ppt_x"/>
                                          </p:val>
                                        </p:tav>
                                        <p:tav tm="100000">
                                          <p:val>
                                            <p:strVal val="ppt_x-.2"/>
                                          </p:val>
                                        </p:tav>
                                      </p:tavLst>
                                    </p:anim>
                                    <p:anim calcmode="lin" valueType="num">
                                      <p:cBhvr>
                                        <p:cTn id="30" dur="1000"/>
                                        <p:tgtEl>
                                          <p:spTgt spid="30"/>
                                        </p:tgtEl>
                                        <p:attrNameLst>
                                          <p:attrName>ppt_y</p:attrName>
                                        </p:attrNameLst>
                                      </p:cBhvr>
                                      <p:tavLst>
                                        <p:tav tm="0">
                                          <p:val>
                                            <p:strVal val="ppt_y"/>
                                          </p:val>
                                        </p:tav>
                                        <p:tav tm="100000">
                                          <p:val>
                                            <p:strVal val="ppt_y"/>
                                          </p:val>
                                        </p:tav>
                                      </p:tavLst>
                                    </p:anim>
                                    <p:animEffect transition="out" filter="fade">
                                      <p:cBhvr>
                                        <p:cTn id="31" dur="1000"/>
                                        <p:tgtEl>
                                          <p:spTgt spid="30"/>
                                        </p:tgtEl>
                                      </p:cBhvr>
                                    </p:animEffect>
                                    <p:set>
                                      <p:cBhvr>
                                        <p:cTn id="32" dur="1" fill="hold">
                                          <p:stCondLst>
                                            <p:cond delay="999"/>
                                          </p:stCondLst>
                                        </p:cTn>
                                        <p:tgtEl>
                                          <p:spTgt spid="3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33" fill="hold" nodeType="withGroup">
                            <p:stCondLst>
                              <p:cond delay="1000"/>
                            </p:stCondLst>
                            <p:childTnLst>
                              <p:par>
                                <p:cTn id="34" presetID="54" presetClass="exit" presetSubtype="0" decel="100000" fill="hold" grpId="0" nodeType="afterEffect">
                                  <p:stCondLst>
                                    <p:cond delay="0"/>
                                  </p:stCondLst>
                                  <p:childTnLst>
                                    <p:anim calcmode="lin" valueType="num">
                                      <p:cBhvr>
                                        <p:cTn id="35" dur="1000"/>
                                        <p:tgtEl>
                                          <p:spTgt spid="29"/>
                                        </p:tgtEl>
                                        <p:attrNameLst>
                                          <p:attrName>ppt_w</p:attrName>
                                        </p:attrNameLst>
                                      </p:cBhvr>
                                      <p:tavLst>
                                        <p:tav tm="0">
                                          <p:val>
                                            <p:strVal val="ppt_w"/>
                                          </p:val>
                                        </p:tav>
                                        <p:tav tm="100000">
                                          <p:val>
                                            <p:strVal val="ppt_w*0.05"/>
                                          </p:val>
                                        </p:tav>
                                      </p:tavLst>
                                    </p:anim>
                                    <p:anim calcmode="lin" valueType="num">
                                      <p:cBhvr>
                                        <p:cTn id="36" dur="1000"/>
                                        <p:tgtEl>
                                          <p:spTgt spid="29"/>
                                        </p:tgtEl>
                                        <p:attrNameLst>
                                          <p:attrName>ppt_h</p:attrName>
                                        </p:attrNameLst>
                                      </p:cBhvr>
                                      <p:tavLst>
                                        <p:tav tm="0">
                                          <p:val>
                                            <p:strVal val="ppt_h"/>
                                          </p:val>
                                        </p:tav>
                                        <p:tav tm="100000">
                                          <p:val>
                                            <p:strVal val="ppt_h"/>
                                          </p:val>
                                        </p:tav>
                                      </p:tavLst>
                                    </p:anim>
                                    <p:anim calcmode="lin" valueType="num">
                                      <p:cBhvr>
                                        <p:cTn id="37" dur="1000"/>
                                        <p:tgtEl>
                                          <p:spTgt spid="29"/>
                                        </p:tgtEl>
                                        <p:attrNameLst>
                                          <p:attrName>ppt_x</p:attrName>
                                        </p:attrNameLst>
                                      </p:cBhvr>
                                      <p:tavLst>
                                        <p:tav tm="0">
                                          <p:val>
                                            <p:strVal val="ppt_x"/>
                                          </p:val>
                                        </p:tav>
                                        <p:tav tm="100000">
                                          <p:val>
                                            <p:strVal val="ppt_x-.2"/>
                                          </p:val>
                                        </p:tav>
                                      </p:tavLst>
                                    </p:anim>
                                    <p:anim calcmode="lin" valueType="num">
                                      <p:cBhvr>
                                        <p:cTn id="38" dur="1000"/>
                                        <p:tgtEl>
                                          <p:spTgt spid="29"/>
                                        </p:tgtEl>
                                        <p:attrNameLst>
                                          <p:attrName>ppt_y</p:attrName>
                                        </p:attrNameLst>
                                      </p:cBhvr>
                                      <p:tavLst>
                                        <p:tav tm="0">
                                          <p:val>
                                            <p:strVal val="ppt_y"/>
                                          </p:val>
                                        </p:tav>
                                        <p:tav tm="100000">
                                          <p:val>
                                            <p:strVal val="ppt_y"/>
                                          </p:val>
                                        </p:tav>
                                      </p:tavLst>
                                    </p:anim>
                                    <p:animEffect transition="out" filter="fade">
                                      <p:cBhvr>
                                        <p:cTn id="39" dur="1000"/>
                                        <p:tgtEl>
                                          <p:spTgt spid="29"/>
                                        </p:tgtEl>
                                      </p:cBhvr>
                                    </p:animEffect>
                                    <p:set>
                                      <p:cBhvr>
                                        <p:cTn id="40" dur="1" fill="hold">
                                          <p:stCondLst>
                                            <p:cond delay="999"/>
                                          </p:stCondLst>
                                        </p:cTn>
                                        <p:tgtEl>
                                          <p:spTgt spid="29"/>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41" fill="hold">
                            <p:stCondLst>
                              <p:cond delay="2000"/>
                            </p:stCondLst>
                            <p:childTnLst>
                              <p:par>
                                <p:cTn id="42" presetID="54" presetClass="exit" presetSubtype="0" decel="100000" fill="hold" grpId="0" nodeType="afterEffect">
                                  <p:stCondLst>
                                    <p:cond delay="0"/>
                                  </p:stCondLst>
                                  <p:childTnLst>
                                    <p:anim calcmode="lin" valueType="num">
                                      <p:cBhvr>
                                        <p:cTn id="43" dur="1000"/>
                                        <p:tgtEl>
                                          <p:spTgt spid="28"/>
                                        </p:tgtEl>
                                        <p:attrNameLst>
                                          <p:attrName>ppt_w</p:attrName>
                                        </p:attrNameLst>
                                      </p:cBhvr>
                                      <p:tavLst>
                                        <p:tav tm="0">
                                          <p:val>
                                            <p:strVal val="ppt_w"/>
                                          </p:val>
                                        </p:tav>
                                        <p:tav tm="100000">
                                          <p:val>
                                            <p:strVal val="ppt_w*0.05"/>
                                          </p:val>
                                        </p:tav>
                                      </p:tavLst>
                                    </p:anim>
                                    <p:anim calcmode="lin" valueType="num">
                                      <p:cBhvr>
                                        <p:cTn id="44" dur="1000"/>
                                        <p:tgtEl>
                                          <p:spTgt spid="28"/>
                                        </p:tgtEl>
                                        <p:attrNameLst>
                                          <p:attrName>ppt_h</p:attrName>
                                        </p:attrNameLst>
                                      </p:cBhvr>
                                      <p:tavLst>
                                        <p:tav tm="0">
                                          <p:val>
                                            <p:strVal val="ppt_h"/>
                                          </p:val>
                                        </p:tav>
                                        <p:tav tm="100000">
                                          <p:val>
                                            <p:strVal val="ppt_h"/>
                                          </p:val>
                                        </p:tav>
                                      </p:tavLst>
                                    </p:anim>
                                    <p:anim calcmode="lin" valueType="num">
                                      <p:cBhvr>
                                        <p:cTn id="45" dur="1000"/>
                                        <p:tgtEl>
                                          <p:spTgt spid="28"/>
                                        </p:tgtEl>
                                        <p:attrNameLst>
                                          <p:attrName>ppt_x</p:attrName>
                                        </p:attrNameLst>
                                      </p:cBhvr>
                                      <p:tavLst>
                                        <p:tav tm="0">
                                          <p:val>
                                            <p:strVal val="ppt_x"/>
                                          </p:val>
                                        </p:tav>
                                        <p:tav tm="100000">
                                          <p:val>
                                            <p:strVal val="ppt_x-.2"/>
                                          </p:val>
                                        </p:tav>
                                      </p:tavLst>
                                    </p:anim>
                                    <p:anim calcmode="lin" valueType="num">
                                      <p:cBhvr>
                                        <p:cTn id="46" dur="1000"/>
                                        <p:tgtEl>
                                          <p:spTgt spid="28"/>
                                        </p:tgtEl>
                                        <p:attrNameLst>
                                          <p:attrName>ppt_y</p:attrName>
                                        </p:attrNameLst>
                                      </p:cBhvr>
                                      <p:tavLst>
                                        <p:tav tm="0">
                                          <p:val>
                                            <p:strVal val="ppt_y"/>
                                          </p:val>
                                        </p:tav>
                                        <p:tav tm="100000">
                                          <p:val>
                                            <p:strVal val="ppt_y"/>
                                          </p:val>
                                        </p:tav>
                                      </p:tavLst>
                                    </p:anim>
                                    <p:animEffect transition="out" filter="fade">
                                      <p:cBhvr>
                                        <p:cTn id="47" dur="1000"/>
                                        <p:tgtEl>
                                          <p:spTgt spid="28"/>
                                        </p:tgtEl>
                                      </p:cBhvr>
                                    </p:animEffect>
                                    <p:set>
                                      <p:cBhvr>
                                        <p:cTn id="48" dur="1" fill="hold">
                                          <p:stCondLst>
                                            <p:cond delay="999"/>
                                          </p:stCondLst>
                                        </p:cTn>
                                        <p:tgtEl>
                                          <p:spTgt spid="28"/>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9" fill="hold">
                            <p:stCondLst>
                              <p:cond delay="3000"/>
                            </p:stCondLst>
                            <p:childTnLst>
                              <p:par>
                                <p:cTn id="50" presetID="54" presetClass="exit" presetSubtype="0" decel="100000" fill="hold" grpId="0" nodeType="afterEffect">
                                  <p:stCondLst>
                                    <p:cond delay="0"/>
                                  </p:stCondLst>
                                  <p:childTnLst>
                                    <p:anim calcmode="lin" valueType="num">
                                      <p:cBhvr>
                                        <p:cTn id="51" dur="1000"/>
                                        <p:tgtEl>
                                          <p:spTgt spid="27"/>
                                        </p:tgtEl>
                                        <p:attrNameLst>
                                          <p:attrName>ppt_w</p:attrName>
                                        </p:attrNameLst>
                                      </p:cBhvr>
                                      <p:tavLst>
                                        <p:tav tm="0">
                                          <p:val>
                                            <p:strVal val="ppt_w"/>
                                          </p:val>
                                        </p:tav>
                                        <p:tav tm="100000">
                                          <p:val>
                                            <p:strVal val="ppt_w*0.05"/>
                                          </p:val>
                                        </p:tav>
                                      </p:tavLst>
                                    </p:anim>
                                    <p:anim calcmode="lin" valueType="num">
                                      <p:cBhvr>
                                        <p:cTn id="52" dur="1000"/>
                                        <p:tgtEl>
                                          <p:spTgt spid="27"/>
                                        </p:tgtEl>
                                        <p:attrNameLst>
                                          <p:attrName>ppt_h</p:attrName>
                                        </p:attrNameLst>
                                      </p:cBhvr>
                                      <p:tavLst>
                                        <p:tav tm="0">
                                          <p:val>
                                            <p:strVal val="ppt_h"/>
                                          </p:val>
                                        </p:tav>
                                        <p:tav tm="100000">
                                          <p:val>
                                            <p:strVal val="ppt_h"/>
                                          </p:val>
                                        </p:tav>
                                      </p:tavLst>
                                    </p:anim>
                                    <p:anim calcmode="lin" valueType="num">
                                      <p:cBhvr>
                                        <p:cTn id="53" dur="1000"/>
                                        <p:tgtEl>
                                          <p:spTgt spid="27"/>
                                        </p:tgtEl>
                                        <p:attrNameLst>
                                          <p:attrName>ppt_x</p:attrName>
                                        </p:attrNameLst>
                                      </p:cBhvr>
                                      <p:tavLst>
                                        <p:tav tm="0">
                                          <p:val>
                                            <p:strVal val="ppt_x"/>
                                          </p:val>
                                        </p:tav>
                                        <p:tav tm="100000">
                                          <p:val>
                                            <p:strVal val="ppt_x-.2"/>
                                          </p:val>
                                        </p:tav>
                                      </p:tavLst>
                                    </p:anim>
                                    <p:anim calcmode="lin" valueType="num">
                                      <p:cBhvr>
                                        <p:cTn id="54" dur="1000"/>
                                        <p:tgtEl>
                                          <p:spTgt spid="27"/>
                                        </p:tgtEl>
                                        <p:attrNameLst>
                                          <p:attrName>ppt_y</p:attrName>
                                        </p:attrNameLst>
                                      </p:cBhvr>
                                      <p:tavLst>
                                        <p:tav tm="0">
                                          <p:val>
                                            <p:strVal val="ppt_y"/>
                                          </p:val>
                                        </p:tav>
                                        <p:tav tm="100000">
                                          <p:val>
                                            <p:strVal val="ppt_y"/>
                                          </p:val>
                                        </p:tav>
                                      </p:tavLst>
                                    </p:anim>
                                    <p:animEffect transition="out" filter="fade">
                                      <p:cBhvr>
                                        <p:cTn id="55" dur="1000"/>
                                        <p:tgtEl>
                                          <p:spTgt spid="27"/>
                                        </p:tgtEl>
                                      </p:cBhvr>
                                    </p:animEffect>
                                    <p:set>
                                      <p:cBhvr>
                                        <p:cTn id="56" dur="1" fill="hold">
                                          <p:stCondLst>
                                            <p:cond delay="999"/>
                                          </p:stCondLst>
                                        </p:cTn>
                                        <p:tgtEl>
                                          <p:spTgt spid="2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7" fill="hold">
                            <p:stCondLst>
                              <p:cond delay="4000"/>
                            </p:stCondLst>
                            <p:childTnLst>
                              <p:par>
                                <p:cTn id="58" presetID="54" presetClass="exit" presetSubtype="0" decel="100000" fill="hold" grpId="0" nodeType="afterEffect">
                                  <p:stCondLst>
                                    <p:cond delay="0"/>
                                  </p:stCondLst>
                                  <p:childTnLst>
                                    <p:anim calcmode="lin" valueType="num">
                                      <p:cBhvr>
                                        <p:cTn id="59" dur="1000"/>
                                        <p:tgtEl>
                                          <p:spTgt spid="26"/>
                                        </p:tgtEl>
                                        <p:attrNameLst>
                                          <p:attrName>ppt_w</p:attrName>
                                        </p:attrNameLst>
                                      </p:cBhvr>
                                      <p:tavLst>
                                        <p:tav tm="0">
                                          <p:val>
                                            <p:strVal val="ppt_w"/>
                                          </p:val>
                                        </p:tav>
                                        <p:tav tm="100000">
                                          <p:val>
                                            <p:strVal val="ppt_w*0.05"/>
                                          </p:val>
                                        </p:tav>
                                      </p:tavLst>
                                    </p:anim>
                                    <p:anim calcmode="lin" valueType="num">
                                      <p:cBhvr>
                                        <p:cTn id="60" dur="1000"/>
                                        <p:tgtEl>
                                          <p:spTgt spid="26"/>
                                        </p:tgtEl>
                                        <p:attrNameLst>
                                          <p:attrName>ppt_h</p:attrName>
                                        </p:attrNameLst>
                                      </p:cBhvr>
                                      <p:tavLst>
                                        <p:tav tm="0">
                                          <p:val>
                                            <p:strVal val="ppt_h"/>
                                          </p:val>
                                        </p:tav>
                                        <p:tav tm="100000">
                                          <p:val>
                                            <p:strVal val="ppt_h"/>
                                          </p:val>
                                        </p:tav>
                                      </p:tavLst>
                                    </p:anim>
                                    <p:anim calcmode="lin" valueType="num">
                                      <p:cBhvr>
                                        <p:cTn id="61" dur="1000"/>
                                        <p:tgtEl>
                                          <p:spTgt spid="26"/>
                                        </p:tgtEl>
                                        <p:attrNameLst>
                                          <p:attrName>ppt_x</p:attrName>
                                        </p:attrNameLst>
                                      </p:cBhvr>
                                      <p:tavLst>
                                        <p:tav tm="0">
                                          <p:val>
                                            <p:strVal val="ppt_x"/>
                                          </p:val>
                                        </p:tav>
                                        <p:tav tm="100000">
                                          <p:val>
                                            <p:strVal val="ppt_x-.2"/>
                                          </p:val>
                                        </p:tav>
                                      </p:tavLst>
                                    </p:anim>
                                    <p:anim calcmode="lin" valueType="num">
                                      <p:cBhvr>
                                        <p:cTn id="62" dur="1000"/>
                                        <p:tgtEl>
                                          <p:spTgt spid="26"/>
                                        </p:tgtEl>
                                        <p:attrNameLst>
                                          <p:attrName>ppt_y</p:attrName>
                                        </p:attrNameLst>
                                      </p:cBhvr>
                                      <p:tavLst>
                                        <p:tav tm="0">
                                          <p:val>
                                            <p:strVal val="ppt_y"/>
                                          </p:val>
                                        </p:tav>
                                        <p:tav tm="100000">
                                          <p:val>
                                            <p:strVal val="ppt_y"/>
                                          </p:val>
                                        </p:tav>
                                      </p:tavLst>
                                    </p:anim>
                                    <p:animEffect transition="out" filter="fade">
                                      <p:cBhvr>
                                        <p:cTn id="63" dur="1000"/>
                                        <p:tgtEl>
                                          <p:spTgt spid="26"/>
                                        </p:tgtEl>
                                      </p:cBhvr>
                                    </p:animEffect>
                                    <p:set>
                                      <p:cBhvr>
                                        <p:cTn id="64" dur="1" fill="hold">
                                          <p:stCondLst>
                                            <p:cond delay="999"/>
                                          </p:stCondLst>
                                        </p:cTn>
                                        <p:tgtEl>
                                          <p:spTgt spid="26"/>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5" fill="hold">
                            <p:stCondLst>
                              <p:cond delay="5000"/>
                            </p:stCondLst>
                            <p:childTnLst>
                              <p:par>
                                <p:cTn id="66" presetID="54" presetClass="exit" presetSubtype="0" decel="100000" fill="hold" grpId="0" nodeType="afterEffect">
                                  <p:stCondLst>
                                    <p:cond delay="0"/>
                                  </p:stCondLst>
                                  <p:childTnLst>
                                    <p:anim calcmode="lin" valueType="num">
                                      <p:cBhvr>
                                        <p:cTn id="67" dur="1000"/>
                                        <p:tgtEl>
                                          <p:spTgt spid="10"/>
                                        </p:tgtEl>
                                        <p:attrNameLst>
                                          <p:attrName>ppt_w</p:attrName>
                                        </p:attrNameLst>
                                      </p:cBhvr>
                                      <p:tavLst>
                                        <p:tav tm="0">
                                          <p:val>
                                            <p:strVal val="ppt_w"/>
                                          </p:val>
                                        </p:tav>
                                        <p:tav tm="100000">
                                          <p:val>
                                            <p:strVal val="ppt_w*0.05"/>
                                          </p:val>
                                        </p:tav>
                                      </p:tavLst>
                                    </p:anim>
                                    <p:anim calcmode="lin" valueType="num">
                                      <p:cBhvr>
                                        <p:cTn id="68" dur="1000"/>
                                        <p:tgtEl>
                                          <p:spTgt spid="10"/>
                                        </p:tgtEl>
                                        <p:attrNameLst>
                                          <p:attrName>ppt_h</p:attrName>
                                        </p:attrNameLst>
                                      </p:cBhvr>
                                      <p:tavLst>
                                        <p:tav tm="0">
                                          <p:val>
                                            <p:strVal val="ppt_h"/>
                                          </p:val>
                                        </p:tav>
                                        <p:tav tm="100000">
                                          <p:val>
                                            <p:strVal val="ppt_h"/>
                                          </p:val>
                                        </p:tav>
                                      </p:tavLst>
                                    </p:anim>
                                    <p:anim calcmode="lin" valueType="num">
                                      <p:cBhvr>
                                        <p:cTn id="69" dur="1000"/>
                                        <p:tgtEl>
                                          <p:spTgt spid="10"/>
                                        </p:tgtEl>
                                        <p:attrNameLst>
                                          <p:attrName>ppt_x</p:attrName>
                                        </p:attrNameLst>
                                      </p:cBhvr>
                                      <p:tavLst>
                                        <p:tav tm="0">
                                          <p:val>
                                            <p:strVal val="ppt_x"/>
                                          </p:val>
                                        </p:tav>
                                        <p:tav tm="100000">
                                          <p:val>
                                            <p:strVal val="ppt_x-.2"/>
                                          </p:val>
                                        </p:tav>
                                      </p:tavLst>
                                    </p:anim>
                                    <p:anim calcmode="lin" valueType="num">
                                      <p:cBhvr>
                                        <p:cTn id="70" dur="1000"/>
                                        <p:tgtEl>
                                          <p:spTgt spid="10"/>
                                        </p:tgtEl>
                                        <p:attrNameLst>
                                          <p:attrName>ppt_y</p:attrName>
                                        </p:attrNameLst>
                                      </p:cBhvr>
                                      <p:tavLst>
                                        <p:tav tm="0">
                                          <p:val>
                                            <p:strVal val="ppt_y"/>
                                          </p:val>
                                        </p:tav>
                                        <p:tav tm="100000">
                                          <p:val>
                                            <p:strVal val="ppt_y"/>
                                          </p:val>
                                        </p:tav>
                                      </p:tavLst>
                                    </p:anim>
                                    <p:animEffect transition="out" filter="fade">
                                      <p:cBhvr>
                                        <p:cTn id="71" dur="1000"/>
                                        <p:tgtEl>
                                          <p:spTgt spid="10"/>
                                        </p:tgtEl>
                                      </p:cBhvr>
                                    </p:animEffect>
                                    <p:set>
                                      <p:cBhvr>
                                        <p:cTn id="72"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73" fill="hold" nodeType="afterGroup">
                            <p:stCondLst>
                              <p:cond delay="6000"/>
                            </p:stCondLst>
                            <p:childTnLst>
                              <p:par>
                                <p:cTn id="74" presetID="54" presetClass="exit" presetSubtype="0" decel="100000" fill="hold" grpId="0" nodeType="afterEffect">
                                  <p:stCondLst>
                                    <p:cond delay="0"/>
                                  </p:stCondLst>
                                  <p:childTnLst>
                                    <p:anim calcmode="lin" valueType="num">
                                      <p:cBhvr>
                                        <p:cTn id="75" dur="1000"/>
                                        <p:tgtEl>
                                          <p:spTgt spid="9"/>
                                        </p:tgtEl>
                                        <p:attrNameLst>
                                          <p:attrName>ppt_w</p:attrName>
                                        </p:attrNameLst>
                                      </p:cBhvr>
                                      <p:tavLst>
                                        <p:tav tm="0">
                                          <p:val>
                                            <p:strVal val="ppt_w"/>
                                          </p:val>
                                        </p:tav>
                                        <p:tav tm="100000">
                                          <p:val>
                                            <p:strVal val="ppt_w*0.05"/>
                                          </p:val>
                                        </p:tav>
                                      </p:tavLst>
                                    </p:anim>
                                    <p:anim calcmode="lin" valueType="num">
                                      <p:cBhvr>
                                        <p:cTn id="76" dur="1000"/>
                                        <p:tgtEl>
                                          <p:spTgt spid="9"/>
                                        </p:tgtEl>
                                        <p:attrNameLst>
                                          <p:attrName>ppt_h</p:attrName>
                                        </p:attrNameLst>
                                      </p:cBhvr>
                                      <p:tavLst>
                                        <p:tav tm="0">
                                          <p:val>
                                            <p:strVal val="ppt_h"/>
                                          </p:val>
                                        </p:tav>
                                        <p:tav tm="100000">
                                          <p:val>
                                            <p:strVal val="ppt_h"/>
                                          </p:val>
                                        </p:tav>
                                      </p:tavLst>
                                    </p:anim>
                                    <p:anim calcmode="lin" valueType="num">
                                      <p:cBhvr>
                                        <p:cTn id="77" dur="1000"/>
                                        <p:tgtEl>
                                          <p:spTgt spid="9"/>
                                        </p:tgtEl>
                                        <p:attrNameLst>
                                          <p:attrName>ppt_x</p:attrName>
                                        </p:attrNameLst>
                                      </p:cBhvr>
                                      <p:tavLst>
                                        <p:tav tm="0">
                                          <p:val>
                                            <p:strVal val="ppt_x"/>
                                          </p:val>
                                        </p:tav>
                                        <p:tav tm="100000">
                                          <p:val>
                                            <p:strVal val="ppt_x-.2"/>
                                          </p:val>
                                        </p:tav>
                                      </p:tavLst>
                                    </p:anim>
                                    <p:anim calcmode="lin" valueType="num">
                                      <p:cBhvr>
                                        <p:cTn id="78" dur="1000"/>
                                        <p:tgtEl>
                                          <p:spTgt spid="9"/>
                                        </p:tgtEl>
                                        <p:attrNameLst>
                                          <p:attrName>ppt_y</p:attrName>
                                        </p:attrNameLst>
                                      </p:cBhvr>
                                      <p:tavLst>
                                        <p:tav tm="0">
                                          <p:val>
                                            <p:strVal val="ppt_y"/>
                                          </p:val>
                                        </p:tav>
                                        <p:tav tm="100000">
                                          <p:val>
                                            <p:strVal val="ppt_y"/>
                                          </p:val>
                                        </p:tav>
                                      </p:tavLst>
                                    </p:anim>
                                    <p:animEffect transition="out" filter="fade">
                                      <p:cBhvr>
                                        <p:cTn id="79" dur="1000"/>
                                        <p:tgtEl>
                                          <p:spTgt spid="9"/>
                                        </p:tgtEl>
                                      </p:cBhvr>
                                    </p:animEffect>
                                    <p:set>
                                      <p:cBhvr>
                                        <p:cTn id="8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childTnLst>
                          </p:cTn>
                        </p:par>
                        <p:par>
                          <p:cTn id="81" fill="hold" nodeType="afterGroup">
                            <p:stCondLst>
                              <p:cond delay="7000"/>
                            </p:stCondLst>
                            <p:childTnLst>
                              <p:par>
                                <p:cTn id="82" presetID="54" presetClass="exit" presetSubtype="0" decel="100000" fill="hold" grpId="0" nodeType="afterEffect">
                                  <p:stCondLst>
                                    <p:cond delay="0"/>
                                  </p:stCondLst>
                                  <p:childTnLst>
                                    <p:anim calcmode="lin" valueType="num">
                                      <p:cBhvr>
                                        <p:cTn id="83" dur="1000"/>
                                        <p:tgtEl>
                                          <p:spTgt spid="8"/>
                                        </p:tgtEl>
                                        <p:attrNameLst>
                                          <p:attrName>ppt_w</p:attrName>
                                        </p:attrNameLst>
                                      </p:cBhvr>
                                      <p:tavLst>
                                        <p:tav tm="0">
                                          <p:val>
                                            <p:strVal val="ppt_w"/>
                                          </p:val>
                                        </p:tav>
                                        <p:tav tm="100000">
                                          <p:val>
                                            <p:strVal val="ppt_w*0.05"/>
                                          </p:val>
                                        </p:tav>
                                      </p:tavLst>
                                    </p:anim>
                                    <p:anim calcmode="lin" valueType="num">
                                      <p:cBhvr>
                                        <p:cTn id="84" dur="1000"/>
                                        <p:tgtEl>
                                          <p:spTgt spid="8"/>
                                        </p:tgtEl>
                                        <p:attrNameLst>
                                          <p:attrName>ppt_h</p:attrName>
                                        </p:attrNameLst>
                                      </p:cBhvr>
                                      <p:tavLst>
                                        <p:tav tm="0">
                                          <p:val>
                                            <p:strVal val="ppt_h"/>
                                          </p:val>
                                        </p:tav>
                                        <p:tav tm="100000">
                                          <p:val>
                                            <p:strVal val="ppt_h"/>
                                          </p:val>
                                        </p:tav>
                                      </p:tavLst>
                                    </p:anim>
                                    <p:anim calcmode="lin" valueType="num">
                                      <p:cBhvr>
                                        <p:cTn id="85" dur="1000"/>
                                        <p:tgtEl>
                                          <p:spTgt spid="8"/>
                                        </p:tgtEl>
                                        <p:attrNameLst>
                                          <p:attrName>ppt_x</p:attrName>
                                        </p:attrNameLst>
                                      </p:cBhvr>
                                      <p:tavLst>
                                        <p:tav tm="0">
                                          <p:val>
                                            <p:strVal val="ppt_x"/>
                                          </p:val>
                                        </p:tav>
                                        <p:tav tm="100000">
                                          <p:val>
                                            <p:strVal val="ppt_x-.2"/>
                                          </p:val>
                                        </p:tav>
                                      </p:tavLst>
                                    </p:anim>
                                    <p:anim calcmode="lin" valueType="num">
                                      <p:cBhvr>
                                        <p:cTn id="86" dur="1000"/>
                                        <p:tgtEl>
                                          <p:spTgt spid="8"/>
                                        </p:tgtEl>
                                        <p:attrNameLst>
                                          <p:attrName>ppt_y</p:attrName>
                                        </p:attrNameLst>
                                      </p:cBhvr>
                                      <p:tavLst>
                                        <p:tav tm="0">
                                          <p:val>
                                            <p:strVal val="ppt_y"/>
                                          </p:val>
                                        </p:tav>
                                        <p:tav tm="100000">
                                          <p:val>
                                            <p:strVal val="ppt_y"/>
                                          </p:val>
                                        </p:tav>
                                      </p:tavLst>
                                    </p:anim>
                                    <p:animEffect transition="out" filter="fade">
                                      <p:cBhvr>
                                        <p:cTn id="87" dur="1000"/>
                                        <p:tgtEl>
                                          <p:spTgt spid="8"/>
                                        </p:tgtEl>
                                      </p:cBhvr>
                                    </p:animEffect>
                                    <p:set>
                                      <p:cBhvr>
                                        <p:cTn id="88"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childTnLst>
                          </p:cTn>
                        </p:par>
                        <p:par>
                          <p:cTn id="89" fill="hold" nodeType="afterGroup">
                            <p:stCondLst>
                              <p:cond delay="8000"/>
                            </p:stCondLst>
                            <p:childTnLst>
                              <p:par>
                                <p:cTn id="90" presetID="54" presetClass="exit" presetSubtype="0" decel="100000" fill="hold" grpId="0" nodeType="afterEffect">
                                  <p:stCondLst>
                                    <p:cond delay="0"/>
                                  </p:stCondLst>
                                  <p:childTnLst>
                                    <p:anim calcmode="lin" valueType="num">
                                      <p:cBhvr>
                                        <p:cTn id="91" dur="1000"/>
                                        <p:tgtEl>
                                          <p:spTgt spid="7"/>
                                        </p:tgtEl>
                                        <p:attrNameLst>
                                          <p:attrName>ppt_w</p:attrName>
                                        </p:attrNameLst>
                                      </p:cBhvr>
                                      <p:tavLst>
                                        <p:tav tm="0">
                                          <p:val>
                                            <p:strVal val="ppt_w"/>
                                          </p:val>
                                        </p:tav>
                                        <p:tav tm="100000">
                                          <p:val>
                                            <p:strVal val="ppt_w*0.05"/>
                                          </p:val>
                                        </p:tav>
                                      </p:tavLst>
                                    </p:anim>
                                    <p:anim calcmode="lin" valueType="num">
                                      <p:cBhvr>
                                        <p:cTn id="92" dur="1000"/>
                                        <p:tgtEl>
                                          <p:spTgt spid="7"/>
                                        </p:tgtEl>
                                        <p:attrNameLst>
                                          <p:attrName>ppt_h</p:attrName>
                                        </p:attrNameLst>
                                      </p:cBhvr>
                                      <p:tavLst>
                                        <p:tav tm="0">
                                          <p:val>
                                            <p:strVal val="ppt_h"/>
                                          </p:val>
                                        </p:tav>
                                        <p:tav tm="100000">
                                          <p:val>
                                            <p:strVal val="ppt_h"/>
                                          </p:val>
                                        </p:tav>
                                      </p:tavLst>
                                    </p:anim>
                                    <p:anim calcmode="lin" valueType="num">
                                      <p:cBhvr>
                                        <p:cTn id="93" dur="1000"/>
                                        <p:tgtEl>
                                          <p:spTgt spid="7"/>
                                        </p:tgtEl>
                                        <p:attrNameLst>
                                          <p:attrName>ppt_x</p:attrName>
                                        </p:attrNameLst>
                                      </p:cBhvr>
                                      <p:tavLst>
                                        <p:tav tm="0">
                                          <p:val>
                                            <p:strVal val="ppt_x"/>
                                          </p:val>
                                        </p:tav>
                                        <p:tav tm="100000">
                                          <p:val>
                                            <p:strVal val="ppt_x-.2"/>
                                          </p:val>
                                        </p:tav>
                                      </p:tavLst>
                                    </p:anim>
                                    <p:anim calcmode="lin" valueType="num">
                                      <p:cBhvr>
                                        <p:cTn id="94" dur="1000"/>
                                        <p:tgtEl>
                                          <p:spTgt spid="7"/>
                                        </p:tgtEl>
                                        <p:attrNameLst>
                                          <p:attrName>ppt_y</p:attrName>
                                        </p:attrNameLst>
                                      </p:cBhvr>
                                      <p:tavLst>
                                        <p:tav tm="0">
                                          <p:val>
                                            <p:strVal val="ppt_y"/>
                                          </p:val>
                                        </p:tav>
                                        <p:tav tm="100000">
                                          <p:val>
                                            <p:strVal val="ppt_y"/>
                                          </p:val>
                                        </p:tav>
                                      </p:tavLst>
                                    </p:anim>
                                    <p:animEffect transition="out" filter="fade">
                                      <p:cBhvr>
                                        <p:cTn id="95" dur="1000"/>
                                        <p:tgtEl>
                                          <p:spTgt spid="7"/>
                                        </p:tgtEl>
                                      </p:cBhvr>
                                    </p:animEffect>
                                    <p:set>
                                      <p:cBhvr>
                                        <p:cTn id="9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2" name="click.wav"/>
                                        </p:tgtEl>
                                      </p:cMediaNode>
                                    </p:audio>
                                  </p:subTnLst>
                                </p:cTn>
                              </p:par>
                            </p:childTnLst>
                          </p:cTn>
                        </p:par>
                        <p:par>
                          <p:cTn id="97" fill="hold" nodeType="afterGroup">
                            <p:stCondLst>
                              <p:cond delay="9000"/>
                            </p:stCondLst>
                            <p:childTnLst>
                              <p:par>
                                <p:cTn id="98" presetID="54" presetClass="exit" presetSubtype="0" decel="100000" fill="hold" grpId="0" nodeType="afterEffect">
                                  <p:stCondLst>
                                    <p:cond delay="0"/>
                                  </p:stCondLst>
                                  <p:childTnLst>
                                    <p:anim calcmode="lin" valueType="num">
                                      <p:cBhvr>
                                        <p:cTn id="99" dur="1000"/>
                                        <p:tgtEl>
                                          <p:spTgt spid="6"/>
                                        </p:tgtEl>
                                        <p:attrNameLst>
                                          <p:attrName>ppt_w</p:attrName>
                                        </p:attrNameLst>
                                      </p:cBhvr>
                                      <p:tavLst>
                                        <p:tav tm="0">
                                          <p:val>
                                            <p:strVal val="ppt_w"/>
                                          </p:val>
                                        </p:tav>
                                        <p:tav tm="100000">
                                          <p:val>
                                            <p:strVal val="ppt_w*0.05"/>
                                          </p:val>
                                        </p:tav>
                                      </p:tavLst>
                                    </p:anim>
                                    <p:anim calcmode="lin" valueType="num">
                                      <p:cBhvr>
                                        <p:cTn id="100" dur="1000"/>
                                        <p:tgtEl>
                                          <p:spTgt spid="6"/>
                                        </p:tgtEl>
                                        <p:attrNameLst>
                                          <p:attrName>ppt_h</p:attrName>
                                        </p:attrNameLst>
                                      </p:cBhvr>
                                      <p:tavLst>
                                        <p:tav tm="0">
                                          <p:val>
                                            <p:strVal val="ppt_h"/>
                                          </p:val>
                                        </p:tav>
                                        <p:tav tm="100000">
                                          <p:val>
                                            <p:strVal val="ppt_h"/>
                                          </p:val>
                                        </p:tav>
                                      </p:tavLst>
                                    </p:anim>
                                    <p:anim calcmode="lin" valueType="num">
                                      <p:cBhvr>
                                        <p:cTn id="101" dur="1000"/>
                                        <p:tgtEl>
                                          <p:spTgt spid="6"/>
                                        </p:tgtEl>
                                        <p:attrNameLst>
                                          <p:attrName>ppt_x</p:attrName>
                                        </p:attrNameLst>
                                      </p:cBhvr>
                                      <p:tavLst>
                                        <p:tav tm="0">
                                          <p:val>
                                            <p:strVal val="ppt_x"/>
                                          </p:val>
                                        </p:tav>
                                        <p:tav tm="100000">
                                          <p:val>
                                            <p:strVal val="ppt_x-.2"/>
                                          </p:val>
                                        </p:tav>
                                      </p:tavLst>
                                    </p:anim>
                                    <p:anim calcmode="lin" valueType="num">
                                      <p:cBhvr>
                                        <p:cTn id="102" dur="1000"/>
                                        <p:tgtEl>
                                          <p:spTgt spid="6"/>
                                        </p:tgtEl>
                                        <p:attrNameLst>
                                          <p:attrName>ppt_y</p:attrName>
                                        </p:attrNameLst>
                                      </p:cBhvr>
                                      <p:tavLst>
                                        <p:tav tm="0">
                                          <p:val>
                                            <p:strVal val="ppt_y"/>
                                          </p:val>
                                        </p:tav>
                                        <p:tav tm="100000">
                                          <p:val>
                                            <p:strVal val="ppt_y"/>
                                          </p:val>
                                        </p:tav>
                                      </p:tavLst>
                                    </p:anim>
                                    <p:animEffect transition="out" filter="fade">
                                      <p:cBhvr>
                                        <p:cTn id="103" dur="1000"/>
                                        <p:tgtEl>
                                          <p:spTgt spid="6"/>
                                        </p:tgtEl>
                                      </p:cBhvr>
                                    </p:animEffect>
                                    <p:set>
                                      <p:cBhvr>
                                        <p:cTn id="104"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5" fill="hold" nodeType="afterGroup">
                            <p:stCondLst>
                              <p:cond delay="10000"/>
                            </p:stCondLst>
                            <p:childTnLst>
                              <p:par>
                                <p:cTn id="106" presetID="6" presetClass="emph" presetSubtype="0" fill="hold" grpId="0" nodeType="afterEffect">
                                  <p:stCondLst>
                                    <p:cond delay="0"/>
                                  </p:stCondLst>
                                  <p:childTnLst>
                                    <p:animScale>
                                      <p:cBhvr>
                                        <p:cTn id="107" dur="1000" fill="hold"/>
                                        <p:tgtEl>
                                          <p:spTgt spid="5"/>
                                        </p:tgtEl>
                                      </p:cBhvr>
                                      <p:by x="130000" y="130000"/>
                                    </p:animScale>
                                  </p:childTnLst>
                                  <p:subTnLst>
                                    <p:audio>
                                      <p:cMediaNode>
                                        <p:cTn display="0" masterRel="sameClick">
                                          <p:stCondLst>
                                            <p:cond evt="begin" delay="0">
                                              <p:tn val="106"/>
                                            </p:cond>
                                          </p:stCondLst>
                                          <p:endCondLst>
                                            <p:cond evt="onStopAudio" delay="0">
                                              <p:tgtEl>
                                                <p:sldTgt/>
                                              </p:tgtEl>
                                            </p:cond>
                                          </p:endCondLst>
                                        </p:cTn>
                                        <p:tgtEl>
                                          <p:sndTgt r:embed="rId3" name="BELL.WAV"/>
                                        </p:tgtEl>
                                      </p:cMediaNode>
                                    </p:audio>
                                  </p:subTnLst>
                                </p:cTn>
                              </p:par>
                            </p:childTnLst>
                          </p:cTn>
                        </p:par>
                        <p:par>
                          <p:cTn id="108" fill="hold" nodeType="afterGroup">
                            <p:stCondLst>
                              <p:cond delay="11000"/>
                            </p:stCondLst>
                            <p:childTnLst>
                              <p:par>
                                <p:cTn id="109" presetID="23" presetClass="entr" presetSubtype="16" fill="remove" nodeType="afterEffect">
                                  <p:stCondLst>
                                    <p:cond delay="0"/>
                                  </p:stCondLst>
                                  <p:childTnLst>
                                    <p:set>
                                      <p:cBhvr>
                                        <p:cTn id="110" dur="1" fill="hold">
                                          <p:stCondLst>
                                            <p:cond delay="0"/>
                                          </p:stCondLst>
                                        </p:cTn>
                                        <p:tgtEl>
                                          <p:spTgt spid="2"/>
                                        </p:tgtEl>
                                        <p:attrNameLst>
                                          <p:attrName>style.visibility</p:attrName>
                                        </p:attrNameLst>
                                      </p:cBhvr>
                                      <p:to>
                                        <p:strVal val="visible"/>
                                      </p:to>
                                    </p:set>
                                    <p:anim calcmode="lin" valueType="num">
                                      <p:cBhvr>
                                        <p:cTn id="111" dur="3000" fill="hold"/>
                                        <p:tgtEl>
                                          <p:spTgt spid="2"/>
                                        </p:tgtEl>
                                        <p:attrNameLst>
                                          <p:attrName>ppt_w</p:attrName>
                                        </p:attrNameLst>
                                      </p:cBhvr>
                                      <p:tavLst>
                                        <p:tav tm="0">
                                          <p:val>
                                            <p:fltVal val="0"/>
                                          </p:val>
                                        </p:tav>
                                        <p:tav tm="100000">
                                          <p:val>
                                            <p:strVal val="#ppt_w"/>
                                          </p:val>
                                        </p:tav>
                                      </p:tavLst>
                                    </p:anim>
                                    <p:anim calcmode="lin" valueType="num">
                                      <p:cBhvr>
                                        <p:cTn id="112"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9"/>
                                            </p:cond>
                                          </p:stCondLst>
                                          <p:endCondLst>
                                            <p:cond evt="onStopAudio" delay="0">
                                              <p:tgtEl>
                                                <p:sldTgt/>
                                              </p:tgtEl>
                                            </p:cond>
                                          </p:endCondLst>
                                        </p:cTn>
                                        <p:tgtEl>
                                          <p:sndTgt r:embed="rId4" name="Cau hoi.wav"/>
                                        </p:tgtEl>
                                      </p:cMediaNode>
                                    </p:audio>
                                  </p:subTnLst>
                                </p:cTn>
                              </p:par>
                            </p:childTnLst>
                          </p:cTn>
                        </p:par>
                      </p:childTnLst>
                    </p:cTn>
                  </p:par>
                  <p:par>
                    <p:cTn id="113" fill="hold">
                      <p:stCondLst>
                        <p:cond delay="indefinite"/>
                      </p:stCondLst>
                      <p:childTnLst>
                        <p:par>
                          <p:cTn id="114" fill="hold">
                            <p:stCondLst>
                              <p:cond delay="0"/>
                            </p:stCondLst>
                            <p:childTnLst>
                              <p:par>
                                <p:cTn id="115" presetID="1" presetClass="emph" presetSubtype="2" fill="hold" grpId="0" nodeType="clickEffect">
                                  <p:stCondLst>
                                    <p:cond delay="0"/>
                                  </p:stCondLst>
                                  <p:childTnLst>
                                    <p:animClr clrSpc="rgb" dir="cw">
                                      <p:cBhvr>
                                        <p:cTn id="116" dur="1000" fill="hold"/>
                                        <p:tgtEl>
                                          <p:spTgt spid="37"/>
                                        </p:tgtEl>
                                        <p:attrNameLst>
                                          <p:attrName>fillcolor</p:attrName>
                                        </p:attrNameLst>
                                      </p:cBhvr>
                                      <p:to>
                                        <a:srgbClr val="FF0000"/>
                                      </p:to>
                                    </p:animClr>
                                    <p:set>
                                      <p:cBhvr>
                                        <p:cTn id="117" dur="1000" fill="hold"/>
                                        <p:tgtEl>
                                          <p:spTgt spid="37"/>
                                        </p:tgtEl>
                                        <p:attrNameLst>
                                          <p:attrName>fill.type</p:attrName>
                                        </p:attrNameLst>
                                      </p:cBhvr>
                                      <p:to>
                                        <p:strVal val="solid"/>
                                      </p:to>
                                    </p:set>
                                    <p:set>
                                      <p:cBhvr>
                                        <p:cTn id="118" dur="1000" fill="hold"/>
                                        <p:tgtEl>
                                          <p:spTgt spid="37"/>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6" grpId="0" animBg="1"/>
      <p:bldP spid="27" grpId="0" animBg="1"/>
      <p:bldP spid="28" grpId="0" animBg="1"/>
      <p:bldP spid="29" grpId="0" animBg="1"/>
      <p:bldP spid="30" grpId="0" animBg="1"/>
      <p:bldP spid="32" grpId="0" animBg="1"/>
      <p:bldP spid="33" grpId="0" animBg="1"/>
      <p:bldP spid="34" grpId="0" animBg="1"/>
      <p:bldP spid="35" grpId="0" animBg="1"/>
      <p:bldP spid="37" grpId="0" animBg="1"/>
      <p:bldP spid="3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5448302"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FF0000"/>
                </a:solidFill>
                <a:latin typeface="Calibri" panose="020F0502020204030204" pitchFamily="34" charset="0"/>
                <a:cs typeface="Calibri" panose="020F0502020204030204" pitchFamily="34" charset="0"/>
              </a:rPr>
              <a:t>0</a:t>
            </a:r>
          </a:p>
        </p:txBody>
      </p:sp>
      <p:sp>
        <p:nvSpPr>
          <p:cNvPr id="6" name="AutoShape 6"/>
          <p:cNvSpPr>
            <a:spLocks noChangeArrowheads="1"/>
          </p:cNvSpPr>
          <p:nvPr/>
        </p:nvSpPr>
        <p:spPr bwMode="auto">
          <a:xfrm>
            <a:off x="5451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800000"/>
                </a:solidFill>
                <a:latin typeface="Calibri" panose="020F0502020204030204" pitchFamily="34" charset="0"/>
                <a:cs typeface="Calibri" panose="020F0502020204030204" pitchFamily="34" charset="0"/>
              </a:rPr>
              <a:t>1</a:t>
            </a:r>
          </a:p>
        </p:txBody>
      </p:sp>
      <p:sp>
        <p:nvSpPr>
          <p:cNvPr id="7" name="AutoShape 7"/>
          <p:cNvSpPr>
            <a:spLocks noChangeArrowheads="1"/>
          </p:cNvSpPr>
          <p:nvPr/>
        </p:nvSpPr>
        <p:spPr bwMode="auto">
          <a:xfrm>
            <a:off x="5456241"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2</a:t>
            </a:r>
          </a:p>
        </p:txBody>
      </p:sp>
      <p:sp>
        <p:nvSpPr>
          <p:cNvPr id="8" name="AutoShape 8"/>
          <p:cNvSpPr>
            <a:spLocks noChangeArrowheads="1"/>
          </p:cNvSpPr>
          <p:nvPr/>
        </p:nvSpPr>
        <p:spPr bwMode="auto">
          <a:xfrm>
            <a:off x="5448302"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3</a:t>
            </a:r>
          </a:p>
        </p:txBody>
      </p:sp>
      <p:sp>
        <p:nvSpPr>
          <p:cNvPr id="9" name="AutoShape 10"/>
          <p:cNvSpPr>
            <a:spLocks noChangeArrowheads="1"/>
          </p:cNvSpPr>
          <p:nvPr/>
        </p:nvSpPr>
        <p:spPr bwMode="auto">
          <a:xfrm>
            <a:off x="5448302"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4</a:t>
            </a:r>
          </a:p>
        </p:txBody>
      </p:sp>
      <p:sp>
        <p:nvSpPr>
          <p:cNvPr id="10" name="AutoShape 16"/>
          <p:cNvSpPr>
            <a:spLocks noChangeArrowheads="1"/>
          </p:cNvSpPr>
          <p:nvPr/>
        </p:nvSpPr>
        <p:spPr bwMode="auto">
          <a:xfrm>
            <a:off x="5454650" y="547150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5</a:t>
            </a:r>
          </a:p>
        </p:txBody>
      </p:sp>
      <p:grpSp>
        <p:nvGrpSpPr>
          <p:cNvPr id="2" name="Group 18"/>
          <p:cNvGrpSpPr>
            <a:grpSpLocks/>
          </p:cNvGrpSpPr>
          <p:nvPr/>
        </p:nvGrpSpPr>
        <p:grpSpPr bwMode="auto">
          <a:xfrm>
            <a:off x="2022476" y="5497070"/>
            <a:ext cx="3048000" cy="914400"/>
            <a:chOff x="912" y="2592"/>
            <a:chExt cx="3072" cy="960"/>
          </a:xfrm>
        </p:grpSpPr>
        <p:sp>
          <p:nvSpPr>
            <p:cNvPr id="32791" name="Oval 19"/>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endParaRPr lang="en-US" sz="1810" dirty="0">
                <a:solidFill>
                  <a:prstClr val="black"/>
                </a:solidFill>
                <a:latin typeface="Calibri" panose="020F0502020204030204" pitchFamily="34" charset="0"/>
                <a:cs typeface="Calibri" panose="020F0502020204030204" pitchFamily="34" charset="0"/>
              </a:endParaRPr>
            </a:p>
          </p:txBody>
        </p:sp>
        <p:sp>
          <p:nvSpPr>
            <p:cNvPr id="32792" name="WordArt 20"/>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defTabSz="922983"/>
              <a:r>
                <a:rPr lang="en-US" sz="3619" i="1" kern="10" dirty="0" err="1">
                  <a:ln w="9525">
                    <a:solidFill>
                      <a:srgbClr val="FF0000"/>
                    </a:solidFill>
                    <a:round/>
                    <a:headEnd/>
                    <a:tailEnd/>
                  </a:ln>
                  <a:solidFill>
                    <a:srgbClr val="FF6600"/>
                  </a:solidFill>
                  <a:latin typeface=".VnTime" panose="020B7200000000000000" pitchFamily="34" charset="0"/>
                </a:rPr>
                <a:t>HÕt</a:t>
              </a:r>
              <a:r>
                <a:rPr lang="en-US" sz="3619" i="1" kern="10" dirty="0">
                  <a:ln w="9525">
                    <a:solidFill>
                      <a:srgbClr val="FF0000"/>
                    </a:solidFill>
                    <a:round/>
                    <a:headEnd/>
                    <a:tailEnd/>
                  </a:ln>
                  <a:solidFill>
                    <a:srgbClr val="FF6600"/>
                  </a:solidFill>
                  <a:latin typeface=".VnTime" panose="020B7200000000000000" pitchFamily="34" charset="0"/>
                </a:rPr>
                <a:t> </a:t>
              </a:r>
              <a:r>
                <a:rPr lang="en-US" sz="3619" i="1" kern="10" dirty="0" err="1">
                  <a:ln w="9525">
                    <a:solidFill>
                      <a:srgbClr val="FF0000"/>
                    </a:solidFill>
                    <a:round/>
                    <a:headEnd/>
                    <a:tailEnd/>
                  </a:ln>
                  <a:solidFill>
                    <a:srgbClr val="FF6600"/>
                  </a:solidFill>
                  <a:latin typeface=".VnTime" panose="020B7200000000000000" pitchFamily="34" charset="0"/>
                </a:rPr>
                <a:t>giê</a:t>
              </a:r>
              <a:endParaRPr lang="en-US" sz="3619" i="1" kern="10" dirty="0">
                <a:ln w="9525">
                  <a:solidFill>
                    <a:srgbClr val="FF0000"/>
                  </a:solidFill>
                  <a:round/>
                  <a:headEnd/>
                  <a:tailEnd/>
                </a:ln>
                <a:solidFill>
                  <a:srgbClr val="FF6600"/>
                </a:solidFill>
                <a:latin typeface=".VnTime" panose="020B7200000000000000" pitchFamily="34" charset="0"/>
              </a:endParaRPr>
            </a:p>
          </p:txBody>
        </p:sp>
      </p:grpSp>
      <p:sp>
        <p:nvSpPr>
          <p:cNvPr id="26" name="AutoShape 16"/>
          <p:cNvSpPr>
            <a:spLocks noChangeArrowheads="1"/>
          </p:cNvSpPr>
          <p:nvPr/>
        </p:nvSpPr>
        <p:spPr bwMode="auto">
          <a:xfrm>
            <a:off x="5446712" y="547467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6</a:t>
            </a:r>
          </a:p>
        </p:txBody>
      </p:sp>
      <p:sp>
        <p:nvSpPr>
          <p:cNvPr id="27" name="AutoShape 16"/>
          <p:cNvSpPr>
            <a:spLocks noChangeArrowheads="1"/>
          </p:cNvSpPr>
          <p:nvPr/>
        </p:nvSpPr>
        <p:spPr bwMode="auto">
          <a:xfrm>
            <a:off x="5442315" y="547089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7</a:t>
            </a:r>
          </a:p>
        </p:txBody>
      </p:sp>
      <p:sp>
        <p:nvSpPr>
          <p:cNvPr id="28" name="AutoShape 16"/>
          <p:cNvSpPr>
            <a:spLocks noChangeArrowheads="1"/>
          </p:cNvSpPr>
          <p:nvPr/>
        </p:nvSpPr>
        <p:spPr bwMode="auto">
          <a:xfrm>
            <a:off x="5442315" y="546954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8</a:t>
            </a:r>
          </a:p>
        </p:txBody>
      </p:sp>
      <p:sp>
        <p:nvSpPr>
          <p:cNvPr id="29" name="AutoShape 16"/>
          <p:cNvSpPr>
            <a:spLocks noChangeArrowheads="1"/>
          </p:cNvSpPr>
          <p:nvPr/>
        </p:nvSpPr>
        <p:spPr bwMode="auto">
          <a:xfrm>
            <a:off x="5442315" y="546954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9</a:t>
            </a:r>
          </a:p>
        </p:txBody>
      </p:sp>
      <p:sp>
        <p:nvSpPr>
          <p:cNvPr id="30" name="AutoShape 16"/>
          <p:cNvSpPr>
            <a:spLocks noChangeArrowheads="1"/>
          </p:cNvSpPr>
          <p:nvPr/>
        </p:nvSpPr>
        <p:spPr bwMode="auto">
          <a:xfrm>
            <a:off x="5431214" y="5461746"/>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10</a:t>
            </a:r>
          </a:p>
        </p:txBody>
      </p:sp>
      <p:sp>
        <p:nvSpPr>
          <p:cNvPr id="32" name="Oval 18"/>
          <p:cNvSpPr>
            <a:spLocks noChangeArrowheads="1"/>
          </p:cNvSpPr>
          <p:nvPr/>
        </p:nvSpPr>
        <p:spPr bwMode="auto">
          <a:xfrm>
            <a:off x="244050" y="347703"/>
            <a:ext cx="1737150" cy="1219200"/>
          </a:xfrm>
          <a:prstGeom prst="ellipse">
            <a:avLst/>
          </a:prstGeom>
          <a:solidFill>
            <a:srgbClr val="FFFF00"/>
          </a:solidFill>
          <a:ln w="12700">
            <a:solidFill>
              <a:srgbClr val="0000FF"/>
            </a:solidFill>
            <a:round/>
            <a:headEnd/>
            <a:tailEnd/>
          </a:ln>
        </p:spPr>
        <p:txBody>
          <a:bodyPr wrap="none" lIns="92296" tIns="46147" rIns="92296" bIns="46147" anchor="ctr"/>
          <a:lstStyle/>
          <a:p>
            <a:pPr algn="ctr" defTabSz="922983"/>
            <a:r>
              <a:rPr lang="en-US" sz="3048" b="1" i="1" u="sng" dirty="0" err="1">
                <a:solidFill>
                  <a:srgbClr val="FF0000"/>
                </a:solidFill>
                <a:latin typeface="Calibri" panose="020F0502020204030204" pitchFamily="34" charset="0"/>
                <a:cs typeface="Calibri" panose="020F0502020204030204" pitchFamily="34" charset="0"/>
              </a:rPr>
              <a:t>Câu</a:t>
            </a:r>
            <a:r>
              <a:rPr lang="en-US" sz="3048" b="1" i="1" u="sng" dirty="0">
                <a:solidFill>
                  <a:srgbClr val="FF0000"/>
                </a:solidFill>
                <a:latin typeface="Calibri" panose="020F0502020204030204" pitchFamily="34" charset="0"/>
                <a:cs typeface="Calibri" panose="020F0502020204030204" pitchFamily="34" charset="0"/>
              </a:rPr>
              <a:t> 5</a:t>
            </a:r>
          </a:p>
        </p:txBody>
      </p:sp>
      <p:sp>
        <p:nvSpPr>
          <p:cNvPr id="33" name="AutoShape 17"/>
          <p:cNvSpPr>
            <a:spLocks noChangeArrowheads="1"/>
          </p:cNvSpPr>
          <p:nvPr/>
        </p:nvSpPr>
        <p:spPr bwMode="auto">
          <a:xfrm>
            <a:off x="2190750" y="464774"/>
            <a:ext cx="9520535" cy="14478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92296" tIns="46147" rIns="92296" bIns="46147" anchor="ctr"/>
          <a:lstStyle/>
          <a:p>
            <a:pPr lvl="0" algn="ctr">
              <a:lnSpc>
                <a:spcPct val="105000"/>
              </a:lnSpc>
              <a:spcAft>
                <a:spcPts val="800"/>
              </a:spcAft>
              <a:defRPr/>
            </a:pP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gì</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tai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thính</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mắt</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tinh</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algn="ctr">
              <a:lnSpc>
                <a:spcPct val="105000"/>
              </a:lnSpc>
              <a:spcAft>
                <a:spcPts val="800"/>
              </a:spcAft>
              <a:defRPr/>
            </a:pP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Nấp</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bóng</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tối</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ngồi</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rình</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chuột</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qua.</a:t>
            </a:r>
            <a:endParaRPr lang="en-US" sz="4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4" name="AutoShape 22" descr="5%"/>
          <p:cNvSpPr>
            <a:spLocks noChangeArrowheads="1"/>
          </p:cNvSpPr>
          <p:nvPr/>
        </p:nvSpPr>
        <p:spPr bwMode="auto">
          <a:xfrm>
            <a:off x="2410121" y="3369716"/>
            <a:ext cx="9301163" cy="844311"/>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92296" tIns="46147" rIns="92296" bIns="46147" anchor="ctr"/>
          <a:lstStyle/>
          <a:p>
            <a:pPr algn="just" defTabSz="922983"/>
            <a:r>
              <a:rPr lang="en-US" sz="3429" b="1" dirty="0">
                <a:solidFill>
                  <a:srgbClr val="0000FF"/>
                </a:solidFill>
                <a:latin typeface="Calibri" panose="020F0502020204030204" pitchFamily="34" charset="0"/>
                <a:cs typeface="Calibri" panose="020F0502020204030204" pitchFamily="34" charset="0"/>
              </a:rPr>
              <a:t>B. Con </a:t>
            </a:r>
            <a:r>
              <a:rPr lang="en-US" sz="3429" b="1" dirty="0" err="1">
                <a:solidFill>
                  <a:srgbClr val="0000FF"/>
                </a:solidFill>
                <a:latin typeface="Calibri" panose="020F0502020204030204" pitchFamily="34" charset="0"/>
                <a:cs typeface="Calibri" panose="020F0502020204030204" pitchFamily="34" charset="0"/>
              </a:rPr>
              <a:t>báo</a:t>
            </a:r>
            <a:endParaRPr lang="en-US" sz="3429" b="1" dirty="0">
              <a:solidFill>
                <a:srgbClr val="0000FF"/>
              </a:solidFill>
              <a:latin typeface="Calibri" panose="020F0502020204030204" pitchFamily="34" charset="0"/>
              <a:cs typeface="Calibri" panose="020F0502020204030204" pitchFamily="34" charset="0"/>
            </a:endParaRPr>
          </a:p>
        </p:txBody>
      </p:sp>
      <p:sp>
        <p:nvSpPr>
          <p:cNvPr id="35" name="AutoShape 22" descr="5%"/>
          <p:cNvSpPr>
            <a:spLocks noChangeArrowheads="1"/>
          </p:cNvSpPr>
          <p:nvPr/>
        </p:nvSpPr>
        <p:spPr bwMode="auto">
          <a:xfrm>
            <a:off x="2410121" y="2273052"/>
            <a:ext cx="9301163" cy="90049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92296" tIns="46147" rIns="92296" bIns="46147" anchor="ctr"/>
          <a:lstStyle/>
          <a:p>
            <a:pPr algn="just" defTabSz="922983"/>
            <a:r>
              <a:rPr lang="en-US" sz="3429" b="1" dirty="0">
                <a:solidFill>
                  <a:srgbClr val="0000FF"/>
                </a:solidFill>
                <a:latin typeface="Calibri" panose="020F0502020204030204" pitchFamily="34" charset="0"/>
                <a:cs typeface="Calibri" panose="020F0502020204030204" pitchFamily="34" charset="0"/>
              </a:rPr>
              <a:t>A. Con </a:t>
            </a:r>
            <a:r>
              <a:rPr lang="en-US" sz="3429" b="1" dirty="0" err="1">
                <a:solidFill>
                  <a:srgbClr val="0000FF"/>
                </a:solidFill>
                <a:latin typeface="Calibri" panose="020F0502020204030204" pitchFamily="34" charset="0"/>
                <a:cs typeface="Calibri" panose="020F0502020204030204" pitchFamily="34" charset="0"/>
              </a:rPr>
              <a:t>mèo</a:t>
            </a:r>
            <a:endParaRPr lang="en-US" sz="3429" b="1" dirty="0">
              <a:solidFill>
                <a:srgbClr val="0000FF"/>
              </a:solidFill>
              <a:latin typeface="Calibri" panose="020F0502020204030204" pitchFamily="34" charset="0"/>
              <a:cs typeface="Calibri" panose="020F0502020204030204" pitchFamily="34" charset="0"/>
            </a:endParaRPr>
          </a:p>
        </p:txBody>
      </p:sp>
      <p:sp>
        <p:nvSpPr>
          <p:cNvPr id="36" name="AutoShape 22" descr="5%"/>
          <p:cNvSpPr>
            <a:spLocks noChangeArrowheads="1"/>
          </p:cNvSpPr>
          <p:nvPr/>
        </p:nvSpPr>
        <p:spPr bwMode="auto">
          <a:xfrm>
            <a:off x="2410121" y="4404322"/>
            <a:ext cx="9301163" cy="825856"/>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92296" tIns="46147" rIns="92296" bIns="46147" anchor="ctr"/>
          <a:lstStyle/>
          <a:p>
            <a:pPr algn="just" defTabSz="922983"/>
            <a:r>
              <a:rPr lang="en-US" sz="3429" b="1" dirty="0">
                <a:solidFill>
                  <a:srgbClr val="0000FF"/>
                </a:solidFill>
                <a:latin typeface="Calibri" panose="020F0502020204030204" pitchFamily="34" charset="0"/>
                <a:cs typeface="Calibri" panose="020F0502020204030204" pitchFamily="34" charset="0"/>
              </a:rPr>
              <a:t>C. Con </a:t>
            </a:r>
            <a:r>
              <a:rPr lang="en-US" sz="3429" b="1" dirty="0" err="1">
                <a:solidFill>
                  <a:srgbClr val="0000FF"/>
                </a:solidFill>
                <a:latin typeface="Calibri" panose="020F0502020204030204" pitchFamily="34" charset="0"/>
                <a:cs typeface="Calibri" panose="020F0502020204030204" pitchFamily="34" charset="0"/>
              </a:rPr>
              <a:t>chó</a:t>
            </a:r>
            <a:endParaRPr lang="en-US" sz="3429" b="1"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163011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1000"/>
                                        <p:tgtEl>
                                          <p:spTgt spid="32"/>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slide(fromLeft)">
                                      <p:cBhvr>
                                        <p:cTn id="11" dur="1000"/>
                                        <p:tgtEl>
                                          <p:spTgt spid="3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1000" fill="hold"/>
                                        <p:tgtEl>
                                          <p:spTgt spid="34"/>
                                        </p:tgtEl>
                                        <p:attrNameLst>
                                          <p:attrName>ppt_x</p:attrName>
                                        </p:attrNameLst>
                                      </p:cBhvr>
                                      <p:tavLst>
                                        <p:tav tm="0">
                                          <p:val>
                                            <p:strVal val="0-#ppt_w/2"/>
                                          </p:val>
                                        </p:tav>
                                        <p:tav tm="100000">
                                          <p:val>
                                            <p:strVal val="#ppt_x"/>
                                          </p:val>
                                        </p:tav>
                                      </p:tavLst>
                                    </p:anim>
                                    <p:anim calcmode="lin" valueType="num">
                                      <p:cBhvr additive="base">
                                        <p:cTn id="15" dur="1000" fill="hold"/>
                                        <p:tgtEl>
                                          <p:spTgt spid="34"/>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1000" fill="hold"/>
                                        <p:tgtEl>
                                          <p:spTgt spid="35"/>
                                        </p:tgtEl>
                                        <p:attrNameLst>
                                          <p:attrName>ppt_x</p:attrName>
                                        </p:attrNameLst>
                                      </p:cBhvr>
                                      <p:tavLst>
                                        <p:tav tm="0">
                                          <p:val>
                                            <p:strVal val="1+#ppt_w/2"/>
                                          </p:val>
                                        </p:tav>
                                        <p:tav tm="100000">
                                          <p:val>
                                            <p:strVal val="#ppt_x"/>
                                          </p:val>
                                        </p:tav>
                                      </p:tavLst>
                                    </p:anim>
                                    <p:anim calcmode="lin" valueType="num">
                                      <p:cBhvr additive="base">
                                        <p:cTn id="19" dur="1000" fill="hold"/>
                                        <p:tgtEl>
                                          <p:spTgt spid="3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1000" fill="hold"/>
                                        <p:tgtEl>
                                          <p:spTgt spid="36"/>
                                        </p:tgtEl>
                                        <p:attrNameLst>
                                          <p:attrName>ppt_x</p:attrName>
                                        </p:attrNameLst>
                                      </p:cBhvr>
                                      <p:tavLst>
                                        <p:tav tm="0">
                                          <p:val>
                                            <p:strVal val="0-#ppt_w/2"/>
                                          </p:val>
                                        </p:tav>
                                        <p:tav tm="100000">
                                          <p:val>
                                            <p:strVal val="#ppt_x"/>
                                          </p:val>
                                        </p:tav>
                                      </p:tavLst>
                                    </p:anim>
                                    <p:anim calcmode="lin" valueType="num">
                                      <p:cBhvr additive="base">
                                        <p:cTn id="23"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4" presetClass="exit" presetSubtype="0" decel="100000" fill="hold" grpId="0" nodeType="clickEffect">
                                  <p:stCondLst>
                                    <p:cond delay="0"/>
                                  </p:stCondLst>
                                  <p:childTnLst>
                                    <p:anim calcmode="lin" valueType="num">
                                      <p:cBhvr>
                                        <p:cTn id="27" dur="1000"/>
                                        <p:tgtEl>
                                          <p:spTgt spid="30"/>
                                        </p:tgtEl>
                                        <p:attrNameLst>
                                          <p:attrName>ppt_w</p:attrName>
                                        </p:attrNameLst>
                                      </p:cBhvr>
                                      <p:tavLst>
                                        <p:tav tm="0">
                                          <p:val>
                                            <p:strVal val="ppt_w"/>
                                          </p:val>
                                        </p:tav>
                                        <p:tav tm="100000">
                                          <p:val>
                                            <p:strVal val="ppt_w*0.05"/>
                                          </p:val>
                                        </p:tav>
                                      </p:tavLst>
                                    </p:anim>
                                    <p:anim calcmode="lin" valueType="num">
                                      <p:cBhvr>
                                        <p:cTn id="28" dur="1000"/>
                                        <p:tgtEl>
                                          <p:spTgt spid="30"/>
                                        </p:tgtEl>
                                        <p:attrNameLst>
                                          <p:attrName>ppt_h</p:attrName>
                                        </p:attrNameLst>
                                      </p:cBhvr>
                                      <p:tavLst>
                                        <p:tav tm="0">
                                          <p:val>
                                            <p:strVal val="ppt_h"/>
                                          </p:val>
                                        </p:tav>
                                        <p:tav tm="100000">
                                          <p:val>
                                            <p:strVal val="ppt_h"/>
                                          </p:val>
                                        </p:tav>
                                      </p:tavLst>
                                    </p:anim>
                                    <p:anim calcmode="lin" valueType="num">
                                      <p:cBhvr>
                                        <p:cTn id="29" dur="1000"/>
                                        <p:tgtEl>
                                          <p:spTgt spid="30"/>
                                        </p:tgtEl>
                                        <p:attrNameLst>
                                          <p:attrName>ppt_x</p:attrName>
                                        </p:attrNameLst>
                                      </p:cBhvr>
                                      <p:tavLst>
                                        <p:tav tm="0">
                                          <p:val>
                                            <p:strVal val="ppt_x"/>
                                          </p:val>
                                        </p:tav>
                                        <p:tav tm="100000">
                                          <p:val>
                                            <p:strVal val="ppt_x-.2"/>
                                          </p:val>
                                        </p:tav>
                                      </p:tavLst>
                                    </p:anim>
                                    <p:anim calcmode="lin" valueType="num">
                                      <p:cBhvr>
                                        <p:cTn id="30" dur="1000"/>
                                        <p:tgtEl>
                                          <p:spTgt spid="30"/>
                                        </p:tgtEl>
                                        <p:attrNameLst>
                                          <p:attrName>ppt_y</p:attrName>
                                        </p:attrNameLst>
                                      </p:cBhvr>
                                      <p:tavLst>
                                        <p:tav tm="0">
                                          <p:val>
                                            <p:strVal val="ppt_y"/>
                                          </p:val>
                                        </p:tav>
                                        <p:tav tm="100000">
                                          <p:val>
                                            <p:strVal val="ppt_y"/>
                                          </p:val>
                                        </p:tav>
                                      </p:tavLst>
                                    </p:anim>
                                    <p:animEffect transition="out" filter="fade">
                                      <p:cBhvr>
                                        <p:cTn id="31" dur="1000"/>
                                        <p:tgtEl>
                                          <p:spTgt spid="30"/>
                                        </p:tgtEl>
                                      </p:cBhvr>
                                    </p:animEffect>
                                    <p:set>
                                      <p:cBhvr>
                                        <p:cTn id="32" dur="1" fill="hold">
                                          <p:stCondLst>
                                            <p:cond delay="999"/>
                                          </p:stCondLst>
                                        </p:cTn>
                                        <p:tgtEl>
                                          <p:spTgt spid="3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33" fill="hold" nodeType="withGroup">
                            <p:stCondLst>
                              <p:cond delay="1000"/>
                            </p:stCondLst>
                            <p:childTnLst>
                              <p:par>
                                <p:cTn id="34" presetID="54" presetClass="exit" presetSubtype="0" decel="100000" fill="hold" grpId="0" nodeType="afterEffect">
                                  <p:stCondLst>
                                    <p:cond delay="0"/>
                                  </p:stCondLst>
                                  <p:childTnLst>
                                    <p:anim calcmode="lin" valueType="num">
                                      <p:cBhvr>
                                        <p:cTn id="35" dur="1000"/>
                                        <p:tgtEl>
                                          <p:spTgt spid="29"/>
                                        </p:tgtEl>
                                        <p:attrNameLst>
                                          <p:attrName>ppt_w</p:attrName>
                                        </p:attrNameLst>
                                      </p:cBhvr>
                                      <p:tavLst>
                                        <p:tav tm="0">
                                          <p:val>
                                            <p:strVal val="ppt_w"/>
                                          </p:val>
                                        </p:tav>
                                        <p:tav tm="100000">
                                          <p:val>
                                            <p:strVal val="ppt_w*0.05"/>
                                          </p:val>
                                        </p:tav>
                                      </p:tavLst>
                                    </p:anim>
                                    <p:anim calcmode="lin" valueType="num">
                                      <p:cBhvr>
                                        <p:cTn id="36" dur="1000"/>
                                        <p:tgtEl>
                                          <p:spTgt spid="29"/>
                                        </p:tgtEl>
                                        <p:attrNameLst>
                                          <p:attrName>ppt_h</p:attrName>
                                        </p:attrNameLst>
                                      </p:cBhvr>
                                      <p:tavLst>
                                        <p:tav tm="0">
                                          <p:val>
                                            <p:strVal val="ppt_h"/>
                                          </p:val>
                                        </p:tav>
                                        <p:tav tm="100000">
                                          <p:val>
                                            <p:strVal val="ppt_h"/>
                                          </p:val>
                                        </p:tav>
                                      </p:tavLst>
                                    </p:anim>
                                    <p:anim calcmode="lin" valueType="num">
                                      <p:cBhvr>
                                        <p:cTn id="37" dur="1000"/>
                                        <p:tgtEl>
                                          <p:spTgt spid="29"/>
                                        </p:tgtEl>
                                        <p:attrNameLst>
                                          <p:attrName>ppt_x</p:attrName>
                                        </p:attrNameLst>
                                      </p:cBhvr>
                                      <p:tavLst>
                                        <p:tav tm="0">
                                          <p:val>
                                            <p:strVal val="ppt_x"/>
                                          </p:val>
                                        </p:tav>
                                        <p:tav tm="100000">
                                          <p:val>
                                            <p:strVal val="ppt_x-.2"/>
                                          </p:val>
                                        </p:tav>
                                      </p:tavLst>
                                    </p:anim>
                                    <p:anim calcmode="lin" valueType="num">
                                      <p:cBhvr>
                                        <p:cTn id="38" dur="1000"/>
                                        <p:tgtEl>
                                          <p:spTgt spid="29"/>
                                        </p:tgtEl>
                                        <p:attrNameLst>
                                          <p:attrName>ppt_y</p:attrName>
                                        </p:attrNameLst>
                                      </p:cBhvr>
                                      <p:tavLst>
                                        <p:tav tm="0">
                                          <p:val>
                                            <p:strVal val="ppt_y"/>
                                          </p:val>
                                        </p:tav>
                                        <p:tav tm="100000">
                                          <p:val>
                                            <p:strVal val="ppt_y"/>
                                          </p:val>
                                        </p:tav>
                                      </p:tavLst>
                                    </p:anim>
                                    <p:animEffect transition="out" filter="fade">
                                      <p:cBhvr>
                                        <p:cTn id="39" dur="1000"/>
                                        <p:tgtEl>
                                          <p:spTgt spid="29"/>
                                        </p:tgtEl>
                                      </p:cBhvr>
                                    </p:animEffect>
                                    <p:set>
                                      <p:cBhvr>
                                        <p:cTn id="40" dur="1" fill="hold">
                                          <p:stCondLst>
                                            <p:cond delay="999"/>
                                          </p:stCondLst>
                                        </p:cTn>
                                        <p:tgtEl>
                                          <p:spTgt spid="29"/>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41" fill="hold">
                            <p:stCondLst>
                              <p:cond delay="2000"/>
                            </p:stCondLst>
                            <p:childTnLst>
                              <p:par>
                                <p:cTn id="42" presetID="54" presetClass="exit" presetSubtype="0" decel="100000" fill="hold" grpId="0" nodeType="afterEffect">
                                  <p:stCondLst>
                                    <p:cond delay="0"/>
                                  </p:stCondLst>
                                  <p:childTnLst>
                                    <p:anim calcmode="lin" valueType="num">
                                      <p:cBhvr>
                                        <p:cTn id="43" dur="1000"/>
                                        <p:tgtEl>
                                          <p:spTgt spid="28"/>
                                        </p:tgtEl>
                                        <p:attrNameLst>
                                          <p:attrName>ppt_w</p:attrName>
                                        </p:attrNameLst>
                                      </p:cBhvr>
                                      <p:tavLst>
                                        <p:tav tm="0">
                                          <p:val>
                                            <p:strVal val="ppt_w"/>
                                          </p:val>
                                        </p:tav>
                                        <p:tav tm="100000">
                                          <p:val>
                                            <p:strVal val="ppt_w*0.05"/>
                                          </p:val>
                                        </p:tav>
                                      </p:tavLst>
                                    </p:anim>
                                    <p:anim calcmode="lin" valueType="num">
                                      <p:cBhvr>
                                        <p:cTn id="44" dur="1000"/>
                                        <p:tgtEl>
                                          <p:spTgt spid="28"/>
                                        </p:tgtEl>
                                        <p:attrNameLst>
                                          <p:attrName>ppt_h</p:attrName>
                                        </p:attrNameLst>
                                      </p:cBhvr>
                                      <p:tavLst>
                                        <p:tav tm="0">
                                          <p:val>
                                            <p:strVal val="ppt_h"/>
                                          </p:val>
                                        </p:tav>
                                        <p:tav tm="100000">
                                          <p:val>
                                            <p:strVal val="ppt_h"/>
                                          </p:val>
                                        </p:tav>
                                      </p:tavLst>
                                    </p:anim>
                                    <p:anim calcmode="lin" valueType="num">
                                      <p:cBhvr>
                                        <p:cTn id="45" dur="1000"/>
                                        <p:tgtEl>
                                          <p:spTgt spid="28"/>
                                        </p:tgtEl>
                                        <p:attrNameLst>
                                          <p:attrName>ppt_x</p:attrName>
                                        </p:attrNameLst>
                                      </p:cBhvr>
                                      <p:tavLst>
                                        <p:tav tm="0">
                                          <p:val>
                                            <p:strVal val="ppt_x"/>
                                          </p:val>
                                        </p:tav>
                                        <p:tav tm="100000">
                                          <p:val>
                                            <p:strVal val="ppt_x-.2"/>
                                          </p:val>
                                        </p:tav>
                                      </p:tavLst>
                                    </p:anim>
                                    <p:anim calcmode="lin" valueType="num">
                                      <p:cBhvr>
                                        <p:cTn id="46" dur="1000"/>
                                        <p:tgtEl>
                                          <p:spTgt spid="28"/>
                                        </p:tgtEl>
                                        <p:attrNameLst>
                                          <p:attrName>ppt_y</p:attrName>
                                        </p:attrNameLst>
                                      </p:cBhvr>
                                      <p:tavLst>
                                        <p:tav tm="0">
                                          <p:val>
                                            <p:strVal val="ppt_y"/>
                                          </p:val>
                                        </p:tav>
                                        <p:tav tm="100000">
                                          <p:val>
                                            <p:strVal val="ppt_y"/>
                                          </p:val>
                                        </p:tav>
                                      </p:tavLst>
                                    </p:anim>
                                    <p:animEffect transition="out" filter="fade">
                                      <p:cBhvr>
                                        <p:cTn id="47" dur="1000"/>
                                        <p:tgtEl>
                                          <p:spTgt spid="28"/>
                                        </p:tgtEl>
                                      </p:cBhvr>
                                    </p:animEffect>
                                    <p:set>
                                      <p:cBhvr>
                                        <p:cTn id="48" dur="1" fill="hold">
                                          <p:stCondLst>
                                            <p:cond delay="999"/>
                                          </p:stCondLst>
                                        </p:cTn>
                                        <p:tgtEl>
                                          <p:spTgt spid="28"/>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9" fill="hold">
                            <p:stCondLst>
                              <p:cond delay="3000"/>
                            </p:stCondLst>
                            <p:childTnLst>
                              <p:par>
                                <p:cTn id="50" presetID="54" presetClass="exit" presetSubtype="0" decel="100000" fill="hold" grpId="0" nodeType="afterEffect">
                                  <p:stCondLst>
                                    <p:cond delay="0"/>
                                  </p:stCondLst>
                                  <p:childTnLst>
                                    <p:anim calcmode="lin" valueType="num">
                                      <p:cBhvr>
                                        <p:cTn id="51" dur="1000"/>
                                        <p:tgtEl>
                                          <p:spTgt spid="27"/>
                                        </p:tgtEl>
                                        <p:attrNameLst>
                                          <p:attrName>ppt_w</p:attrName>
                                        </p:attrNameLst>
                                      </p:cBhvr>
                                      <p:tavLst>
                                        <p:tav tm="0">
                                          <p:val>
                                            <p:strVal val="ppt_w"/>
                                          </p:val>
                                        </p:tav>
                                        <p:tav tm="100000">
                                          <p:val>
                                            <p:strVal val="ppt_w*0.05"/>
                                          </p:val>
                                        </p:tav>
                                      </p:tavLst>
                                    </p:anim>
                                    <p:anim calcmode="lin" valueType="num">
                                      <p:cBhvr>
                                        <p:cTn id="52" dur="1000"/>
                                        <p:tgtEl>
                                          <p:spTgt spid="27"/>
                                        </p:tgtEl>
                                        <p:attrNameLst>
                                          <p:attrName>ppt_h</p:attrName>
                                        </p:attrNameLst>
                                      </p:cBhvr>
                                      <p:tavLst>
                                        <p:tav tm="0">
                                          <p:val>
                                            <p:strVal val="ppt_h"/>
                                          </p:val>
                                        </p:tav>
                                        <p:tav tm="100000">
                                          <p:val>
                                            <p:strVal val="ppt_h"/>
                                          </p:val>
                                        </p:tav>
                                      </p:tavLst>
                                    </p:anim>
                                    <p:anim calcmode="lin" valueType="num">
                                      <p:cBhvr>
                                        <p:cTn id="53" dur="1000"/>
                                        <p:tgtEl>
                                          <p:spTgt spid="27"/>
                                        </p:tgtEl>
                                        <p:attrNameLst>
                                          <p:attrName>ppt_x</p:attrName>
                                        </p:attrNameLst>
                                      </p:cBhvr>
                                      <p:tavLst>
                                        <p:tav tm="0">
                                          <p:val>
                                            <p:strVal val="ppt_x"/>
                                          </p:val>
                                        </p:tav>
                                        <p:tav tm="100000">
                                          <p:val>
                                            <p:strVal val="ppt_x-.2"/>
                                          </p:val>
                                        </p:tav>
                                      </p:tavLst>
                                    </p:anim>
                                    <p:anim calcmode="lin" valueType="num">
                                      <p:cBhvr>
                                        <p:cTn id="54" dur="1000"/>
                                        <p:tgtEl>
                                          <p:spTgt spid="27"/>
                                        </p:tgtEl>
                                        <p:attrNameLst>
                                          <p:attrName>ppt_y</p:attrName>
                                        </p:attrNameLst>
                                      </p:cBhvr>
                                      <p:tavLst>
                                        <p:tav tm="0">
                                          <p:val>
                                            <p:strVal val="ppt_y"/>
                                          </p:val>
                                        </p:tav>
                                        <p:tav tm="100000">
                                          <p:val>
                                            <p:strVal val="ppt_y"/>
                                          </p:val>
                                        </p:tav>
                                      </p:tavLst>
                                    </p:anim>
                                    <p:animEffect transition="out" filter="fade">
                                      <p:cBhvr>
                                        <p:cTn id="55" dur="1000"/>
                                        <p:tgtEl>
                                          <p:spTgt spid="27"/>
                                        </p:tgtEl>
                                      </p:cBhvr>
                                    </p:animEffect>
                                    <p:set>
                                      <p:cBhvr>
                                        <p:cTn id="56" dur="1" fill="hold">
                                          <p:stCondLst>
                                            <p:cond delay="999"/>
                                          </p:stCondLst>
                                        </p:cTn>
                                        <p:tgtEl>
                                          <p:spTgt spid="2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7" fill="hold">
                            <p:stCondLst>
                              <p:cond delay="4000"/>
                            </p:stCondLst>
                            <p:childTnLst>
                              <p:par>
                                <p:cTn id="58" presetID="54" presetClass="exit" presetSubtype="0" decel="100000" fill="hold" grpId="0" nodeType="afterEffect">
                                  <p:stCondLst>
                                    <p:cond delay="0"/>
                                  </p:stCondLst>
                                  <p:childTnLst>
                                    <p:anim calcmode="lin" valueType="num">
                                      <p:cBhvr>
                                        <p:cTn id="59" dur="1000"/>
                                        <p:tgtEl>
                                          <p:spTgt spid="26"/>
                                        </p:tgtEl>
                                        <p:attrNameLst>
                                          <p:attrName>ppt_w</p:attrName>
                                        </p:attrNameLst>
                                      </p:cBhvr>
                                      <p:tavLst>
                                        <p:tav tm="0">
                                          <p:val>
                                            <p:strVal val="ppt_w"/>
                                          </p:val>
                                        </p:tav>
                                        <p:tav tm="100000">
                                          <p:val>
                                            <p:strVal val="ppt_w*0.05"/>
                                          </p:val>
                                        </p:tav>
                                      </p:tavLst>
                                    </p:anim>
                                    <p:anim calcmode="lin" valueType="num">
                                      <p:cBhvr>
                                        <p:cTn id="60" dur="1000"/>
                                        <p:tgtEl>
                                          <p:spTgt spid="26"/>
                                        </p:tgtEl>
                                        <p:attrNameLst>
                                          <p:attrName>ppt_h</p:attrName>
                                        </p:attrNameLst>
                                      </p:cBhvr>
                                      <p:tavLst>
                                        <p:tav tm="0">
                                          <p:val>
                                            <p:strVal val="ppt_h"/>
                                          </p:val>
                                        </p:tav>
                                        <p:tav tm="100000">
                                          <p:val>
                                            <p:strVal val="ppt_h"/>
                                          </p:val>
                                        </p:tav>
                                      </p:tavLst>
                                    </p:anim>
                                    <p:anim calcmode="lin" valueType="num">
                                      <p:cBhvr>
                                        <p:cTn id="61" dur="1000"/>
                                        <p:tgtEl>
                                          <p:spTgt spid="26"/>
                                        </p:tgtEl>
                                        <p:attrNameLst>
                                          <p:attrName>ppt_x</p:attrName>
                                        </p:attrNameLst>
                                      </p:cBhvr>
                                      <p:tavLst>
                                        <p:tav tm="0">
                                          <p:val>
                                            <p:strVal val="ppt_x"/>
                                          </p:val>
                                        </p:tav>
                                        <p:tav tm="100000">
                                          <p:val>
                                            <p:strVal val="ppt_x-.2"/>
                                          </p:val>
                                        </p:tav>
                                      </p:tavLst>
                                    </p:anim>
                                    <p:anim calcmode="lin" valueType="num">
                                      <p:cBhvr>
                                        <p:cTn id="62" dur="1000"/>
                                        <p:tgtEl>
                                          <p:spTgt spid="26"/>
                                        </p:tgtEl>
                                        <p:attrNameLst>
                                          <p:attrName>ppt_y</p:attrName>
                                        </p:attrNameLst>
                                      </p:cBhvr>
                                      <p:tavLst>
                                        <p:tav tm="0">
                                          <p:val>
                                            <p:strVal val="ppt_y"/>
                                          </p:val>
                                        </p:tav>
                                        <p:tav tm="100000">
                                          <p:val>
                                            <p:strVal val="ppt_y"/>
                                          </p:val>
                                        </p:tav>
                                      </p:tavLst>
                                    </p:anim>
                                    <p:animEffect transition="out" filter="fade">
                                      <p:cBhvr>
                                        <p:cTn id="63" dur="1000"/>
                                        <p:tgtEl>
                                          <p:spTgt spid="26"/>
                                        </p:tgtEl>
                                      </p:cBhvr>
                                    </p:animEffect>
                                    <p:set>
                                      <p:cBhvr>
                                        <p:cTn id="64" dur="1" fill="hold">
                                          <p:stCondLst>
                                            <p:cond delay="999"/>
                                          </p:stCondLst>
                                        </p:cTn>
                                        <p:tgtEl>
                                          <p:spTgt spid="26"/>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5" fill="hold">
                            <p:stCondLst>
                              <p:cond delay="5000"/>
                            </p:stCondLst>
                            <p:childTnLst>
                              <p:par>
                                <p:cTn id="66" presetID="54" presetClass="exit" presetSubtype="0" decel="100000" fill="hold" grpId="0" nodeType="afterEffect">
                                  <p:stCondLst>
                                    <p:cond delay="0"/>
                                  </p:stCondLst>
                                  <p:childTnLst>
                                    <p:anim calcmode="lin" valueType="num">
                                      <p:cBhvr>
                                        <p:cTn id="67" dur="1000"/>
                                        <p:tgtEl>
                                          <p:spTgt spid="10"/>
                                        </p:tgtEl>
                                        <p:attrNameLst>
                                          <p:attrName>ppt_w</p:attrName>
                                        </p:attrNameLst>
                                      </p:cBhvr>
                                      <p:tavLst>
                                        <p:tav tm="0">
                                          <p:val>
                                            <p:strVal val="ppt_w"/>
                                          </p:val>
                                        </p:tav>
                                        <p:tav tm="100000">
                                          <p:val>
                                            <p:strVal val="ppt_w*0.05"/>
                                          </p:val>
                                        </p:tav>
                                      </p:tavLst>
                                    </p:anim>
                                    <p:anim calcmode="lin" valueType="num">
                                      <p:cBhvr>
                                        <p:cTn id="68" dur="1000"/>
                                        <p:tgtEl>
                                          <p:spTgt spid="10"/>
                                        </p:tgtEl>
                                        <p:attrNameLst>
                                          <p:attrName>ppt_h</p:attrName>
                                        </p:attrNameLst>
                                      </p:cBhvr>
                                      <p:tavLst>
                                        <p:tav tm="0">
                                          <p:val>
                                            <p:strVal val="ppt_h"/>
                                          </p:val>
                                        </p:tav>
                                        <p:tav tm="100000">
                                          <p:val>
                                            <p:strVal val="ppt_h"/>
                                          </p:val>
                                        </p:tav>
                                      </p:tavLst>
                                    </p:anim>
                                    <p:anim calcmode="lin" valueType="num">
                                      <p:cBhvr>
                                        <p:cTn id="69" dur="1000"/>
                                        <p:tgtEl>
                                          <p:spTgt spid="10"/>
                                        </p:tgtEl>
                                        <p:attrNameLst>
                                          <p:attrName>ppt_x</p:attrName>
                                        </p:attrNameLst>
                                      </p:cBhvr>
                                      <p:tavLst>
                                        <p:tav tm="0">
                                          <p:val>
                                            <p:strVal val="ppt_x"/>
                                          </p:val>
                                        </p:tav>
                                        <p:tav tm="100000">
                                          <p:val>
                                            <p:strVal val="ppt_x-.2"/>
                                          </p:val>
                                        </p:tav>
                                      </p:tavLst>
                                    </p:anim>
                                    <p:anim calcmode="lin" valueType="num">
                                      <p:cBhvr>
                                        <p:cTn id="70" dur="1000"/>
                                        <p:tgtEl>
                                          <p:spTgt spid="10"/>
                                        </p:tgtEl>
                                        <p:attrNameLst>
                                          <p:attrName>ppt_y</p:attrName>
                                        </p:attrNameLst>
                                      </p:cBhvr>
                                      <p:tavLst>
                                        <p:tav tm="0">
                                          <p:val>
                                            <p:strVal val="ppt_y"/>
                                          </p:val>
                                        </p:tav>
                                        <p:tav tm="100000">
                                          <p:val>
                                            <p:strVal val="ppt_y"/>
                                          </p:val>
                                        </p:tav>
                                      </p:tavLst>
                                    </p:anim>
                                    <p:animEffect transition="out" filter="fade">
                                      <p:cBhvr>
                                        <p:cTn id="71" dur="1000"/>
                                        <p:tgtEl>
                                          <p:spTgt spid="10"/>
                                        </p:tgtEl>
                                      </p:cBhvr>
                                    </p:animEffect>
                                    <p:set>
                                      <p:cBhvr>
                                        <p:cTn id="72"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73" fill="hold" nodeType="afterGroup">
                            <p:stCondLst>
                              <p:cond delay="6000"/>
                            </p:stCondLst>
                            <p:childTnLst>
                              <p:par>
                                <p:cTn id="74" presetID="54" presetClass="exit" presetSubtype="0" decel="100000" fill="hold" grpId="0" nodeType="afterEffect">
                                  <p:stCondLst>
                                    <p:cond delay="0"/>
                                  </p:stCondLst>
                                  <p:childTnLst>
                                    <p:anim calcmode="lin" valueType="num">
                                      <p:cBhvr>
                                        <p:cTn id="75" dur="1000"/>
                                        <p:tgtEl>
                                          <p:spTgt spid="9"/>
                                        </p:tgtEl>
                                        <p:attrNameLst>
                                          <p:attrName>ppt_w</p:attrName>
                                        </p:attrNameLst>
                                      </p:cBhvr>
                                      <p:tavLst>
                                        <p:tav tm="0">
                                          <p:val>
                                            <p:strVal val="ppt_w"/>
                                          </p:val>
                                        </p:tav>
                                        <p:tav tm="100000">
                                          <p:val>
                                            <p:strVal val="ppt_w*0.05"/>
                                          </p:val>
                                        </p:tav>
                                      </p:tavLst>
                                    </p:anim>
                                    <p:anim calcmode="lin" valueType="num">
                                      <p:cBhvr>
                                        <p:cTn id="76" dur="1000"/>
                                        <p:tgtEl>
                                          <p:spTgt spid="9"/>
                                        </p:tgtEl>
                                        <p:attrNameLst>
                                          <p:attrName>ppt_h</p:attrName>
                                        </p:attrNameLst>
                                      </p:cBhvr>
                                      <p:tavLst>
                                        <p:tav tm="0">
                                          <p:val>
                                            <p:strVal val="ppt_h"/>
                                          </p:val>
                                        </p:tav>
                                        <p:tav tm="100000">
                                          <p:val>
                                            <p:strVal val="ppt_h"/>
                                          </p:val>
                                        </p:tav>
                                      </p:tavLst>
                                    </p:anim>
                                    <p:anim calcmode="lin" valueType="num">
                                      <p:cBhvr>
                                        <p:cTn id="77" dur="1000"/>
                                        <p:tgtEl>
                                          <p:spTgt spid="9"/>
                                        </p:tgtEl>
                                        <p:attrNameLst>
                                          <p:attrName>ppt_x</p:attrName>
                                        </p:attrNameLst>
                                      </p:cBhvr>
                                      <p:tavLst>
                                        <p:tav tm="0">
                                          <p:val>
                                            <p:strVal val="ppt_x"/>
                                          </p:val>
                                        </p:tav>
                                        <p:tav tm="100000">
                                          <p:val>
                                            <p:strVal val="ppt_x-.2"/>
                                          </p:val>
                                        </p:tav>
                                      </p:tavLst>
                                    </p:anim>
                                    <p:anim calcmode="lin" valueType="num">
                                      <p:cBhvr>
                                        <p:cTn id="78" dur="1000"/>
                                        <p:tgtEl>
                                          <p:spTgt spid="9"/>
                                        </p:tgtEl>
                                        <p:attrNameLst>
                                          <p:attrName>ppt_y</p:attrName>
                                        </p:attrNameLst>
                                      </p:cBhvr>
                                      <p:tavLst>
                                        <p:tav tm="0">
                                          <p:val>
                                            <p:strVal val="ppt_y"/>
                                          </p:val>
                                        </p:tav>
                                        <p:tav tm="100000">
                                          <p:val>
                                            <p:strVal val="ppt_y"/>
                                          </p:val>
                                        </p:tav>
                                      </p:tavLst>
                                    </p:anim>
                                    <p:animEffect transition="out" filter="fade">
                                      <p:cBhvr>
                                        <p:cTn id="79" dur="1000"/>
                                        <p:tgtEl>
                                          <p:spTgt spid="9"/>
                                        </p:tgtEl>
                                      </p:cBhvr>
                                    </p:animEffect>
                                    <p:set>
                                      <p:cBhvr>
                                        <p:cTn id="8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childTnLst>
                          </p:cTn>
                        </p:par>
                        <p:par>
                          <p:cTn id="81" fill="hold" nodeType="afterGroup">
                            <p:stCondLst>
                              <p:cond delay="7000"/>
                            </p:stCondLst>
                            <p:childTnLst>
                              <p:par>
                                <p:cTn id="82" presetID="54" presetClass="exit" presetSubtype="0" decel="100000" fill="hold" grpId="0" nodeType="afterEffect">
                                  <p:stCondLst>
                                    <p:cond delay="0"/>
                                  </p:stCondLst>
                                  <p:childTnLst>
                                    <p:anim calcmode="lin" valueType="num">
                                      <p:cBhvr>
                                        <p:cTn id="83" dur="1000"/>
                                        <p:tgtEl>
                                          <p:spTgt spid="8"/>
                                        </p:tgtEl>
                                        <p:attrNameLst>
                                          <p:attrName>ppt_w</p:attrName>
                                        </p:attrNameLst>
                                      </p:cBhvr>
                                      <p:tavLst>
                                        <p:tav tm="0">
                                          <p:val>
                                            <p:strVal val="ppt_w"/>
                                          </p:val>
                                        </p:tav>
                                        <p:tav tm="100000">
                                          <p:val>
                                            <p:strVal val="ppt_w*0.05"/>
                                          </p:val>
                                        </p:tav>
                                      </p:tavLst>
                                    </p:anim>
                                    <p:anim calcmode="lin" valueType="num">
                                      <p:cBhvr>
                                        <p:cTn id="84" dur="1000"/>
                                        <p:tgtEl>
                                          <p:spTgt spid="8"/>
                                        </p:tgtEl>
                                        <p:attrNameLst>
                                          <p:attrName>ppt_h</p:attrName>
                                        </p:attrNameLst>
                                      </p:cBhvr>
                                      <p:tavLst>
                                        <p:tav tm="0">
                                          <p:val>
                                            <p:strVal val="ppt_h"/>
                                          </p:val>
                                        </p:tav>
                                        <p:tav tm="100000">
                                          <p:val>
                                            <p:strVal val="ppt_h"/>
                                          </p:val>
                                        </p:tav>
                                      </p:tavLst>
                                    </p:anim>
                                    <p:anim calcmode="lin" valueType="num">
                                      <p:cBhvr>
                                        <p:cTn id="85" dur="1000"/>
                                        <p:tgtEl>
                                          <p:spTgt spid="8"/>
                                        </p:tgtEl>
                                        <p:attrNameLst>
                                          <p:attrName>ppt_x</p:attrName>
                                        </p:attrNameLst>
                                      </p:cBhvr>
                                      <p:tavLst>
                                        <p:tav tm="0">
                                          <p:val>
                                            <p:strVal val="ppt_x"/>
                                          </p:val>
                                        </p:tav>
                                        <p:tav tm="100000">
                                          <p:val>
                                            <p:strVal val="ppt_x-.2"/>
                                          </p:val>
                                        </p:tav>
                                      </p:tavLst>
                                    </p:anim>
                                    <p:anim calcmode="lin" valueType="num">
                                      <p:cBhvr>
                                        <p:cTn id="86" dur="1000"/>
                                        <p:tgtEl>
                                          <p:spTgt spid="8"/>
                                        </p:tgtEl>
                                        <p:attrNameLst>
                                          <p:attrName>ppt_y</p:attrName>
                                        </p:attrNameLst>
                                      </p:cBhvr>
                                      <p:tavLst>
                                        <p:tav tm="0">
                                          <p:val>
                                            <p:strVal val="ppt_y"/>
                                          </p:val>
                                        </p:tav>
                                        <p:tav tm="100000">
                                          <p:val>
                                            <p:strVal val="ppt_y"/>
                                          </p:val>
                                        </p:tav>
                                      </p:tavLst>
                                    </p:anim>
                                    <p:animEffect transition="out" filter="fade">
                                      <p:cBhvr>
                                        <p:cTn id="87" dur="1000"/>
                                        <p:tgtEl>
                                          <p:spTgt spid="8"/>
                                        </p:tgtEl>
                                      </p:cBhvr>
                                    </p:animEffect>
                                    <p:set>
                                      <p:cBhvr>
                                        <p:cTn id="88"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childTnLst>
                          </p:cTn>
                        </p:par>
                        <p:par>
                          <p:cTn id="89" fill="hold" nodeType="afterGroup">
                            <p:stCondLst>
                              <p:cond delay="8000"/>
                            </p:stCondLst>
                            <p:childTnLst>
                              <p:par>
                                <p:cTn id="90" presetID="54" presetClass="exit" presetSubtype="0" decel="100000" fill="hold" grpId="0" nodeType="afterEffect">
                                  <p:stCondLst>
                                    <p:cond delay="0"/>
                                  </p:stCondLst>
                                  <p:childTnLst>
                                    <p:anim calcmode="lin" valueType="num">
                                      <p:cBhvr>
                                        <p:cTn id="91" dur="1000"/>
                                        <p:tgtEl>
                                          <p:spTgt spid="7"/>
                                        </p:tgtEl>
                                        <p:attrNameLst>
                                          <p:attrName>ppt_w</p:attrName>
                                        </p:attrNameLst>
                                      </p:cBhvr>
                                      <p:tavLst>
                                        <p:tav tm="0">
                                          <p:val>
                                            <p:strVal val="ppt_w"/>
                                          </p:val>
                                        </p:tav>
                                        <p:tav tm="100000">
                                          <p:val>
                                            <p:strVal val="ppt_w*0.05"/>
                                          </p:val>
                                        </p:tav>
                                      </p:tavLst>
                                    </p:anim>
                                    <p:anim calcmode="lin" valueType="num">
                                      <p:cBhvr>
                                        <p:cTn id="92" dur="1000"/>
                                        <p:tgtEl>
                                          <p:spTgt spid="7"/>
                                        </p:tgtEl>
                                        <p:attrNameLst>
                                          <p:attrName>ppt_h</p:attrName>
                                        </p:attrNameLst>
                                      </p:cBhvr>
                                      <p:tavLst>
                                        <p:tav tm="0">
                                          <p:val>
                                            <p:strVal val="ppt_h"/>
                                          </p:val>
                                        </p:tav>
                                        <p:tav tm="100000">
                                          <p:val>
                                            <p:strVal val="ppt_h"/>
                                          </p:val>
                                        </p:tav>
                                      </p:tavLst>
                                    </p:anim>
                                    <p:anim calcmode="lin" valueType="num">
                                      <p:cBhvr>
                                        <p:cTn id="93" dur="1000"/>
                                        <p:tgtEl>
                                          <p:spTgt spid="7"/>
                                        </p:tgtEl>
                                        <p:attrNameLst>
                                          <p:attrName>ppt_x</p:attrName>
                                        </p:attrNameLst>
                                      </p:cBhvr>
                                      <p:tavLst>
                                        <p:tav tm="0">
                                          <p:val>
                                            <p:strVal val="ppt_x"/>
                                          </p:val>
                                        </p:tav>
                                        <p:tav tm="100000">
                                          <p:val>
                                            <p:strVal val="ppt_x-.2"/>
                                          </p:val>
                                        </p:tav>
                                      </p:tavLst>
                                    </p:anim>
                                    <p:anim calcmode="lin" valueType="num">
                                      <p:cBhvr>
                                        <p:cTn id="94" dur="1000"/>
                                        <p:tgtEl>
                                          <p:spTgt spid="7"/>
                                        </p:tgtEl>
                                        <p:attrNameLst>
                                          <p:attrName>ppt_y</p:attrName>
                                        </p:attrNameLst>
                                      </p:cBhvr>
                                      <p:tavLst>
                                        <p:tav tm="0">
                                          <p:val>
                                            <p:strVal val="ppt_y"/>
                                          </p:val>
                                        </p:tav>
                                        <p:tav tm="100000">
                                          <p:val>
                                            <p:strVal val="ppt_y"/>
                                          </p:val>
                                        </p:tav>
                                      </p:tavLst>
                                    </p:anim>
                                    <p:animEffect transition="out" filter="fade">
                                      <p:cBhvr>
                                        <p:cTn id="95" dur="1000"/>
                                        <p:tgtEl>
                                          <p:spTgt spid="7"/>
                                        </p:tgtEl>
                                      </p:cBhvr>
                                    </p:animEffect>
                                    <p:set>
                                      <p:cBhvr>
                                        <p:cTn id="9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2" name="click.wav"/>
                                        </p:tgtEl>
                                      </p:cMediaNode>
                                    </p:audio>
                                  </p:subTnLst>
                                </p:cTn>
                              </p:par>
                            </p:childTnLst>
                          </p:cTn>
                        </p:par>
                        <p:par>
                          <p:cTn id="97" fill="hold" nodeType="afterGroup">
                            <p:stCondLst>
                              <p:cond delay="9000"/>
                            </p:stCondLst>
                            <p:childTnLst>
                              <p:par>
                                <p:cTn id="98" presetID="54" presetClass="exit" presetSubtype="0" decel="100000" fill="hold" grpId="0" nodeType="afterEffect">
                                  <p:stCondLst>
                                    <p:cond delay="0"/>
                                  </p:stCondLst>
                                  <p:childTnLst>
                                    <p:anim calcmode="lin" valueType="num">
                                      <p:cBhvr>
                                        <p:cTn id="99" dur="1000"/>
                                        <p:tgtEl>
                                          <p:spTgt spid="6"/>
                                        </p:tgtEl>
                                        <p:attrNameLst>
                                          <p:attrName>ppt_w</p:attrName>
                                        </p:attrNameLst>
                                      </p:cBhvr>
                                      <p:tavLst>
                                        <p:tav tm="0">
                                          <p:val>
                                            <p:strVal val="ppt_w"/>
                                          </p:val>
                                        </p:tav>
                                        <p:tav tm="100000">
                                          <p:val>
                                            <p:strVal val="ppt_w*0.05"/>
                                          </p:val>
                                        </p:tav>
                                      </p:tavLst>
                                    </p:anim>
                                    <p:anim calcmode="lin" valueType="num">
                                      <p:cBhvr>
                                        <p:cTn id="100" dur="1000"/>
                                        <p:tgtEl>
                                          <p:spTgt spid="6"/>
                                        </p:tgtEl>
                                        <p:attrNameLst>
                                          <p:attrName>ppt_h</p:attrName>
                                        </p:attrNameLst>
                                      </p:cBhvr>
                                      <p:tavLst>
                                        <p:tav tm="0">
                                          <p:val>
                                            <p:strVal val="ppt_h"/>
                                          </p:val>
                                        </p:tav>
                                        <p:tav tm="100000">
                                          <p:val>
                                            <p:strVal val="ppt_h"/>
                                          </p:val>
                                        </p:tav>
                                      </p:tavLst>
                                    </p:anim>
                                    <p:anim calcmode="lin" valueType="num">
                                      <p:cBhvr>
                                        <p:cTn id="101" dur="1000"/>
                                        <p:tgtEl>
                                          <p:spTgt spid="6"/>
                                        </p:tgtEl>
                                        <p:attrNameLst>
                                          <p:attrName>ppt_x</p:attrName>
                                        </p:attrNameLst>
                                      </p:cBhvr>
                                      <p:tavLst>
                                        <p:tav tm="0">
                                          <p:val>
                                            <p:strVal val="ppt_x"/>
                                          </p:val>
                                        </p:tav>
                                        <p:tav tm="100000">
                                          <p:val>
                                            <p:strVal val="ppt_x-.2"/>
                                          </p:val>
                                        </p:tav>
                                      </p:tavLst>
                                    </p:anim>
                                    <p:anim calcmode="lin" valueType="num">
                                      <p:cBhvr>
                                        <p:cTn id="102" dur="1000"/>
                                        <p:tgtEl>
                                          <p:spTgt spid="6"/>
                                        </p:tgtEl>
                                        <p:attrNameLst>
                                          <p:attrName>ppt_y</p:attrName>
                                        </p:attrNameLst>
                                      </p:cBhvr>
                                      <p:tavLst>
                                        <p:tav tm="0">
                                          <p:val>
                                            <p:strVal val="ppt_y"/>
                                          </p:val>
                                        </p:tav>
                                        <p:tav tm="100000">
                                          <p:val>
                                            <p:strVal val="ppt_y"/>
                                          </p:val>
                                        </p:tav>
                                      </p:tavLst>
                                    </p:anim>
                                    <p:animEffect transition="out" filter="fade">
                                      <p:cBhvr>
                                        <p:cTn id="103" dur="1000"/>
                                        <p:tgtEl>
                                          <p:spTgt spid="6"/>
                                        </p:tgtEl>
                                      </p:cBhvr>
                                    </p:animEffect>
                                    <p:set>
                                      <p:cBhvr>
                                        <p:cTn id="104"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5" fill="hold" nodeType="afterGroup">
                            <p:stCondLst>
                              <p:cond delay="10000"/>
                            </p:stCondLst>
                            <p:childTnLst>
                              <p:par>
                                <p:cTn id="106" presetID="6" presetClass="emph" presetSubtype="0" fill="hold" grpId="0" nodeType="afterEffect">
                                  <p:stCondLst>
                                    <p:cond delay="0"/>
                                  </p:stCondLst>
                                  <p:childTnLst>
                                    <p:animScale>
                                      <p:cBhvr>
                                        <p:cTn id="107" dur="1000" fill="hold"/>
                                        <p:tgtEl>
                                          <p:spTgt spid="5"/>
                                        </p:tgtEl>
                                      </p:cBhvr>
                                      <p:by x="130000" y="130000"/>
                                    </p:animScale>
                                  </p:childTnLst>
                                  <p:subTnLst>
                                    <p:audio>
                                      <p:cMediaNode>
                                        <p:cTn display="0" masterRel="sameClick">
                                          <p:stCondLst>
                                            <p:cond evt="begin" delay="0">
                                              <p:tn val="106"/>
                                            </p:cond>
                                          </p:stCondLst>
                                          <p:endCondLst>
                                            <p:cond evt="onStopAudio" delay="0">
                                              <p:tgtEl>
                                                <p:sldTgt/>
                                              </p:tgtEl>
                                            </p:cond>
                                          </p:endCondLst>
                                        </p:cTn>
                                        <p:tgtEl>
                                          <p:sndTgt r:embed="rId3" name="BELL.WAV"/>
                                        </p:tgtEl>
                                      </p:cMediaNode>
                                    </p:audio>
                                  </p:subTnLst>
                                </p:cTn>
                              </p:par>
                            </p:childTnLst>
                          </p:cTn>
                        </p:par>
                        <p:par>
                          <p:cTn id="108" fill="hold" nodeType="afterGroup">
                            <p:stCondLst>
                              <p:cond delay="11000"/>
                            </p:stCondLst>
                            <p:childTnLst>
                              <p:par>
                                <p:cTn id="109" presetID="23" presetClass="entr" presetSubtype="16" fill="remove" nodeType="afterEffect">
                                  <p:stCondLst>
                                    <p:cond delay="0"/>
                                  </p:stCondLst>
                                  <p:childTnLst>
                                    <p:set>
                                      <p:cBhvr>
                                        <p:cTn id="110" dur="1" fill="hold">
                                          <p:stCondLst>
                                            <p:cond delay="0"/>
                                          </p:stCondLst>
                                        </p:cTn>
                                        <p:tgtEl>
                                          <p:spTgt spid="2"/>
                                        </p:tgtEl>
                                        <p:attrNameLst>
                                          <p:attrName>style.visibility</p:attrName>
                                        </p:attrNameLst>
                                      </p:cBhvr>
                                      <p:to>
                                        <p:strVal val="visible"/>
                                      </p:to>
                                    </p:set>
                                    <p:anim calcmode="lin" valueType="num">
                                      <p:cBhvr>
                                        <p:cTn id="111" dur="3000" fill="hold"/>
                                        <p:tgtEl>
                                          <p:spTgt spid="2"/>
                                        </p:tgtEl>
                                        <p:attrNameLst>
                                          <p:attrName>ppt_w</p:attrName>
                                        </p:attrNameLst>
                                      </p:cBhvr>
                                      <p:tavLst>
                                        <p:tav tm="0">
                                          <p:val>
                                            <p:fltVal val="0"/>
                                          </p:val>
                                        </p:tav>
                                        <p:tav tm="100000">
                                          <p:val>
                                            <p:strVal val="#ppt_w"/>
                                          </p:val>
                                        </p:tav>
                                      </p:tavLst>
                                    </p:anim>
                                    <p:anim calcmode="lin" valueType="num">
                                      <p:cBhvr>
                                        <p:cTn id="112"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9"/>
                                            </p:cond>
                                          </p:stCondLst>
                                          <p:endCondLst>
                                            <p:cond evt="onStopAudio" delay="0">
                                              <p:tgtEl>
                                                <p:sldTgt/>
                                              </p:tgtEl>
                                            </p:cond>
                                          </p:endCondLst>
                                        </p:cTn>
                                        <p:tgtEl>
                                          <p:sndTgt r:embed="rId4" name="Cau hoi.wav"/>
                                        </p:tgtEl>
                                      </p:cMediaNode>
                                    </p:audio>
                                  </p:subTnLst>
                                </p:cTn>
                              </p:par>
                            </p:childTnLst>
                          </p:cTn>
                        </p:par>
                      </p:childTnLst>
                    </p:cTn>
                  </p:par>
                  <p:par>
                    <p:cTn id="113" fill="hold">
                      <p:stCondLst>
                        <p:cond delay="indefinite"/>
                      </p:stCondLst>
                      <p:childTnLst>
                        <p:par>
                          <p:cTn id="114" fill="hold">
                            <p:stCondLst>
                              <p:cond delay="0"/>
                            </p:stCondLst>
                            <p:childTnLst>
                              <p:par>
                                <p:cTn id="115" presetID="23" presetClass="emph" presetSubtype="0" fill="hold" grpId="1" nodeType="clickEffect">
                                  <p:stCondLst>
                                    <p:cond delay="0"/>
                                  </p:stCondLst>
                                  <p:childTnLst>
                                    <p:animClr clrSpc="hsl" dir="cw">
                                      <p:cBhvr override="childStyle">
                                        <p:cTn id="116" dur="500" fill="hold"/>
                                        <p:tgtEl>
                                          <p:spTgt spid="35"/>
                                        </p:tgtEl>
                                        <p:attrNameLst>
                                          <p:attrName>style.color</p:attrName>
                                        </p:attrNameLst>
                                      </p:cBhvr>
                                      <p:by>
                                        <p:hsl h="10842353" s="0" l="0"/>
                                      </p:by>
                                    </p:animClr>
                                    <p:animClr clrSpc="hsl" dir="cw">
                                      <p:cBhvr>
                                        <p:cTn id="117" dur="500" fill="hold"/>
                                        <p:tgtEl>
                                          <p:spTgt spid="35"/>
                                        </p:tgtEl>
                                        <p:attrNameLst>
                                          <p:attrName>fillcolor</p:attrName>
                                        </p:attrNameLst>
                                      </p:cBhvr>
                                      <p:by>
                                        <p:hsl h="10842353" s="0" l="0"/>
                                      </p:by>
                                    </p:animClr>
                                    <p:animClr clrSpc="hsl" dir="cw">
                                      <p:cBhvr>
                                        <p:cTn id="118" dur="500" fill="hold"/>
                                        <p:tgtEl>
                                          <p:spTgt spid="35"/>
                                        </p:tgtEl>
                                        <p:attrNameLst>
                                          <p:attrName>stroke.color</p:attrName>
                                        </p:attrNameLst>
                                      </p:cBhvr>
                                      <p:by>
                                        <p:hsl h="10842353" s="0" l="0"/>
                                      </p:by>
                                    </p:animClr>
                                    <p:set>
                                      <p:cBhvr>
                                        <p:cTn id="119" dur="500" fill="hold"/>
                                        <p:tgtEl>
                                          <p:spTgt spid="35"/>
                                        </p:tgtEl>
                                        <p:attrNameLst>
                                          <p:attrName>fill.type</p:attrName>
                                        </p:attrNameLst>
                                      </p:cBhvr>
                                      <p:to>
                                        <p:strVal val="solid"/>
                                      </p:to>
                                    </p:set>
                                  </p:childTnLst>
                                  <p:subTnLst>
                                    <p:audio>
                                      <p:cMediaNode>
                                        <p:cTn display="0" masterRel="sameClick">
                                          <p:stCondLst>
                                            <p:cond evt="begin" delay="0">
                                              <p:tn val="115"/>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6" grpId="0" animBg="1"/>
      <p:bldP spid="27" grpId="0" animBg="1"/>
      <p:bldP spid="28" grpId="0" animBg="1"/>
      <p:bldP spid="29" grpId="0" animBg="1"/>
      <p:bldP spid="30" grpId="0" animBg="1"/>
      <p:bldP spid="32" grpId="0" animBg="1"/>
      <p:bldP spid="33" grpId="0" animBg="1"/>
      <p:bldP spid="34" grpId="0" animBg="1"/>
      <p:bldP spid="35" grpId="0" animBg="1"/>
      <p:bldP spid="35" grpId="1"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5448302"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FF0000"/>
                </a:solidFill>
                <a:latin typeface="Calibri" panose="020F0502020204030204" pitchFamily="34" charset="0"/>
                <a:cs typeface="Calibri" panose="020F0502020204030204" pitchFamily="34" charset="0"/>
              </a:rPr>
              <a:t>0</a:t>
            </a:r>
          </a:p>
        </p:txBody>
      </p:sp>
      <p:sp>
        <p:nvSpPr>
          <p:cNvPr id="6" name="AutoShape 6"/>
          <p:cNvSpPr>
            <a:spLocks noChangeArrowheads="1"/>
          </p:cNvSpPr>
          <p:nvPr/>
        </p:nvSpPr>
        <p:spPr bwMode="auto">
          <a:xfrm>
            <a:off x="5451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800000"/>
                </a:solidFill>
                <a:latin typeface="Calibri" panose="020F0502020204030204" pitchFamily="34" charset="0"/>
                <a:cs typeface="Calibri" panose="020F0502020204030204" pitchFamily="34" charset="0"/>
              </a:rPr>
              <a:t>1</a:t>
            </a:r>
          </a:p>
        </p:txBody>
      </p:sp>
      <p:sp>
        <p:nvSpPr>
          <p:cNvPr id="7" name="AutoShape 7"/>
          <p:cNvSpPr>
            <a:spLocks noChangeArrowheads="1"/>
          </p:cNvSpPr>
          <p:nvPr/>
        </p:nvSpPr>
        <p:spPr bwMode="auto">
          <a:xfrm>
            <a:off x="5456241"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2</a:t>
            </a:r>
          </a:p>
        </p:txBody>
      </p:sp>
      <p:sp>
        <p:nvSpPr>
          <p:cNvPr id="8" name="AutoShape 8"/>
          <p:cNvSpPr>
            <a:spLocks noChangeArrowheads="1"/>
          </p:cNvSpPr>
          <p:nvPr/>
        </p:nvSpPr>
        <p:spPr bwMode="auto">
          <a:xfrm>
            <a:off x="5448302"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3</a:t>
            </a:r>
          </a:p>
        </p:txBody>
      </p:sp>
      <p:sp>
        <p:nvSpPr>
          <p:cNvPr id="9" name="AutoShape 10"/>
          <p:cNvSpPr>
            <a:spLocks noChangeArrowheads="1"/>
          </p:cNvSpPr>
          <p:nvPr/>
        </p:nvSpPr>
        <p:spPr bwMode="auto">
          <a:xfrm>
            <a:off x="5448302"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4</a:t>
            </a:r>
          </a:p>
        </p:txBody>
      </p:sp>
      <p:sp>
        <p:nvSpPr>
          <p:cNvPr id="10" name="AutoShape 16"/>
          <p:cNvSpPr>
            <a:spLocks noChangeArrowheads="1"/>
          </p:cNvSpPr>
          <p:nvPr/>
        </p:nvSpPr>
        <p:spPr bwMode="auto">
          <a:xfrm>
            <a:off x="5454650" y="547150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5</a:t>
            </a:r>
          </a:p>
        </p:txBody>
      </p:sp>
      <p:grpSp>
        <p:nvGrpSpPr>
          <p:cNvPr id="2" name="Group 18"/>
          <p:cNvGrpSpPr>
            <a:grpSpLocks/>
          </p:cNvGrpSpPr>
          <p:nvPr/>
        </p:nvGrpSpPr>
        <p:grpSpPr bwMode="auto">
          <a:xfrm>
            <a:off x="2022476" y="5497070"/>
            <a:ext cx="3048000" cy="914400"/>
            <a:chOff x="912" y="2592"/>
            <a:chExt cx="3072" cy="960"/>
          </a:xfrm>
        </p:grpSpPr>
        <p:sp>
          <p:nvSpPr>
            <p:cNvPr id="32791" name="Oval 19"/>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endParaRPr lang="en-US" sz="1810" dirty="0">
                <a:solidFill>
                  <a:prstClr val="black"/>
                </a:solidFill>
                <a:latin typeface="Calibri" panose="020F0502020204030204" pitchFamily="34" charset="0"/>
                <a:cs typeface="Calibri" panose="020F0502020204030204" pitchFamily="34" charset="0"/>
              </a:endParaRPr>
            </a:p>
          </p:txBody>
        </p:sp>
        <p:sp>
          <p:nvSpPr>
            <p:cNvPr id="32792" name="WordArt 20"/>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defTabSz="922983"/>
              <a:r>
                <a:rPr lang="en-US" sz="3619" i="1" kern="10" dirty="0" err="1">
                  <a:ln w="9525">
                    <a:solidFill>
                      <a:srgbClr val="FF0000"/>
                    </a:solidFill>
                    <a:round/>
                    <a:headEnd/>
                    <a:tailEnd/>
                  </a:ln>
                  <a:solidFill>
                    <a:srgbClr val="FF6600"/>
                  </a:solidFill>
                  <a:latin typeface=".VnTime" panose="020B7200000000000000" pitchFamily="34" charset="0"/>
                </a:rPr>
                <a:t>HÕt</a:t>
              </a:r>
              <a:r>
                <a:rPr lang="en-US" sz="3619" i="1" kern="10" dirty="0">
                  <a:ln w="9525">
                    <a:solidFill>
                      <a:srgbClr val="FF0000"/>
                    </a:solidFill>
                    <a:round/>
                    <a:headEnd/>
                    <a:tailEnd/>
                  </a:ln>
                  <a:solidFill>
                    <a:srgbClr val="FF6600"/>
                  </a:solidFill>
                  <a:latin typeface=".VnTime" panose="020B7200000000000000" pitchFamily="34" charset="0"/>
                </a:rPr>
                <a:t> </a:t>
              </a:r>
              <a:r>
                <a:rPr lang="en-US" sz="3619" i="1" kern="10" dirty="0" err="1">
                  <a:ln w="9525">
                    <a:solidFill>
                      <a:srgbClr val="FF0000"/>
                    </a:solidFill>
                    <a:round/>
                    <a:headEnd/>
                    <a:tailEnd/>
                  </a:ln>
                  <a:solidFill>
                    <a:srgbClr val="FF6600"/>
                  </a:solidFill>
                  <a:latin typeface=".VnTime" panose="020B7200000000000000" pitchFamily="34" charset="0"/>
                </a:rPr>
                <a:t>giê</a:t>
              </a:r>
              <a:endParaRPr lang="en-US" sz="3619" i="1" kern="10" dirty="0">
                <a:ln w="9525">
                  <a:solidFill>
                    <a:srgbClr val="FF0000"/>
                  </a:solidFill>
                  <a:round/>
                  <a:headEnd/>
                  <a:tailEnd/>
                </a:ln>
                <a:solidFill>
                  <a:srgbClr val="FF6600"/>
                </a:solidFill>
                <a:latin typeface=".VnTime" panose="020B7200000000000000" pitchFamily="34" charset="0"/>
              </a:endParaRPr>
            </a:p>
          </p:txBody>
        </p:sp>
      </p:grpSp>
      <p:sp>
        <p:nvSpPr>
          <p:cNvPr id="26" name="AutoShape 16"/>
          <p:cNvSpPr>
            <a:spLocks noChangeArrowheads="1"/>
          </p:cNvSpPr>
          <p:nvPr/>
        </p:nvSpPr>
        <p:spPr bwMode="auto">
          <a:xfrm>
            <a:off x="5446712" y="547467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6</a:t>
            </a:r>
          </a:p>
        </p:txBody>
      </p:sp>
      <p:sp>
        <p:nvSpPr>
          <p:cNvPr id="27" name="AutoShape 16"/>
          <p:cNvSpPr>
            <a:spLocks noChangeArrowheads="1"/>
          </p:cNvSpPr>
          <p:nvPr/>
        </p:nvSpPr>
        <p:spPr bwMode="auto">
          <a:xfrm>
            <a:off x="5442315" y="547089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7</a:t>
            </a:r>
          </a:p>
        </p:txBody>
      </p:sp>
      <p:sp>
        <p:nvSpPr>
          <p:cNvPr id="28" name="AutoShape 16"/>
          <p:cNvSpPr>
            <a:spLocks noChangeArrowheads="1"/>
          </p:cNvSpPr>
          <p:nvPr/>
        </p:nvSpPr>
        <p:spPr bwMode="auto">
          <a:xfrm>
            <a:off x="5442315" y="546954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8</a:t>
            </a:r>
          </a:p>
        </p:txBody>
      </p:sp>
      <p:sp>
        <p:nvSpPr>
          <p:cNvPr id="29" name="AutoShape 16"/>
          <p:cNvSpPr>
            <a:spLocks noChangeArrowheads="1"/>
          </p:cNvSpPr>
          <p:nvPr/>
        </p:nvSpPr>
        <p:spPr bwMode="auto">
          <a:xfrm>
            <a:off x="5442315" y="546954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9</a:t>
            </a:r>
          </a:p>
        </p:txBody>
      </p:sp>
      <p:sp>
        <p:nvSpPr>
          <p:cNvPr id="30" name="AutoShape 16"/>
          <p:cNvSpPr>
            <a:spLocks noChangeArrowheads="1"/>
          </p:cNvSpPr>
          <p:nvPr/>
        </p:nvSpPr>
        <p:spPr bwMode="auto">
          <a:xfrm>
            <a:off x="5431214" y="5461746"/>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lIns="86988" tIns="43492" rIns="86988" bIns="43492"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22983">
              <a:spcBef>
                <a:spcPct val="0"/>
              </a:spcBef>
              <a:buNone/>
            </a:pPr>
            <a:r>
              <a:rPr lang="en-US" sz="4381" dirty="0">
                <a:solidFill>
                  <a:srgbClr val="0033CC"/>
                </a:solidFill>
                <a:latin typeface="Calibri" panose="020F0502020204030204" pitchFamily="34" charset="0"/>
                <a:cs typeface="Calibri" panose="020F0502020204030204" pitchFamily="34" charset="0"/>
              </a:rPr>
              <a:t>10</a:t>
            </a:r>
          </a:p>
        </p:txBody>
      </p:sp>
      <p:sp>
        <p:nvSpPr>
          <p:cNvPr id="32" name="Oval 18"/>
          <p:cNvSpPr>
            <a:spLocks noChangeArrowheads="1"/>
          </p:cNvSpPr>
          <p:nvPr/>
        </p:nvSpPr>
        <p:spPr bwMode="auto">
          <a:xfrm>
            <a:off x="244050" y="347703"/>
            <a:ext cx="1737150" cy="1219200"/>
          </a:xfrm>
          <a:prstGeom prst="ellipse">
            <a:avLst/>
          </a:prstGeom>
          <a:solidFill>
            <a:srgbClr val="FFFF00"/>
          </a:solidFill>
          <a:ln w="12700">
            <a:solidFill>
              <a:srgbClr val="0000FF"/>
            </a:solidFill>
            <a:round/>
            <a:headEnd/>
            <a:tailEnd/>
          </a:ln>
        </p:spPr>
        <p:txBody>
          <a:bodyPr wrap="none" lIns="92296" tIns="46147" rIns="92296" bIns="46147" anchor="ctr"/>
          <a:lstStyle/>
          <a:p>
            <a:pPr algn="ctr" defTabSz="922983"/>
            <a:r>
              <a:rPr lang="en-US" sz="3048" b="1" i="1" u="sng" dirty="0" err="1">
                <a:solidFill>
                  <a:srgbClr val="FF0000"/>
                </a:solidFill>
                <a:latin typeface="Calibri" panose="020F0502020204030204" pitchFamily="34" charset="0"/>
                <a:cs typeface="Calibri" panose="020F0502020204030204" pitchFamily="34" charset="0"/>
              </a:rPr>
              <a:t>Câu</a:t>
            </a:r>
            <a:r>
              <a:rPr lang="en-US" sz="3048" b="1" i="1" u="sng" dirty="0">
                <a:solidFill>
                  <a:srgbClr val="FF0000"/>
                </a:solidFill>
                <a:latin typeface="Calibri" panose="020F0502020204030204" pitchFamily="34" charset="0"/>
                <a:cs typeface="Calibri" panose="020F0502020204030204" pitchFamily="34" charset="0"/>
              </a:rPr>
              <a:t> 5</a:t>
            </a:r>
          </a:p>
        </p:txBody>
      </p:sp>
      <p:sp>
        <p:nvSpPr>
          <p:cNvPr id="33" name="AutoShape 17"/>
          <p:cNvSpPr>
            <a:spLocks noChangeArrowheads="1"/>
          </p:cNvSpPr>
          <p:nvPr/>
        </p:nvSpPr>
        <p:spPr bwMode="auto">
          <a:xfrm>
            <a:off x="2190750" y="464774"/>
            <a:ext cx="9520535" cy="14478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92296" tIns="46147" rIns="92296" bIns="46147" anchor="ctr"/>
          <a:lstStyle/>
          <a:p>
            <a:pPr lvl="0" algn="ctr">
              <a:lnSpc>
                <a:spcPct val="105000"/>
              </a:lnSpc>
              <a:spcAft>
                <a:spcPts val="800"/>
              </a:spcAft>
              <a:defRPr/>
            </a:pP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Bài</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miêu</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tả</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gồm</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mấy</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phần</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algn="ctr">
              <a:lnSpc>
                <a:spcPct val="105000"/>
              </a:lnSpc>
              <a:spcAft>
                <a:spcPts val="800"/>
              </a:spcAft>
              <a:defRPr/>
            </a:pP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đó</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phần</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nào</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4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4" name="AutoShape 22" descr="5%"/>
          <p:cNvSpPr>
            <a:spLocks noChangeArrowheads="1"/>
          </p:cNvSpPr>
          <p:nvPr/>
        </p:nvSpPr>
        <p:spPr bwMode="auto">
          <a:xfrm>
            <a:off x="2410121" y="3369716"/>
            <a:ext cx="9301163" cy="844311"/>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92296" tIns="46147" rIns="92296" bIns="46147" anchor="ctr"/>
          <a:lstStyle/>
          <a:p>
            <a:pPr algn="just" defTabSz="922983"/>
            <a:r>
              <a:rPr lang="en-US" sz="3429" b="1" dirty="0">
                <a:solidFill>
                  <a:srgbClr val="0000FF"/>
                </a:solidFill>
                <a:latin typeface="Calibri" panose="020F0502020204030204" pitchFamily="34" charset="0"/>
                <a:cs typeface="Calibri" panose="020F0502020204030204" pitchFamily="34" charset="0"/>
              </a:rPr>
              <a:t>B.  2, </a:t>
            </a:r>
            <a:r>
              <a:rPr lang="en-US" sz="3429" b="1" dirty="0" err="1">
                <a:solidFill>
                  <a:srgbClr val="0000FF"/>
                </a:solidFill>
                <a:latin typeface="Calibri" panose="020F0502020204030204" pitchFamily="34" charset="0"/>
                <a:cs typeface="Calibri" panose="020F0502020204030204" pitchFamily="34" charset="0"/>
              </a:rPr>
              <a:t>mở</a:t>
            </a:r>
            <a:r>
              <a:rPr lang="en-US" sz="3429" b="1" dirty="0">
                <a:solidFill>
                  <a:srgbClr val="0000FF"/>
                </a:solidFill>
                <a:latin typeface="Calibri" panose="020F0502020204030204" pitchFamily="34" charset="0"/>
                <a:cs typeface="Calibri" panose="020F0502020204030204" pitchFamily="34" charset="0"/>
              </a:rPr>
              <a:t> </a:t>
            </a:r>
            <a:r>
              <a:rPr lang="en-US" sz="3429" b="1" dirty="0" err="1">
                <a:solidFill>
                  <a:srgbClr val="0000FF"/>
                </a:solidFill>
                <a:latin typeface="Calibri" panose="020F0502020204030204" pitchFamily="34" charset="0"/>
                <a:cs typeface="Calibri" panose="020F0502020204030204" pitchFamily="34" charset="0"/>
              </a:rPr>
              <a:t>bài</a:t>
            </a:r>
            <a:r>
              <a:rPr lang="en-US" sz="3429" b="1" dirty="0">
                <a:solidFill>
                  <a:srgbClr val="0000FF"/>
                </a:solidFill>
                <a:latin typeface="Calibri" panose="020F0502020204030204" pitchFamily="34" charset="0"/>
                <a:cs typeface="Calibri" panose="020F0502020204030204" pitchFamily="34" charset="0"/>
              </a:rPr>
              <a:t>, </a:t>
            </a:r>
            <a:r>
              <a:rPr lang="en-US" sz="3429" b="1" dirty="0" err="1">
                <a:solidFill>
                  <a:srgbClr val="0000FF"/>
                </a:solidFill>
                <a:latin typeface="Calibri" panose="020F0502020204030204" pitchFamily="34" charset="0"/>
                <a:cs typeface="Calibri" panose="020F0502020204030204" pitchFamily="34" charset="0"/>
              </a:rPr>
              <a:t>kết</a:t>
            </a:r>
            <a:r>
              <a:rPr lang="en-US" sz="3429" b="1" dirty="0">
                <a:solidFill>
                  <a:srgbClr val="0000FF"/>
                </a:solidFill>
                <a:latin typeface="Calibri" panose="020F0502020204030204" pitchFamily="34" charset="0"/>
                <a:cs typeface="Calibri" panose="020F0502020204030204" pitchFamily="34" charset="0"/>
              </a:rPr>
              <a:t> </a:t>
            </a:r>
            <a:r>
              <a:rPr lang="en-US" sz="3429" b="1" dirty="0" err="1">
                <a:solidFill>
                  <a:srgbClr val="0000FF"/>
                </a:solidFill>
                <a:latin typeface="Calibri" panose="020F0502020204030204" pitchFamily="34" charset="0"/>
                <a:cs typeface="Calibri" panose="020F0502020204030204" pitchFamily="34" charset="0"/>
              </a:rPr>
              <a:t>bài</a:t>
            </a:r>
            <a:endParaRPr lang="en-US" sz="3429" b="1" dirty="0">
              <a:solidFill>
                <a:srgbClr val="0000FF"/>
              </a:solidFill>
              <a:latin typeface="Calibri" panose="020F0502020204030204" pitchFamily="34" charset="0"/>
              <a:cs typeface="Calibri" panose="020F0502020204030204" pitchFamily="34" charset="0"/>
            </a:endParaRPr>
          </a:p>
        </p:txBody>
      </p:sp>
      <p:sp>
        <p:nvSpPr>
          <p:cNvPr id="35" name="AutoShape 22" descr="5%"/>
          <p:cNvSpPr>
            <a:spLocks noChangeArrowheads="1"/>
          </p:cNvSpPr>
          <p:nvPr/>
        </p:nvSpPr>
        <p:spPr bwMode="auto">
          <a:xfrm>
            <a:off x="2410121" y="2273052"/>
            <a:ext cx="9301163" cy="90049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92296" tIns="46147" rIns="92296" bIns="46147" anchor="ctr"/>
          <a:lstStyle/>
          <a:p>
            <a:pPr algn="just" defTabSz="922983"/>
            <a:r>
              <a:rPr lang="en-US" sz="3429" b="1" dirty="0">
                <a:solidFill>
                  <a:srgbClr val="0000FF"/>
                </a:solidFill>
                <a:latin typeface="Calibri" panose="020F0502020204030204" pitchFamily="34" charset="0"/>
                <a:cs typeface="Calibri" panose="020F0502020204030204" pitchFamily="34" charset="0"/>
              </a:rPr>
              <a:t>A.  3 , </a:t>
            </a:r>
            <a:r>
              <a:rPr lang="en-US" sz="3429" b="1" dirty="0" err="1">
                <a:solidFill>
                  <a:srgbClr val="0000FF"/>
                </a:solidFill>
                <a:latin typeface="Calibri" panose="020F0502020204030204" pitchFamily="34" charset="0"/>
                <a:cs typeface="Calibri" panose="020F0502020204030204" pitchFamily="34" charset="0"/>
              </a:rPr>
              <a:t>mở</a:t>
            </a:r>
            <a:r>
              <a:rPr lang="en-US" sz="3429" b="1" dirty="0">
                <a:solidFill>
                  <a:srgbClr val="0000FF"/>
                </a:solidFill>
                <a:latin typeface="Calibri" panose="020F0502020204030204" pitchFamily="34" charset="0"/>
                <a:cs typeface="Calibri" panose="020F0502020204030204" pitchFamily="34" charset="0"/>
              </a:rPr>
              <a:t> </a:t>
            </a:r>
            <a:r>
              <a:rPr lang="en-US" sz="3429" b="1" dirty="0" err="1">
                <a:solidFill>
                  <a:srgbClr val="0000FF"/>
                </a:solidFill>
                <a:latin typeface="Calibri" panose="020F0502020204030204" pitchFamily="34" charset="0"/>
                <a:cs typeface="Calibri" panose="020F0502020204030204" pitchFamily="34" charset="0"/>
              </a:rPr>
              <a:t>bài</a:t>
            </a:r>
            <a:r>
              <a:rPr lang="en-US" sz="3429" b="1" dirty="0">
                <a:solidFill>
                  <a:srgbClr val="0000FF"/>
                </a:solidFill>
                <a:latin typeface="Calibri" panose="020F0502020204030204" pitchFamily="34" charset="0"/>
                <a:cs typeface="Calibri" panose="020F0502020204030204" pitchFamily="34" charset="0"/>
              </a:rPr>
              <a:t>, </a:t>
            </a:r>
            <a:r>
              <a:rPr lang="en-US" sz="3429" b="1" dirty="0" err="1">
                <a:solidFill>
                  <a:srgbClr val="0000FF"/>
                </a:solidFill>
                <a:latin typeface="Calibri" panose="020F0502020204030204" pitchFamily="34" charset="0"/>
                <a:cs typeface="Calibri" panose="020F0502020204030204" pitchFamily="34" charset="0"/>
              </a:rPr>
              <a:t>thân</a:t>
            </a:r>
            <a:r>
              <a:rPr lang="en-US" sz="3429" b="1" dirty="0">
                <a:solidFill>
                  <a:srgbClr val="0000FF"/>
                </a:solidFill>
                <a:latin typeface="Calibri" panose="020F0502020204030204" pitchFamily="34" charset="0"/>
                <a:cs typeface="Calibri" panose="020F0502020204030204" pitchFamily="34" charset="0"/>
              </a:rPr>
              <a:t> </a:t>
            </a:r>
            <a:r>
              <a:rPr lang="en-US" sz="3429" b="1" dirty="0" err="1">
                <a:solidFill>
                  <a:srgbClr val="0000FF"/>
                </a:solidFill>
                <a:latin typeface="Calibri" panose="020F0502020204030204" pitchFamily="34" charset="0"/>
                <a:cs typeface="Calibri" panose="020F0502020204030204" pitchFamily="34" charset="0"/>
              </a:rPr>
              <a:t>bài</a:t>
            </a:r>
            <a:r>
              <a:rPr lang="en-US" sz="3429" b="1" dirty="0">
                <a:solidFill>
                  <a:srgbClr val="0000FF"/>
                </a:solidFill>
                <a:latin typeface="Calibri" panose="020F0502020204030204" pitchFamily="34" charset="0"/>
                <a:cs typeface="Calibri" panose="020F0502020204030204" pitchFamily="34" charset="0"/>
              </a:rPr>
              <a:t>, </a:t>
            </a:r>
            <a:r>
              <a:rPr lang="en-US" sz="3429" b="1" dirty="0" err="1">
                <a:solidFill>
                  <a:srgbClr val="0000FF"/>
                </a:solidFill>
                <a:latin typeface="Calibri" panose="020F0502020204030204" pitchFamily="34" charset="0"/>
                <a:cs typeface="Calibri" panose="020F0502020204030204" pitchFamily="34" charset="0"/>
              </a:rPr>
              <a:t>kết</a:t>
            </a:r>
            <a:r>
              <a:rPr lang="en-US" sz="3429" b="1" dirty="0">
                <a:solidFill>
                  <a:srgbClr val="0000FF"/>
                </a:solidFill>
                <a:latin typeface="Calibri" panose="020F0502020204030204" pitchFamily="34" charset="0"/>
                <a:cs typeface="Calibri" panose="020F0502020204030204" pitchFamily="34" charset="0"/>
              </a:rPr>
              <a:t> </a:t>
            </a:r>
            <a:r>
              <a:rPr lang="en-US" sz="3429" b="1" dirty="0" err="1">
                <a:solidFill>
                  <a:srgbClr val="0000FF"/>
                </a:solidFill>
                <a:latin typeface="Calibri" panose="020F0502020204030204" pitchFamily="34" charset="0"/>
                <a:cs typeface="Calibri" panose="020F0502020204030204" pitchFamily="34" charset="0"/>
              </a:rPr>
              <a:t>bài</a:t>
            </a:r>
            <a:endParaRPr lang="en-US" sz="3429" b="1" dirty="0">
              <a:solidFill>
                <a:srgbClr val="0000FF"/>
              </a:solidFill>
              <a:latin typeface="Calibri" panose="020F0502020204030204" pitchFamily="34" charset="0"/>
              <a:cs typeface="Calibri" panose="020F0502020204030204" pitchFamily="34" charset="0"/>
            </a:endParaRPr>
          </a:p>
        </p:txBody>
      </p:sp>
      <p:sp>
        <p:nvSpPr>
          <p:cNvPr id="36" name="AutoShape 22" descr="5%"/>
          <p:cNvSpPr>
            <a:spLocks noChangeArrowheads="1"/>
          </p:cNvSpPr>
          <p:nvPr/>
        </p:nvSpPr>
        <p:spPr bwMode="auto">
          <a:xfrm>
            <a:off x="2410121" y="4404322"/>
            <a:ext cx="9301163" cy="825856"/>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lIns="92296" tIns="46147" rIns="92296" bIns="46147" anchor="ctr"/>
          <a:lstStyle/>
          <a:p>
            <a:pPr algn="just" defTabSz="922983"/>
            <a:r>
              <a:rPr lang="en-US" sz="3429" b="1" dirty="0">
                <a:solidFill>
                  <a:srgbClr val="0000FF"/>
                </a:solidFill>
                <a:latin typeface="Calibri" panose="020F0502020204030204" pitchFamily="34" charset="0"/>
                <a:cs typeface="Calibri" panose="020F0502020204030204" pitchFamily="34" charset="0"/>
              </a:rPr>
              <a:t>C.  2, </a:t>
            </a:r>
            <a:r>
              <a:rPr lang="en-US" sz="3429" b="1" dirty="0" err="1">
                <a:solidFill>
                  <a:srgbClr val="0000FF"/>
                </a:solidFill>
                <a:latin typeface="Calibri" panose="020F0502020204030204" pitchFamily="34" charset="0"/>
                <a:cs typeface="Calibri" panose="020F0502020204030204" pitchFamily="34" charset="0"/>
              </a:rPr>
              <a:t>mở</a:t>
            </a:r>
            <a:r>
              <a:rPr lang="en-US" sz="3429" b="1" dirty="0">
                <a:solidFill>
                  <a:srgbClr val="0000FF"/>
                </a:solidFill>
                <a:latin typeface="Calibri" panose="020F0502020204030204" pitchFamily="34" charset="0"/>
                <a:cs typeface="Calibri" panose="020F0502020204030204" pitchFamily="34" charset="0"/>
              </a:rPr>
              <a:t> </a:t>
            </a:r>
            <a:r>
              <a:rPr lang="en-US" sz="3429" b="1" dirty="0" err="1">
                <a:solidFill>
                  <a:srgbClr val="0000FF"/>
                </a:solidFill>
                <a:latin typeface="Calibri" panose="020F0502020204030204" pitchFamily="34" charset="0"/>
                <a:cs typeface="Calibri" panose="020F0502020204030204" pitchFamily="34" charset="0"/>
              </a:rPr>
              <a:t>bài</a:t>
            </a:r>
            <a:r>
              <a:rPr lang="en-US" sz="3429" b="1" dirty="0">
                <a:solidFill>
                  <a:srgbClr val="0000FF"/>
                </a:solidFill>
                <a:latin typeface="Calibri" panose="020F0502020204030204" pitchFamily="34" charset="0"/>
                <a:cs typeface="Calibri" panose="020F0502020204030204" pitchFamily="34" charset="0"/>
              </a:rPr>
              <a:t> </a:t>
            </a:r>
            <a:r>
              <a:rPr lang="en-US" sz="3429" b="1" dirty="0" err="1">
                <a:solidFill>
                  <a:srgbClr val="0000FF"/>
                </a:solidFill>
                <a:latin typeface="Calibri" panose="020F0502020204030204" pitchFamily="34" charset="0"/>
                <a:cs typeface="Calibri" panose="020F0502020204030204" pitchFamily="34" charset="0"/>
              </a:rPr>
              <a:t>và</a:t>
            </a:r>
            <a:r>
              <a:rPr lang="en-US" sz="3429" b="1" dirty="0">
                <a:solidFill>
                  <a:srgbClr val="0000FF"/>
                </a:solidFill>
                <a:latin typeface="Calibri" panose="020F0502020204030204" pitchFamily="34" charset="0"/>
                <a:cs typeface="Calibri" panose="020F0502020204030204" pitchFamily="34" charset="0"/>
              </a:rPr>
              <a:t> </a:t>
            </a:r>
            <a:r>
              <a:rPr lang="en-US" sz="3429" b="1" dirty="0" err="1">
                <a:solidFill>
                  <a:srgbClr val="0000FF"/>
                </a:solidFill>
                <a:latin typeface="Calibri" panose="020F0502020204030204" pitchFamily="34" charset="0"/>
                <a:cs typeface="Calibri" panose="020F0502020204030204" pitchFamily="34" charset="0"/>
              </a:rPr>
              <a:t>thân</a:t>
            </a:r>
            <a:r>
              <a:rPr lang="en-US" sz="3429" b="1" dirty="0">
                <a:solidFill>
                  <a:srgbClr val="0000FF"/>
                </a:solidFill>
                <a:latin typeface="Calibri" panose="020F0502020204030204" pitchFamily="34" charset="0"/>
                <a:cs typeface="Calibri" panose="020F0502020204030204" pitchFamily="34" charset="0"/>
              </a:rPr>
              <a:t> </a:t>
            </a:r>
            <a:r>
              <a:rPr lang="en-US" sz="3429" b="1" dirty="0" err="1">
                <a:solidFill>
                  <a:srgbClr val="0000FF"/>
                </a:solidFill>
                <a:latin typeface="Calibri" panose="020F0502020204030204" pitchFamily="34" charset="0"/>
                <a:cs typeface="Calibri" panose="020F0502020204030204" pitchFamily="34" charset="0"/>
              </a:rPr>
              <a:t>bài</a:t>
            </a:r>
            <a:endParaRPr lang="en-US" sz="3429" b="1"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163011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1000"/>
                                        <p:tgtEl>
                                          <p:spTgt spid="32"/>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slide(fromLeft)">
                                      <p:cBhvr>
                                        <p:cTn id="11" dur="1000"/>
                                        <p:tgtEl>
                                          <p:spTgt spid="3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1000" fill="hold"/>
                                        <p:tgtEl>
                                          <p:spTgt spid="34"/>
                                        </p:tgtEl>
                                        <p:attrNameLst>
                                          <p:attrName>ppt_x</p:attrName>
                                        </p:attrNameLst>
                                      </p:cBhvr>
                                      <p:tavLst>
                                        <p:tav tm="0">
                                          <p:val>
                                            <p:strVal val="0-#ppt_w/2"/>
                                          </p:val>
                                        </p:tav>
                                        <p:tav tm="100000">
                                          <p:val>
                                            <p:strVal val="#ppt_x"/>
                                          </p:val>
                                        </p:tav>
                                      </p:tavLst>
                                    </p:anim>
                                    <p:anim calcmode="lin" valueType="num">
                                      <p:cBhvr additive="base">
                                        <p:cTn id="15" dur="1000" fill="hold"/>
                                        <p:tgtEl>
                                          <p:spTgt spid="34"/>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1000" fill="hold"/>
                                        <p:tgtEl>
                                          <p:spTgt spid="35"/>
                                        </p:tgtEl>
                                        <p:attrNameLst>
                                          <p:attrName>ppt_x</p:attrName>
                                        </p:attrNameLst>
                                      </p:cBhvr>
                                      <p:tavLst>
                                        <p:tav tm="0">
                                          <p:val>
                                            <p:strVal val="1+#ppt_w/2"/>
                                          </p:val>
                                        </p:tav>
                                        <p:tav tm="100000">
                                          <p:val>
                                            <p:strVal val="#ppt_x"/>
                                          </p:val>
                                        </p:tav>
                                      </p:tavLst>
                                    </p:anim>
                                    <p:anim calcmode="lin" valueType="num">
                                      <p:cBhvr additive="base">
                                        <p:cTn id="19" dur="1000" fill="hold"/>
                                        <p:tgtEl>
                                          <p:spTgt spid="3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1000" fill="hold"/>
                                        <p:tgtEl>
                                          <p:spTgt spid="36"/>
                                        </p:tgtEl>
                                        <p:attrNameLst>
                                          <p:attrName>ppt_x</p:attrName>
                                        </p:attrNameLst>
                                      </p:cBhvr>
                                      <p:tavLst>
                                        <p:tav tm="0">
                                          <p:val>
                                            <p:strVal val="0-#ppt_w/2"/>
                                          </p:val>
                                        </p:tav>
                                        <p:tav tm="100000">
                                          <p:val>
                                            <p:strVal val="#ppt_x"/>
                                          </p:val>
                                        </p:tav>
                                      </p:tavLst>
                                    </p:anim>
                                    <p:anim calcmode="lin" valueType="num">
                                      <p:cBhvr additive="base">
                                        <p:cTn id="23"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4" presetClass="exit" presetSubtype="0" decel="100000" fill="hold" grpId="0" nodeType="clickEffect">
                                  <p:stCondLst>
                                    <p:cond delay="0"/>
                                  </p:stCondLst>
                                  <p:childTnLst>
                                    <p:anim calcmode="lin" valueType="num">
                                      <p:cBhvr>
                                        <p:cTn id="27" dur="1000"/>
                                        <p:tgtEl>
                                          <p:spTgt spid="30"/>
                                        </p:tgtEl>
                                        <p:attrNameLst>
                                          <p:attrName>ppt_w</p:attrName>
                                        </p:attrNameLst>
                                      </p:cBhvr>
                                      <p:tavLst>
                                        <p:tav tm="0">
                                          <p:val>
                                            <p:strVal val="ppt_w"/>
                                          </p:val>
                                        </p:tav>
                                        <p:tav tm="100000">
                                          <p:val>
                                            <p:strVal val="ppt_w*0.05"/>
                                          </p:val>
                                        </p:tav>
                                      </p:tavLst>
                                    </p:anim>
                                    <p:anim calcmode="lin" valueType="num">
                                      <p:cBhvr>
                                        <p:cTn id="28" dur="1000"/>
                                        <p:tgtEl>
                                          <p:spTgt spid="30"/>
                                        </p:tgtEl>
                                        <p:attrNameLst>
                                          <p:attrName>ppt_h</p:attrName>
                                        </p:attrNameLst>
                                      </p:cBhvr>
                                      <p:tavLst>
                                        <p:tav tm="0">
                                          <p:val>
                                            <p:strVal val="ppt_h"/>
                                          </p:val>
                                        </p:tav>
                                        <p:tav tm="100000">
                                          <p:val>
                                            <p:strVal val="ppt_h"/>
                                          </p:val>
                                        </p:tav>
                                      </p:tavLst>
                                    </p:anim>
                                    <p:anim calcmode="lin" valueType="num">
                                      <p:cBhvr>
                                        <p:cTn id="29" dur="1000"/>
                                        <p:tgtEl>
                                          <p:spTgt spid="30"/>
                                        </p:tgtEl>
                                        <p:attrNameLst>
                                          <p:attrName>ppt_x</p:attrName>
                                        </p:attrNameLst>
                                      </p:cBhvr>
                                      <p:tavLst>
                                        <p:tav tm="0">
                                          <p:val>
                                            <p:strVal val="ppt_x"/>
                                          </p:val>
                                        </p:tav>
                                        <p:tav tm="100000">
                                          <p:val>
                                            <p:strVal val="ppt_x-.2"/>
                                          </p:val>
                                        </p:tav>
                                      </p:tavLst>
                                    </p:anim>
                                    <p:anim calcmode="lin" valueType="num">
                                      <p:cBhvr>
                                        <p:cTn id="30" dur="1000"/>
                                        <p:tgtEl>
                                          <p:spTgt spid="30"/>
                                        </p:tgtEl>
                                        <p:attrNameLst>
                                          <p:attrName>ppt_y</p:attrName>
                                        </p:attrNameLst>
                                      </p:cBhvr>
                                      <p:tavLst>
                                        <p:tav tm="0">
                                          <p:val>
                                            <p:strVal val="ppt_y"/>
                                          </p:val>
                                        </p:tav>
                                        <p:tav tm="100000">
                                          <p:val>
                                            <p:strVal val="ppt_y"/>
                                          </p:val>
                                        </p:tav>
                                      </p:tavLst>
                                    </p:anim>
                                    <p:animEffect transition="out" filter="fade">
                                      <p:cBhvr>
                                        <p:cTn id="31" dur="1000"/>
                                        <p:tgtEl>
                                          <p:spTgt spid="30"/>
                                        </p:tgtEl>
                                      </p:cBhvr>
                                    </p:animEffect>
                                    <p:set>
                                      <p:cBhvr>
                                        <p:cTn id="32" dur="1" fill="hold">
                                          <p:stCondLst>
                                            <p:cond delay="999"/>
                                          </p:stCondLst>
                                        </p:cTn>
                                        <p:tgtEl>
                                          <p:spTgt spid="3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33" fill="hold" nodeType="withGroup">
                            <p:stCondLst>
                              <p:cond delay="1000"/>
                            </p:stCondLst>
                            <p:childTnLst>
                              <p:par>
                                <p:cTn id="34" presetID="54" presetClass="exit" presetSubtype="0" decel="100000" fill="hold" grpId="0" nodeType="afterEffect">
                                  <p:stCondLst>
                                    <p:cond delay="0"/>
                                  </p:stCondLst>
                                  <p:childTnLst>
                                    <p:anim calcmode="lin" valueType="num">
                                      <p:cBhvr>
                                        <p:cTn id="35" dur="1000"/>
                                        <p:tgtEl>
                                          <p:spTgt spid="29"/>
                                        </p:tgtEl>
                                        <p:attrNameLst>
                                          <p:attrName>ppt_w</p:attrName>
                                        </p:attrNameLst>
                                      </p:cBhvr>
                                      <p:tavLst>
                                        <p:tav tm="0">
                                          <p:val>
                                            <p:strVal val="ppt_w"/>
                                          </p:val>
                                        </p:tav>
                                        <p:tav tm="100000">
                                          <p:val>
                                            <p:strVal val="ppt_w*0.05"/>
                                          </p:val>
                                        </p:tav>
                                      </p:tavLst>
                                    </p:anim>
                                    <p:anim calcmode="lin" valueType="num">
                                      <p:cBhvr>
                                        <p:cTn id="36" dur="1000"/>
                                        <p:tgtEl>
                                          <p:spTgt spid="29"/>
                                        </p:tgtEl>
                                        <p:attrNameLst>
                                          <p:attrName>ppt_h</p:attrName>
                                        </p:attrNameLst>
                                      </p:cBhvr>
                                      <p:tavLst>
                                        <p:tav tm="0">
                                          <p:val>
                                            <p:strVal val="ppt_h"/>
                                          </p:val>
                                        </p:tav>
                                        <p:tav tm="100000">
                                          <p:val>
                                            <p:strVal val="ppt_h"/>
                                          </p:val>
                                        </p:tav>
                                      </p:tavLst>
                                    </p:anim>
                                    <p:anim calcmode="lin" valueType="num">
                                      <p:cBhvr>
                                        <p:cTn id="37" dur="1000"/>
                                        <p:tgtEl>
                                          <p:spTgt spid="29"/>
                                        </p:tgtEl>
                                        <p:attrNameLst>
                                          <p:attrName>ppt_x</p:attrName>
                                        </p:attrNameLst>
                                      </p:cBhvr>
                                      <p:tavLst>
                                        <p:tav tm="0">
                                          <p:val>
                                            <p:strVal val="ppt_x"/>
                                          </p:val>
                                        </p:tav>
                                        <p:tav tm="100000">
                                          <p:val>
                                            <p:strVal val="ppt_x-.2"/>
                                          </p:val>
                                        </p:tav>
                                      </p:tavLst>
                                    </p:anim>
                                    <p:anim calcmode="lin" valueType="num">
                                      <p:cBhvr>
                                        <p:cTn id="38" dur="1000"/>
                                        <p:tgtEl>
                                          <p:spTgt spid="29"/>
                                        </p:tgtEl>
                                        <p:attrNameLst>
                                          <p:attrName>ppt_y</p:attrName>
                                        </p:attrNameLst>
                                      </p:cBhvr>
                                      <p:tavLst>
                                        <p:tav tm="0">
                                          <p:val>
                                            <p:strVal val="ppt_y"/>
                                          </p:val>
                                        </p:tav>
                                        <p:tav tm="100000">
                                          <p:val>
                                            <p:strVal val="ppt_y"/>
                                          </p:val>
                                        </p:tav>
                                      </p:tavLst>
                                    </p:anim>
                                    <p:animEffect transition="out" filter="fade">
                                      <p:cBhvr>
                                        <p:cTn id="39" dur="1000"/>
                                        <p:tgtEl>
                                          <p:spTgt spid="29"/>
                                        </p:tgtEl>
                                      </p:cBhvr>
                                    </p:animEffect>
                                    <p:set>
                                      <p:cBhvr>
                                        <p:cTn id="40" dur="1" fill="hold">
                                          <p:stCondLst>
                                            <p:cond delay="999"/>
                                          </p:stCondLst>
                                        </p:cTn>
                                        <p:tgtEl>
                                          <p:spTgt spid="29"/>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41" fill="hold">
                            <p:stCondLst>
                              <p:cond delay="2000"/>
                            </p:stCondLst>
                            <p:childTnLst>
                              <p:par>
                                <p:cTn id="42" presetID="54" presetClass="exit" presetSubtype="0" decel="100000" fill="hold" grpId="0" nodeType="afterEffect">
                                  <p:stCondLst>
                                    <p:cond delay="0"/>
                                  </p:stCondLst>
                                  <p:childTnLst>
                                    <p:anim calcmode="lin" valueType="num">
                                      <p:cBhvr>
                                        <p:cTn id="43" dur="1000"/>
                                        <p:tgtEl>
                                          <p:spTgt spid="28"/>
                                        </p:tgtEl>
                                        <p:attrNameLst>
                                          <p:attrName>ppt_w</p:attrName>
                                        </p:attrNameLst>
                                      </p:cBhvr>
                                      <p:tavLst>
                                        <p:tav tm="0">
                                          <p:val>
                                            <p:strVal val="ppt_w"/>
                                          </p:val>
                                        </p:tav>
                                        <p:tav tm="100000">
                                          <p:val>
                                            <p:strVal val="ppt_w*0.05"/>
                                          </p:val>
                                        </p:tav>
                                      </p:tavLst>
                                    </p:anim>
                                    <p:anim calcmode="lin" valueType="num">
                                      <p:cBhvr>
                                        <p:cTn id="44" dur="1000"/>
                                        <p:tgtEl>
                                          <p:spTgt spid="28"/>
                                        </p:tgtEl>
                                        <p:attrNameLst>
                                          <p:attrName>ppt_h</p:attrName>
                                        </p:attrNameLst>
                                      </p:cBhvr>
                                      <p:tavLst>
                                        <p:tav tm="0">
                                          <p:val>
                                            <p:strVal val="ppt_h"/>
                                          </p:val>
                                        </p:tav>
                                        <p:tav tm="100000">
                                          <p:val>
                                            <p:strVal val="ppt_h"/>
                                          </p:val>
                                        </p:tav>
                                      </p:tavLst>
                                    </p:anim>
                                    <p:anim calcmode="lin" valueType="num">
                                      <p:cBhvr>
                                        <p:cTn id="45" dur="1000"/>
                                        <p:tgtEl>
                                          <p:spTgt spid="28"/>
                                        </p:tgtEl>
                                        <p:attrNameLst>
                                          <p:attrName>ppt_x</p:attrName>
                                        </p:attrNameLst>
                                      </p:cBhvr>
                                      <p:tavLst>
                                        <p:tav tm="0">
                                          <p:val>
                                            <p:strVal val="ppt_x"/>
                                          </p:val>
                                        </p:tav>
                                        <p:tav tm="100000">
                                          <p:val>
                                            <p:strVal val="ppt_x-.2"/>
                                          </p:val>
                                        </p:tav>
                                      </p:tavLst>
                                    </p:anim>
                                    <p:anim calcmode="lin" valueType="num">
                                      <p:cBhvr>
                                        <p:cTn id="46" dur="1000"/>
                                        <p:tgtEl>
                                          <p:spTgt spid="28"/>
                                        </p:tgtEl>
                                        <p:attrNameLst>
                                          <p:attrName>ppt_y</p:attrName>
                                        </p:attrNameLst>
                                      </p:cBhvr>
                                      <p:tavLst>
                                        <p:tav tm="0">
                                          <p:val>
                                            <p:strVal val="ppt_y"/>
                                          </p:val>
                                        </p:tav>
                                        <p:tav tm="100000">
                                          <p:val>
                                            <p:strVal val="ppt_y"/>
                                          </p:val>
                                        </p:tav>
                                      </p:tavLst>
                                    </p:anim>
                                    <p:animEffect transition="out" filter="fade">
                                      <p:cBhvr>
                                        <p:cTn id="47" dur="1000"/>
                                        <p:tgtEl>
                                          <p:spTgt spid="28"/>
                                        </p:tgtEl>
                                      </p:cBhvr>
                                    </p:animEffect>
                                    <p:set>
                                      <p:cBhvr>
                                        <p:cTn id="48" dur="1" fill="hold">
                                          <p:stCondLst>
                                            <p:cond delay="999"/>
                                          </p:stCondLst>
                                        </p:cTn>
                                        <p:tgtEl>
                                          <p:spTgt spid="28"/>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9" fill="hold">
                            <p:stCondLst>
                              <p:cond delay="3000"/>
                            </p:stCondLst>
                            <p:childTnLst>
                              <p:par>
                                <p:cTn id="50" presetID="54" presetClass="exit" presetSubtype="0" decel="100000" fill="hold" grpId="0" nodeType="afterEffect">
                                  <p:stCondLst>
                                    <p:cond delay="0"/>
                                  </p:stCondLst>
                                  <p:childTnLst>
                                    <p:anim calcmode="lin" valueType="num">
                                      <p:cBhvr>
                                        <p:cTn id="51" dur="1000"/>
                                        <p:tgtEl>
                                          <p:spTgt spid="27"/>
                                        </p:tgtEl>
                                        <p:attrNameLst>
                                          <p:attrName>ppt_w</p:attrName>
                                        </p:attrNameLst>
                                      </p:cBhvr>
                                      <p:tavLst>
                                        <p:tav tm="0">
                                          <p:val>
                                            <p:strVal val="ppt_w"/>
                                          </p:val>
                                        </p:tav>
                                        <p:tav tm="100000">
                                          <p:val>
                                            <p:strVal val="ppt_w*0.05"/>
                                          </p:val>
                                        </p:tav>
                                      </p:tavLst>
                                    </p:anim>
                                    <p:anim calcmode="lin" valueType="num">
                                      <p:cBhvr>
                                        <p:cTn id="52" dur="1000"/>
                                        <p:tgtEl>
                                          <p:spTgt spid="27"/>
                                        </p:tgtEl>
                                        <p:attrNameLst>
                                          <p:attrName>ppt_h</p:attrName>
                                        </p:attrNameLst>
                                      </p:cBhvr>
                                      <p:tavLst>
                                        <p:tav tm="0">
                                          <p:val>
                                            <p:strVal val="ppt_h"/>
                                          </p:val>
                                        </p:tav>
                                        <p:tav tm="100000">
                                          <p:val>
                                            <p:strVal val="ppt_h"/>
                                          </p:val>
                                        </p:tav>
                                      </p:tavLst>
                                    </p:anim>
                                    <p:anim calcmode="lin" valueType="num">
                                      <p:cBhvr>
                                        <p:cTn id="53" dur="1000"/>
                                        <p:tgtEl>
                                          <p:spTgt spid="27"/>
                                        </p:tgtEl>
                                        <p:attrNameLst>
                                          <p:attrName>ppt_x</p:attrName>
                                        </p:attrNameLst>
                                      </p:cBhvr>
                                      <p:tavLst>
                                        <p:tav tm="0">
                                          <p:val>
                                            <p:strVal val="ppt_x"/>
                                          </p:val>
                                        </p:tav>
                                        <p:tav tm="100000">
                                          <p:val>
                                            <p:strVal val="ppt_x-.2"/>
                                          </p:val>
                                        </p:tav>
                                      </p:tavLst>
                                    </p:anim>
                                    <p:anim calcmode="lin" valueType="num">
                                      <p:cBhvr>
                                        <p:cTn id="54" dur="1000"/>
                                        <p:tgtEl>
                                          <p:spTgt spid="27"/>
                                        </p:tgtEl>
                                        <p:attrNameLst>
                                          <p:attrName>ppt_y</p:attrName>
                                        </p:attrNameLst>
                                      </p:cBhvr>
                                      <p:tavLst>
                                        <p:tav tm="0">
                                          <p:val>
                                            <p:strVal val="ppt_y"/>
                                          </p:val>
                                        </p:tav>
                                        <p:tav tm="100000">
                                          <p:val>
                                            <p:strVal val="ppt_y"/>
                                          </p:val>
                                        </p:tav>
                                      </p:tavLst>
                                    </p:anim>
                                    <p:animEffect transition="out" filter="fade">
                                      <p:cBhvr>
                                        <p:cTn id="55" dur="1000"/>
                                        <p:tgtEl>
                                          <p:spTgt spid="27"/>
                                        </p:tgtEl>
                                      </p:cBhvr>
                                    </p:animEffect>
                                    <p:set>
                                      <p:cBhvr>
                                        <p:cTn id="56" dur="1" fill="hold">
                                          <p:stCondLst>
                                            <p:cond delay="999"/>
                                          </p:stCondLst>
                                        </p:cTn>
                                        <p:tgtEl>
                                          <p:spTgt spid="2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7" fill="hold">
                            <p:stCondLst>
                              <p:cond delay="4000"/>
                            </p:stCondLst>
                            <p:childTnLst>
                              <p:par>
                                <p:cTn id="58" presetID="54" presetClass="exit" presetSubtype="0" decel="100000" fill="hold" grpId="0" nodeType="afterEffect">
                                  <p:stCondLst>
                                    <p:cond delay="0"/>
                                  </p:stCondLst>
                                  <p:childTnLst>
                                    <p:anim calcmode="lin" valueType="num">
                                      <p:cBhvr>
                                        <p:cTn id="59" dur="1000"/>
                                        <p:tgtEl>
                                          <p:spTgt spid="26"/>
                                        </p:tgtEl>
                                        <p:attrNameLst>
                                          <p:attrName>ppt_w</p:attrName>
                                        </p:attrNameLst>
                                      </p:cBhvr>
                                      <p:tavLst>
                                        <p:tav tm="0">
                                          <p:val>
                                            <p:strVal val="ppt_w"/>
                                          </p:val>
                                        </p:tav>
                                        <p:tav tm="100000">
                                          <p:val>
                                            <p:strVal val="ppt_w*0.05"/>
                                          </p:val>
                                        </p:tav>
                                      </p:tavLst>
                                    </p:anim>
                                    <p:anim calcmode="lin" valueType="num">
                                      <p:cBhvr>
                                        <p:cTn id="60" dur="1000"/>
                                        <p:tgtEl>
                                          <p:spTgt spid="26"/>
                                        </p:tgtEl>
                                        <p:attrNameLst>
                                          <p:attrName>ppt_h</p:attrName>
                                        </p:attrNameLst>
                                      </p:cBhvr>
                                      <p:tavLst>
                                        <p:tav tm="0">
                                          <p:val>
                                            <p:strVal val="ppt_h"/>
                                          </p:val>
                                        </p:tav>
                                        <p:tav tm="100000">
                                          <p:val>
                                            <p:strVal val="ppt_h"/>
                                          </p:val>
                                        </p:tav>
                                      </p:tavLst>
                                    </p:anim>
                                    <p:anim calcmode="lin" valueType="num">
                                      <p:cBhvr>
                                        <p:cTn id="61" dur="1000"/>
                                        <p:tgtEl>
                                          <p:spTgt spid="26"/>
                                        </p:tgtEl>
                                        <p:attrNameLst>
                                          <p:attrName>ppt_x</p:attrName>
                                        </p:attrNameLst>
                                      </p:cBhvr>
                                      <p:tavLst>
                                        <p:tav tm="0">
                                          <p:val>
                                            <p:strVal val="ppt_x"/>
                                          </p:val>
                                        </p:tav>
                                        <p:tav tm="100000">
                                          <p:val>
                                            <p:strVal val="ppt_x-.2"/>
                                          </p:val>
                                        </p:tav>
                                      </p:tavLst>
                                    </p:anim>
                                    <p:anim calcmode="lin" valueType="num">
                                      <p:cBhvr>
                                        <p:cTn id="62" dur="1000"/>
                                        <p:tgtEl>
                                          <p:spTgt spid="26"/>
                                        </p:tgtEl>
                                        <p:attrNameLst>
                                          <p:attrName>ppt_y</p:attrName>
                                        </p:attrNameLst>
                                      </p:cBhvr>
                                      <p:tavLst>
                                        <p:tav tm="0">
                                          <p:val>
                                            <p:strVal val="ppt_y"/>
                                          </p:val>
                                        </p:tav>
                                        <p:tav tm="100000">
                                          <p:val>
                                            <p:strVal val="ppt_y"/>
                                          </p:val>
                                        </p:tav>
                                      </p:tavLst>
                                    </p:anim>
                                    <p:animEffect transition="out" filter="fade">
                                      <p:cBhvr>
                                        <p:cTn id="63" dur="1000"/>
                                        <p:tgtEl>
                                          <p:spTgt spid="26"/>
                                        </p:tgtEl>
                                      </p:cBhvr>
                                    </p:animEffect>
                                    <p:set>
                                      <p:cBhvr>
                                        <p:cTn id="64" dur="1" fill="hold">
                                          <p:stCondLst>
                                            <p:cond delay="999"/>
                                          </p:stCondLst>
                                        </p:cTn>
                                        <p:tgtEl>
                                          <p:spTgt spid="26"/>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5" fill="hold">
                            <p:stCondLst>
                              <p:cond delay="5000"/>
                            </p:stCondLst>
                            <p:childTnLst>
                              <p:par>
                                <p:cTn id="66" presetID="54" presetClass="exit" presetSubtype="0" decel="100000" fill="hold" grpId="0" nodeType="afterEffect">
                                  <p:stCondLst>
                                    <p:cond delay="0"/>
                                  </p:stCondLst>
                                  <p:childTnLst>
                                    <p:anim calcmode="lin" valueType="num">
                                      <p:cBhvr>
                                        <p:cTn id="67" dur="1000"/>
                                        <p:tgtEl>
                                          <p:spTgt spid="10"/>
                                        </p:tgtEl>
                                        <p:attrNameLst>
                                          <p:attrName>ppt_w</p:attrName>
                                        </p:attrNameLst>
                                      </p:cBhvr>
                                      <p:tavLst>
                                        <p:tav tm="0">
                                          <p:val>
                                            <p:strVal val="ppt_w"/>
                                          </p:val>
                                        </p:tav>
                                        <p:tav tm="100000">
                                          <p:val>
                                            <p:strVal val="ppt_w*0.05"/>
                                          </p:val>
                                        </p:tav>
                                      </p:tavLst>
                                    </p:anim>
                                    <p:anim calcmode="lin" valueType="num">
                                      <p:cBhvr>
                                        <p:cTn id="68" dur="1000"/>
                                        <p:tgtEl>
                                          <p:spTgt spid="10"/>
                                        </p:tgtEl>
                                        <p:attrNameLst>
                                          <p:attrName>ppt_h</p:attrName>
                                        </p:attrNameLst>
                                      </p:cBhvr>
                                      <p:tavLst>
                                        <p:tav tm="0">
                                          <p:val>
                                            <p:strVal val="ppt_h"/>
                                          </p:val>
                                        </p:tav>
                                        <p:tav tm="100000">
                                          <p:val>
                                            <p:strVal val="ppt_h"/>
                                          </p:val>
                                        </p:tav>
                                      </p:tavLst>
                                    </p:anim>
                                    <p:anim calcmode="lin" valueType="num">
                                      <p:cBhvr>
                                        <p:cTn id="69" dur="1000"/>
                                        <p:tgtEl>
                                          <p:spTgt spid="10"/>
                                        </p:tgtEl>
                                        <p:attrNameLst>
                                          <p:attrName>ppt_x</p:attrName>
                                        </p:attrNameLst>
                                      </p:cBhvr>
                                      <p:tavLst>
                                        <p:tav tm="0">
                                          <p:val>
                                            <p:strVal val="ppt_x"/>
                                          </p:val>
                                        </p:tav>
                                        <p:tav tm="100000">
                                          <p:val>
                                            <p:strVal val="ppt_x-.2"/>
                                          </p:val>
                                        </p:tav>
                                      </p:tavLst>
                                    </p:anim>
                                    <p:anim calcmode="lin" valueType="num">
                                      <p:cBhvr>
                                        <p:cTn id="70" dur="1000"/>
                                        <p:tgtEl>
                                          <p:spTgt spid="10"/>
                                        </p:tgtEl>
                                        <p:attrNameLst>
                                          <p:attrName>ppt_y</p:attrName>
                                        </p:attrNameLst>
                                      </p:cBhvr>
                                      <p:tavLst>
                                        <p:tav tm="0">
                                          <p:val>
                                            <p:strVal val="ppt_y"/>
                                          </p:val>
                                        </p:tav>
                                        <p:tav tm="100000">
                                          <p:val>
                                            <p:strVal val="ppt_y"/>
                                          </p:val>
                                        </p:tav>
                                      </p:tavLst>
                                    </p:anim>
                                    <p:animEffect transition="out" filter="fade">
                                      <p:cBhvr>
                                        <p:cTn id="71" dur="1000"/>
                                        <p:tgtEl>
                                          <p:spTgt spid="10"/>
                                        </p:tgtEl>
                                      </p:cBhvr>
                                    </p:animEffect>
                                    <p:set>
                                      <p:cBhvr>
                                        <p:cTn id="72"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73" fill="hold" nodeType="afterGroup">
                            <p:stCondLst>
                              <p:cond delay="6000"/>
                            </p:stCondLst>
                            <p:childTnLst>
                              <p:par>
                                <p:cTn id="74" presetID="54" presetClass="exit" presetSubtype="0" decel="100000" fill="hold" grpId="0" nodeType="afterEffect">
                                  <p:stCondLst>
                                    <p:cond delay="0"/>
                                  </p:stCondLst>
                                  <p:childTnLst>
                                    <p:anim calcmode="lin" valueType="num">
                                      <p:cBhvr>
                                        <p:cTn id="75" dur="1000"/>
                                        <p:tgtEl>
                                          <p:spTgt spid="9"/>
                                        </p:tgtEl>
                                        <p:attrNameLst>
                                          <p:attrName>ppt_w</p:attrName>
                                        </p:attrNameLst>
                                      </p:cBhvr>
                                      <p:tavLst>
                                        <p:tav tm="0">
                                          <p:val>
                                            <p:strVal val="ppt_w"/>
                                          </p:val>
                                        </p:tav>
                                        <p:tav tm="100000">
                                          <p:val>
                                            <p:strVal val="ppt_w*0.05"/>
                                          </p:val>
                                        </p:tav>
                                      </p:tavLst>
                                    </p:anim>
                                    <p:anim calcmode="lin" valueType="num">
                                      <p:cBhvr>
                                        <p:cTn id="76" dur="1000"/>
                                        <p:tgtEl>
                                          <p:spTgt spid="9"/>
                                        </p:tgtEl>
                                        <p:attrNameLst>
                                          <p:attrName>ppt_h</p:attrName>
                                        </p:attrNameLst>
                                      </p:cBhvr>
                                      <p:tavLst>
                                        <p:tav tm="0">
                                          <p:val>
                                            <p:strVal val="ppt_h"/>
                                          </p:val>
                                        </p:tav>
                                        <p:tav tm="100000">
                                          <p:val>
                                            <p:strVal val="ppt_h"/>
                                          </p:val>
                                        </p:tav>
                                      </p:tavLst>
                                    </p:anim>
                                    <p:anim calcmode="lin" valueType="num">
                                      <p:cBhvr>
                                        <p:cTn id="77" dur="1000"/>
                                        <p:tgtEl>
                                          <p:spTgt spid="9"/>
                                        </p:tgtEl>
                                        <p:attrNameLst>
                                          <p:attrName>ppt_x</p:attrName>
                                        </p:attrNameLst>
                                      </p:cBhvr>
                                      <p:tavLst>
                                        <p:tav tm="0">
                                          <p:val>
                                            <p:strVal val="ppt_x"/>
                                          </p:val>
                                        </p:tav>
                                        <p:tav tm="100000">
                                          <p:val>
                                            <p:strVal val="ppt_x-.2"/>
                                          </p:val>
                                        </p:tav>
                                      </p:tavLst>
                                    </p:anim>
                                    <p:anim calcmode="lin" valueType="num">
                                      <p:cBhvr>
                                        <p:cTn id="78" dur="1000"/>
                                        <p:tgtEl>
                                          <p:spTgt spid="9"/>
                                        </p:tgtEl>
                                        <p:attrNameLst>
                                          <p:attrName>ppt_y</p:attrName>
                                        </p:attrNameLst>
                                      </p:cBhvr>
                                      <p:tavLst>
                                        <p:tav tm="0">
                                          <p:val>
                                            <p:strVal val="ppt_y"/>
                                          </p:val>
                                        </p:tav>
                                        <p:tav tm="100000">
                                          <p:val>
                                            <p:strVal val="ppt_y"/>
                                          </p:val>
                                        </p:tav>
                                      </p:tavLst>
                                    </p:anim>
                                    <p:animEffect transition="out" filter="fade">
                                      <p:cBhvr>
                                        <p:cTn id="79" dur="1000"/>
                                        <p:tgtEl>
                                          <p:spTgt spid="9"/>
                                        </p:tgtEl>
                                      </p:cBhvr>
                                    </p:animEffect>
                                    <p:set>
                                      <p:cBhvr>
                                        <p:cTn id="8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childTnLst>
                          </p:cTn>
                        </p:par>
                        <p:par>
                          <p:cTn id="81" fill="hold" nodeType="afterGroup">
                            <p:stCondLst>
                              <p:cond delay="7000"/>
                            </p:stCondLst>
                            <p:childTnLst>
                              <p:par>
                                <p:cTn id="82" presetID="54" presetClass="exit" presetSubtype="0" decel="100000" fill="hold" grpId="0" nodeType="afterEffect">
                                  <p:stCondLst>
                                    <p:cond delay="0"/>
                                  </p:stCondLst>
                                  <p:childTnLst>
                                    <p:anim calcmode="lin" valueType="num">
                                      <p:cBhvr>
                                        <p:cTn id="83" dur="1000"/>
                                        <p:tgtEl>
                                          <p:spTgt spid="8"/>
                                        </p:tgtEl>
                                        <p:attrNameLst>
                                          <p:attrName>ppt_w</p:attrName>
                                        </p:attrNameLst>
                                      </p:cBhvr>
                                      <p:tavLst>
                                        <p:tav tm="0">
                                          <p:val>
                                            <p:strVal val="ppt_w"/>
                                          </p:val>
                                        </p:tav>
                                        <p:tav tm="100000">
                                          <p:val>
                                            <p:strVal val="ppt_w*0.05"/>
                                          </p:val>
                                        </p:tav>
                                      </p:tavLst>
                                    </p:anim>
                                    <p:anim calcmode="lin" valueType="num">
                                      <p:cBhvr>
                                        <p:cTn id="84" dur="1000"/>
                                        <p:tgtEl>
                                          <p:spTgt spid="8"/>
                                        </p:tgtEl>
                                        <p:attrNameLst>
                                          <p:attrName>ppt_h</p:attrName>
                                        </p:attrNameLst>
                                      </p:cBhvr>
                                      <p:tavLst>
                                        <p:tav tm="0">
                                          <p:val>
                                            <p:strVal val="ppt_h"/>
                                          </p:val>
                                        </p:tav>
                                        <p:tav tm="100000">
                                          <p:val>
                                            <p:strVal val="ppt_h"/>
                                          </p:val>
                                        </p:tav>
                                      </p:tavLst>
                                    </p:anim>
                                    <p:anim calcmode="lin" valueType="num">
                                      <p:cBhvr>
                                        <p:cTn id="85" dur="1000"/>
                                        <p:tgtEl>
                                          <p:spTgt spid="8"/>
                                        </p:tgtEl>
                                        <p:attrNameLst>
                                          <p:attrName>ppt_x</p:attrName>
                                        </p:attrNameLst>
                                      </p:cBhvr>
                                      <p:tavLst>
                                        <p:tav tm="0">
                                          <p:val>
                                            <p:strVal val="ppt_x"/>
                                          </p:val>
                                        </p:tav>
                                        <p:tav tm="100000">
                                          <p:val>
                                            <p:strVal val="ppt_x-.2"/>
                                          </p:val>
                                        </p:tav>
                                      </p:tavLst>
                                    </p:anim>
                                    <p:anim calcmode="lin" valueType="num">
                                      <p:cBhvr>
                                        <p:cTn id="86" dur="1000"/>
                                        <p:tgtEl>
                                          <p:spTgt spid="8"/>
                                        </p:tgtEl>
                                        <p:attrNameLst>
                                          <p:attrName>ppt_y</p:attrName>
                                        </p:attrNameLst>
                                      </p:cBhvr>
                                      <p:tavLst>
                                        <p:tav tm="0">
                                          <p:val>
                                            <p:strVal val="ppt_y"/>
                                          </p:val>
                                        </p:tav>
                                        <p:tav tm="100000">
                                          <p:val>
                                            <p:strVal val="ppt_y"/>
                                          </p:val>
                                        </p:tav>
                                      </p:tavLst>
                                    </p:anim>
                                    <p:animEffect transition="out" filter="fade">
                                      <p:cBhvr>
                                        <p:cTn id="87" dur="1000"/>
                                        <p:tgtEl>
                                          <p:spTgt spid="8"/>
                                        </p:tgtEl>
                                      </p:cBhvr>
                                    </p:animEffect>
                                    <p:set>
                                      <p:cBhvr>
                                        <p:cTn id="88"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childTnLst>
                          </p:cTn>
                        </p:par>
                        <p:par>
                          <p:cTn id="89" fill="hold" nodeType="afterGroup">
                            <p:stCondLst>
                              <p:cond delay="8000"/>
                            </p:stCondLst>
                            <p:childTnLst>
                              <p:par>
                                <p:cTn id="90" presetID="54" presetClass="exit" presetSubtype="0" decel="100000" fill="hold" grpId="0" nodeType="afterEffect">
                                  <p:stCondLst>
                                    <p:cond delay="0"/>
                                  </p:stCondLst>
                                  <p:childTnLst>
                                    <p:anim calcmode="lin" valueType="num">
                                      <p:cBhvr>
                                        <p:cTn id="91" dur="1000"/>
                                        <p:tgtEl>
                                          <p:spTgt spid="7"/>
                                        </p:tgtEl>
                                        <p:attrNameLst>
                                          <p:attrName>ppt_w</p:attrName>
                                        </p:attrNameLst>
                                      </p:cBhvr>
                                      <p:tavLst>
                                        <p:tav tm="0">
                                          <p:val>
                                            <p:strVal val="ppt_w"/>
                                          </p:val>
                                        </p:tav>
                                        <p:tav tm="100000">
                                          <p:val>
                                            <p:strVal val="ppt_w*0.05"/>
                                          </p:val>
                                        </p:tav>
                                      </p:tavLst>
                                    </p:anim>
                                    <p:anim calcmode="lin" valueType="num">
                                      <p:cBhvr>
                                        <p:cTn id="92" dur="1000"/>
                                        <p:tgtEl>
                                          <p:spTgt spid="7"/>
                                        </p:tgtEl>
                                        <p:attrNameLst>
                                          <p:attrName>ppt_h</p:attrName>
                                        </p:attrNameLst>
                                      </p:cBhvr>
                                      <p:tavLst>
                                        <p:tav tm="0">
                                          <p:val>
                                            <p:strVal val="ppt_h"/>
                                          </p:val>
                                        </p:tav>
                                        <p:tav tm="100000">
                                          <p:val>
                                            <p:strVal val="ppt_h"/>
                                          </p:val>
                                        </p:tav>
                                      </p:tavLst>
                                    </p:anim>
                                    <p:anim calcmode="lin" valueType="num">
                                      <p:cBhvr>
                                        <p:cTn id="93" dur="1000"/>
                                        <p:tgtEl>
                                          <p:spTgt spid="7"/>
                                        </p:tgtEl>
                                        <p:attrNameLst>
                                          <p:attrName>ppt_x</p:attrName>
                                        </p:attrNameLst>
                                      </p:cBhvr>
                                      <p:tavLst>
                                        <p:tav tm="0">
                                          <p:val>
                                            <p:strVal val="ppt_x"/>
                                          </p:val>
                                        </p:tav>
                                        <p:tav tm="100000">
                                          <p:val>
                                            <p:strVal val="ppt_x-.2"/>
                                          </p:val>
                                        </p:tav>
                                      </p:tavLst>
                                    </p:anim>
                                    <p:anim calcmode="lin" valueType="num">
                                      <p:cBhvr>
                                        <p:cTn id="94" dur="1000"/>
                                        <p:tgtEl>
                                          <p:spTgt spid="7"/>
                                        </p:tgtEl>
                                        <p:attrNameLst>
                                          <p:attrName>ppt_y</p:attrName>
                                        </p:attrNameLst>
                                      </p:cBhvr>
                                      <p:tavLst>
                                        <p:tav tm="0">
                                          <p:val>
                                            <p:strVal val="ppt_y"/>
                                          </p:val>
                                        </p:tav>
                                        <p:tav tm="100000">
                                          <p:val>
                                            <p:strVal val="ppt_y"/>
                                          </p:val>
                                        </p:tav>
                                      </p:tavLst>
                                    </p:anim>
                                    <p:animEffect transition="out" filter="fade">
                                      <p:cBhvr>
                                        <p:cTn id="95" dur="1000"/>
                                        <p:tgtEl>
                                          <p:spTgt spid="7"/>
                                        </p:tgtEl>
                                      </p:cBhvr>
                                    </p:animEffect>
                                    <p:set>
                                      <p:cBhvr>
                                        <p:cTn id="9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2" name="click.wav"/>
                                        </p:tgtEl>
                                      </p:cMediaNode>
                                    </p:audio>
                                  </p:subTnLst>
                                </p:cTn>
                              </p:par>
                            </p:childTnLst>
                          </p:cTn>
                        </p:par>
                        <p:par>
                          <p:cTn id="97" fill="hold" nodeType="afterGroup">
                            <p:stCondLst>
                              <p:cond delay="9000"/>
                            </p:stCondLst>
                            <p:childTnLst>
                              <p:par>
                                <p:cTn id="98" presetID="54" presetClass="exit" presetSubtype="0" decel="100000" fill="hold" grpId="0" nodeType="afterEffect">
                                  <p:stCondLst>
                                    <p:cond delay="0"/>
                                  </p:stCondLst>
                                  <p:childTnLst>
                                    <p:anim calcmode="lin" valueType="num">
                                      <p:cBhvr>
                                        <p:cTn id="99" dur="1000"/>
                                        <p:tgtEl>
                                          <p:spTgt spid="6"/>
                                        </p:tgtEl>
                                        <p:attrNameLst>
                                          <p:attrName>ppt_w</p:attrName>
                                        </p:attrNameLst>
                                      </p:cBhvr>
                                      <p:tavLst>
                                        <p:tav tm="0">
                                          <p:val>
                                            <p:strVal val="ppt_w"/>
                                          </p:val>
                                        </p:tav>
                                        <p:tav tm="100000">
                                          <p:val>
                                            <p:strVal val="ppt_w*0.05"/>
                                          </p:val>
                                        </p:tav>
                                      </p:tavLst>
                                    </p:anim>
                                    <p:anim calcmode="lin" valueType="num">
                                      <p:cBhvr>
                                        <p:cTn id="100" dur="1000"/>
                                        <p:tgtEl>
                                          <p:spTgt spid="6"/>
                                        </p:tgtEl>
                                        <p:attrNameLst>
                                          <p:attrName>ppt_h</p:attrName>
                                        </p:attrNameLst>
                                      </p:cBhvr>
                                      <p:tavLst>
                                        <p:tav tm="0">
                                          <p:val>
                                            <p:strVal val="ppt_h"/>
                                          </p:val>
                                        </p:tav>
                                        <p:tav tm="100000">
                                          <p:val>
                                            <p:strVal val="ppt_h"/>
                                          </p:val>
                                        </p:tav>
                                      </p:tavLst>
                                    </p:anim>
                                    <p:anim calcmode="lin" valueType="num">
                                      <p:cBhvr>
                                        <p:cTn id="101" dur="1000"/>
                                        <p:tgtEl>
                                          <p:spTgt spid="6"/>
                                        </p:tgtEl>
                                        <p:attrNameLst>
                                          <p:attrName>ppt_x</p:attrName>
                                        </p:attrNameLst>
                                      </p:cBhvr>
                                      <p:tavLst>
                                        <p:tav tm="0">
                                          <p:val>
                                            <p:strVal val="ppt_x"/>
                                          </p:val>
                                        </p:tav>
                                        <p:tav tm="100000">
                                          <p:val>
                                            <p:strVal val="ppt_x-.2"/>
                                          </p:val>
                                        </p:tav>
                                      </p:tavLst>
                                    </p:anim>
                                    <p:anim calcmode="lin" valueType="num">
                                      <p:cBhvr>
                                        <p:cTn id="102" dur="1000"/>
                                        <p:tgtEl>
                                          <p:spTgt spid="6"/>
                                        </p:tgtEl>
                                        <p:attrNameLst>
                                          <p:attrName>ppt_y</p:attrName>
                                        </p:attrNameLst>
                                      </p:cBhvr>
                                      <p:tavLst>
                                        <p:tav tm="0">
                                          <p:val>
                                            <p:strVal val="ppt_y"/>
                                          </p:val>
                                        </p:tav>
                                        <p:tav tm="100000">
                                          <p:val>
                                            <p:strVal val="ppt_y"/>
                                          </p:val>
                                        </p:tav>
                                      </p:tavLst>
                                    </p:anim>
                                    <p:animEffect transition="out" filter="fade">
                                      <p:cBhvr>
                                        <p:cTn id="103" dur="1000"/>
                                        <p:tgtEl>
                                          <p:spTgt spid="6"/>
                                        </p:tgtEl>
                                      </p:cBhvr>
                                    </p:animEffect>
                                    <p:set>
                                      <p:cBhvr>
                                        <p:cTn id="104"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5" fill="hold" nodeType="afterGroup">
                            <p:stCondLst>
                              <p:cond delay="10000"/>
                            </p:stCondLst>
                            <p:childTnLst>
                              <p:par>
                                <p:cTn id="106" presetID="6" presetClass="emph" presetSubtype="0" fill="hold" grpId="0" nodeType="afterEffect">
                                  <p:stCondLst>
                                    <p:cond delay="0"/>
                                  </p:stCondLst>
                                  <p:childTnLst>
                                    <p:animScale>
                                      <p:cBhvr>
                                        <p:cTn id="107" dur="1000" fill="hold"/>
                                        <p:tgtEl>
                                          <p:spTgt spid="5"/>
                                        </p:tgtEl>
                                      </p:cBhvr>
                                      <p:by x="130000" y="130000"/>
                                    </p:animScale>
                                  </p:childTnLst>
                                  <p:subTnLst>
                                    <p:audio>
                                      <p:cMediaNode>
                                        <p:cTn display="0" masterRel="sameClick">
                                          <p:stCondLst>
                                            <p:cond evt="begin" delay="0">
                                              <p:tn val="106"/>
                                            </p:cond>
                                          </p:stCondLst>
                                          <p:endCondLst>
                                            <p:cond evt="onStopAudio" delay="0">
                                              <p:tgtEl>
                                                <p:sldTgt/>
                                              </p:tgtEl>
                                            </p:cond>
                                          </p:endCondLst>
                                        </p:cTn>
                                        <p:tgtEl>
                                          <p:sndTgt r:embed="rId3" name="BELL.WAV"/>
                                        </p:tgtEl>
                                      </p:cMediaNode>
                                    </p:audio>
                                  </p:subTnLst>
                                </p:cTn>
                              </p:par>
                            </p:childTnLst>
                          </p:cTn>
                        </p:par>
                        <p:par>
                          <p:cTn id="108" fill="hold" nodeType="afterGroup">
                            <p:stCondLst>
                              <p:cond delay="11000"/>
                            </p:stCondLst>
                            <p:childTnLst>
                              <p:par>
                                <p:cTn id="109" presetID="23" presetClass="entr" presetSubtype="16" fill="remove" nodeType="afterEffect">
                                  <p:stCondLst>
                                    <p:cond delay="0"/>
                                  </p:stCondLst>
                                  <p:childTnLst>
                                    <p:set>
                                      <p:cBhvr>
                                        <p:cTn id="110" dur="1" fill="hold">
                                          <p:stCondLst>
                                            <p:cond delay="0"/>
                                          </p:stCondLst>
                                        </p:cTn>
                                        <p:tgtEl>
                                          <p:spTgt spid="2"/>
                                        </p:tgtEl>
                                        <p:attrNameLst>
                                          <p:attrName>style.visibility</p:attrName>
                                        </p:attrNameLst>
                                      </p:cBhvr>
                                      <p:to>
                                        <p:strVal val="visible"/>
                                      </p:to>
                                    </p:set>
                                    <p:anim calcmode="lin" valueType="num">
                                      <p:cBhvr>
                                        <p:cTn id="111" dur="3000" fill="hold"/>
                                        <p:tgtEl>
                                          <p:spTgt spid="2"/>
                                        </p:tgtEl>
                                        <p:attrNameLst>
                                          <p:attrName>ppt_w</p:attrName>
                                        </p:attrNameLst>
                                      </p:cBhvr>
                                      <p:tavLst>
                                        <p:tav tm="0">
                                          <p:val>
                                            <p:fltVal val="0"/>
                                          </p:val>
                                        </p:tav>
                                        <p:tav tm="100000">
                                          <p:val>
                                            <p:strVal val="#ppt_w"/>
                                          </p:val>
                                        </p:tav>
                                      </p:tavLst>
                                    </p:anim>
                                    <p:anim calcmode="lin" valueType="num">
                                      <p:cBhvr>
                                        <p:cTn id="112"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9"/>
                                            </p:cond>
                                          </p:stCondLst>
                                          <p:endCondLst>
                                            <p:cond evt="onStopAudio" delay="0">
                                              <p:tgtEl>
                                                <p:sldTgt/>
                                              </p:tgtEl>
                                            </p:cond>
                                          </p:endCondLst>
                                        </p:cTn>
                                        <p:tgtEl>
                                          <p:sndTgt r:embed="rId4" name="Cau hoi.wav"/>
                                        </p:tgtEl>
                                      </p:cMediaNode>
                                    </p:audio>
                                  </p:subTnLst>
                                </p:cTn>
                              </p:par>
                            </p:childTnLst>
                          </p:cTn>
                        </p:par>
                      </p:childTnLst>
                    </p:cTn>
                  </p:par>
                  <p:par>
                    <p:cTn id="113" fill="hold">
                      <p:stCondLst>
                        <p:cond delay="indefinite"/>
                      </p:stCondLst>
                      <p:childTnLst>
                        <p:par>
                          <p:cTn id="114" fill="hold">
                            <p:stCondLst>
                              <p:cond delay="0"/>
                            </p:stCondLst>
                            <p:childTnLst>
                              <p:par>
                                <p:cTn id="115" presetID="23" presetClass="emph" presetSubtype="0" fill="hold" grpId="1" nodeType="clickEffect">
                                  <p:stCondLst>
                                    <p:cond delay="0"/>
                                  </p:stCondLst>
                                  <p:childTnLst>
                                    <p:animClr clrSpc="hsl" dir="cw">
                                      <p:cBhvr override="childStyle">
                                        <p:cTn id="116" dur="500" fill="hold"/>
                                        <p:tgtEl>
                                          <p:spTgt spid="35"/>
                                        </p:tgtEl>
                                        <p:attrNameLst>
                                          <p:attrName>style.color</p:attrName>
                                        </p:attrNameLst>
                                      </p:cBhvr>
                                      <p:by>
                                        <p:hsl h="10842353" s="0" l="0"/>
                                      </p:by>
                                    </p:animClr>
                                    <p:animClr clrSpc="hsl" dir="cw">
                                      <p:cBhvr>
                                        <p:cTn id="117" dur="500" fill="hold"/>
                                        <p:tgtEl>
                                          <p:spTgt spid="35"/>
                                        </p:tgtEl>
                                        <p:attrNameLst>
                                          <p:attrName>fillcolor</p:attrName>
                                        </p:attrNameLst>
                                      </p:cBhvr>
                                      <p:by>
                                        <p:hsl h="10842353" s="0" l="0"/>
                                      </p:by>
                                    </p:animClr>
                                    <p:animClr clrSpc="hsl" dir="cw">
                                      <p:cBhvr>
                                        <p:cTn id="118" dur="500" fill="hold"/>
                                        <p:tgtEl>
                                          <p:spTgt spid="35"/>
                                        </p:tgtEl>
                                        <p:attrNameLst>
                                          <p:attrName>stroke.color</p:attrName>
                                        </p:attrNameLst>
                                      </p:cBhvr>
                                      <p:by>
                                        <p:hsl h="10842353" s="0" l="0"/>
                                      </p:by>
                                    </p:animClr>
                                    <p:set>
                                      <p:cBhvr>
                                        <p:cTn id="119" dur="500" fill="hold"/>
                                        <p:tgtEl>
                                          <p:spTgt spid="35"/>
                                        </p:tgtEl>
                                        <p:attrNameLst>
                                          <p:attrName>fill.type</p:attrName>
                                        </p:attrNameLst>
                                      </p:cBhvr>
                                      <p:to>
                                        <p:strVal val="solid"/>
                                      </p:to>
                                    </p:set>
                                  </p:childTnLst>
                                  <p:subTnLst>
                                    <p:audio>
                                      <p:cMediaNode>
                                        <p:cTn display="0" masterRel="sameClick">
                                          <p:stCondLst>
                                            <p:cond evt="begin" delay="0">
                                              <p:tn val="115"/>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6" grpId="0" animBg="1"/>
      <p:bldP spid="27" grpId="0" animBg="1"/>
      <p:bldP spid="28" grpId="0" animBg="1"/>
      <p:bldP spid="29" grpId="0" animBg="1"/>
      <p:bldP spid="30" grpId="0" animBg="1"/>
      <p:bldP spid="32" grpId="0" animBg="1"/>
      <p:bldP spid="33" grpId="0" animBg="1"/>
      <p:bldP spid="34" grpId="0" animBg="1"/>
      <p:bldP spid="35" grpId="0" animBg="1"/>
      <p:bldP spid="35" grpId="1" animBg="1"/>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819"/>
        <p:cNvGrpSpPr/>
        <p:nvPr/>
      </p:nvGrpSpPr>
      <p:grpSpPr>
        <a:xfrm>
          <a:off x="0" y="0"/>
          <a:ext cx="0" cy="0"/>
          <a:chOff x="0" y="0"/>
          <a:chExt cx="0" cy="0"/>
        </a:xfrm>
      </p:grpSpPr>
      <p:grpSp>
        <p:nvGrpSpPr>
          <p:cNvPr id="2" name="组合 20">
            <a:extLst>
              <a:ext uri="{FF2B5EF4-FFF2-40B4-BE49-F238E27FC236}">
                <a16:creationId xmlns:a16="http://schemas.microsoft.com/office/drawing/2014/main" id="{37B31365-B3BE-5D2C-48B1-17931ABCDB38}"/>
              </a:ext>
            </a:extLst>
          </p:cNvPr>
          <p:cNvGrpSpPr/>
          <p:nvPr/>
        </p:nvGrpSpPr>
        <p:grpSpPr>
          <a:xfrm>
            <a:off x="509286" y="451413"/>
            <a:ext cx="7935056" cy="3815787"/>
            <a:chOff x="-2100313" y="1157021"/>
            <a:chExt cx="7935056" cy="3207001"/>
          </a:xfrm>
        </p:grpSpPr>
        <p:sp>
          <p:nvSpPr>
            <p:cNvPr id="3" name="思想气泡: 云 11">
              <a:extLst>
                <a:ext uri="{FF2B5EF4-FFF2-40B4-BE49-F238E27FC236}">
                  <a16:creationId xmlns:a16="http://schemas.microsoft.com/office/drawing/2014/main" id="{3DD98B68-81FA-6FF3-0484-288D7E6E8908}"/>
                </a:ext>
              </a:extLst>
            </p:cNvPr>
            <p:cNvSpPr/>
            <p:nvPr/>
          </p:nvSpPr>
          <p:spPr>
            <a:xfrm>
              <a:off x="-2100313" y="1157021"/>
              <a:ext cx="7935056" cy="3207001"/>
            </a:xfrm>
            <a:prstGeom prst="cloudCallout">
              <a:avLst>
                <a:gd name="adj1" fmla="val 54788"/>
                <a:gd name="adj2" fmla="val 6000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4" name="文本框 15">
              <a:extLst>
                <a:ext uri="{FF2B5EF4-FFF2-40B4-BE49-F238E27FC236}">
                  <a16:creationId xmlns:a16="http://schemas.microsoft.com/office/drawing/2014/main" id="{A245416E-23F6-E68D-9E09-2ED650604FAE}"/>
                </a:ext>
              </a:extLst>
            </p:cNvPr>
            <p:cNvSpPr txBox="1"/>
            <p:nvPr/>
          </p:nvSpPr>
          <p:spPr>
            <a:xfrm>
              <a:off x="-1031911" y="1741665"/>
              <a:ext cx="6194711" cy="1888310"/>
            </a:xfrm>
            <a:prstGeom prst="rect">
              <a:avLst/>
            </a:prstGeom>
            <a:noFill/>
          </p:spPr>
          <p:txBody>
            <a:bodyPr wrap="square" rtlCol="0">
              <a:spAutoFit/>
            </a:bodyPr>
            <a:lstStyle/>
            <a:p>
              <a:pPr algn="ctr">
                <a:defRPr/>
              </a:pPr>
              <a:r>
                <a:rPr kumimoji="0" lang="en-US" altLang="zh-CN" sz="2800" b="1" i="1" u="none" strike="noStrike" kern="1200" cap="none"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Bắt</a:t>
              </a:r>
              <a:r>
                <a:rPr kumimoji="0" lang="en-US" altLang="zh-CN" sz="2800" b="1" i="1" u="none" strike="noStrike" kern="1200" cap="none" normalizeH="0" baseline="0" noProof="0" dirty="0">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2800" b="1" i="1" u="none" strike="noStrike" kern="1200" cap="none"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chước</a:t>
              </a:r>
              <a:r>
                <a:rPr kumimoji="0" lang="en-US" altLang="zh-CN" sz="2800" b="1" i="1" u="none" strike="noStrike" kern="1200" cap="none" normalizeH="0" baseline="0" noProof="0" dirty="0">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2800" b="1" i="1" u="none" strike="noStrike" kern="1200" cap="none"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hành</a:t>
              </a:r>
              <a:r>
                <a:rPr kumimoji="0" lang="en-US" altLang="zh-CN" sz="2800" b="1" i="1" u="none" strike="noStrike" kern="1200" cap="none" normalizeH="0" baseline="0" noProof="0" dirty="0">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2800" b="1" i="1" u="none" strike="noStrike" kern="1200" cap="none"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động</a:t>
              </a:r>
              <a:r>
                <a:rPr kumimoji="0" lang="en-US" altLang="zh-CN" sz="2800" b="1" i="1" u="none" strike="noStrike" kern="1200" cap="none" normalizeH="0" baseline="0" noProof="0" dirty="0">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 con </a:t>
              </a:r>
              <a:r>
                <a:rPr kumimoji="0" lang="en-US" altLang="zh-CN" sz="2800" b="1" i="1" u="none" strike="noStrike" kern="1200" cap="none"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vật</a:t>
              </a:r>
              <a:r>
                <a:rPr lang="en-US" altLang="zh-CN" sz="2800" b="1" i="1" dirty="0">
                  <a:solidFill>
                    <a:srgbClr val="FF0000"/>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i="1" dirty="0" err="1">
                  <a:solidFill>
                    <a:srgbClr val="FF0000"/>
                  </a:solidFill>
                  <a:latin typeface="Cambria" panose="02040503050406030204" pitchFamily="18" charset="0"/>
                  <a:ea typeface="Cambria" panose="02040503050406030204" pitchFamily="18" charset="0"/>
                  <a:cs typeface="Open Sans" panose="020B0606030504020204" pitchFamily="34" charset="0"/>
                </a:rPr>
                <a:t>mà</a:t>
              </a:r>
              <a:r>
                <a:rPr lang="en-US" altLang="zh-CN" sz="2800" b="1" i="1" dirty="0">
                  <a:solidFill>
                    <a:srgbClr val="FF0000"/>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i="1" dirty="0" err="1">
                  <a:solidFill>
                    <a:srgbClr val="FF0000"/>
                  </a:solidFill>
                  <a:latin typeface="Cambria" panose="02040503050406030204" pitchFamily="18" charset="0"/>
                  <a:ea typeface="Cambria" panose="02040503050406030204" pitchFamily="18" charset="0"/>
                  <a:cs typeface="Open Sans" panose="020B0606030504020204" pitchFamily="34" charset="0"/>
                </a:rPr>
                <a:t>em</a:t>
              </a:r>
              <a:r>
                <a:rPr lang="en-US" altLang="zh-CN" sz="2800" b="1" i="1" dirty="0">
                  <a:solidFill>
                    <a:srgbClr val="FF0000"/>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i="1" dirty="0" err="1">
                  <a:solidFill>
                    <a:srgbClr val="FF0000"/>
                  </a:solidFill>
                  <a:latin typeface="Cambria" panose="02040503050406030204" pitchFamily="18" charset="0"/>
                  <a:ea typeface="Cambria" panose="02040503050406030204" pitchFamily="18" charset="0"/>
                  <a:cs typeface="Open Sans" panose="020B0606030504020204" pitchFamily="34" charset="0"/>
                </a:rPr>
                <a:t>thích</a:t>
              </a:r>
              <a:r>
                <a:rPr lang="en-US" altLang="zh-CN" sz="2800" b="1" i="1" dirty="0">
                  <a:solidFill>
                    <a:srgbClr val="FF0000"/>
                  </a:solidFill>
                  <a:latin typeface="Cambria" panose="02040503050406030204" pitchFamily="18" charset="0"/>
                  <a:ea typeface="Cambria" panose="02040503050406030204" pitchFamily="18" charset="0"/>
                  <a:cs typeface="Open Sans" panose="020B0606030504020204" pitchFamily="34" charset="0"/>
                </a:rPr>
                <a:t> (</a:t>
              </a:r>
              <a:r>
                <a:rPr lang="en-US" sz="2800" b="1" i="1" dirty="0" err="1">
                  <a:solidFill>
                    <a:srgbClr val="FF0000"/>
                  </a:solidFill>
                  <a:effectLst/>
                  <a:latin typeface="Cambria" panose="02040503050406030204" pitchFamily="18" charset="0"/>
                  <a:ea typeface="Cambria" panose="02040503050406030204" pitchFamily="18" charset="0"/>
                </a:rPr>
                <a:t>bắt</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chước</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tiếng</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gáy</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của</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gà</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hành</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động</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bới</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thóc</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bắt</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chước</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tiếng</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sủa</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của</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chó</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của</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mèo</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hoặc</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hành</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động</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rình</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bắt</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chuột</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của</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mèo</a:t>
              </a:r>
              <a:r>
                <a:rPr lang="en-US" sz="2800" b="1" i="1" dirty="0">
                  <a:solidFill>
                    <a:srgbClr val="FF0000"/>
                  </a:solidFill>
                  <a:effectLst/>
                  <a:latin typeface="Cambria" panose="02040503050406030204" pitchFamily="18" charset="0"/>
                  <a:ea typeface="Cambria" panose="02040503050406030204" pitchFamily="18" charset="0"/>
                </a:rPr>
                <a:t>)</a:t>
              </a:r>
            </a:p>
          </p:txBody>
        </p:sp>
      </p:grpSp>
      <p:pic>
        <p:nvPicPr>
          <p:cNvPr id="5" name="Picture 4">
            <a:extLst>
              <a:ext uri="{FF2B5EF4-FFF2-40B4-BE49-F238E27FC236}">
                <a16:creationId xmlns:a16="http://schemas.microsoft.com/office/drawing/2014/main" id="{5312285F-054F-6146-DD32-11E0F12423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4955" y="2501843"/>
            <a:ext cx="4487045" cy="4487045"/>
          </a:xfrm>
          <a:prstGeom prst="rect">
            <a:avLst/>
          </a:prstGeom>
        </p:spPr>
      </p:pic>
    </p:spTree>
    <p:extLst>
      <p:ext uri="{BB962C8B-B14F-4D97-AF65-F5344CB8AC3E}">
        <p14:creationId xmlns:p14="http://schemas.microsoft.com/office/powerpoint/2010/main" val="2704807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1185"/>
        <p:cNvGrpSpPr/>
        <p:nvPr/>
      </p:nvGrpSpPr>
      <p:grpSpPr>
        <a:xfrm>
          <a:off x="0" y="0"/>
          <a:ext cx="0" cy="0"/>
          <a:chOff x="0" y="0"/>
          <a:chExt cx="0" cy="0"/>
        </a:xfrm>
      </p:grpSpPr>
      <p:pic>
        <p:nvPicPr>
          <p:cNvPr id="2" name="图片 6">
            <a:extLst>
              <a:ext uri="{FF2B5EF4-FFF2-40B4-BE49-F238E27FC236}">
                <a16:creationId xmlns:a16="http://schemas.microsoft.com/office/drawing/2014/main" id="{5E5CB052-03C9-63C1-E15B-A36A00C92991}"/>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587593" y="-271742"/>
            <a:ext cx="4403640" cy="2657680"/>
          </a:xfrm>
          <a:prstGeom prst="rect">
            <a:avLst/>
          </a:prstGeom>
        </p:spPr>
      </p:pic>
      <p:pic>
        <p:nvPicPr>
          <p:cNvPr id="4"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a:extLst>
              <a:ext uri="{FF2B5EF4-FFF2-40B4-BE49-F238E27FC236}">
                <a16:creationId xmlns:a16="http://schemas.microsoft.com/office/drawing/2014/main" id="{D2BDD370-5551-8BB4-40B3-344E1C8EC5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46" r="54501"/>
          <a:stretch>
            <a:fillRect/>
          </a:stretch>
        </p:blipFill>
        <p:spPr>
          <a:xfrm rot="21088999">
            <a:off x="1569768" y="1746608"/>
            <a:ext cx="4204298" cy="3726386"/>
          </a:xfrm>
          <a:prstGeom prst="rect">
            <a:avLst/>
          </a:prstGeom>
        </p:spPr>
      </p:pic>
      <p:sp>
        <p:nvSpPr>
          <p:cNvPr id="5" name="TextBox 4">
            <a:extLst>
              <a:ext uri="{FF2B5EF4-FFF2-40B4-BE49-F238E27FC236}">
                <a16:creationId xmlns:a16="http://schemas.microsoft.com/office/drawing/2014/main" id="{216B1AF9-9955-B2A1-4422-94D03BF4F2B9}"/>
              </a:ext>
            </a:extLst>
          </p:cNvPr>
          <p:cNvSpPr txBox="1"/>
          <p:nvPr/>
        </p:nvSpPr>
        <p:spPr>
          <a:xfrm>
            <a:off x="1782057" y="3164491"/>
            <a:ext cx="40073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Các em tiếp tục </a:t>
            </a: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hoàn thành bài. </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a:extLst>
              <a:ext uri="{FF2B5EF4-FFF2-40B4-BE49-F238E27FC236}">
                <a16:creationId xmlns:a16="http://schemas.microsoft.com/office/drawing/2014/main" id="{D210A815-B1B7-F94D-8F19-FE8942E8F23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346" r="54501"/>
          <a:stretch>
            <a:fillRect/>
          </a:stretch>
        </p:blipFill>
        <p:spPr>
          <a:xfrm rot="21088999">
            <a:off x="6604733" y="1857825"/>
            <a:ext cx="3429344" cy="3529206"/>
          </a:xfrm>
          <a:prstGeom prst="rect">
            <a:avLst/>
          </a:prstGeom>
        </p:spPr>
      </p:pic>
      <p:sp>
        <p:nvSpPr>
          <p:cNvPr id="7" name="TextBox 6">
            <a:extLst>
              <a:ext uri="{FF2B5EF4-FFF2-40B4-BE49-F238E27FC236}">
                <a16:creationId xmlns:a16="http://schemas.microsoft.com/office/drawing/2014/main" id="{BAE110A9-6FA8-0256-944D-2317F7E259B6}"/>
              </a:ext>
            </a:extLst>
          </p:cNvPr>
          <p:cNvSpPr txBox="1"/>
          <p:nvPr/>
        </p:nvSpPr>
        <p:spPr>
          <a:xfrm>
            <a:off x="6707660" y="3300177"/>
            <a:ext cx="32234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Chuẩn bị bài sau nhé!</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8" name="图片 13">
            <a:extLst>
              <a:ext uri="{FF2B5EF4-FFF2-40B4-BE49-F238E27FC236}">
                <a16:creationId xmlns:a16="http://schemas.microsoft.com/office/drawing/2014/main" id="{4D798121-9545-CDDE-9155-FC922FFF21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6939" y="-312754"/>
            <a:ext cx="3389745" cy="3277174"/>
          </a:xfrm>
          <a:prstGeom prst="rect">
            <a:avLst/>
          </a:prstGeom>
        </p:spPr>
      </p:pic>
      <p:pic>
        <p:nvPicPr>
          <p:cNvPr id="9" name="Picture 8">
            <a:extLst>
              <a:ext uri="{FF2B5EF4-FFF2-40B4-BE49-F238E27FC236}">
                <a16:creationId xmlns:a16="http://schemas.microsoft.com/office/drawing/2014/main" id="{9879119D-A0AB-A51D-D9CE-BA195B6F48FC}"/>
              </a:ext>
            </a:extLst>
          </p:cNvPr>
          <p:cNvPicPr>
            <a:picLocks noChangeAspect="1"/>
          </p:cNvPicPr>
          <p:nvPr/>
        </p:nvPicPr>
        <p:blipFill>
          <a:blip r:embed="rId8" cstate="print"/>
          <a:stretch>
            <a:fillRect/>
          </a:stretch>
        </p:blipFill>
        <p:spPr>
          <a:xfrm>
            <a:off x="-139322" y="5402169"/>
            <a:ext cx="12162574" cy="1562906"/>
          </a:xfrm>
          <a:prstGeom prst="rect">
            <a:avLst/>
          </a:prstGeom>
        </p:spPr>
      </p:pic>
      <p:pic>
        <p:nvPicPr>
          <p:cNvPr id="10" name="Picture 9">
            <a:extLst>
              <a:ext uri="{FF2B5EF4-FFF2-40B4-BE49-F238E27FC236}">
                <a16:creationId xmlns:a16="http://schemas.microsoft.com/office/drawing/2014/main" id="{50E21281-08FD-044F-1412-A965E2E105F4}"/>
              </a:ext>
            </a:extLst>
          </p:cNvPr>
          <p:cNvPicPr>
            <a:picLocks noChangeAspect="1"/>
          </p:cNvPicPr>
          <p:nvPr/>
        </p:nvPicPr>
        <p:blipFill>
          <a:blip r:embed="rId9" cstate="print"/>
          <a:stretch>
            <a:fillRect/>
          </a:stretch>
        </p:blipFill>
        <p:spPr>
          <a:xfrm>
            <a:off x="4534365" y="733331"/>
            <a:ext cx="3023878" cy="10181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childTnLst>
                              </p:cTn>
                            </p:par>
                            <p:par>
                              <p:cTn id="22" fill="hold">
                                <p:stCondLst>
                                  <p:cond delay="500"/>
                                </p:stCondLst>
                                <p:childTnLst>
                                  <p:par>
                                    <p:cTn id="23" presetID="2" presetClass="entr" presetSubtype="2" fill="hold" nodeType="afterEffect" p14:presetBounceEnd="50000">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14:bounceEnd="50000">
                                          <p:cBhvr additive="base">
                                            <p:cTn id="2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childTnLst>
                              </p:cTn>
                            </p:par>
                            <p:par>
                              <p:cTn id="22" fill="hold">
                                <p:stCondLst>
                                  <p:cond delay="500"/>
                                </p:stCondLst>
                                <p:childTnLst>
                                  <p:par>
                                    <p:cTn id="23" presetID="2" presetClass="entr" presetSubtype="2"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1+#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DDFC5116-B461-8DA9-CB85-B3CDDF13BA54}"/>
              </a:ext>
            </a:extLst>
          </p:cNvPr>
          <p:cNvPicPr>
            <a:picLocks noChangeAspect="1"/>
          </p:cNvPicPr>
          <p:nvPr/>
        </p:nvPicPr>
        <p:blipFill>
          <a:blip r:embed="rId4" cstate="print"/>
          <a:stretch>
            <a:fillRect/>
          </a:stretch>
        </p:blipFill>
        <p:spPr>
          <a:xfrm>
            <a:off x="681439" y="341306"/>
            <a:ext cx="3913971" cy="1603387"/>
          </a:xfrm>
          <a:prstGeom prst="rect">
            <a:avLst/>
          </a:prstGeom>
        </p:spPr>
      </p:pic>
    </p:spTree>
    <p:extLst>
      <p:ext uri="{BB962C8B-B14F-4D97-AF65-F5344CB8AC3E}">
        <p14:creationId xmlns:p14="http://schemas.microsoft.com/office/powerpoint/2010/main" val="464067440"/>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pic>
        <p:nvPicPr>
          <p:cNvPr id="1096" name="Google Shape;1096;p25"/>
          <p:cNvPicPr preferRelativeResize="0"/>
          <p:nvPr/>
        </p:nvPicPr>
        <p:blipFill rotWithShape="1">
          <a:blip r:embed="rId3" cstate="print">
            <a:alphaModFix/>
          </a:blip>
          <a:srcRect t="2594" b="2595"/>
          <a:stretch/>
        </p:blipFill>
        <p:spPr>
          <a:xfrm>
            <a:off x="-893135" y="6498"/>
            <a:ext cx="4572000" cy="6851502"/>
          </a:xfrm>
          <a:prstGeom prst="rect">
            <a:avLst/>
          </a:prstGeom>
          <a:noFill/>
          <a:ln>
            <a:noFill/>
          </a:ln>
        </p:spPr>
      </p:pic>
      <p:grpSp>
        <p:nvGrpSpPr>
          <p:cNvPr id="2" name="Google Shape;1097;p25"/>
          <p:cNvGrpSpPr/>
          <p:nvPr/>
        </p:nvGrpSpPr>
        <p:grpSpPr>
          <a:xfrm>
            <a:off x="3479800" y="99704"/>
            <a:ext cx="7721601" cy="1522623"/>
            <a:chOff x="4876799" y="192565"/>
            <a:chExt cx="11582401" cy="2283935"/>
          </a:xfrm>
        </p:grpSpPr>
        <p:grpSp>
          <p:nvGrpSpPr>
            <p:cNvPr id="3" name="Google Shape;1098;p25"/>
            <p:cNvGrpSpPr/>
            <p:nvPr/>
          </p:nvGrpSpPr>
          <p:grpSpPr>
            <a:xfrm>
              <a:off x="6477000" y="241684"/>
              <a:ext cx="9982200" cy="2234816"/>
              <a:chOff x="1838528" y="661478"/>
              <a:chExt cx="8918642" cy="846309"/>
            </a:xfrm>
          </p:grpSpPr>
          <p:sp>
            <p:nvSpPr>
              <p:cNvPr id="1099" name="Google Shape;1099;p25"/>
              <p:cNvSpPr/>
              <p:nvPr/>
            </p:nvSpPr>
            <p:spPr>
              <a:xfrm>
                <a:off x="1838528" y="661478"/>
                <a:ext cx="8918642" cy="846309"/>
              </a:xfrm>
              <a:custGeom>
                <a:avLst/>
                <a:gdLst/>
                <a:ahLst/>
                <a:cxnLst/>
                <a:rect l="l" t="t" r="r" b="b"/>
                <a:pathLst>
                  <a:path w="8918642" h="846309" fill="none" extrusionOk="0">
                    <a:moveTo>
                      <a:pt x="0" y="110283"/>
                    </a:moveTo>
                    <a:cubicBezTo>
                      <a:pt x="-6689" y="50037"/>
                      <a:pt x="40416" y="3483"/>
                      <a:pt x="110283" y="0"/>
                    </a:cubicBezTo>
                    <a:cubicBezTo>
                      <a:pt x="204426" y="-34773"/>
                      <a:pt x="351602" y="48660"/>
                      <a:pt x="516193" y="0"/>
                    </a:cubicBezTo>
                    <a:cubicBezTo>
                      <a:pt x="680784" y="-48660"/>
                      <a:pt x="1057718" y="4217"/>
                      <a:pt x="1270026" y="0"/>
                    </a:cubicBezTo>
                    <a:cubicBezTo>
                      <a:pt x="1482334" y="-4217"/>
                      <a:pt x="1643287" y="70776"/>
                      <a:pt x="1936879" y="0"/>
                    </a:cubicBezTo>
                    <a:cubicBezTo>
                      <a:pt x="2230471" y="-70776"/>
                      <a:pt x="2156878" y="33349"/>
                      <a:pt x="2255808" y="0"/>
                    </a:cubicBezTo>
                    <a:cubicBezTo>
                      <a:pt x="2354738" y="-33349"/>
                      <a:pt x="2475557" y="9184"/>
                      <a:pt x="2574738" y="0"/>
                    </a:cubicBezTo>
                    <a:cubicBezTo>
                      <a:pt x="2673919" y="-9184"/>
                      <a:pt x="2777278" y="35985"/>
                      <a:pt x="2893667" y="0"/>
                    </a:cubicBezTo>
                    <a:cubicBezTo>
                      <a:pt x="3010056" y="-35985"/>
                      <a:pt x="3234269" y="18691"/>
                      <a:pt x="3386558" y="0"/>
                    </a:cubicBezTo>
                    <a:cubicBezTo>
                      <a:pt x="3538847" y="-18691"/>
                      <a:pt x="3799928" y="77686"/>
                      <a:pt x="4053411" y="0"/>
                    </a:cubicBezTo>
                    <a:cubicBezTo>
                      <a:pt x="4306894" y="-77686"/>
                      <a:pt x="4229312" y="10531"/>
                      <a:pt x="4372340" y="0"/>
                    </a:cubicBezTo>
                    <a:cubicBezTo>
                      <a:pt x="4515368" y="-10531"/>
                      <a:pt x="4842617" y="15889"/>
                      <a:pt x="5039193" y="0"/>
                    </a:cubicBezTo>
                    <a:cubicBezTo>
                      <a:pt x="5235769" y="-15889"/>
                      <a:pt x="5546185" y="40537"/>
                      <a:pt x="5706045" y="0"/>
                    </a:cubicBezTo>
                    <a:cubicBezTo>
                      <a:pt x="5865905" y="-40537"/>
                      <a:pt x="5955729" y="5792"/>
                      <a:pt x="6111955" y="0"/>
                    </a:cubicBezTo>
                    <a:cubicBezTo>
                      <a:pt x="6268181" y="-5792"/>
                      <a:pt x="6528921" y="60335"/>
                      <a:pt x="6691827" y="0"/>
                    </a:cubicBezTo>
                    <a:cubicBezTo>
                      <a:pt x="6854733" y="-60335"/>
                      <a:pt x="7142912" y="62966"/>
                      <a:pt x="7358680" y="0"/>
                    </a:cubicBezTo>
                    <a:cubicBezTo>
                      <a:pt x="7574448" y="-62966"/>
                      <a:pt x="7662343" y="27408"/>
                      <a:pt x="7851571" y="0"/>
                    </a:cubicBezTo>
                    <a:cubicBezTo>
                      <a:pt x="8040799" y="-27408"/>
                      <a:pt x="8540054" y="12521"/>
                      <a:pt x="8808359" y="0"/>
                    </a:cubicBezTo>
                    <a:cubicBezTo>
                      <a:pt x="8875642" y="-13055"/>
                      <a:pt x="8920939" y="47095"/>
                      <a:pt x="8918642" y="110283"/>
                    </a:cubicBezTo>
                    <a:cubicBezTo>
                      <a:pt x="8920996" y="246883"/>
                      <a:pt x="8883304" y="298941"/>
                      <a:pt x="8918642" y="416897"/>
                    </a:cubicBezTo>
                    <a:cubicBezTo>
                      <a:pt x="8953980" y="534853"/>
                      <a:pt x="8910920" y="669098"/>
                      <a:pt x="8918642" y="736026"/>
                    </a:cubicBezTo>
                    <a:cubicBezTo>
                      <a:pt x="8930969" y="788135"/>
                      <a:pt x="8863709" y="839480"/>
                      <a:pt x="8808359" y="846309"/>
                    </a:cubicBezTo>
                    <a:cubicBezTo>
                      <a:pt x="8665544" y="879326"/>
                      <a:pt x="8504231" y="837420"/>
                      <a:pt x="8228487" y="846309"/>
                    </a:cubicBezTo>
                    <a:cubicBezTo>
                      <a:pt x="7952743" y="855198"/>
                      <a:pt x="7831521" y="788786"/>
                      <a:pt x="7648616" y="846309"/>
                    </a:cubicBezTo>
                    <a:cubicBezTo>
                      <a:pt x="7465711" y="903832"/>
                      <a:pt x="7287667" y="799470"/>
                      <a:pt x="7155725" y="846309"/>
                    </a:cubicBezTo>
                    <a:cubicBezTo>
                      <a:pt x="7023783" y="893148"/>
                      <a:pt x="6642341" y="804774"/>
                      <a:pt x="6401891" y="846309"/>
                    </a:cubicBezTo>
                    <a:cubicBezTo>
                      <a:pt x="6161441" y="887844"/>
                      <a:pt x="6030756" y="842929"/>
                      <a:pt x="5909000" y="846309"/>
                    </a:cubicBezTo>
                    <a:cubicBezTo>
                      <a:pt x="5787244" y="849689"/>
                      <a:pt x="5552619" y="803047"/>
                      <a:pt x="5416109" y="846309"/>
                    </a:cubicBezTo>
                    <a:cubicBezTo>
                      <a:pt x="5279599" y="889571"/>
                      <a:pt x="4989619" y="795547"/>
                      <a:pt x="4836238" y="846309"/>
                    </a:cubicBezTo>
                    <a:cubicBezTo>
                      <a:pt x="4682857" y="897071"/>
                      <a:pt x="4443844" y="824948"/>
                      <a:pt x="4343347" y="846309"/>
                    </a:cubicBezTo>
                    <a:cubicBezTo>
                      <a:pt x="4242850" y="867670"/>
                      <a:pt x="4004813" y="844511"/>
                      <a:pt x="3850456" y="846309"/>
                    </a:cubicBezTo>
                    <a:cubicBezTo>
                      <a:pt x="3696099" y="848107"/>
                      <a:pt x="3397086" y="784107"/>
                      <a:pt x="3183603" y="846309"/>
                    </a:cubicBezTo>
                    <a:cubicBezTo>
                      <a:pt x="2970120" y="908511"/>
                      <a:pt x="2944111" y="844453"/>
                      <a:pt x="2777693" y="846309"/>
                    </a:cubicBezTo>
                    <a:cubicBezTo>
                      <a:pt x="2611275" y="848165"/>
                      <a:pt x="2585976" y="814375"/>
                      <a:pt x="2458764" y="846309"/>
                    </a:cubicBezTo>
                    <a:cubicBezTo>
                      <a:pt x="2331552" y="878243"/>
                      <a:pt x="2221251" y="840598"/>
                      <a:pt x="2139834" y="846309"/>
                    </a:cubicBezTo>
                    <a:cubicBezTo>
                      <a:pt x="2058417" y="852020"/>
                      <a:pt x="1782208" y="829763"/>
                      <a:pt x="1646943" y="846309"/>
                    </a:cubicBezTo>
                    <a:cubicBezTo>
                      <a:pt x="1511678" y="862855"/>
                      <a:pt x="1436614" y="800523"/>
                      <a:pt x="1241033" y="846309"/>
                    </a:cubicBezTo>
                    <a:cubicBezTo>
                      <a:pt x="1045452" y="892095"/>
                      <a:pt x="898980" y="795004"/>
                      <a:pt x="748142" y="846309"/>
                    </a:cubicBezTo>
                    <a:cubicBezTo>
                      <a:pt x="597304" y="897614"/>
                      <a:pt x="286426" y="770922"/>
                      <a:pt x="110283" y="846309"/>
                    </a:cubicBezTo>
                    <a:cubicBezTo>
                      <a:pt x="60608" y="855457"/>
                      <a:pt x="7131" y="780175"/>
                      <a:pt x="0" y="736026"/>
                    </a:cubicBezTo>
                    <a:cubicBezTo>
                      <a:pt x="-31198" y="626140"/>
                      <a:pt x="4778" y="538824"/>
                      <a:pt x="0" y="416897"/>
                    </a:cubicBezTo>
                    <a:cubicBezTo>
                      <a:pt x="-4778" y="294970"/>
                      <a:pt x="1694" y="190782"/>
                      <a:pt x="0" y="110283"/>
                    </a:cubicBezTo>
                    <a:close/>
                  </a:path>
                  <a:path w="8918642" h="846309" extrusionOk="0">
                    <a:moveTo>
                      <a:pt x="0" y="110283"/>
                    </a:moveTo>
                    <a:cubicBezTo>
                      <a:pt x="12126" y="60431"/>
                      <a:pt x="50010" y="-4815"/>
                      <a:pt x="110283" y="0"/>
                    </a:cubicBezTo>
                    <a:cubicBezTo>
                      <a:pt x="217430" y="-32354"/>
                      <a:pt x="397215" y="10003"/>
                      <a:pt x="516193" y="0"/>
                    </a:cubicBezTo>
                    <a:cubicBezTo>
                      <a:pt x="635171" y="-10003"/>
                      <a:pt x="777245" y="34975"/>
                      <a:pt x="922103" y="0"/>
                    </a:cubicBezTo>
                    <a:cubicBezTo>
                      <a:pt x="1066961" y="-34975"/>
                      <a:pt x="1182727" y="2454"/>
                      <a:pt x="1328014" y="0"/>
                    </a:cubicBezTo>
                    <a:cubicBezTo>
                      <a:pt x="1473301" y="-2454"/>
                      <a:pt x="1768413" y="6386"/>
                      <a:pt x="2081847" y="0"/>
                    </a:cubicBezTo>
                    <a:cubicBezTo>
                      <a:pt x="2395281" y="-6386"/>
                      <a:pt x="2313890" y="40043"/>
                      <a:pt x="2487757" y="0"/>
                    </a:cubicBezTo>
                    <a:cubicBezTo>
                      <a:pt x="2661624" y="-40043"/>
                      <a:pt x="2947799" y="85078"/>
                      <a:pt x="3241590" y="0"/>
                    </a:cubicBezTo>
                    <a:cubicBezTo>
                      <a:pt x="3535381" y="-85078"/>
                      <a:pt x="3599947" y="43883"/>
                      <a:pt x="3821462" y="0"/>
                    </a:cubicBezTo>
                    <a:cubicBezTo>
                      <a:pt x="4042977" y="-43883"/>
                      <a:pt x="4077113" y="26676"/>
                      <a:pt x="4227372" y="0"/>
                    </a:cubicBezTo>
                    <a:cubicBezTo>
                      <a:pt x="4377631" y="-26676"/>
                      <a:pt x="4684927" y="13145"/>
                      <a:pt x="4807244" y="0"/>
                    </a:cubicBezTo>
                    <a:cubicBezTo>
                      <a:pt x="4929561" y="-13145"/>
                      <a:pt x="5021959" y="11163"/>
                      <a:pt x="5213154" y="0"/>
                    </a:cubicBezTo>
                    <a:cubicBezTo>
                      <a:pt x="5404349" y="-11163"/>
                      <a:pt x="5504904" y="30028"/>
                      <a:pt x="5793026" y="0"/>
                    </a:cubicBezTo>
                    <a:cubicBezTo>
                      <a:pt x="6081148" y="-30028"/>
                      <a:pt x="6224931" y="20130"/>
                      <a:pt x="6372898" y="0"/>
                    </a:cubicBezTo>
                    <a:cubicBezTo>
                      <a:pt x="6520865" y="-20130"/>
                      <a:pt x="6629369" y="47787"/>
                      <a:pt x="6865789" y="0"/>
                    </a:cubicBezTo>
                    <a:cubicBezTo>
                      <a:pt x="7102209" y="-47787"/>
                      <a:pt x="7183638" y="47194"/>
                      <a:pt x="7358680" y="0"/>
                    </a:cubicBezTo>
                    <a:cubicBezTo>
                      <a:pt x="7533722" y="-47194"/>
                      <a:pt x="7801814" y="56100"/>
                      <a:pt x="7938551" y="0"/>
                    </a:cubicBezTo>
                    <a:cubicBezTo>
                      <a:pt x="8075288" y="-56100"/>
                      <a:pt x="8374574" y="56256"/>
                      <a:pt x="8808359" y="0"/>
                    </a:cubicBezTo>
                    <a:cubicBezTo>
                      <a:pt x="8876807" y="-1206"/>
                      <a:pt x="8912965" y="50692"/>
                      <a:pt x="8918642" y="110283"/>
                    </a:cubicBezTo>
                    <a:cubicBezTo>
                      <a:pt x="8947640" y="199847"/>
                      <a:pt x="8896737" y="291780"/>
                      <a:pt x="8918642" y="429412"/>
                    </a:cubicBezTo>
                    <a:cubicBezTo>
                      <a:pt x="8940547" y="567044"/>
                      <a:pt x="8894330" y="603875"/>
                      <a:pt x="8918642" y="736026"/>
                    </a:cubicBezTo>
                    <a:cubicBezTo>
                      <a:pt x="8913819" y="802471"/>
                      <a:pt x="8882026" y="854947"/>
                      <a:pt x="8808359" y="846309"/>
                    </a:cubicBezTo>
                    <a:cubicBezTo>
                      <a:pt x="8477565" y="881065"/>
                      <a:pt x="8227937" y="831020"/>
                      <a:pt x="8054526" y="846309"/>
                    </a:cubicBezTo>
                    <a:cubicBezTo>
                      <a:pt x="7881115" y="861598"/>
                      <a:pt x="7634598" y="781826"/>
                      <a:pt x="7387673" y="846309"/>
                    </a:cubicBezTo>
                    <a:cubicBezTo>
                      <a:pt x="7140748" y="910792"/>
                      <a:pt x="7102481" y="824943"/>
                      <a:pt x="6894782" y="846309"/>
                    </a:cubicBezTo>
                    <a:cubicBezTo>
                      <a:pt x="6687083" y="867675"/>
                      <a:pt x="6514472" y="782642"/>
                      <a:pt x="6314911" y="846309"/>
                    </a:cubicBezTo>
                    <a:cubicBezTo>
                      <a:pt x="6115350" y="909976"/>
                      <a:pt x="6003537" y="820489"/>
                      <a:pt x="5822020" y="846309"/>
                    </a:cubicBezTo>
                    <a:cubicBezTo>
                      <a:pt x="5640503" y="872129"/>
                      <a:pt x="5401603" y="826688"/>
                      <a:pt x="5068186" y="846309"/>
                    </a:cubicBezTo>
                    <a:cubicBezTo>
                      <a:pt x="4734769" y="865930"/>
                      <a:pt x="4682078" y="789134"/>
                      <a:pt x="4488315" y="846309"/>
                    </a:cubicBezTo>
                    <a:cubicBezTo>
                      <a:pt x="4294552" y="903484"/>
                      <a:pt x="4041288" y="786695"/>
                      <a:pt x="3908443" y="846309"/>
                    </a:cubicBezTo>
                    <a:cubicBezTo>
                      <a:pt x="3775598" y="905923"/>
                      <a:pt x="3666394" y="829434"/>
                      <a:pt x="3589513" y="846309"/>
                    </a:cubicBezTo>
                    <a:cubicBezTo>
                      <a:pt x="3512632" y="863184"/>
                      <a:pt x="3347219" y="836424"/>
                      <a:pt x="3270584" y="846309"/>
                    </a:cubicBezTo>
                    <a:cubicBezTo>
                      <a:pt x="3193949" y="856194"/>
                      <a:pt x="2874699" y="842310"/>
                      <a:pt x="2690712" y="846309"/>
                    </a:cubicBezTo>
                    <a:cubicBezTo>
                      <a:pt x="2506725" y="850308"/>
                      <a:pt x="2192345" y="842017"/>
                      <a:pt x="2023860" y="846309"/>
                    </a:cubicBezTo>
                    <a:cubicBezTo>
                      <a:pt x="1855375" y="850601"/>
                      <a:pt x="1636321" y="819126"/>
                      <a:pt x="1443988" y="846309"/>
                    </a:cubicBezTo>
                    <a:cubicBezTo>
                      <a:pt x="1251655" y="873492"/>
                      <a:pt x="1185525" y="845952"/>
                      <a:pt x="1038078" y="846309"/>
                    </a:cubicBezTo>
                    <a:cubicBezTo>
                      <a:pt x="890631" y="846666"/>
                      <a:pt x="729016" y="799404"/>
                      <a:pt x="632168" y="846309"/>
                    </a:cubicBezTo>
                    <a:cubicBezTo>
                      <a:pt x="535320" y="893214"/>
                      <a:pt x="281608" y="792840"/>
                      <a:pt x="110283" y="846309"/>
                    </a:cubicBezTo>
                    <a:cubicBezTo>
                      <a:pt x="48274" y="845006"/>
                      <a:pt x="-5343" y="805934"/>
                      <a:pt x="0" y="736026"/>
                    </a:cubicBezTo>
                    <a:cubicBezTo>
                      <a:pt x="-18238" y="597982"/>
                      <a:pt x="25807" y="578110"/>
                      <a:pt x="0" y="435669"/>
                    </a:cubicBezTo>
                    <a:cubicBezTo>
                      <a:pt x="-25807" y="293228"/>
                      <a:pt x="7015" y="264731"/>
                      <a:pt x="0" y="110283"/>
                    </a:cubicBezTo>
                    <a:close/>
                  </a:path>
                </a:pathLst>
              </a:custGeom>
              <a:solidFill>
                <a:srgbClr val="FDE9D8"/>
              </a:solidFill>
              <a:ln w="25400" cap="flat"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9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Avenir"/>
                  <a:sym typeface="Avenir"/>
                </a:endParaRPr>
              </a:p>
            </p:txBody>
          </p:sp>
          <p:sp>
            <p:nvSpPr>
              <p:cNvPr id="1100" name="Google Shape;1100;p25"/>
              <p:cNvSpPr txBox="1"/>
              <p:nvPr/>
            </p:nvSpPr>
            <p:spPr>
              <a:xfrm>
                <a:off x="2089576" y="802464"/>
                <a:ext cx="8527175" cy="524473"/>
              </a:xfrm>
              <a:prstGeom prst="rect">
                <a:avLst/>
              </a:prstGeom>
              <a:noFill/>
              <a:ln>
                <a:noFill/>
              </a:ln>
            </p:spPr>
            <p:txBody>
              <a:bodyPr spcFirstLastPara="1" wrap="square" lIns="60950" tIns="30467" rIns="60950" bIns="30467" anchor="t" anchorCtr="0">
                <a:spAutoFit/>
              </a:bodyPr>
              <a:lstStyle/>
              <a:p>
                <a:pPr marL="0" marR="0">
                  <a:spcBef>
                    <a:spcPts val="0"/>
                  </a:spcBef>
                  <a:spcAft>
                    <a:spcPts val="0"/>
                  </a:spcAft>
                </a:pPr>
                <a:r>
                  <a:rPr lang="en-US" sz="2800" b="1" i="1" dirty="0" err="1">
                    <a:solidFill>
                      <a:srgbClr val="000000"/>
                    </a:solidFill>
                    <a:effectLst/>
                    <a:latin typeface="Cambria" panose="02040503050406030204" pitchFamily="18" charset="0"/>
                    <a:ea typeface="Cambria" panose="02040503050406030204" pitchFamily="18" charset="0"/>
                  </a:rPr>
                  <a:t>Điểm</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cần</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lưu</a:t>
                </a:r>
                <a:r>
                  <a:rPr lang="en-US" sz="2800" b="1" i="1" dirty="0">
                    <a:solidFill>
                      <a:srgbClr val="000000"/>
                    </a:solidFill>
                    <a:effectLst/>
                    <a:latin typeface="Cambria" panose="02040503050406030204" pitchFamily="18" charset="0"/>
                    <a:ea typeface="Cambria" panose="02040503050406030204" pitchFamily="18" charset="0"/>
                  </a:rPr>
                  <a:t> ý </a:t>
                </a:r>
                <a:r>
                  <a:rPr lang="en-US" sz="2800" b="1" i="1" dirty="0" err="1">
                    <a:solidFill>
                      <a:srgbClr val="000000"/>
                    </a:solidFill>
                    <a:effectLst/>
                    <a:latin typeface="Cambria" panose="02040503050406030204" pitchFamily="18" charset="0"/>
                    <a:ea typeface="Cambria" panose="02040503050406030204" pitchFamily="18" charset="0"/>
                  </a:rPr>
                  <a:t>khi</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viết</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bài</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văn</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miêu</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tả</a:t>
                </a:r>
                <a:r>
                  <a:rPr lang="en-US" sz="2800" b="1" i="1" dirty="0">
                    <a:solidFill>
                      <a:srgbClr val="000000"/>
                    </a:solidFill>
                    <a:effectLst/>
                    <a:latin typeface="Cambria" panose="02040503050406030204" pitchFamily="18" charset="0"/>
                    <a:ea typeface="Cambria" panose="02040503050406030204" pitchFamily="18" charset="0"/>
                  </a:rPr>
                  <a:t> con </a:t>
                </a:r>
                <a:r>
                  <a:rPr lang="en-US" sz="2800" b="1" i="1" dirty="0" err="1">
                    <a:solidFill>
                      <a:srgbClr val="000000"/>
                    </a:solidFill>
                    <a:effectLst/>
                    <a:latin typeface="Cambria" panose="02040503050406030204" pitchFamily="18" charset="0"/>
                    <a:ea typeface="Cambria" panose="02040503050406030204" pitchFamily="18" charset="0"/>
                  </a:rPr>
                  <a:t>vật</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là</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gì</a:t>
                </a:r>
                <a:r>
                  <a:rPr lang="en-US" sz="2800" b="1" i="1" dirty="0">
                    <a:solidFill>
                      <a:srgbClr val="000000"/>
                    </a:solidFill>
                    <a:effectLst/>
                    <a:latin typeface="Cambria" panose="02040503050406030204" pitchFamily="18" charset="0"/>
                    <a:ea typeface="Cambria" panose="02040503050406030204" pitchFamily="18" charset="0"/>
                  </a:rPr>
                  <a:t>?</a:t>
                </a:r>
                <a:endParaRPr lang="en-US" sz="2800" b="1" dirty="0">
                  <a:effectLst/>
                  <a:latin typeface="Cambria" panose="02040503050406030204" pitchFamily="18" charset="0"/>
                  <a:ea typeface="Cambria" panose="02040503050406030204" pitchFamily="18" charset="0"/>
                </a:endParaRPr>
              </a:p>
            </p:txBody>
          </p:sp>
        </p:grpSp>
        <p:pic>
          <p:nvPicPr>
            <p:cNvPr id="1101" name="Google Shape;1101;p25"/>
            <p:cNvPicPr preferRelativeResize="0"/>
            <p:nvPr/>
          </p:nvPicPr>
          <p:blipFill rotWithShape="1">
            <a:blip r:embed="rId4" cstate="print">
              <a:alphaModFix/>
            </a:blip>
            <a:srcRect/>
            <a:stretch/>
          </p:blipFill>
          <p:spPr>
            <a:xfrm>
              <a:off x="4876799" y="192565"/>
              <a:ext cx="2098903" cy="2240924"/>
            </a:xfrm>
            <a:prstGeom prst="rect">
              <a:avLst/>
            </a:prstGeom>
            <a:noFill/>
            <a:ln>
              <a:noFill/>
            </a:ln>
          </p:spPr>
        </p:pic>
      </p:grpSp>
      <p:sp>
        <p:nvSpPr>
          <p:cNvPr id="1103" name="Google Shape;1103;p25"/>
          <p:cNvSpPr/>
          <p:nvPr/>
        </p:nvSpPr>
        <p:spPr>
          <a:xfrm>
            <a:off x="3211033" y="2009776"/>
            <a:ext cx="8803758" cy="4018884"/>
          </a:xfrm>
          <a:prstGeom prst="roundRect">
            <a:avLst>
              <a:gd name="adj" fmla="val 16667"/>
            </a:avLst>
          </a:prstGeom>
          <a:solidFill>
            <a:schemeClr val="lt1"/>
          </a:solidFill>
          <a:ln w="57150" cap="flat" cmpd="sng">
            <a:solidFill>
              <a:srgbClr val="FFFF00"/>
            </a:solidFill>
            <a:prstDash val="lgDash"/>
            <a:round/>
            <a:headEnd type="none" w="sm" len="sm"/>
            <a:tailEnd type="none" w="sm" len="sm"/>
          </a:ln>
        </p:spPr>
        <p:txBody>
          <a:bodyPr spcFirstLastPara="1" wrap="square" lIns="60950" tIns="30467" rIns="60950" bIns="30467" anchor="ctr" anchorCtr="0">
            <a:noAutofit/>
          </a:bodyPr>
          <a:lstStyle/>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Bố cục bài viết: 3 phần: mở bài, thân bài, kết bài.</a:t>
            </a:r>
          </a:p>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Lựa chọn những đặc điểm nổi bật của con vật như thân, mắt, mũi, bộ lông, chân…. </a:t>
            </a:r>
            <a:endParaRPr lang="en-US" sz="24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Khi miêu tả con vật thì sử dụng từ ngữ trong sáng, rõ ràng, mạch lạc, sử dụng các biện pháp so sánh, nhân hóa cho bài văn thêm sinh động…</a:t>
            </a:r>
          </a:p>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T</a:t>
            </a:r>
            <a:r>
              <a:rPr lang="en-US" sz="2400" dirty="0">
                <a:latin typeface="Cambria" panose="02040503050406030204" pitchFamily="18" charset="0"/>
                <a:ea typeface="Cambria" panose="02040503050406030204" pitchFamily="18" charset="0"/>
              </a:rPr>
              <a:t>r</a:t>
            </a:r>
            <a:r>
              <a:rPr lang="vi-VN" sz="2400" dirty="0">
                <a:latin typeface="Cambria" panose="02040503050406030204" pitchFamily="18" charset="0"/>
                <a:ea typeface="Cambria" panose="02040503050406030204" pitchFamily="18" charset="0"/>
              </a:rPr>
              <a:t>ình bày bài viết đủ 3 phần, rõ sàng, sạch đẹp.</a:t>
            </a:r>
            <a:endParaRPr lang="en-US" sz="2400" b="1" i="1" dirty="0">
              <a:latin typeface="Cambria" panose="02040503050406030204" pitchFamily="18" charset="0"/>
              <a:ea typeface="Cambria" panose="02040503050406030204" pitchFamily="18" charset="0"/>
            </a:endParaRPr>
          </a:p>
        </p:txBody>
      </p:sp>
      <p:pic>
        <p:nvPicPr>
          <p:cNvPr id="1106" name="Google Shape;1106;p25"/>
          <p:cNvPicPr preferRelativeResize="0"/>
          <p:nvPr/>
        </p:nvPicPr>
        <p:blipFill rotWithShape="1">
          <a:blip r:embed="rId5" cstate="print">
            <a:alphaModFix/>
          </a:blip>
          <a:srcRect/>
          <a:stretch/>
        </p:blipFill>
        <p:spPr>
          <a:xfrm>
            <a:off x="9989052" y="4604002"/>
            <a:ext cx="2104592" cy="2073023"/>
          </a:xfrm>
          <a:prstGeom prst="rect">
            <a:avLst/>
          </a:prstGeom>
          <a:noFill/>
          <a:ln>
            <a:noFill/>
          </a:ln>
        </p:spPr>
      </p:pic>
    </p:spTree>
    <p:extLst>
      <p:ext uri="{BB962C8B-B14F-4D97-AF65-F5344CB8AC3E}">
        <p14:creationId xmlns:p14="http://schemas.microsoft.com/office/powerpoint/2010/main" val="1257608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03"/>
                                        </p:tgtEl>
                                        <p:attrNameLst>
                                          <p:attrName>style.visibility</p:attrName>
                                        </p:attrNameLst>
                                      </p:cBhvr>
                                      <p:to>
                                        <p:strVal val="visible"/>
                                      </p:to>
                                    </p:set>
                                    <p:animEffect transition="in" filter="barn(inVertical)">
                                      <p:cBhvr>
                                        <p:cTn id="12" dur="500"/>
                                        <p:tgtEl>
                                          <p:spTgt spid="1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pic>
        <p:nvPicPr>
          <p:cNvPr id="765" name="Google Shape;765;p1"/>
          <p:cNvPicPr preferRelativeResize="0"/>
          <p:nvPr/>
        </p:nvPicPr>
        <p:blipFill rotWithShape="1">
          <a:blip r:embed="rId3" cstate="print">
            <a:alphaModFix/>
          </a:blip>
          <a:srcRect/>
          <a:stretch/>
        </p:blipFill>
        <p:spPr>
          <a:xfrm>
            <a:off x="0" y="0"/>
            <a:ext cx="12192000" cy="6858000"/>
          </a:xfrm>
          <a:prstGeom prst="rect">
            <a:avLst/>
          </a:prstGeom>
          <a:noFill/>
          <a:ln>
            <a:noFill/>
          </a:ln>
        </p:spPr>
      </p:pic>
      <p:pic>
        <p:nvPicPr>
          <p:cNvPr id="766" name="Google Shape;766;p1"/>
          <p:cNvPicPr preferRelativeResize="0"/>
          <p:nvPr/>
        </p:nvPicPr>
        <p:blipFill rotWithShape="1">
          <a:blip r:embed="rId4" cstate="print">
            <a:alphaModFix/>
          </a:blip>
          <a:srcRect/>
          <a:stretch/>
        </p:blipFill>
        <p:spPr>
          <a:xfrm>
            <a:off x="478465" y="4081921"/>
            <a:ext cx="5302467" cy="2978098"/>
          </a:xfrm>
          <a:prstGeom prst="rect">
            <a:avLst/>
          </a:prstGeom>
          <a:noFill/>
          <a:ln>
            <a:noFill/>
          </a:ln>
        </p:spPr>
      </p:pic>
      <p:pic>
        <p:nvPicPr>
          <p:cNvPr id="767" name="Google Shape;767;p1"/>
          <p:cNvPicPr preferRelativeResize="0"/>
          <p:nvPr/>
        </p:nvPicPr>
        <p:blipFill rotWithShape="1">
          <a:blip r:embed="rId5" cstate="print">
            <a:alphaModFix/>
          </a:blip>
          <a:srcRect/>
          <a:stretch/>
        </p:blipFill>
        <p:spPr>
          <a:xfrm>
            <a:off x="9577293" y="5074404"/>
            <a:ext cx="2200147" cy="1624109"/>
          </a:xfrm>
          <a:prstGeom prst="rect">
            <a:avLst/>
          </a:prstGeom>
          <a:noFill/>
          <a:ln>
            <a:noFill/>
          </a:ln>
        </p:spPr>
      </p:pic>
      <p:pic>
        <p:nvPicPr>
          <p:cNvPr id="768" name="Google Shape;768;p1"/>
          <p:cNvPicPr preferRelativeResize="0"/>
          <p:nvPr/>
        </p:nvPicPr>
        <p:blipFill rotWithShape="1">
          <a:blip r:embed="rId6" cstate="print">
            <a:alphaModFix/>
          </a:blip>
          <a:srcRect/>
          <a:stretch/>
        </p:blipFill>
        <p:spPr>
          <a:xfrm flipH="1">
            <a:off x="0" y="-517401"/>
            <a:ext cx="2497073" cy="2743200"/>
          </a:xfrm>
          <a:prstGeom prst="rect">
            <a:avLst/>
          </a:prstGeom>
          <a:noFill/>
          <a:ln>
            <a:noFill/>
          </a:ln>
        </p:spPr>
      </p:pic>
      <p:sp>
        <p:nvSpPr>
          <p:cNvPr id="770" name="Google Shape;770;p1"/>
          <p:cNvSpPr txBox="1"/>
          <p:nvPr/>
        </p:nvSpPr>
        <p:spPr>
          <a:xfrm>
            <a:off x="6092826" y="3095201"/>
            <a:ext cx="6350" cy="746038"/>
          </a:xfrm>
          <a:prstGeom prst="rect">
            <a:avLst/>
          </a:prstGeom>
          <a:noFill/>
          <a:ln>
            <a:noFill/>
          </a:ln>
        </p:spPr>
        <p:txBody>
          <a:bodyPr spcFirstLastPara="1" wrap="square" lIns="0" tIns="0" rIns="0" bIns="0" anchor="t" anchorCtr="0">
            <a:spAutoFit/>
          </a:bodyPr>
          <a:lstStyle/>
          <a:p>
            <a:pPr algn="ctr" defTabSz="609630">
              <a:lnSpc>
                <a:spcPct val="404388"/>
              </a:lnSpc>
              <a:buClr>
                <a:srgbClr val="000000"/>
              </a:buClr>
            </a:pPr>
            <a:endParaRPr sz="1200" kern="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59211F2D-36DE-8692-0FA2-768C70630B7E}"/>
              </a:ext>
            </a:extLst>
          </p:cNvPr>
          <p:cNvPicPr>
            <a:picLocks noChangeAspect="1"/>
          </p:cNvPicPr>
          <p:nvPr/>
        </p:nvPicPr>
        <p:blipFill>
          <a:blip r:embed="rId7" cstate="print"/>
          <a:stretch>
            <a:fillRect/>
          </a:stretch>
        </p:blipFill>
        <p:spPr>
          <a:xfrm>
            <a:off x="4652850" y="892060"/>
            <a:ext cx="5828281" cy="1774090"/>
          </a:xfrm>
          <a:prstGeom prst="rect">
            <a:avLst/>
          </a:prstGeom>
        </p:spPr>
      </p:pic>
      <p:pic>
        <p:nvPicPr>
          <p:cNvPr id="5" name="Picture 4">
            <a:extLst>
              <a:ext uri="{FF2B5EF4-FFF2-40B4-BE49-F238E27FC236}">
                <a16:creationId xmlns:a16="http://schemas.microsoft.com/office/drawing/2014/main" id="{26913E0F-1216-17B8-C8F4-67208D59DCBC}"/>
              </a:ext>
            </a:extLst>
          </p:cNvPr>
          <p:cNvPicPr>
            <a:picLocks noChangeAspect="1"/>
          </p:cNvPicPr>
          <p:nvPr/>
        </p:nvPicPr>
        <p:blipFill>
          <a:blip r:embed="rId8" cstate="print"/>
          <a:stretch>
            <a:fillRect/>
          </a:stretch>
        </p:blipFill>
        <p:spPr>
          <a:xfrm>
            <a:off x="3338384" y="2269071"/>
            <a:ext cx="8516850" cy="22801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5"/>
                                        </p:tgtEl>
                                        <p:attrNameLst>
                                          <p:attrName>style.visibility</p:attrName>
                                        </p:attrNameLst>
                                      </p:cBhvr>
                                      <p:to>
                                        <p:strVal val="visible"/>
                                      </p:to>
                                    </p:set>
                                    <p:animEffect transition="in" filter="fade">
                                      <p:cBhvr>
                                        <p:cTn id="7" dur="1000"/>
                                        <p:tgtEl>
                                          <p:spTgt spid="7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7" name="图形 5">
            <a:extLst>
              <a:ext uri="{FF2B5EF4-FFF2-40B4-BE49-F238E27FC236}">
                <a16:creationId xmlns:a16="http://schemas.microsoft.com/office/drawing/2014/main" id="{C6842B16-3B03-C61E-3FA4-C83ABC4E487E}"/>
              </a:ext>
            </a:extLst>
          </p:cNvPr>
          <p:cNvPicPr>
            <a:picLocks noChangeAspect="1"/>
          </p:cNvPicPr>
          <p:nvPr/>
        </p:nvPicPr>
        <p:blipFill>
          <a:blip r:embed="rId3" cstate="print"/>
          <a:stretch>
            <a:fillRect/>
          </a:stretch>
        </p:blipFill>
        <p:spPr>
          <a:xfrm>
            <a:off x="1332810" y="517923"/>
            <a:ext cx="10231611" cy="5910956"/>
          </a:xfrm>
          <a:prstGeom prst="rect">
            <a:avLst/>
          </a:prstGeom>
        </p:spPr>
      </p:pic>
      <p:pic>
        <p:nvPicPr>
          <p:cNvPr id="8" name="Google Shape;101;p2">
            <a:extLst>
              <a:ext uri="{FF2B5EF4-FFF2-40B4-BE49-F238E27FC236}">
                <a16:creationId xmlns:a16="http://schemas.microsoft.com/office/drawing/2014/main" id="{2459655F-47E0-D618-FBCA-6D6760A9E9BB}"/>
              </a:ext>
            </a:extLst>
          </p:cNvPr>
          <p:cNvPicPr preferRelativeResize="0"/>
          <p:nvPr/>
        </p:nvPicPr>
        <p:blipFill rotWithShape="1">
          <a:blip r:embed="rId4" cstate="print"/>
          <a:srcRect t="23464" r="71083" b="46860"/>
          <a:stretch>
            <a:fillRect/>
          </a:stretch>
        </p:blipFill>
        <p:spPr>
          <a:xfrm>
            <a:off x="8874068" y="-718729"/>
            <a:ext cx="3406282" cy="3495660"/>
          </a:xfrm>
          <a:prstGeom prst="rect">
            <a:avLst/>
          </a:prstGeom>
          <a:noFill/>
          <a:ln>
            <a:noFill/>
          </a:ln>
        </p:spPr>
      </p:pic>
      <p:grpSp>
        <p:nvGrpSpPr>
          <p:cNvPr id="2" name="Group 2">
            <a:extLst>
              <a:ext uri="{FF2B5EF4-FFF2-40B4-BE49-F238E27FC236}">
                <a16:creationId xmlns:a16="http://schemas.microsoft.com/office/drawing/2014/main" id="{7FBF103D-4F1B-80C7-517D-7FDE8222198B}"/>
              </a:ext>
            </a:extLst>
          </p:cNvPr>
          <p:cNvGrpSpPr>
            <a:grpSpLocks noChangeAspect="1"/>
          </p:cNvGrpSpPr>
          <p:nvPr/>
        </p:nvGrpSpPr>
        <p:grpSpPr>
          <a:xfrm rot="139861">
            <a:off x="5216328" y="322884"/>
            <a:ext cx="2914589" cy="1347201"/>
            <a:chOff x="31755" y="-81945"/>
            <a:chExt cx="1844040" cy="2447955"/>
          </a:xfrm>
        </p:grpSpPr>
        <p:sp>
          <p:nvSpPr>
            <p:cNvPr id="10" name="Freeform 3">
              <a:extLst>
                <a:ext uri="{FF2B5EF4-FFF2-40B4-BE49-F238E27FC236}">
                  <a16:creationId xmlns:a16="http://schemas.microsoft.com/office/drawing/2014/main" id="{A4E67675-8F97-E6D2-6392-866EC1264A86}"/>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sp>
        <p:sp>
          <p:nvSpPr>
            <p:cNvPr id="11" name="Freeform 4">
              <a:extLst>
                <a:ext uri="{FF2B5EF4-FFF2-40B4-BE49-F238E27FC236}">
                  <a16:creationId xmlns:a16="http://schemas.microsoft.com/office/drawing/2014/main" id="{1E2D2A40-2600-4424-DCEF-FE3CA901DD9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5" cstate="print"/>
              <a:stretch>
                <a:fillRect l="-47" r="-47"/>
              </a:stretch>
            </a:blipFill>
          </p:spPr>
        </p:sp>
      </p:grpSp>
      <p:pic>
        <p:nvPicPr>
          <p:cNvPr id="13" name="Picture 12">
            <a:extLst>
              <a:ext uri="{FF2B5EF4-FFF2-40B4-BE49-F238E27FC236}">
                <a16:creationId xmlns:a16="http://schemas.microsoft.com/office/drawing/2014/main" id="{660FFB0F-42BD-17C8-E5BE-49DE62F73D19}"/>
              </a:ext>
            </a:extLst>
          </p:cNvPr>
          <p:cNvPicPr>
            <a:picLocks noChangeAspect="1"/>
          </p:cNvPicPr>
          <p:nvPr/>
        </p:nvPicPr>
        <p:blipFill>
          <a:blip r:embed="rId6" cstate="print"/>
          <a:stretch>
            <a:fillRect/>
          </a:stretch>
        </p:blipFill>
        <p:spPr>
          <a:xfrm>
            <a:off x="-1464022" y="2331720"/>
            <a:ext cx="4651094" cy="4890898"/>
          </a:xfrm>
          <a:prstGeom prst="rect">
            <a:avLst/>
          </a:prstGeom>
        </p:spPr>
      </p:pic>
      <p:sp>
        <p:nvSpPr>
          <p:cNvPr id="14" name="TextBox 13">
            <a:extLst>
              <a:ext uri="{FF2B5EF4-FFF2-40B4-BE49-F238E27FC236}">
                <a16:creationId xmlns:a16="http://schemas.microsoft.com/office/drawing/2014/main" id="{16A1CE8D-59DC-0B2D-DED5-C745D25BB2A3}"/>
              </a:ext>
            </a:extLst>
          </p:cNvPr>
          <p:cNvSpPr txBox="1"/>
          <p:nvPr/>
        </p:nvSpPr>
        <p:spPr>
          <a:xfrm>
            <a:off x="2017143" y="1904024"/>
            <a:ext cx="9401427" cy="286232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sz="3600" b="1" dirty="0" err="1">
                <a:solidFill>
                  <a:srgbClr val="ED7D31">
                    <a:lumMod val="50000"/>
                  </a:srgbClr>
                </a:solidFill>
                <a:latin typeface="Cambria" panose="02040503050406030204" pitchFamily="18" charset="0"/>
                <a:ea typeface="Cambria" panose="02040503050406030204" pitchFamily="18" charset="0"/>
              </a:rPr>
              <a:t>Chọn</a:t>
            </a:r>
            <a:r>
              <a:rPr lang="en-US" sz="3600" b="1" dirty="0">
                <a:solidFill>
                  <a:srgbClr val="ED7D31">
                    <a:lumMod val="50000"/>
                  </a:srgbClr>
                </a:solidFill>
                <a:latin typeface="Cambria" panose="02040503050406030204" pitchFamily="18" charset="0"/>
                <a:ea typeface="Cambria" panose="02040503050406030204" pitchFamily="18" charset="0"/>
              </a:rPr>
              <a:t> 1 </a:t>
            </a:r>
            <a:r>
              <a:rPr lang="en-US" sz="3600" b="1" dirty="0" err="1">
                <a:solidFill>
                  <a:srgbClr val="ED7D31">
                    <a:lumMod val="50000"/>
                  </a:srgbClr>
                </a:solidFill>
                <a:latin typeface="Cambria" panose="02040503050406030204" pitchFamily="18" charset="0"/>
                <a:ea typeface="Cambria" panose="02040503050406030204" pitchFamily="18" charset="0"/>
              </a:rPr>
              <a:t>trong</a:t>
            </a:r>
            <a:r>
              <a:rPr lang="en-US" sz="3600" b="1" dirty="0">
                <a:solidFill>
                  <a:srgbClr val="ED7D31">
                    <a:lumMod val="50000"/>
                  </a:srgbClr>
                </a:solidFill>
                <a:latin typeface="Cambria" panose="02040503050406030204" pitchFamily="18" charset="0"/>
                <a:ea typeface="Cambria" panose="02040503050406030204" pitchFamily="18" charset="0"/>
              </a:rPr>
              <a:t> 2 </a:t>
            </a:r>
            <a:r>
              <a:rPr lang="en-US" sz="3600" b="1" dirty="0" err="1">
                <a:solidFill>
                  <a:srgbClr val="ED7D31">
                    <a:lumMod val="50000"/>
                  </a:srgbClr>
                </a:solidFill>
                <a:latin typeface="Cambria" panose="02040503050406030204" pitchFamily="18" charset="0"/>
                <a:ea typeface="Cambria" panose="02040503050406030204" pitchFamily="18" charset="0"/>
              </a:rPr>
              <a:t>đề</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dưới</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đây</a:t>
            </a:r>
            <a:endPar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endParaRPr>
          </a:p>
          <a:p>
            <a:r>
              <a:rPr lang="en-US" sz="3600" b="1" dirty="0" err="1">
                <a:latin typeface="Cambria" panose="02040503050406030204" pitchFamily="18" charset="0"/>
                <a:ea typeface="Cambria" panose="02040503050406030204" pitchFamily="18" charset="0"/>
              </a:rPr>
              <a:t>Đề</a:t>
            </a:r>
            <a:r>
              <a:rPr lang="en-US" sz="3600" b="1" dirty="0">
                <a:latin typeface="Cambria" panose="02040503050406030204" pitchFamily="18" charset="0"/>
                <a:ea typeface="Cambria" panose="02040503050406030204" pitchFamily="18" charset="0"/>
              </a:rPr>
              <a:t> 1: </a:t>
            </a:r>
            <a:r>
              <a:rPr lang="en-US" sz="3600" dirty="0" err="1">
                <a:latin typeface="Cambria" panose="02040503050406030204" pitchFamily="18" charset="0"/>
                <a:ea typeface="Cambria" panose="02040503050406030204" pitchFamily="18" charset="0"/>
              </a:rPr>
              <a:t>Miêu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một</a:t>
            </a:r>
            <a:r>
              <a:rPr lang="en-US" sz="3600" dirty="0">
                <a:latin typeface="Cambria" panose="02040503050406030204" pitchFamily="18" charset="0"/>
                <a:ea typeface="Cambria" panose="02040503050406030204" pitchFamily="18" charset="0"/>
              </a:rPr>
              <a:t> con </a:t>
            </a:r>
            <a:r>
              <a:rPr lang="en-US" sz="3600" dirty="0" err="1">
                <a:latin typeface="Cambria" panose="02040503050406030204" pitchFamily="18" charset="0"/>
                <a:ea typeface="Cambria" panose="02040503050406030204" pitchFamily="18" charset="0"/>
              </a:rPr>
              <a:t>vật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chăm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sóc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gắn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bó</a:t>
            </a:r>
            <a:r>
              <a:rPr lang="en-US" sz="3600" dirty="0">
                <a:latin typeface="Cambria" panose="02040503050406030204" pitchFamily="18" charset="0"/>
                <a:ea typeface="Cambria" panose="02040503050406030204" pitchFamily="18" charset="0"/>
              </a:rPr>
              <a:t>.</a:t>
            </a:r>
          </a:p>
          <a:p>
            <a:r>
              <a:rPr lang="en-US" sz="3600" b="1" dirty="0" err="1">
                <a:latin typeface="Cambria" panose="02040503050406030204" pitchFamily="18" charset="0"/>
                <a:ea typeface="Cambria" panose="02040503050406030204" pitchFamily="18" charset="0"/>
              </a:rPr>
              <a:t>Đề</a:t>
            </a:r>
            <a:r>
              <a:rPr lang="en-US" sz="3600" b="1" dirty="0">
                <a:latin typeface="Cambria" panose="02040503050406030204" pitchFamily="18" charset="0"/>
                <a:ea typeface="Cambria" panose="02040503050406030204" pitchFamily="18" charset="0"/>
              </a:rPr>
              <a:t> 2: </a:t>
            </a:r>
            <a:r>
              <a:rPr lang="en-US" sz="3600" dirty="0" err="1">
                <a:latin typeface="Cambria" panose="02040503050406030204" pitchFamily="18" charset="0"/>
                <a:ea typeface="Cambria" panose="02040503050406030204" pitchFamily="18" charset="0"/>
              </a:rPr>
              <a:t>Miêu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một</a:t>
            </a:r>
            <a:r>
              <a:rPr lang="en-US" sz="3600" dirty="0">
                <a:latin typeface="Cambria" panose="02040503050406030204" pitchFamily="18" charset="0"/>
                <a:ea typeface="Cambria" panose="02040503050406030204" pitchFamily="18" charset="0"/>
              </a:rPr>
              <a:t> con </a:t>
            </a:r>
            <a:r>
              <a:rPr lang="en-US" sz="3600" dirty="0" err="1">
                <a:latin typeface="Cambria" panose="02040503050406030204" pitchFamily="18" charset="0"/>
                <a:ea typeface="Cambria" panose="02040503050406030204" pitchFamily="18" charset="0"/>
              </a:rPr>
              <a:t>vật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được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quan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sát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trên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a:t>
            </a:r>
            <a:r>
              <a:rPr lang="en-US" sz="3600" dirty="0">
                <a:latin typeface="Cambria" panose="02040503050406030204" pitchFamily="18" charset="0"/>
                <a:ea typeface="Cambria" panose="02040503050406030204" pitchFamily="18" charset="0"/>
              </a:rPr>
              <a:t> vi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ảnh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yêu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thích</a:t>
            </a:r>
            <a:r>
              <a:rPr lang="en-US" sz="3600" dirty="0">
                <a:latin typeface="Cambria" panose="02040503050406030204" pitchFamily="18" charset="0"/>
                <a:ea typeface="Cambria" panose="020405030504060302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808"/>
        <p:cNvGrpSpPr/>
        <p:nvPr/>
      </p:nvGrpSpPr>
      <p:grpSpPr>
        <a:xfrm>
          <a:off x="0" y="0"/>
          <a:ext cx="0" cy="0"/>
          <a:chOff x="0" y="0"/>
          <a:chExt cx="0" cy="0"/>
        </a:xfrm>
      </p:grpSpPr>
      <p:pic>
        <p:nvPicPr>
          <p:cNvPr id="809" name="Google Shape;809;p5"/>
          <p:cNvPicPr preferRelativeResize="0"/>
          <p:nvPr/>
        </p:nvPicPr>
        <p:blipFill rotWithShape="1">
          <a:blip r:embed="rId3" cstate="print">
            <a:alphaModFix/>
          </a:blip>
          <a:srcRect/>
          <a:stretch/>
        </p:blipFill>
        <p:spPr>
          <a:xfrm>
            <a:off x="-3499846" y="-1828342"/>
            <a:ext cx="5911099" cy="6364967"/>
          </a:xfrm>
          <a:prstGeom prst="rect">
            <a:avLst/>
          </a:prstGeom>
          <a:noFill/>
          <a:ln>
            <a:noFill/>
          </a:ln>
        </p:spPr>
      </p:pic>
      <p:pic>
        <p:nvPicPr>
          <p:cNvPr id="810" name="Google Shape;810;p5"/>
          <p:cNvPicPr preferRelativeResize="0"/>
          <p:nvPr/>
        </p:nvPicPr>
        <p:blipFill rotWithShape="1">
          <a:blip r:embed="rId4" cstate="print">
            <a:alphaModFix/>
          </a:blip>
          <a:srcRect/>
          <a:stretch/>
        </p:blipFill>
        <p:spPr>
          <a:xfrm>
            <a:off x="8550651" y="3615623"/>
            <a:ext cx="5911099" cy="6364967"/>
          </a:xfrm>
          <a:prstGeom prst="rect">
            <a:avLst/>
          </a:prstGeom>
          <a:noFill/>
          <a:ln>
            <a:noFill/>
          </a:ln>
        </p:spPr>
      </p:pic>
      <p:pic>
        <p:nvPicPr>
          <p:cNvPr id="811" name="Google Shape;811;p5"/>
          <p:cNvPicPr preferRelativeResize="0"/>
          <p:nvPr/>
        </p:nvPicPr>
        <p:blipFill rotWithShape="1">
          <a:blip r:embed="rId5" cstate="print">
            <a:alphaModFix/>
          </a:blip>
          <a:srcRect/>
          <a:stretch/>
        </p:blipFill>
        <p:spPr>
          <a:xfrm>
            <a:off x="-310358" y="2510334"/>
            <a:ext cx="4866284" cy="4347666"/>
          </a:xfrm>
          <a:prstGeom prst="rect">
            <a:avLst/>
          </a:prstGeom>
          <a:noFill/>
          <a:ln>
            <a:noFill/>
          </a:ln>
        </p:spPr>
      </p:pic>
      <p:pic>
        <p:nvPicPr>
          <p:cNvPr id="812" name="Google Shape;812;p5"/>
          <p:cNvPicPr preferRelativeResize="0"/>
          <p:nvPr/>
        </p:nvPicPr>
        <p:blipFill rotWithShape="1">
          <a:blip r:embed="rId6" cstate="print">
            <a:alphaModFix/>
          </a:blip>
          <a:srcRect/>
          <a:stretch/>
        </p:blipFill>
        <p:spPr>
          <a:xfrm>
            <a:off x="2122784" y="159550"/>
            <a:ext cx="7071249" cy="3456073"/>
          </a:xfrm>
          <a:prstGeom prst="rect">
            <a:avLst/>
          </a:prstGeom>
          <a:noFill/>
          <a:ln>
            <a:noFill/>
          </a:ln>
        </p:spPr>
      </p:pic>
      <p:pic>
        <p:nvPicPr>
          <p:cNvPr id="813" name="Google Shape;813;p5"/>
          <p:cNvPicPr preferRelativeResize="0"/>
          <p:nvPr/>
        </p:nvPicPr>
        <p:blipFill rotWithShape="1">
          <a:blip r:embed="rId7" cstate="print">
            <a:alphaModFix/>
          </a:blip>
          <a:srcRect/>
          <a:stretch/>
        </p:blipFill>
        <p:spPr>
          <a:xfrm>
            <a:off x="8643007" y="2879587"/>
            <a:ext cx="4038999" cy="3978413"/>
          </a:xfrm>
          <a:prstGeom prst="rect">
            <a:avLst/>
          </a:prstGeom>
          <a:noFill/>
          <a:ln>
            <a:noFill/>
          </a:ln>
        </p:spPr>
      </p:pic>
      <p:sp>
        <p:nvSpPr>
          <p:cNvPr id="814" name="Google Shape;814;p5"/>
          <p:cNvSpPr txBox="1"/>
          <p:nvPr/>
        </p:nvSpPr>
        <p:spPr>
          <a:xfrm>
            <a:off x="148856" y="1071238"/>
            <a:ext cx="12043143" cy="2585323"/>
          </a:xfrm>
          <a:prstGeom prst="rect">
            <a:avLst/>
          </a:prstGeom>
          <a:noFill/>
          <a:ln>
            <a:noFill/>
          </a:ln>
        </p:spPr>
        <p:txBody>
          <a:bodyPr spcFirstLastPara="1" wrap="square" lIns="0" tIns="0" rIns="0" bIns="0" anchor="t" anchorCtr="0">
            <a:spAutoFit/>
          </a:bodyPr>
          <a:lstStyle/>
          <a:p>
            <a:pPr algn="ctr" defTabSz="609630">
              <a:lnSpc>
                <a:spcPct val="140010"/>
              </a:lnSpc>
              <a:buClr>
                <a:srgbClr val="000000"/>
              </a:buClr>
            </a:pPr>
            <a:r>
              <a:rPr lang="en-US" sz="6000" b="1" kern="0" dirty="0">
                <a:solidFill>
                  <a:schemeClr val="tx1">
                    <a:lumMod val="95000"/>
                    <a:lumOff val="5000"/>
                  </a:schemeClr>
                </a:solidFill>
                <a:latin typeface="Cambria" panose="02040503050406030204" pitchFamily="18" charset="0"/>
                <a:ea typeface="Cambria" panose="02040503050406030204" pitchFamily="18" charset="0"/>
                <a:cs typeface="Lobster"/>
                <a:sym typeface="Lobster"/>
              </a:rPr>
              <a:t>Theo </a:t>
            </a:r>
            <a:r>
              <a:rPr lang="en-US" sz="6000" b="1" kern="0" dirty="0" err="1">
                <a:solidFill>
                  <a:schemeClr val="tx1">
                    <a:lumMod val="95000"/>
                    <a:lumOff val="5000"/>
                  </a:schemeClr>
                </a:solidFill>
                <a:latin typeface="Cambria" panose="02040503050406030204" pitchFamily="18" charset="0"/>
                <a:ea typeface="Cambria" panose="02040503050406030204" pitchFamily="18" charset="0"/>
                <a:cs typeface="Lobster"/>
                <a:sym typeface="Lobster"/>
              </a:rPr>
              <a:t>em</a:t>
            </a:r>
            <a:r>
              <a:rPr lang="en-US" sz="6000" b="1" kern="0" dirty="0">
                <a:solidFill>
                  <a:schemeClr val="tx1">
                    <a:lumMod val="95000"/>
                    <a:lumOff val="5000"/>
                  </a:schemeClr>
                </a:solidFill>
                <a:latin typeface="Cambria" panose="02040503050406030204" pitchFamily="18" charset="0"/>
                <a:ea typeface="Cambria" panose="02040503050406030204" pitchFamily="18" charset="0"/>
                <a:cs typeface="Lobster"/>
                <a:sym typeface="Lobster"/>
              </a:rPr>
              <a:t> </a:t>
            </a:r>
            <a:r>
              <a:rPr lang="en-US" sz="6000" b="1" kern="0" dirty="0" err="1">
                <a:solidFill>
                  <a:schemeClr val="tx1">
                    <a:lumMod val="95000"/>
                    <a:lumOff val="5000"/>
                  </a:schemeClr>
                </a:solidFill>
                <a:latin typeface="Cambria" panose="02040503050406030204" pitchFamily="18" charset="0"/>
                <a:ea typeface="Cambria" panose="02040503050406030204" pitchFamily="18" charset="0"/>
                <a:cs typeface="Lobster"/>
                <a:sym typeface="Lobster"/>
              </a:rPr>
              <a:t>để</a:t>
            </a:r>
            <a:r>
              <a:rPr lang="en-US" sz="6000" b="1" kern="0" dirty="0">
                <a:solidFill>
                  <a:schemeClr val="tx1">
                    <a:lumMod val="95000"/>
                    <a:lumOff val="5000"/>
                  </a:schemeClr>
                </a:solidFill>
                <a:latin typeface="Cambria" panose="02040503050406030204" pitchFamily="18" charset="0"/>
                <a:ea typeface="Cambria" panose="02040503050406030204" pitchFamily="18" charset="0"/>
                <a:cs typeface="Lobster"/>
                <a:sym typeface="Lobster"/>
              </a:rPr>
              <a:t> </a:t>
            </a:r>
            <a:r>
              <a:rPr lang="en-US" sz="6000" b="1" kern="0" dirty="0" err="1">
                <a:solidFill>
                  <a:schemeClr val="tx1">
                    <a:lumMod val="95000"/>
                    <a:lumOff val="5000"/>
                  </a:schemeClr>
                </a:solidFill>
                <a:latin typeface="Cambria" panose="02040503050406030204" pitchFamily="18" charset="0"/>
                <a:ea typeface="Cambria" panose="02040503050406030204" pitchFamily="18" charset="0"/>
                <a:cs typeface="Lobster"/>
                <a:sym typeface="Lobster"/>
              </a:rPr>
              <a:t>lập</a:t>
            </a:r>
            <a:r>
              <a:rPr lang="en-US" sz="6000" b="1" kern="0" dirty="0">
                <a:solidFill>
                  <a:schemeClr val="tx1">
                    <a:lumMod val="95000"/>
                    <a:lumOff val="5000"/>
                  </a:schemeClr>
                </a:solidFill>
                <a:latin typeface="Cambria" panose="02040503050406030204" pitchFamily="18" charset="0"/>
                <a:ea typeface="Cambria" panose="02040503050406030204" pitchFamily="18" charset="0"/>
                <a:cs typeface="Lobster"/>
                <a:sym typeface="Lobster"/>
              </a:rPr>
              <a:t> </a:t>
            </a:r>
            <a:r>
              <a:rPr lang="en-US" sz="6000" b="1" kern="0" dirty="0" err="1">
                <a:solidFill>
                  <a:schemeClr val="tx1">
                    <a:lumMod val="95000"/>
                    <a:lumOff val="5000"/>
                  </a:schemeClr>
                </a:solidFill>
                <a:latin typeface="Cambria" panose="02040503050406030204" pitchFamily="18" charset="0"/>
                <a:ea typeface="Cambria" panose="02040503050406030204" pitchFamily="18" charset="0"/>
                <a:cs typeface="Lobster"/>
                <a:sym typeface="Lobster"/>
              </a:rPr>
              <a:t>được</a:t>
            </a:r>
            <a:r>
              <a:rPr lang="en-US" sz="6000" b="1" kern="0" dirty="0">
                <a:solidFill>
                  <a:schemeClr val="tx1">
                    <a:lumMod val="95000"/>
                    <a:lumOff val="5000"/>
                  </a:schemeClr>
                </a:solidFill>
                <a:latin typeface="Cambria" panose="02040503050406030204" pitchFamily="18" charset="0"/>
                <a:ea typeface="Cambria" panose="02040503050406030204" pitchFamily="18" charset="0"/>
                <a:cs typeface="Lobster"/>
                <a:sym typeface="Lobster"/>
              </a:rPr>
              <a:t> </a:t>
            </a:r>
            <a:r>
              <a:rPr lang="en-US" sz="6000" b="1" kern="0" dirty="0" err="1">
                <a:solidFill>
                  <a:schemeClr val="tx1">
                    <a:lumMod val="95000"/>
                    <a:lumOff val="5000"/>
                  </a:schemeClr>
                </a:solidFill>
                <a:latin typeface="Cambria" panose="02040503050406030204" pitchFamily="18" charset="0"/>
                <a:ea typeface="Cambria" panose="02040503050406030204" pitchFamily="18" charset="0"/>
                <a:cs typeface="Lobster"/>
                <a:sym typeface="Lobster"/>
              </a:rPr>
              <a:t>dàn</a:t>
            </a:r>
            <a:r>
              <a:rPr lang="en-US" sz="6000" b="1" kern="0" dirty="0">
                <a:solidFill>
                  <a:schemeClr val="tx1">
                    <a:lumMod val="95000"/>
                    <a:lumOff val="5000"/>
                  </a:schemeClr>
                </a:solidFill>
                <a:latin typeface="Cambria" panose="02040503050406030204" pitchFamily="18" charset="0"/>
                <a:ea typeface="Cambria" panose="02040503050406030204" pitchFamily="18" charset="0"/>
                <a:cs typeface="Lobster"/>
                <a:sym typeface="Lobster"/>
              </a:rPr>
              <a:t> ý  </a:t>
            </a:r>
            <a:r>
              <a:rPr lang="en-US" sz="6000" b="1" kern="0" dirty="0" err="1">
                <a:solidFill>
                  <a:schemeClr val="tx1">
                    <a:lumMod val="95000"/>
                    <a:lumOff val="5000"/>
                  </a:schemeClr>
                </a:solidFill>
                <a:latin typeface="Cambria" panose="02040503050406030204" pitchFamily="18" charset="0"/>
                <a:ea typeface="Cambria" panose="02040503050406030204" pitchFamily="18" charset="0"/>
                <a:cs typeface="Lobster"/>
                <a:sym typeface="Lobster"/>
              </a:rPr>
              <a:t>cho</a:t>
            </a:r>
            <a:r>
              <a:rPr lang="en-US" sz="6000" b="1" kern="0" dirty="0">
                <a:solidFill>
                  <a:schemeClr val="tx1">
                    <a:lumMod val="95000"/>
                    <a:lumOff val="5000"/>
                  </a:schemeClr>
                </a:solidFill>
                <a:latin typeface="Cambria" panose="02040503050406030204" pitchFamily="18" charset="0"/>
                <a:ea typeface="Cambria" panose="02040503050406030204" pitchFamily="18" charset="0"/>
                <a:cs typeface="Lobster"/>
                <a:sym typeface="Lobster"/>
              </a:rPr>
              <a:t> </a:t>
            </a:r>
            <a:r>
              <a:rPr lang="en-US" sz="6000" b="1" kern="0" dirty="0" err="1">
                <a:solidFill>
                  <a:schemeClr val="tx1">
                    <a:lumMod val="95000"/>
                    <a:lumOff val="5000"/>
                  </a:schemeClr>
                </a:solidFill>
                <a:latin typeface="Cambria" panose="02040503050406030204" pitchFamily="18" charset="0"/>
                <a:ea typeface="Cambria" panose="02040503050406030204" pitchFamily="18" charset="0"/>
                <a:cs typeface="Lobster"/>
                <a:sym typeface="Lobster"/>
              </a:rPr>
              <a:t>bài</a:t>
            </a:r>
            <a:r>
              <a:rPr lang="en-US" sz="6000" b="1" kern="0" dirty="0">
                <a:solidFill>
                  <a:schemeClr val="tx1">
                    <a:lumMod val="95000"/>
                    <a:lumOff val="5000"/>
                  </a:schemeClr>
                </a:solidFill>
                <a:latin typeface="Cambria" panose="02040503050406030204" pitchFamily="18" charset="0"/>
                <a:ea typeface="Cambria" panose="02040503050406030204" pitchFamily="18" charset="0"/>
                <a:cs typeface="Lobster"/>
                <a:sym typeface="Lobster"/>
              </a:rPr>
              <a:t> </a:t>
            </a:r>
            <a:r>
              <a:rPr lang="en-US" sz="6000" b="1" kern="0" dirty="0" err="1">
                <a:solidFill>
                  <a:schemeClr val="tx1">
                    <a:lumMod val="95000"/>
                    <a:lumOff val="5000"/>
                  </a:schemeClr>
                </a:solidFill>
                <a:latin typeface="Cambria" panose="02040503050406030204" pitchFamily="18" charset="0"/>
                <a:ea typeface="Cambria" panose="02040503050406030204" pitchFamily="18" charset="0"/>
                <a:cs typeface="Lobster"/>
                <a:sym typeface="Lobster"/>
              </a:rPr>
              <a:t>văn</a:t>
            </a:r>
            <a:r>
              <a:rPr lang="en-US" sz="6000" b="1" kern="0" dirty="0">
                <a:solidFill>
                  <a:schemeClr val="tx1">
                    <a:lumMod val="95000"/>
                    <a:lumOff val="5000"/>
                  </a:schemeClr>
                </a:solidFill>
                <a:latin typeface="Cambria" panose="02040503050406030204" pitchFamily="18" charset="0"/>
                <a:ea typeface="Cambria" panose="02040503050406030204" pitchFamily="18" charset="0"/>
                <a:cs typeface="Lobster"/>
                <a:sym typeface="Lobster"/>
              </a:rPr>
              <a:t> </a:t>
            </a:r>
            <a:r>
              <a:rPr lang="en-US" sz="6000" b="1" kern="0" dirty="0" err="1">
                <a:solidFill>
                  <a:schemeClr val="tx1">
                    <a:lumMod val="95000"/>
                    <a:lumOff val="5000"/>
                  </a:schemeClr>
                </a:solidFill>
                <a:latin typeface="Cambria" panose="02040503050406030204" pitchFamily="18" charset="0"/>
                <a:ea typeface="Cambria" panose="02040503050406030204" pitchFamily="18" charset="0"/>
                <a:cs typeface="Lobster"/>
                <a:sym typeface="Lobster"/>
              </a:rPr>
              <a:t>em</a:t>
            </a:r>
            <a:r>
              <a:rPr lang="en-US" sz="6000" b="1" kern="0" dirty="0">
                <a:solidFill>
                  <a:schemeClr val="tx1">
                    <a:lumMod val="95000"/>
                    <a:lumOff val="5000"/>
                  </a:schemeClr>
                </a:solidFill>
                <a:latin typeface="Cambria" panose="02040503050406030204" pitchFamily="18" charset="0"/>
                <a:ea typeface="Cambria" panose="02040503050406030204" pitchFamily="18" charset="0"/>
                <a:cs typeface="Lobster"/>
                <a:sym typeface="Lobster"/>
              </a:rPr>
              <a:t> </a:t>
            </a:r>
            <a:r>
              <a:rPr lang="en-US" sz="6000" b="1" kern="0" dirty="0" err="1">
                <a:solidFill>
                  <a:schemeClr val="tx1">
                    <a:lumMod val="95000"/>
                    <a:lumOff val="5000"/>
                  </a:schemeClr>
                </a:solidFill>
                <a:latin typeface="Cambria" panose="02040503050406030204" pitchFamily="18" charset="0"/>
                <a:ea typeface="Cambria" panose="02040503050406030204" pitchFamily="18" charset="0"/>
                <a:cs typeface="Lobster"/>
                <a:sym typeface="Lobster"/>
              </a:rPr>
              <a:t>cần</a:t>
            </a:r>
            <a:r>
              <a:rPr lang="en-US" sz="6000" b="1" kern="0" dirty="0">
                <a:solidFill>
                  <a:schemeClr val="tx1">
                    <a:lumMod val="95000"/>
                    <a:lumOff val="5000"/>
                  </a:schemeClr>
                </a:solidFill>
                <a:latin typeface="Cambria" panose="02040503050406030204" pitchFamily="18" charset="0"/>
                <a:ea typeface="Cambria" panose="02040503050406030204" pitchFamily="18" charset="0"/>
                <a:cs typeface="Lobster"/>
                <a:sym typeface="Lobster"/>
              </a:rPr>
              <a:t> </a:t>
            </a:r>
            <a:r>
              <a:rPr lang="en-US" sz="6000" b="1" kern="0" dirty="0" err="1">
                <a:solidFill>
                  <a:schemeClr val="tx1">
                    <a:lumMod val="95000"/>
                    <a:lumOff val="5000"/>
                  </a:schemeClr>
                </a:solidFill>
                <a:latin typeface="Cambria" panose="02040503050406030204" pitchFamily="18" charset="0"/>
                <a:ea typeface="Cambria" panose="02040503050406030204" pitchFamily="18" charset="0"/>
                <a:cs typeface="Lobster"/>
                <a:sym typeface="Lobster"/>
              </a:rPr>
              <a:t>chuẩn</a:t>
            </a:r>
            <a:r>
              <a:rPr lang="en-US" sz="6000" b="1" kern="0" dirty="0">
                <a:solidFill>
                  <a:schemeClr val="tx1">
                    <a:lumMod val="95000"/>
                    <a:lumOff val="5000"/>
                  </a:schemeClr>
                </a:solidFill>
                <a:latin typeface="Cambria" panose="02040503050406030204" pitchFamily="18" charset="0"/>
                <a:ea typeface="Cambria" panose="02040503050406030204" pitchFamily="18" charset="0"/>
                <a:cs typeface="Lobster"/>
                <a:sym typeface="Lobster"/>
              </a:rPr>
              <a:t> </a:t>
            </a:r>
            <a:r>
              <a:rPr lang="en-US" sz="6000" b="1" kern="0" dirty="0" err="1">
                <a:solidFill>
                  <a:schemeClr val="tx1">
                    <a:lumMod val="95000"/>
                    <a:lumOff val="5000"/>
                  </a:schemeClr>
                </a:solidFill>
                <a:latin typeface="Cambria" panose="02040503050406030204" pitchFamily="18" charset="0"/>
                <a:ea typeface="Cambria" panose="02040503050406030204" pitchFamily="18" charset="0"/>
                <a:cs typeface="Lobster"/>
                <a:sym typeface="Lobster"/>
              </a:rPr>
              <a:t>bị</a:t>
            </a:r>
            <a:r>
              <a:rPr lang="en-US" sz="6000" b="1" kern="0" dirty="0">
                <a:solidFill>
                  <a:schemeClr val="tx1">
                    <a:lumMod val="95000"/>
                    <a:lumOff val="5000"/>
                  </a:schemeClr>
                </a:solidFill>
                <a:latin typeface="Cambria" panose="02040503050406030204" pitchFamily="18" charset="0"/>
                <a:ea typeface="Cambria" panose="02040503050406030204" pitchFamily="18" charset="0"/>
                <a:cs typeface="Lobster"/>
                <a:sym typeface="Lobster"/>
              </a:rPr>
              <a:t> </a:t>
            </a:r>
            <a:r>
              <a:rPr lang="en-US" sz="6000" b="1" kern="0" dirty="0" err="1">
                <a:solidFill>
                  <a:schemeClr val="tx1">
                    <a:lumMod val="95000"/>
                    <a:lumOff val="5000"/>
                  </a:schemeClr>
                </a:solidFill>
                <a:latin typeface="Cambria" panose="02040503050406030204" pitchFamily="18" charset="0"/>
                <a:ea typeface="Cambria" panose="02040503050406030204" pitchFamily="18" charset="0"/>
                <a:cs typeface="Lobster"/>
                <a:sym typeface="Lobster"/>
              </a:rPr>
              <a:t>những</a:t>
            </a:r>
            <a:r>
              <a:rPr lang="en-US" sz="6000" b="1" kern="0" dirty="0">
                <a:solidFill>
                  <a:schemeClr val="tx1">
                    <a:lumMod val="95000"/>
                    <a:lumOff val="5000"/>
                  </a:schemeClr>
                </a:solidFill>
                <a:latin typeface="Cambria" panose="02040503050406030204" pitchFamily="18" charset="0"/>
                <a:ea typeface="Cambria" panose="02040503050406030204" pitchFamily="18" charset="0"/>
                <a:cs typeface="Lobster"/>
                <a:sym typeface="Lobster"/>
              </a:rPr>
              <a:t> </a:t>
            </a:r>
            <a:r>
              <a:rPr lang="en-US" sz="6000" b="1" kern="0" dirty="0" err="1">
                <a:solidFill>
                  <a:schemeClr val="tx1">
                    <a:lumMod val="95000"/>
                    <a:lumOff val="5000"/>
                  </a:schemeClr>
                </a:solidFill>
                <a:latin typeface="Cambria" panose="02040503050406030204" pitchFamily="18" charset="0"/>
                <a:ea typeface="Cambria" panose="02040503050406030204" pitchFamily="18" charset="0"/>
                <a:cs typeface="Lobster"/>
                <a:sym typeface="Lobster"/>
              </a:rPr>
              <a:t>gì</a:t>
            </a:r>
            <a:r>
              <a:rPr lang="en-US" sz="6000" b="1" kern="0" dirty="0">
                <a:solidFill>
                  <a:schemeClr val="tx1">
                    <a:lumMod val="95000"/>
                    <a:lumOff val="5000"/>
                  </a:schemeClr>
                </a:solidFill>
                <a:latin typeface="Cambria" panose="02040503050406030204" pitchFamily="18" charset="0"/>
                <a:ea typeface="Cambria" panose="02040503050406030204" pitchFamily="18" charset="0"/>
                <a:cs typeface="Lobster"/>
                <a:sym typeface="Lobster"/>
              </a:rPr>
              <a:t>? </a:t>
            </a:r>
            <a:endParaRPr sz="1400" b="1" kern="0" dirty="0">
              <a:solidFill>
                <a:schemeClr val="tx1">
                  <a:lumMod val="95000"/>
                  <a:lumOff val="5000"/>
                </a:schemeClr>
              </a:solidFill>
              <a:latin typeface="Cambria" panose="02040503050406030204" pitchFamily="18" charset="0"/>
              <a:ea typeface="Cambria" panose="02040503050406030204" pitchFamily="18" charset="0"/>
              <a:cs typeface="Arial"/>
              <a:sym typeface="Arial"/>
            </a:endParaRPr>
          </a:p>
        </p:txBody>
      </p:sp>
      <p:pic>
        <p:nvPicPr>
          <p:cNvPr id="815" name="Google Shape;815;p5"/>
          <p:cNvPicPr preferRelativeResize="0"/>
          <p:nvPr/>
        </p:nvPicPr>
        <p:blipFill rotWithShape="1">
          <a:blip r:embed="rId8" cstate="print">
            <a:alphaModFix/>
          </a:blip>
          <a:srcRect/>
          <a:stretch/>
        </p:blipFill>
        <p:spPr>
          <a:xfrm>
            <a:off x="7088580" y="4270767"/>
            <a:ext cx="1492953" cy="25872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2"/>
                                        </p:tgtEl>
                                        <p:attrNameLst>
                                          <p:attrName>style.visibility</p:attrName>
                                        </p:attrNameLst>
                                      </p:cBhvr>
                                      <p:to>
                                        <p:strVal val="visible"/>
                                      </p:to>
                                    </p:set>
                                    <p:animEffect transition="in" filter="fade">
                                      <p:cBhvr>
                                        <p:cTn id="7" dur="1000"/>
                                        <p:tgtEl>
                                          <p:spTgt spid="812"/>
                                        </p:tgtEl>
                                      </p:cBhvr>
                                    </p:animEffect>
                                  </p:childTnLst>
                                </p:cTn>
                              </p:par>
                              <p:par>
                                <p:cTn id="8" presetID="10" presetClass="entr" presetSubtype="0" fill="hold" nodeType="withEffect">
                                  <p:stCondLst>
                                    <p:cond delay="0"/>
                                  </p:stCondLst>
                                  <p:childTnLst>
                                    <p:set>
                                      <p:cBhvr>
                                        <p:cTn id="9" dur="1" fill="hold">
                                          <p:stCondLst>
                                            <p:cond delay="0"/>
                                          </p:stCondLst>
                                        </p:cTn>
                                        <p:tgtEl>
                                          <p:spTgt spid="814"/>
                                        </p:tgtEl>
                                        <p:attrNameLst>
                                          <p:attrName>style.visibility</p:attrName>
                                        </p:attrNameLst>
                                      </p:cBhvr>
                                      <p:to>
                                        <p:strVal val="visible"/>
                                      </p:to>
                                    </p:set>
                                    <p:animEffect transition="in" filter="fade">
                                      <p:cBhvr>
                                        <p:cTn id="10" dur="10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chó.jpg"/>
          <p:cNvPicPr>
            <a:picLocks noGrp="1" noChangeAspect="1"/>
          </p:cNvPicPr>
          <p:nvPr isPhoto="1"/>
        </p:nvPicPr>
        <p:blipFill>
          <a:blip r:embed="rId2" cstate="print">
            <a:lum/>
          </a:blip>
          <a:stretch>
            <a:fillRect/>
          </a:stretch>
        </p:blipFill>
        <p:spPr>
          <a:xfrm>
            <a:off x="350874" y="1860698"/>
            <a:ext cx="3136604" cy="1759208"/>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tải xuống mèo.jpg"/>
          <p:cNvPicPr>
            <a:picLocks noGrp="1" noChangeAspect="1"/>
          </p:cNvPicPr>
          <p:nvPr isPhoto="1"/>
        </p:nvPicPr>
        <p:blipFill>
          <a:blip r:embed="rId3" cstate="print">
            <a:lum/>
          </a:blip>
          <a:stretch>
            <a:fillRect/>
          </a:stretch>
        </p:blipFill>
        <p:spPr>
          <a:xfrm>
            <a:off x="9901229" y="1743738"/>
            <a:ext cx="2290771" cy="1936260"/>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2339162" y="202020"/>
            <a:ext cx="10207257" cy="1384995"/>
          </a:xfrm>
          <a:prstGeom prst="rect">
            <a:avLst/>
          </a:prstGeom>
        </p:spPr>
        <p:txBody>
          <a:bodyPr wrap="square">
            <a:spAutoFit/>
          </a:bodyPr>
          <a:lstStyle/>
          <a:p>
            <a:pPr lvl="0" defTabSz="609630">
              <a:buClr>
                <a:srgbClr val="000000"/>
              </a:buClr>
              <a:defRPr/>
            </a:pPr>
            <a:r>
              <a:rPr lang="vi-VN" sz="2800" b="1" dirty="0">
                <a:latin typeface="Cambria" panose="02040503050406030204" pitchFamily="18" charset="0"/>
                <a:ea typeface="Cambria" panose="02040503050406030204" pitchFamily="18" charset="0"/>
              </a:rPr>
              <a:t>Bước </a:t>
            </a:r>
            <a:r>
              <a:rPr lang="en-US" sz="2800" b="1" dirty="0">
                <a:latin typeface="Cambria" panose="02040503050406030204" pitchFamily="18" charset="0"/>
                <a:ea typeface="Cambria" panose="02040503050406030204" pitchFamily="18" charset="0"/>
              </a:rPr>
              <a:t>1</a:t>
            </a:r>
            <a:r>
              <a:rPr lang="vi-VN"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Lựa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chọn</a:t>
            </a:r>
            <a:r>
              <a:rPr lang="en-US" sz="2800" b="1" dirty="0">
                <a:latin typeface="Cambria" panose="02040503050406030204" pitchFamily="18" charset="0"/>
                <a:ea typeface="Cambria" panose="02040503050406030204" pitchFamily="18" charset="0"/>
              </a:rPr>
              <a:t> con </a:t>
            </a:r>
            <a:r>
              <a:rPr lang="en-US" sz="2800" b="1" dirty="0" err="1">
                <a:latin typeface="Cambria" panose="02040503050406030204" pitchFamily="18" charset="0"/>
                <a:ea typeface="Cambria" panose="02040503050406030204" pitchFamily="18" charset="0"/>
              </a:rPr>
              <a:t>vật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để</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miêu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tả</a:t>
            </a:r>
            <a:r>
              <a:rPr lang="vi-VN" sz="2800" b="1" dirty="0">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a:p>
            <a:pPr lvl="0" defTabSz="609630">
              <a:buClr>
                <a:srgbClr val="000000"/>
              </a:buClr>
              <a:defRPr/>
            </a:pPr>
            <a:r>
              <a:rPr lang="en-US" sz="2800" b="1" dirty="0" err="1">
                <a:latin typeface="Cambria" panose="02040503050406030204" pitchFamily="18" charset="0"/>
                <a:ea typeface="Cambria" panose="02040503050406030204" pitchFamily="18" charset="0"/>
              </a:rPr>
              <a:t>Bước</a:t>
            </a:r>
            <a:r>
              <a:rPr lang="en-US" sz="2800" b="1" dirty="0">
                <a:latin typeface="Cambria" panose="02040503050406030204" pitchFamily="18" charset="0"/>
                <a:ea typeface="Cambria" panose="02040503050406030204" pitchFamily="18" charset="0"/>
              </a:rPr>
              <a:t> 2: </a:t>
            </a:r>
            <a:r>
              <a:rPr lang="en-US" sz="2800" b="1" dirty="0" err="1">
                <a:latin typeface="Cambria" panose="02040503050406030204" pitchFamily="18" charset="0"/>
                <a:ea typeface="Cambria" panose="02040503050406030204" pitchFamily="18" charset="0"/>
              </a:rPr>
              <a:t>Quan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sát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hoặc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nhớ</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lại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kết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quả</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đã</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quan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sát</a:t>
            </a:r>
            <a:r>
              <a:rPr lang="en-US" sz="2800" b="1" dirty="0">
                <a:latin typeface="Cambria" panose="02040503050406030204" pitchFamily="18" charset="0"/>
                <a:ea typeface="Cambria" panose="02040503050406030204" pitchFamily="18" charset="0"/>
              </a:rPr>
              <a:t>.</a:t>
            </a:r>
          </a:p>
          <a:p>
            <a:pPr lvl="0" defTabSz="609630">
              <a:buClr>
                <a:srgbClr val="000000"/>
              </a:buClr>
              <a:defRPr/>
            </a:pPr>
            <a:r>
              <a:rPr lang="en-US" sz="2800" b="1" dirty="0" err="1">
                <a:latin typeface="Cambria" panose="02040503050406030204" pitchFamily="18" charset="0"/>
                <a:ea typeface="Cambria" panose="02040503050406030204" pitchFamily="18" charset="0"/>
              </a:rPr>
              <a:t>Bước</a:t>
            </a:r>
            <a:r>
              <a:rPr lang="en-US" sz="2800" b="1" dirty="0">
                <a:latin typeface="Cambria" panose="02040503050406030204" pitchFamily="18" charset="0"/>
                <a:ea typeface="Cambria" panose="02040503050406030204" pitchFamily="18" charset="0"/>
              </a:rPr>
              <a:t> 3: </a:t>
            </a:r>
            <a:r>
              <a:rPr lang="en-US" sz="2800" b="1" dirty="0" err="1">
                <a:latin typeface="Cambria" panose="02040503050406030204" pitchFamily="18" charset="0"/>
                <a:ea typeface="Cambria" panose="02040503050406030204" pitchFamily="18" charset="0"/>
              </a:rPr>
              <a:t>Lựa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chọn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trình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tự</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miêu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tả</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thân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kết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a:t>
            </a:r>
            <a:r>
              <a:rPr lang="vi-VN" sz="2800" b="1" dirty="0">
                <a:latin typeface="Cambria" panose="02040503050406030204" pitchFamily="18" charset="0"/>
                <a:ea typeface="Cambria" panose="02040503050406030204" pitchFamily="18" charset="0"/>
              </a:rPr>
              <a:t> </a:t>
            </a:r>
            <a:endParaRPr lang="vi-VN" sz="2800" b="1" kern="0" dirty="0">
              <a:solidFill>
                <a:srgbClr val="002060"/>
              </a:solidFill>
              <a:latin typeface="Cambria" panose="02040503050406030204" pitchFamily="18" charset="0"/>
              <a:ea typeface="Cambria" panose="02040503050406030204" pitchFamily="18" charset="0"/>
              <a:cs typeface="Arial"/>
              <a:sym typeface="Arial"/>
            </a:endParaRPr>
          </a:p>
        </p:txBody>
      </p:sp>
      <p:pic>
        <p:nvPicPr>
          <p:cNvPr id="7" name="Picture 3" descr="C:\Users\Administrator\Pictures\80-hinh-anh-con-trau-dep-de-thuong-cham-chi-can-cu-nhat_1.jpg"/>
          <p:cNvPicPr>
            <a:picLocks noChangeAspect="1" noChangeArrowheads="1"/>
          </p:cNvPicPr>
          <p:nvPr/>
        </p:nvPicPr>
        <p:blipFill>
          <a:blip r:embed="rId4" cstate="print"/>
          <a:srcRect/>
          <a:stretch>
            <a:fillRect/>
          </a:stretch>
        </p:blipFill>
        <p:spPr bwMode="auto">
          <a:xfrm>
            <a:off x="6758764" y="1727791"/>
            <a:ext cx="3033823" cy="1940442"/>
          </a:xfrm>
          <a:prstGeom prst="rect">
            <a:avLst/>
          </a:prstGeom>
          <a:noFill/>
        </p:spPr>
      </p:pic>
      <p:pic>
        <p:nvPicPr>
          <p:cNvPr id="8" name="Picture 2" descr="C:\Users\Administrator\Pictures\images ngựa.jpg"/>
          <p:cNvPicPr>
            <a:picLocks noChangeAspect="1" noChangeArrowheads="1"/>
          </p:cNvPicPr>
          <p:nvPr/>
        </p:nvPicPr>
        <p:blipFill>
          <a:blip r:embed="rId5" cstate="print"/>
          <a:srcRect/>
          <a:stretch>
            <a:fillRect/>
          </a:stretch>
        </p:blipFill>
        <p:spPr bwMode="auto">
          <a:xfrm>
            <a:off x="3700130" y="1796903"/>
            <a:ext cx="2897484" cy="1892595"/>
          </a:xfrm>
          <a:prstGeom prst="rect">
            <a:avLst/>
          </a:prstGeom>
          <a:noFill/>
        </p:spPr>
      </p:pic>
      <p:pic>
        <p:nvPicPr>
          <p:cNvPr id="10" name="Picture 9">
            <a:extLst>
              <a:ext uri="{FF2B5EF4-FFF2-40B4-BE49-F238E27FC236}">
                <a16:creationId xmlns:a16="http://schemas.microsoft.com/office/drawing/2014/main" id="{F1C004CC-1696-60D5-F3E4-39CE2D3D82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9857"/>
          <a:stretch/>
        </p:blipFill>
        <p:spPr>
          <a:xfrm>
            <a:off x="315567" y="4254670"/>
            <a:ext cx="2714317" cy="1818966"/>
          </a:xfrm>
          <a:prstGeom prst="rect">
            <a:avLst/>
          </a:prstGeom>
        </p:spPr>
      </p:pic>
      <p:pic>
        <p:nvPicPr>
          <p:cNvPr id="11" name="Picture 2" descr="Mộc Viên.COM - Cờ Tướng Cờ Thế Sát chiêu của Kỳ vương Hồ Khánh Dương">
            <a:extLst>
              <a:ext uri="{FF2B5EF4-FFF2-40B4-BE49-F238E27FC236}">
                <a16:creationId xmlns:a16="http://schemas.microsoft.com/office/drawing/2014/main" id="{C8C6552D-C26C-94BD-61FA-EEDA3FD70B8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252" t="13687" r="6557"/>
          <a:stretch/>
        </p:blipFill>
        <p:spPr bwMode="auto">
          <a:xfrm>
            <a:off x="9112103" y="4242392"/>
            <a:ext cx="2883970" cy="17814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877E276-BE21-AC6B-07D0-FFFE9AC751EB}"/>
              </a:ext>
            </a:extLst>
          </p:cNvPr>
          <p:cNvPicPr>
            <a:picLocks noChangeAspect="1"/>
          </p:cNvPicPr>
          <p:nvPr/>
        </p:nvPicPr>
        <p:blipFill rotWithShape="1">
          <a:blip r:embed="rId8" cstate="print"/>
          <a:srcRect l="5437" r="652"/>
          <a:stretch/>
        </p:blipFill>
        <p:spPr>
          <a:xfrm>
            <a:off x="6313236" y="4213324"/>
            <a:ext cx="2481603" cy="1804704"/>
          </a:xfrm>
          <a:prstGeom prst="rect">
            <a:avLst/>
          </a:prstGeom>
        </p:spPr>
      </p:pic>
      <p:pic>
        <p:nvPicPr>
          <p:cNvPr id="13" name="Picture 12">
            <a:extLst>
              <a:ext uri="{FF2B5EF4-FFF2-40B4-BE49-F238E27FC236}">
                <a16:creationId xmlns:a16="http://schemas.microsoft.com/office/drawing/2014/main" id="{16069C58-CC01-698C-663B-F252F91D08E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8075"/>
          <a:stretch/>
        </p:blipFill>
        <p:spPr>
          <a:xfrm>
            <a:off x="3366039" y="4216903"/>
            <a:ext cx="2737121" cy="1833023"/>
          </a:xfrm>
          <a:prstGeom prst="rect">
            <a:avLst/>
          </a:prstGeom>
        </p:spPr>
      </p:pic>
      <p:pic>
        <p:nvPicPr>
          <p:cNvPr id="14" name="Google Shape;812;p5"/>
          <p:cNvPicPr preferRelativeResize="0"/>
          <p:nvPr/>
        </p:nvPicPr>
        <p:blipFill rotWithShape="1">
          <a:blip r:embed="rId10" cstate="print">
            <a:alphaModFix/>
          </a:blip>
          <a:srcRect/>
          <a:stretch/>
        </p:blipFill>
        <p:spPr>
          <a:xfrm>
            <a:off x="0" y="318977"/>
            <a:ext cx="2321625" cy="1392865"/>
          </a:xfrm>
          <a:prstGeom prst="rect">
            <a:avLst/>
          </a:prstGeom>
          <a:noFill/>
          <a:ln>
            <a:noFill/>
          </a:ln>
        </p:spPr>
      </p:pic>
      <p:sp>
        <p:nvSpPr>
          <p:cNvPr id="17" name="Rectangle 16"/>
          <p:cNvSpPr/>
          <p:nvPr/>
        </p:nvSpPr>
        <p:spPr>
          <a:xfrm>
            <a:off x="0" y="479869"/>
            <a:ext cx="2250937" cy="707886"/>
          </a:xfrm>
          <a:prstGeom prst="rect">
            <a:avLst/>
          </a:prstGeom>
        </p:spPr>
        <p:txBody>
          <a:bodyPr wrap="none">
            <a:spAutoFit/>
          </a:bodyPr>
          <a:lstStyle/>
          <a:p>
            <a:r>
              <a:rPr lang="en-US" sz="4000" b="1" kern="0" dirty="0" err="1">
                <a:solidFill>
                  <a:srgbClr val="FFFFFF"/>
                </a:solidFill>
                <a:latin typeface="Cambria" panose="02040503050406030204" pitchFamily="18" charset="0"/>
                <a:ea typeface="Cambria" panose="02040503050406030204" pitchFamily="18" charset="0"/>
                <a:cs typeface="Lobster"/>
                <a:sym typeface="Lobster"/>
              </a:rPr>
              <a:t>Chuẩn</a:t>
            </a:r>
            <a:r>
              <a:rPr lang="en-US" sz="4000" b="1" kern="0" dirty="0">
                <a:solidFill>
                  <a:srgbClr val="FFFFFF"/>
                </a:solidFill>
                <a:latin typeface="Cambria" panose="02040503050406030204" pitchFamily="18" charset="0"/>
                <a:ea typeface="Cambria" panose="02040503050406030204" pitchFamily="18" charset="0"/>
                <a:cs typeface="Lobster"/>
                <a:sym typeface="Lobster"/>
              </a:rPr>
              <a:t> </a:t>
            </a:r>
            <a:r>
              <a:rPr lang="en-US" sz="4000" b="1" kern="0" dirty="0" err="1">
                <a:solidFill>
                  <a:srgbClr val="FFFFFF"/>
                </a:solidFill>
                <a:latin typeface="Cambria" panose="02040503050406030204" pitchFamily="18" charset="0"/>
                <a:ea typeface="Cambria" panose="02040503050406030204" pitchFamily="18" charset="0"/>
                <a:cs typeface="Lobster"/>
                <a:sym typeface="Lobster"/>
              </a:rPr>
              <a:t>bị</a:t>
            </a:r>
            <a:endParaRPr lang="en-US" sz="4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808"/>
        <p:cNvGrpSpPr/>
        <p:nvPr/>
      </p:nvGrpSpPr>
      <p:grpSpPr>
        <a:xfrm>
          <a:off x="0" y="0"/>
          <a:ext cx="0" cy="0"/>
          <a:chOff x="0" y="0"/>
          <a:chExt cx="0" cy="0"/>
        </a:xfrm>
      </p:grpSpPr>
      <p:pic>
        <p:nvPicPr>
          <p:cNvPr id="809" name="Google Shape;809;p5"/>
          <p:cNvPicPr preferRelativeResize="0"/>
          <p:nvPr/>
        </p:nvPicPr>
        <p:blipFill rotWithShape="1">
          <a:blip r:embed="rId3" cstate="print">
            <a:alphaModFix/>
          </a:blip>
          <a:srcRect/>
          <a:stretch/>
        </p:blipFill>
        <p:spPr>
          <a:xfrm>
            <a:off x="-3499846" y="-1828342"/>
            <a:ext cx="5911099" cy="6364967"/>
          </a:xfrm>
          <a:prstGeom prst="rect">
            <a:avLst/>
          </a:prstGeom>
          <a:noFill/>
          <a:ln>
            <a:noFill/>
          </a:ln>
        </p:spPr>
      </p:pic>
      <p:pic>
        <p:nvPicPr>
          <p:cNvPr id="810" name="Google Shape;810;p5"/>
          <p:cNvPicPr preferRelativeResize="0"/>
          <p:nvPr/>
        </p:nvPicPr>
        <p:blipFill rotWithShape="1">
          <a:blip r:embed="rId4" cstate="print">
            <a:alphaModFix/>
          </a:blip>
          <a:srcRect/>
          <a:stretch/>
        </p:blipFill>
        <p:spPr>
          <a:xfrm>
            <a:off x="8550651" y="3615623"/>
            <a:ext cx="5911099" cy="6364967"/>
          </a:xfrm>
          <a:prstGeom prst="rect">
            <a:avLst/>
          </a:prstGeom>
          <a:noFill/>
          <a:ln>
            <a:noFill/>
          </a:ln>
        </p:spPr>
      </p:pic>
      <p:pic>
        <p:nvPicPr>
          <p:cNvPr id="811" name="Google Shape;811;p5"/>
          <p:cNvPicPr preferRelativeResize="0"/>
          <p:nvPr/>
        </p:nvPicPr>
        <p:blipFill rotWithShape="1">
          <a:blip r:embed="rId5" cstate="print">
            <a:alphaModFix/>
          </a:blip>
          <a:srcRect/>
          <a:stretch/>
        </p:blipFill>
        <p:spPr>
          <a:xfrm>
            <a:off x="-310358" y="2510334"/>
            <a:ext cx="4866284" cy="4347666"/>
          </a:xfrm>
          <a:prstGeom prst="rect">
            <a:avLst/>
          </a:prstGeom>
          <a:noFill/>
          <a:ln>
            <a:noFill/>
          </a:ln>
        </p:spPr>
      </p:pic>
      <p:pic>
        <p:nvPicPr>
          <p:cNvPr id="812" name="Google Shape;812;p5"/>
          <p:cNvPicPr preferRelativeResize="0"/>
          <p:nvPr/>
        </p:nvPicPr>
        <p:blipFill rotWithShape="1">
          <a:blip r:embed="rId6" cstate="print">
            <a:alphaModFix/>
          </a:blip>
          <a:srcRect/>
          <a:stretch/>
        </p:blipFill>
        <p:spPr>
          <a:xfrm>
            <a:off x="1244010" y="-170059"/>
            <a:ext cx="11270512" cy="4699529"/>
          </a:xfrm>
          <a:prstGeom prst="rect">
            <a:avLst/>
          </a:prstGeom>
          <a:noFill/>
          <a:ln>
            <a:noFill/>
          </a:ln>
        </p:spPr>
      </p:pic>
      <p:pic>
        <p:nvPicPr>
          <p:cNvPr id="813" name="Google Shape;813;p5"/>
          <p:cNvPicPr preferRelativeResize="0"/>
          <p:nvPr/>
        </p:nvPicPr>
        <p:blipFill rotWithShape="1">
          <a:blip r:embed="rId7" cstate="print">
            <a:alphaModFix/>
          </a:blip>
          <a:srcRect/>
          <a:stretch/>
        </p:blipFill>
        <p:spPr>
          <a:xfrm>
            <a:off x="8643007" y="2879587"/>
            <a:ext cx="4038999" cy="3978413"/>
          </a:xfrm>
          <a:prstGeom prst="rect">
            <a:avLst/>
          </a:prstGeom>
          <a:noFill/>
          <a:ln>
            <a:noFill/>
          </a:ln>
        </p:spPr>
      </p:pic>
      <p:sp>
        <p:nvSpPr>
          <p:cNvPr id="814" name="Google Shape;814;p5"/>
          <p:cNvSpPr txBox="1"/>
          <p:nvPr/>
        </p:nvSpPr>
        <p:spPr>
          <a:xfrm>
            <a:off x="2733420" y="539611"/>
            <a:ext cx="9458580" cy="2769989"/>
          </a:xfrm>
          <a:prstGeom prst="rect">
            <a:avLst/>
          </a:prstGeom>
          <a:noFill/>
          <a:ln>
            <a:noFill/>
          </a:ln>
        </p:spPr>
        <p:txBody>
          <a:bodyPr spcFirstLastPara="1" wrap="square" lIns="0" tIns="0" rIns="0" bIns="0" anchor="t" anchorCtr="0">
            <a:spAutoFit/>
          </a:bodyPr>
          <a:lstStyle/>
          <a:p>
            <a:pPr algn="ctr" defTabSz="609630">
              <a:buClr>
                <a:srgbClr val="000000"/>
              </a:buClr>
            </a:pPr>
            <a:r>
              <a:rPr lang="en-US" sz="6000" b="1" kern="0" dirty="0">
                <a:solidFill>
                  <a:srgbClr val="000000"/>
                </a:solidFill>
                <a:latin typeface="Cambria" panose="02040503050406030204" pitchFamily="18" charset="0"/>
                <a:ea typeface="Cambria" panose="02040503050406030204" pitchFamily="18" charset="0"/>
                <a:cs typeface="Lobster"/>
                <a:sym typeface="Lobster"/>
              </a:rPr>
              <a:t>Theo </a:t>
            </a:r>
            <a:r>
              <a:rPr lang="en-US" sz="6000" b="1" kern="0" dirty="0" err="1">
                <a:solidFill>
                  <a:srgbClr val="000000"/>
                </a:solidFill>
                <a:latin typeface="Cambria" panose="02040503050406030204" pitchFamily="18" charset="0"/>
                <a:ea typeface="Cambria" panose="02040503050406030204" pitchFamily="18" charset="0"/>
                <a:cs typeface="Lobster"/>
                <a:sym typeface="Lobster"/>
              </a:rPr>
              <a:t>em</a:t>
            </a:r>
            <a:r>
              <a:rPr lang="en-US" sz="6000" b="1" kern="0" dirty="0">
                <a:solidFill>
                  <a:srgbClr val="000000"/>
                </a:solidFill>
                <a:latin typeface="Cambria" panose="02040503050406030204" pitchFamily="18" charset="0"/>
                <a:ea typeface="Cambria" panose="02040503050406030204" pitchFamily="18" charset="0"/>
                <a:cs typeface="Lobster"/>
                <a:sym typeface="Lobster"/>
              </a:rPr>
              <a:t> </a:t>
            </a:r>
            <a:r>
              <a:rPr lang="en-US" sz="6000" b="1" kern="0" dirty="0" err="1">
                <a:solidFill>
                  <a:srgbClr val="000000"/>
                </a:solidFill>
                <a:latin typeface="Cambria" panose="02040503050406030204" pitchFamily="18" charset="0"/>
                <a:ea typeface="Cambria" panose="02040503050406030204" pitchFamily="18" charset="0"/>
                <a:cs typeface="Lobster"/>
                <a:sym typeface="Lobster"/>
              </a:rPr>
              <a:t>dàn</a:t>
            </a:r>
            <a:r>
              <a:rPr lang="en-US" sz="6000" b="1" kern="0" dirty="0">
                <a:solidFill>
                  <a:srgbClr val="000000"/>
                </a:solidFill>
                <a:latin typeface="Cambria" panose="02040503050406030204" pitchFamily="18" charset="0"/>
                <a:ea typeface="Cambria" panose="02040503050406030204" pitchFamily="18" charset="0"/>
                <a:cs typeface="Lobster"/>
                <a:sym typeface="Lobster"/>
              </a:rPr>
              <a:t> </a:t>
            </a:r>
            <a:r>
              <a:rPr lang="vi-VN" sz="6000" b="1" kern="0" dirty="0">
                <a:solidFill>
                  <a:srgbClr val="000000"/>
                </a:solidFill>
                <a:latin typeface="Cambria" panose="02040503050406030204" pitchFamily="18" charset="0"/>
                <a:ea typeface="Cambria" panose="02040503050406030204" pitchFamily="18" charset="0"/>
                <a:cs typeface="Lobster"/>
                <a:sym typeface="Lobster"/>
              </a:rPr>
              <a:t>ý bài văn miêu tả con vật</a:t>
            </a:r>
            <a:r>
              <a:rPr lang="en-US" sz="6000" b="1" kern="0" dirty="0">
                <a:solidFill>
                  <a:srgbClr val="000000"/>
                </a:solidFill>
                <a:latin typeface="Cambria" panose="02040503050406030204" pitchFamily="18" charset="0"/>
                <a:ea typeface="Cambria" panose="02040503050406030204" pitchFamily="18" charset="0"/>
                <a:cs typeface="Lobster"/>
                <a:sym typeface="Lobster"/>
              </a:rPr>
              <a:t> </a:t>
            </a:r>
            <a:r>
              <a:rPr lang="en-US" sz="6000" b="1" kern="0" dirty="0" err="1">
                <a:solidFill>
                  <a:srgbClr val="000000"/>
                </a:solidFill>
                <a:latin typeface="Cambria" panose="02040503050406030204" pitchFamily="18" charset="0"/>
                <a:ea typeface="Cambria" panose="02040503050406030204" pitchFamily="18" charset="0"/>
                <a:cs typeface="Lobster"/>
                <a:sym typeface="Lobster"/>
              </a:rPr>
              <a:t>được</a:t>
            </a:r>
            <a:r>
              <a:rPr lang="en-US" sz="6000" b="1" kern="0" dirty="0">
                <a:solidFill>
                  <a:srgbClr val="000000"/>
                </a:solidFill>
                <a:latin typeface="Cambria" panose="02040503050406030204" pitchFamily="18" charset="0"/>
                <a:ea typeface="Cambria" panose="02040503050406030204" pitchFamily="18" charset="0"/>
                <a:cs typeface="Lobster"/>
                <a:sym typeface="Lobster"/>
              </a:rPr>
              <a:t> </a:t>
            </a:r>
            <a:r>
              <a:rPr lang="en-US" sz="6000" b="1" kern="0" dirty="0" err="1">
                <a:solidFill>
                  <a:srgbClr val="000000"/>
                </a:solidFill>
                <a:latin typeface="Cambria" panose="02040503050406030204" pitchFamily="18" charset="0"/>
                <a:ea typeface="Cambria" panose="02040503050406030204" pitchFamily="18" charset="0"/>
                <a:cs typeface="Lobster"/>
                <a:sym typeface="Lobster"/>
              </a:rPr>
              <a:t>như</a:t>
            </a:r>
            <a:r>
              <a:rPr lang="en-US" sz="6000" b="1" kern="0" dirty="0">
                <a:solidFill>
                  <a:srgbClr val="000000"/>
                </a:solidFill>
                <a:latin typeface="Cambria" panose="02040503050406030204" pitchFamily="18" charset="0"/>
                <a:ea typeface="Cambria" panose="02040503050406030204" pitchFamily="18" charset="0"/>
                <a:cs typeface="Lobster"/>
                <a:sym typeface="Lobster"/>
              </a:rPr>
              <a:t> </a:t>
            </a:r>
            <a:r>
              <a:rPr lang="en-US" sz="6000" b="1" kern="0" dirty="0" err="1">
                <a:solidFill>
                  <a:srgbClr val="000000"/>
                </a:solidFill>
                <a:latin typeface="Cambria" panose="02040503050406030204" pitchFamily="18" charset="0"/>
                <a:ea typeface="Cambria" panose="02040503050406030204" pitchFamily="18" charset="0"/>
                <a:cs typeface="Lobster"/>
                <a:sym typeface="Lobster"/>
              </a:rPr>
              <a:t>thế</a:t>
            </a:r>
            <a:r>
              <a:rPr lang="en-US" sz="6000" b="1" kern="0" dirty="0">
                <a:solidFill>
                  <a:srgbClr val="000000"/>
                </a:solidFill>
                <a:latin typeface="Cambria" panose="02040503050406030204" pitchFamily="18" charset="0"/>
                <a:ea typeface="Cambria" panose="02040503050406030204" pitchFamily="18" charset="0"/>
                <a:cs typeface="Lobster"/>
                <a:sym typeface="Lobster"/>
              </a:rPr>
              <a:t> </a:t>
            </a:r>
            <a:r>
              <a:rPr lang="en-US" sz="6000" b="1" kern="0" dirty="0" err="1">
                <a:solidFill>
                  <a:srgbClr val="000000"/>
                </a:solidFill>
                <a:latin typeface="Cambria" panose="02040503050406030204" pitchFamily="18" charset="0"/>
                <a:ea typeface="Cambria" panose="02040503050406030204" pitchFamily="18" charset="0"/>
                <a:cs typeface="Lobster"/>
                <a:sym typeface="Lobster"/>
              </a:rPr>
              <a:t>nào</a:t>
            </a:r>
            <a:r>
              <a:rPr lang="en-US" sz="6000" b="1" kern="0" dirty="0">
                <a:solidFill>
                  <a:srgbClr val="000000"/>
                </a:solidFill>
                <a:latin typeface="Cambria" panose="02040503050406030204" pitchFamily="18" charset="0"/>
                <a:ea typeface="Cambria" panose="02040503050406030204" pitchFamily="18" charset="0"/>
                <a:cs typeface="Lobster"/>
                <a:sym typeface="Lobster"/>
              </a:rPr>
              <a:t>? </a:t>
            </a:r>
            <a:endParaRPr lang="vi-VN" sz="6000" b="1" kern="0" dirty="0">
              <a:solidFill>
                <a:srgbClr val="000000"/>
              </a:solidFill>
              <a:latin typeface="Cambria" panose="02040503050406030204" pitchFamily="18" charset="0"/>
              <a:ea typeface="Cambria" panose="02040503050406030204" pitchFamily="18" charset="0"/>
              <a:cs typeface="Lobster"/>
              <a:sym typeface="Lobster"/>
            </a:endParaRPr>
          </a:p>
        </p:txBody>
      </p:sp>
      <p:pic>
        <p:nvPicPr>
          <p:cNvPr id="815" name="Google Shape;815;p5"/>
          <p:cNvPicPr preferRelativeResize="0"/>
          <p:nvPr/>
        </p:nvPicPr>
        <p:blipFill rotWithShape="1">
          <a:blip r:embed="rId8" cstate="print">
            <a:alphaModFix/>
          </a:blip>
          <a:srcRect/>
          <a:stretch/>
        </p:blipFill>
        <p:spPr>
          <a:xfrm>
            <a:off x="7088580" y="4270767"/>
            <a:ext cx="1492953" cy="2587233"/>
          </a:xfrm>
          <a:prstGeom prst="rect">
            <a:avLst/>
          </a:prstGeom>
          <a:noFill/>
          <a:ln>
            <a:noFill/>
          </a:ln>
        </p:spPr>
      </p:pic>
    </p:spTree>
    <p:extLst>
      <p:ext uri="{BB962C8B-B14F-4D97-AF65-F5344CB8AC3E}">
        <p14:creationId xmlns:p14="http://schemas.microsoft.com/office/powerpoint/2010/main" val="442235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2"/>
                                        </p:tgtEl>
                                        <p:attrNameLst>
                                          <p:attrName>style.visibility</p:attrName>
                                        </p:attrNameLst>
                                      </p:cBhvr>
                                      <p:to>
                                        <p:strVal val="visible"/>
                                      </p:to>
                                    </p:set>
                                    <p:animEffect transition="in" filter="fade">
                                      <p:cBhvr>
                                        <p:cTn id="7" dur="1000"/>
                                        <p:tgtEl>
                                          <p:spTgt spid="812"/>
                                        </p:tgtEl>
                                      </p:cBhvr>
                                    </p:animEffect>
                                  </p:childTnLst>
                                </p:cTn>
                              </p:par>
                              <p:par>
                                <p:cTn id="8" presetID="10" presetClass="entr" presetSubtype="0" fill="hold" nodeType="withEffect">
                                  <p:stCondLst>
                                    <p:cond delay="0"/>
                                  </p:stCondLst>
                                  <p:childTnLst>
                                    <p:set>
                                      <p:cBhvr>
                                        <p:cTn id="9" dur="1" fill="hold">
                                          <p:stCondLst>
                                            <p:cond delay="0"/>
                                          </p:stCondLst>
                                        </p:cTn>
                                        <p:tgtEl>
                                          <p:spTgt spid="814"/>
                                        </p:tgtEl>
                                        <p:attrNameLst>
                                          <p:attrName>style.visibility</p:attrName>
                                        </p:attrNameLst>
                                      </p:cBhvr>
                                      <p:to>
                                        <p:strVal val="visible"/>
                                      </p:to>
                                    </p:set>
                                    <p:animEffect transition="in" filter="fade">
                                      <p:cBhvr>
                                        <p:cTn id="10" dur="10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819"/>
        <p:cNvGrpSpPr/>
        <p:nvPr/>
      </p:nvGrpSpPr>
      <p:grpSpPr>
        <a:xfrm>
          <a:off x="0" y="0"/>
          <a:ext cx="0" cy="0"/>
          <a:chOff x="0" y="0"/>
          <a:chExt cx="0" cy="0"/>
        </a:xfrm>
      </p:grpSpPr>
      <p:sp>
        <p:nvSpPr>
          <p:cNvPr id="820" name="Google Shape;820;p6"/>
          <p:cNvSpPr/>
          <p:nvPr/>
        </p:nvSpPr>
        <p:spPr>
          <a:xfrm>
            <a:off x="448445" y="279400"/>
            <a:ext cx="11313583" cy="5943600"/>
          </a:xfrm>
          <a:prstGeom prst="roundRect">
            <a:avLst>
              <a:gd name="adj" fmla="val 12616"/>
            </a:avLst>
          </a:prstGeom>
          <a:solidFill>
            <a:srgbClr val="FDE9D8"/>
          </a:solidFill>
          <a:ln w="38100" cap="flat" cmpd="sng">
            <a:solidFill>
              <a:srgbClr val="FFFF00"/>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algn="ctr" defTabSz="609630">
              <a:buClr>
                <a:srgbClr val="000000"/>
              </a:buClr>
              <a:buSzPts val="1800"/>
            </a:pPr>
            <a:endParaRPr sz="1200" kern="0">
              <a:solidFill>
                <a:srgbClr val="FFFFFF"/>
              </a:solidFill>
              <a:latin typeface="Cambria" panose="02040503050406030204" pitchFamily="18" charset="0"/>
              <a:ea typeface="Cambria" panose="02040503050406030204" pitchFamily="18" charset="0"/>
              <a:cs typeface="Calibri"/>
              <a:sym typeface="Calibri"/>
            </a:endParaRPr>
          </a:p>
        </p:txBody>
      </p:sp>
      <p:pic>
        <p:nvPicPr>
          <p:cNvPr id="821" name="Google Shape;821;p6"/>
          <p:cNvPicPr preferRelativeResize="0"/>
          <p:nvPr/>
        </p:nvPicPr>
        <p:blipFill rotWithShape="1">
          <a:blip r:embed="rId3" cstate="print">
            <a:alphaModFix/>
          </a:blip>
          <a:srcRect/>
          <a:stretch/>
        </p:blipFill>
        <p:spPr>
          <a:xfrm>
            <a:off x="-660400" y="5003800"/>
            <a:ext cx="3759201" cy="2114551"/>
          </a:xfrm>
          <a:prstGeom prst="rect">
            <a:avLst/>
          </a:prstGeom>
          <a:noFill/>
          <a:ln>
            <a:noFill/>
          </a:ln>
        </p:spPr>
      </p:pic>
      <p:grpSp>
        <p:nvGrpSpPr>
          <p:cNvPr id="822" name="Google Shape;822;p6"/>
          <p:cNvGrpSpPr/>
          <p:nvPr/>
        </p:nvGrpSpPr>
        <p:grpSpPr>
          <a:xfrm>
            <a:off x="885825" y="1485032"/>
            <a:ext cx="1828800" cy="2590800"/>
            <a:chOff x="1600200" y="2781300"/>
            <a:chExt cx="2743200" cy="3886200"/>
          </a:xfrm>
        </p:grpSpPr>
        <p:grpSp>
          <p:nvGrpSpPr>
            <p:cNvPr id="823" name="Google Shape;823;p6"/>
            <p:cNvGrpSpPr/>
            <p:nvPr/>
          </p:nvGrpSpPr>
          <p:grpSpPr>
            <a:xfrm>
              <a:off x="1600200" y="2781300"/>
              <a:ext cx="2743200" cy="3886200"/>
              <a:chOff x="1600200" y="2781300"/>
              <a:chExt cx="2743200" cy="3886200"/>
            </a:xfrm>
          </p:grpSpPr>
          <p:sp>
            <p:nvSpPr>
              <p:cNvPr id="824" name="Google Shape;824;p6"/>
              <p:cNvSpPr/>
              <p:nvPr/>
            </p:nvSpPr>
            <p:spPr>
              <a:xfrm>
                <a:off x="1600200" y="2781300"/>
                <a:ext cx="2590800" cy="3733800"/>
              </a:xfrm>
              <a:prstGeom prst="roundRect">
                <a:avLst>
                  <a:gd name="adj" fmla="val 16667"/>
                </a:avLst>
              </a:prstGeom>
              <a:solidFill>
                <a:schemeClr val="lt1"/>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25" name="Google Shape;825;p6"/>
              <p:cNvSpPr/>
              <p:nvPr/>
            </p:nvSpPr>
            <p:spPr>
              <a:xfrm>
                <a:off x="1752600" y="2933700"/>
                <a:ext cx="2590800" cy="3733800"/>
              </a:xfrm>
              <a:prstGeom prst="roundRect">
                <a:avLst>
                  <a:gd name="adj" fmla="val 16667"/>
                </a:avLst>
              </a:prstGeom>
              <a:solidFill>
                <a:schemeClr val="lt1"/>
              </a:solidFill>
              <a:ln w="38100" cap="flat" cmpd="sng">
                <a:solidFill>
                  <a:srgbClr val="E36C09"/>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grpSp>
        <p:sp>
          <p:nvSpPr>
            <p:cNvPr id="826" name="Google Shape;826;p6"/>
            <p:cNvSpPr txBox="1"/>
            <p:nvPr/>
          </p:nvSpPr>
          <p:spPr>
            <a:xfrm>
              <a:off x="1885950" y="3215550"/>
              <a:ext cx="2019300" cy="2554892"/>
            </a:xfrm>
            <a:prstGeom prst="rect">
              <a:avLst/>
            </a:prstGeom>
            <a:noFill/>
            <a:ln>
              <a:noFill/>
            </a:ln>
          </p:spPr>
          <p:txBody>
            <a:bodyPr spcFirstLastPara="1" wrap="square" lIns="60950" tIns="30467" rIns="60950" bIns="30467" anchor="t" anchorCtr="0">
              <a:spAutoFit/>
            </a:bodyPr>
            <a:lstStyle/>
            <a:p>
              <a:pPr algn="ctr" defTabSz="609630">
                <a:buClr>
                  <a:srgbClr val="000000"/>
                </a:buClr>
              </a:pPr>
              <a:r>
                <a:rPr lang="en-US" sz="2667" b="1" kern="0" dirty="0" err="1">
                  <a:solidFill>
                    <a:srgbClr val="000000"/>
                  </a:solidFill>
                  <a:latin typeface="Cambria" panose="02040503050406030204" pitchFamily="18" charset="0"/>
                  <a:ea typeface="Cambria" panose="02040503050406030204" pitchFamily="18" charset="0"/>
                  <a:cs typeface="Lobster"/>
                  <a:sym typeface="Lobster"/>
                </a:rPr>
                <a:t>Dàn</a:t>
              </a:r>
              <a:r>
                <a:rPr lang="en-US" sz="2667" b="1" kern="0" dirty="0">
                  <a:solidFill>
                    <a:srgbClr val="000000"/>
                  </a:solidFill>
                  <a:latin typeface="Cambria" panose="02040503050406030204" pitchFamily="18" charset="0"/>
                  <a:ea typeface="Cambria" panose="02040503050406030204" pitchFamily="18" charset="0"/>
                  <a:cs typeface="Lobster"/>
                  <a:sym typeface="Lobster"/>
                </a:rPr>
                <a:t> ý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bài</a:t>
              </a:r>
              <a:r>
                <a:rPr lang="en-US" sz="2667" b="1" kern="0" dirty="0">
                  <a:solidFill>
                    <a:srgbClr val="000000"/>
                  </a:solidFill>
                  <a:latin typeface="Cambria" panose="02040503050406030204" pitchFamily="18" charset="0"/>
                  <a:ea typeface="Cambria" panose="02040503050406030204" pitchFamily="18" charset="0"/>
                  <a:cs typeface="Lobster"/>
                  <a:sym typeface="Lobster"/>
                </a:rPr>
                <a:t>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văn</a:t>
              </a:r>
              <a:r>
                <a:rPr lang="en-US" sz="2667" b="1" kern="0" dirty="0">
                  <a:solidFill>
                    <a:srgbClr val="000000"/>
                  </a:solidFill>
                  <a:latin typeface="Cambria" panose="02040503050406030204" pitchFamily="18" charset="0"/>
                  <a:ea typeface="Cambria" panose="02040503050406030204" pitchFamily="18" charset="0"/>
                  <a:cs typeface="Lobster"/>
                  <a:sym typeface="Lobster"/>
                </a:rPr>
                <a:t>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miêu</a:t>
              </a:r>
              <a:r>
                <a:rPr lang="en-US" sz="2667" b="1" kern="0" dirty="0">
                  <a:solidFill>
                    <a:srgbClr val="000000"/>
                  </a:solidFill>
                  <a:latin typeface="Cambria" panose="02040503050406030204" pitchFamily="18" charset="0"/>
                  <a:ea typeface="Cambria" panose="02040503050406030204" pitchFamily="18" charset="0"/>
                  <a:cs typeface="Lobster"/>
                  <a:sym typeface="Lobster"/>
                </a:rPr>
                <a:t>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tả</a:t>
              </a:r>
              <a:r>
                <a:rPr lang="en-US" sz="2667"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vật</a:t>
              </a:r>
              <a:endParaRPr sz="2667" b="1" kern="0" dirty="0">
                <a:solidFill>
                  <a:srgbClr val="000000"/>
                </a:solidFill>
                <a:latin typeface="Cambria" panose="02040503050406030204" pitchFamily="18" charset="0"/>
                <a:ea typeface="Cambria" panose="02040503050406030204" pitchFamily="18" charset="0"/>
                <a:cs typeface="Lobster"/>
                <a:sym typeface="Lobster"/>
              </a:endParaRPr>
            </a:p>
          </p:txBody>
        </p:sp>
      </p:grpSp>
      <p:cxnSp>
        <p:nvCxnSpPr>
          <p:cNvPr id="828" name="Google Shape;828;p6"/>
          <p:cNvCxnSpPr/>
          <p:nvPr/>
        </p:nvCxnSpPr>
        <p:spPr>
          <a:xfrm rot="10800000" flipH="1">
            <a:off x="2867025" y="1266533"/>
            <a:ext cx="1117600" cy="1339855"/>
          </a:xfrm>
          <a:prstGeom prst="straightConnector1">
            <a:avLst/>
          </a:prstGeom>
          <a:noFill/>
          <a:ln w="76200" cap="flat" cmpd="sng">
            <a:solidFill>
              <a:srgbClr val="205867"/>
            </a:solidFill>
            <a:prstDash val="solid"/>
            <a:round/>
            <a:headEnd type="none" w="sm" len="sm"/>
            <a:tailEnd type="stealth" w="med" len="med"/>
          </a:ln>
        </p:spPr>
      </p:cxnSp>
      <p:cxnSp>
        <p:nvCxnSpPr>
          <p:cNvPr id="829" name="Google Shape;829;p6"/>
          <p:cNvCxnSpPr/>
          <p:nvPr/>
        </p:nvCxnSpPr>
        <p:spPr>
          <a:xfrm rot="10800000" flipH="1">
            <a:off x="2867025" y="2830309"/>
            <a:ext cx="1117600" cy="1"/>
          </a:xfrm>
          <a:prstGeom prst="straightConnector1">
            <a:avLst/>
          </a:prstGeom>
          <a:noFill/>
          <a:ln w="76200" cap="flat" cmpd="sng">
            <a:solidFill>
              <a:srgbClr val="205867"/>
            </a:solidFill>
            <a:prstDash val="solid"/>
            <a:round/>
            <a:headEnd type="none" w="sm" len="sm"/>
            <a:tailEnd type="stealth" w="med" len="med"/>
          </a:ln>
        </p:spPr>
      </p:cxnSp>
      <p:cxnSp>
        <p:nvCxnSpPr>
          <p:cNvPr id="830" name="Google Shape;830;p6"/>
          <p:cNvCxnSpPr/>
          <p:nvPr/>
        </p:nvCxnSpPr>
        <p:spPr>
          <a:xfrm>
            <a:off x="2901662" y="2952750"/>
            <a:ext cx="1213237" cy="1644289"/>
          </a:xfrm>
          <a:prstGeom prst="straightConnector1">
            <a:avLst/>
          </a:prstGeom>
          <a:noFill/>
          <a:ln w="76200" cap="flat" cmpd="sng">
            <a:solidFill>
              <a:srgbClr val="205867"/>
            </a:solidFill>
            <a:prstDash val="solid"/>
            <a:round/>
            <a:headEnd type="none" w="sm" len="sm"/>
            <a:tailEnd type="stealth" w="med" len="med"/>
          </a:ln>
        </p:spPr>
      </p:cxnSp>
      <p:grpSp>
        <p:nvGrpSpPr>
          <p:cNvPr id="831" name="Google Shape;831;p6"/>
          <p:cNvGrpSpPr/>
          <p:nvPr/>
        </p:nvGrpSpPr>
        <p:grpSpPr>
          <a:xfrm>
            <a:off x="3984625" y="875432"/>
            <a:ext cx="1879600" cy="711200"/>
            <a:chOff x="6019800" y="2256123"/>
            <a:chExt cx="2819400" cy="1066800"/>
          </a:xfrm>
        </p:grpSpPr>
        <p:sp>
          <p:nvSpPr>
            <p:cNvPr id="832" name="Google Shape;832;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33" name="Google Shape;833;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dirty="0">
                  <a:solidFill>
                    <a:srgbClr val="000000"/>
                  </a:solidFill>
                  <a:latin typeface="Cambria" panose="02040503050406030204" pitchFamily="18" charset="0"/>
                  <a:ea typeface="Cambria" panose="02040503050406030204" pitchFamily="18" charset="0"/>
                  <a:cs typeface="Lobster"/>
                  <a:sym typeface="Lobster"/>
                </a:rPr>
                <a:t>1. </a:t>
              </a:r>
              <a:r>
                <a:rPr lang="en-US" sz="2400" b="1" kern="0" dirty="0" err="1">
                  <a:solidFill>
                    <a:srgbClr val="000000"/>
                  </a:solidFill>
                  <a:latin typeface="Cambria" panose="02040503050406030204" pitchFamily="18" charset="0"/>
                  <a:ea typeface="Cambria" panose="02040503050406030204" pitchFamily="18" charset="0"/>
                  <a:cs typeface="Lobster"/>
                  <a:sym typeface="Lobster"/>
                </a:rPr>
                <a:t>Mở</a:t>
              </a:r>
              <a:r>
                <a:rPr lang="en-US" sz="2400" b="1" kern="0" dirty="0">
                  <a:solidFill>
                    <a:srgbClr val="000000"/>
                  </a:solidFill>
                  <a:latin typeface="Cambria" panose="02040503050406030204" pitchFamily="18" charset="0"/>
                  <a:ea typeface="Cambria" panose="02040503050406030204" pitchFamily="18" charset="0"/>
                  <a:cs typeface="Lobster"/>
                  <a:sym typeface="Lobster"/>
                </a:rPr>
                <a:t> </a:t>
              </a:r>
              <a:r>
                <a:rPr lang="en-US" sz="2400" b="1" kern="0" dirty="0" err="1">
                  <a:solidFill>
                    <a:srgbClr val="000000"/>
                  </a:solidFill>
                  <a:latin typeface="Cambria" panose="02040503050406030204" pitchFamily="18" charset="0"/>
                  <a:ea typeface="Cambria" panose="02040503050406030204" pitchFamily="18" charset="0"/>
                  <a:cs typeface="Lobster"/>
                  <a:sym typeface="Lobster"/>
                </a:rPr>
                <a:t>bài</a:t>
              </a:r>
              <a:endParaRPr sz="2400" b="1" kern="0" dirty="0">
                <a:solidFill>
                  <a:srgbClr val="000000"/>
                </a:solidFill>
                <a:latin typeface="Cambria" panose="02040503050406030204" pitchFamily="18" charset="0"/>
                <a:ea typeface="Cambria" panose="02040503050406030204" pitchFamily="18" charset="0"/>
                <a:cs typeface="Lobster"/>
                <a:sym typeface="Lobster"/>
              </a:endParaRPr>
            </a:p>
          </p:txBody>
        </p:sp>
      </p:grpSp>
      <p:grpSp>
        <p:nvGrpSpPr>
          <p:cNvPr id="834" name="Google Shape;834;p6"/>
          <p:cNvGrpSpPr/>
          <p:nvPr/>
        </p:nvGrpSpPr>
        <p:grpSpPr>
          <a:xfrm>
            <a:off x="4123169" y="2556309"/>
            <a:ext cx="1879600" cy="711200"/>
            <a:chOff x="6019800" y="2256123"/>
            <a:chExt cx="2819400" cy="1066800"/>
          </a:xfrm>
        </p:grpSpPr>
        <p:sp>
          <p:nvSpPr>
            <p:cNvPr id="835" name="Google Shape;835;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1200" b="1" kern="0">
                  <a:solidFill>
                    <a:srgbClr val="FFFFFF"/>
                  </a:solidFill>
                  <a:latin typeface="Cambria" panose="02040503050406030204" pitchFamily="18" charset="0"/>
                  <a:ea typeface="Cambria" panose="02040503050406030204" pitchFamily="18" charset="0"/>
                  <a:cs typeface="Calibri"/>
                  <a:sym typeface="Calibri"/>
                </a:rPr>
                <a:t>v</a:t>
              </a: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36" name="Google Shape;836;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a:solidFill>
                    <a:srgbClr val="000000"/>
                  </a:solidFill>
                  <a:latin typeface="Cambria" panose="02040503050406030204" pitchFamily="18" charset="0"/>
                  <a:ea typeface="Cambria" panose="02040503050406030204" pitchFamily="18" charset="0"/>
                  <a:cs typeface="Lobster"/>
                  <a:sym typeface="Lobster"/>
                </a:rPr>
                <a:t>2. Thân bài</a:t>
              </a:r>
              <a:endParaRPr sz="2400" b="1" kern="0">
                <a:solidFill>
                  <a:srgbClr val="000000"/>
                </a:solidFill>
                <a:latin typeface="Cambria" panose="02040503050406030204" pitchFamily="18" charset="0"/>
                <a:ea typeface="Cambria" panose="02040503050406030204" pitchFamily="18" charset="0"/>
                <a:cs typeface="Lobster"/>
                <a:sym typeface="Lobster"/>
              </a:endParaRPr>
            </a:p>
          </p:txBody>
        </p:sp>
      </p:grpSp>
      <p:grpSp>
        <p:nvGrpSpPr>
          <p:cNvPr id="837" name="Google Shape;837;p6"/>
          <p:cNvGrpSpPr/>
          <p:nvPr/>
        </p:nvGrpSpPr>
        <p:grpSpPr>
          <a:xfrm>
            <a:off x="4114899" y="4495439"/>
            <a:ext cx="1879600" cy="711200"/>
            <a:chOff x="6019800" y="2256123"/>
            <a:chExt cx="2819400" cy="1066800"/>
          </a:xfrm>
        </p:grpSpPr>
        <p:sp>
          <p:nvSpPr>
            <p:cNvPr id="838" name="Google Shape;838;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1200" b="1" kern="0">
                  <a:solidFill>
                    <a:srgbClr val="FFFFFF"/>
                  </a:solidFill>
                  <a:latin typeface="Cambria" panose="02040503050406030204" pitchFamily="18" charset="0"/>
                  <a:ea typeface="Cambria" panose="02040503050406030204" pitchFamily="18" charset="0"/>
                  <a:cs typeface="Calibri"/>
                  <a:sym typeface="Calibri"/>
                </a:rPr>
                <a:t>v</a:t>
              </a: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39" name="Google Shape;839;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a:solidFill>
                    <a:srgbClr val="000000"/>
                  </a:solidFill>
                  <a:latin typeface="Cambria" panose="02040503050406030204" pitchFamily="18" charset="0"/>
                  <a:ea typeface="Cambria" panose="02040503050406030204" pitchFamily="18" charset="0"/>
                  <a:cs typeface="Lobster"/>
                  <a:sym typeface="Lobster"/>
                </a:rPr>
                <a:t>3. Kết bài</a:t>
              </a:r>
              <a:endParaRPr sz="2400" b="1" kern="0">
                <a:solidFill>
                  <a:srgbClr val="000000"/>
                </a:solidFill>
                <a:latin typeface="Cambria" panose="02040503050406030204" pitchFamily="18" charset="0"/>
                <a:ea typeface="Cambria" panose="02040503050406030204" pitchFamily="18" charset="0"/>
                <a:cs typeface="Lobster"/>
                <a:sym typeface="Lobster"/>
              </a:endParaRPr>
            </a:p>
          </p:txBody>
        </p:sp>
      </p:grpSp>
      <p:sp>
        <p:nvSpPr>
          <p:cNvPr id="840" name="Google Shape;840;p6"/>
          <p:cNvSpPr/>
          <p:nvPr/>
        </p:nvSpPr>
        <p:spPr>
          <a:xfrm>
            <a:off x="6002769" y="1114132"/>
            <a:ext cx="447965" cy="304800"/>
          </a:xfrm>
          <a:prstGeom prst="rightArrow">
            <a:avLst>
              <a:gd name="adj1" fmla="val 50000"/>
              <a:gd name="adj2" fmla="val 50000"/>
            </a:avLst>
          </a:prstGeom>
          <a:solidFill>
            <a:schemeClr val="lt1"/>
          </a:solidFill>
          <a:ln w="5715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41" name="Google Shape;841;p6"/>
          <p:cNvSpPr txBox="1"/>
          <p:nvPr/>
        </p:nvSpPr>
        <p:spPr>
          <a:xfrm>
            <a:off x="6636857" y="927316"/>
            <a:ext cx="3860800" cy="717991"/>
          </a:xfrm>
          <a:prstGeom prst="rect">
            <a:avLst/>
          </a:prstGeom>
          <a:noFill/>
          <a:ln>
            <a:noFill/>
          </a:ln>
        </p:spPr>
        <p:txBody>
          <a:bodyPr spcFirstLastPara="1" wrap="square" lIns="60950" tIns="30467" rIns="60950" bIns="30467" anchor="t" anchorCtr="0">
            <a:spAutoFit/>
          </a:bodyPr>
          <a:lstStyle/>
          <a:p>
            <a:pPr defTabSz="609630">
              <a:buClr>
                <a:srgbClr val="000000"/>
              </a:buClr>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Giới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thiệu</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về</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vật</a:t>
            </a:r>
            <a:r>
              <a:rPr lang="en-US" sz="2133" b="1" kern="0" dirty="0">
                <a:solidFill>
                  <a:srgbClr val="000000"/>
                </a:solidFill>
                <a:latin typeface="Cambria" panose="02040503050406030204" pitchFamily="18" charset="0"/>
                <a:ea typeface="Cambria" panose="02040503050406030204" pitchFamily="18" charset="0"/>
                <a:cs typeface="Lobster"/>
                <a:sym typeface="Lobster"/>
              </a:rPr>
              <a:t> (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trực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tiếp</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gián</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tiếp</a:t>
            </a:r>
            <a:r>
              <a:rPr lang="en-US" sz="2133" b="1" kern="0" dirty="0">
                <a:solidFill>
                  <a:srgbClr val="000000"/>
                </a:solidFill>
                <a:latin typeface="Cambria" panose="02040503050406030204" pitchFamily="18" charset="0"/>
                <a:ea typeface="Cambria" panose="02040503050406030204" pitchFamily="18" charset="0"/>
                <a:cs typeface="Lobster"/>
                <a:sym typeface="Lobster"/>
              </a:rPr>
              <a:t>)</a:t>
            </a:r>
            <a:endParaRPr sz="2133" b="1" kern="0" dirty="0">
              <a:solidFill>
                <a:srgbClr val="000000"/>
              </a:solidFill>
              <a:latin typeface="Cambria" panose="02040503050406030204" pitchFamily="18" charset="0"/>
              <a:ea typeface="Cambria" panose="02040503050406030204" pitchFamily="18" charset="0"/>
              <a:cs typeface="Lobster"/>
              <a:sym typeface="Lobster"/>
            </a:endParaRPr>
          </a:p>
        </p:txBody>
      </p:sp>
      <p:sp>
        <p:nvSpPr>
          <p:cNvPr id="842" name="Google Shape;842;p6"/>
          <p:cNvSpPr txBox="1"/>
          <p:nvPr/>
        </p:nvSpPr>
        <p:spPr>
          <a:xfrm>
            <a:off x="6214895" y="3480860"/>
            <a:ext cx="3167230" cy="389760"/>
          </a:xfrm>
          <a:prstGeom prst="rect">
            <a:avLst/>
          </a:prstGeom>
          <a:noFill/>
          <a:ln>
            <a:noFill/>
          </a:ln>
        </p:spPr>
        <p:txBody>
          <a:bodyPr spcFirstLastPara="1" wrap="square" lIns="60950" tIns="30467" rIns="60950" bIns="30467" anchor="t" anchorCtr="0">
            <a:spAutoFit/>
          </a:bodyPr>
          <a:lstStyle/>
          <a:p>
            <a:pPr algn="ctr" defTabSz="609630">
              <a:buClr>
                <a:srgbClr val="000000"/>
              </a:buClr>
              <a:buSzPts val="3200"/>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Hoạt</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động</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và</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thói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quen</a:t>
            </a:r>
            <a:endParaRPr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843" name="Google Shape;843;p6"/>
          <p:cNvSpPr txBox="1"/>
          <p:nvPr/>
        </p:nvSpPr>
        <p:spPr>
          <a:xfrm>
            <a:off x="6143625" y="2097616"/>
            <a:ext cx="1876425" cy="717991"/>
          </a:xfrm>
          <a:prstGeom prst="rect">
            <a:avLst/>
          </a:prstGeom>
          <a:noFill/>
          <a:ln>
            <a:noFill/>
          </a:ln>
        </p:spPr>
        <p:txBody>
          <a:bodyPr spcFirstLastPara="1" wrap="square" lIns="60950" tIns="30467" rIns="60950" bIns="30467" anchor="t" anchorCtr="0">
            <a:spAutoFit/>
          </a:bodyPr>
          <a:lstStyle/>
          <a:p>
            <a:pPr algn="ctr" defTabSz="609630">
              <a:buClr>
                <a:srgbClr val="000000"/>
              </a:buClr>
              <a:buSzPts val="3200"/>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Đặc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điểm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ngoại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hình</a:t>
            </a:r>
            <a:endParaRPr sz="2133" b="1" kern="0" dirty="0">
              <a:solidFill>
                <a:srgbClr val="000000"/>
              </a:solidFill>
              <a:latin typeface="Cambria" panose="02040503050406030204" pitchFamily="18" charset="0"/>
              <a:ea typeface="Cambria" panose="02040503050406030204" pitchFamily="18" charset="0"/>
              <a:cs typeface="Lobster"/>
              <a:sym typeface="Lobster"/>
            </a:endParaRPr>
          </a:p>
        </p:txBody>
      </p:sp>
      <p:sp>
        <p:nvSpPr>
          <p:cNvPr id="844" name="Google Shape;844;p6"/>
          <p:cNvSpPr txBox="1"/>
          <p:nvPr/>
        </p:nvSpPr>
        <p:spPr>
          <a:xfrm>
            <a:off x="6648450" y="4371634"/>
            <a:ext cx="4858283" cy="1374453"/>
          </a:xfrm>
          <a:prstGeom prst="rect">
            <a:avLst/>
          </a:prstGeom>
          <a:noFill/>
          <a:ln>
            <a:noFill/>
          </a:ln>
        </p:spPr>
        <p:txBody>
          <a:bodyPr spcFirstLastPara="1" wrap="square" lIns="60950" tIns="30467" rIns="60950" bIns="30467" anchor="t" anchorCtr="0">
            <a:spAutoFit/>
          </a:bodyPr>
          <a:lstStyle/>
          <a:p>
            <a:pPr algn="ctr" defTabSz="609630">
              <a:buClr>
                <a:srgbClr val="000000"/>
              </a:buClr>
              <a:buSzPts val="3200"/>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Nêu</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tình</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cảm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của</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em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với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vật</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hoặc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cảm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xúc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suy</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nghĩ</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điều</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mong</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muốn</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đối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với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vật</a:t>
            </a:r>
            <a:r>
              <a:rPr lang="en-US" sz="2133" b="1" kern="0" dirty="0">
                <a:solidFill>
                  <a:srgbClr val="000000"/>
                </a:solidFill>
                <a:latin typeface="Cambria" panose="02040503050406030204" pitchFamily="18" charset="0"/>
                <a:ea typeface="Cambria" panose="02040503050406030204" pitchFamily="18" charset="0"/>
                <a:cs typeface="Lobster"/>
                <a:sym typeface="Lobster"/>
              </a:rPr>
              <a:t> (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Mở</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rộng</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và</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không</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mở</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rộng</a:t>
            </a:r>
            <a:r>
              <a:rPr lang="en-US" sz="2133" b="1" kern="0" dirty="0">
                <a:solidFill>
                  <a:srgbClr val="000000"/>
                </a:solidFill>
                <a:latin typeface="Cambria" panose="02040503050406030204" pitchFamily="18" charset="0"/>
                <a:ea typeface="Cambria" panose="02040503050406030204" pitchFamily="18" charset="0"/>
                <a:cs typeface="Lobster"/>
                <a:sym typeface="Lobster"/>
              </a:rPr>
              <a:t>)</a:t>
            </a:r>
            <a:endParaRPr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845" name="Google Shape;845;p6"/>
          <p:cNvSpPr txBox="1"/>
          <p:nvPr/>
        </p:nvSpPr>
        <p:spPr>
          <a:xfrm>
            <a:off x="7989819" y="1741534"/>
            <a:ext cx="2697231" cy="389760"/>
          </a:xfrm>
          <a:prstGeom prst="rect">
            <a:avLst/>
          </a:prstGeom>
          <a:noFill/>
          <a:ln>
            <a:noFill/>
          </a:ln>
        </p:spPr>
        <p:txBody>
          <a:bodyPr spcFirstLastPara="1" wrap="square" lIns="60950" tIns="30467" rIns="60950" bIns="30467" anchor="t" anchorCtr="0">
            <a:spAutoFit/>
          </a:bodyPr>
          <a:lstStyle/>
          <a:p>
            <a:pPr indent="-135473" algn="ctr" defTabSz="609630">
              <a:buClr>
                <a:srgbClr val="000000"/>
              </a:buClr>
              <a:buSzPts val="3200"/>
              <a:buFont typeface="Arial"/>
              <a:buChar char="-"/>
            </a:pP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Tả</a:t>
            </a:r>
            <a:r>
              <a:rPr lang="en-US" sz="2133" b="1" kern="0" dirty="0">
                <a:solidFill>
                  <a:srgbClr val="000000"/>
                </a:solidFill>
                <a:latin typeface="Cambria" panose="02040503050406030204" pitchFamily="18" charset="0"/>
                <a:ea typeface="Cambria" panose="02040503050406030204" pitchFamily="18" charset="0"/>
                <a:cs typeface="Lobster"/>
                <a:sym typeface="Lobster"/>
              </a:rPr>
              <a:t> bao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quát</a:t>
            </a:r>
            <a:endParaRPr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846" name="Google Shape;846;p6"/>
          <p:cNvSpPr txBox="1"/>
          <p:nvPr/>
        </p:nvSpPr>
        <p:spPr>
          <a:xfrm>
            <a:off x="8294496" y="2623304"/>
            <a:ext cx="2097279" cy="389760"/>
          </a:xfrm>
          <a:prstGeom prst="rect">
            <a:avLst/>
          </a:prstGeom>
          <a:noFill/>
          <a:ln>
            <a:noFill/>
          </a:ln>
        </p:spPr>
        <p:txBody>
          <a:bodyPr spcFirstLastPara="1" wrap="square" lIns="60950" tIns="30467" rIns="60950" bIns="30467" anchor="t" anchorCtr="0">
            <a:spAutoFit/>
          </a:bodyPr>
          <a:lstStyle/>
          <a:p>
            <a:pPr indent="-135473" algn="ctr" defTabSz="609630">
              <a:buClr>
                <a:srgbClr val="000000"/>
              </a:buClr>
              <a:buSzPts val="3200"/>
              <a:buFont typeface="Arial"/>
              <a:buChar char="-"/>
            </a:pP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Tả</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chi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tiết</a:t>
            </a:r>
            <a:endParaRPr lang="en-US"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847" name="Google Shape;847;p6"/>
          <p:cNvSpPr/>
          <p:nvPr/>
        </p:nvSpPr>
        <p:spPr>
          <a:xfrm>
            <a:off x="6124248" y="4767762"/>
            <a:ext cx="447965" cy="304800"/>
          </a:xfrm>
          <a:prstGeom prst="rightArrow">
            <a:avLst>
              <a:gd name="adj1" fmla="val 50000"/>
              <a:gd name="adj2" fmla="val 50000"/>
            </a:avLst>
          </a:prstGeom>
          <a:solidFill>
            <a:schemeClr val="lt1"/>
          </a:solidFill>
          <a:ln w="5715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48" name="Google Shape;848;p6"/>
          <p:cNvSpPr/>
          <p:nvPr/>
        </p:nvSpPr>
        <p:spPr>
          <a:xfrm>
            <a:off x="6124248" y="2377493"/>
            <a:ext cx="196737" cy="1363433"/>
          </a:xfrm>
          <a:prstGeom prst="leftBrace">
            <a:avLst>
              <a:gd name="adj1" fmla="val 8333"/>
              <a:gd name="adj2" fmla="val 50000"/>
            </a:avLst>
          </a:prstGeom>
          <a:noFill/>
          <a:ln w="7620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849" name="Google Shape;849;p6"/>
          <p:cNvSpPr/>
          <p:nvPr/>
        </p:nvSpPr>
        <p:spPr>
          <a:xfrm>
            <a:off x="7989819" y="1946316"/>
            <a:ext cx="356805" cy="914793"/>
          </a:xfrm>
          <a:prstGeom prst="leftBrace">
            <a:avLst>
              <a:gd name="adj1" fmla="val 8333"/>
              <a:gd name="adj2" fmla="val 50000"/>
            </a:avLst>
          </a:prstGeom>
          <a:noFill/>
          <a:ln w="7620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000000"/>
              </a:solidFill>
              <a:latin typeface="Cambria" panose="02040503050406030204" pitchFamily="18" charset="0"/>
              <a:ea typeface="Cambria" panose="02040503050406030204" pitchFamily="18" charset="0"/>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2"/>
                                        </p:tgtEl>
                                        <p:attrNameLst>
                                          <p:attrName>style.visibility</p:attrName>
                                        </p:attrNameLst>
                                      </p:cBhvr>
                                      <p:to>
                                        <p:strVal val="visible"/>
                                      </p:to>
                                    </p:set>
                                    <p:animEffect transition="in" filter="fade">
                                      <p:cBhvr>
                                        <p:cTn id="7" dur="1000"/>
                                        <p:tgtEl>
                                          <p:spTgt spid="8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8"/>
                                        </p:tgtEl>
                                        <p:attrNameLst>
                                          <p:attrName>style.visibility</p:attrName>
                                        </p:attrNameLst>
                                      </p:cBhvr>
                                      <p:to>
                                        <p:strVal val="visible"/>
                                      </p:to>
                                    </p:set>
                                    <p:animEffect transition="in" filter="fade">
                                      <p:cBhvr>
                                        <p:cTn id="12" dur="500"/>
                                        <p:tgtEl>
                                          <p:spTgt spid="828"/>
                                        </p:tgtEl>
                                      </p:cBhvr>
                                    </p:animEffect>
                                  </p:childTnLst>
                                </p:cTn>
                              </p:par>
                              <p:par>
                                <p:cTn id="13" presetID="10" presetClass="entr" presetSubtype="0" fill="hold" nodeType="withEffect">
                                  <p:stCondLst>
                                    <p:cond delay="0"/>
                                  </p:stCondLst>
                                  <p:childTnLst>
                                    <p:set>
                                      <p:cBhvr>
                                        <p:cTn id="14" dur="1" fill="hold">
                                          <p:stCondLst>
                                            <p:cond delay="0"/>
                                          </p:stCondLst>
                                        </p:cTn>
                                        <p:tgtEl>
                                          <p:spTgt spid="831"/>
                                        </p:tgtEl>
                                        <p:attrNameLst>
                                          <p:attrName>style.visibility</p:attrName>
                                        </p:attrNameLst>
                                      </p:cBhvr>
                                      <p:to>
                                        <p:strVal val="visible"/>
                                      </p:to>
                                    </p:set>
                                    <p:animEffect transition="in" filter="fade">
                                      <p:cBhvr>
                                        <p:cTn id="15" dur="500"/>
                                        <p:tgtEl>
                                          <p:spTgt spid="8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29"/>
                                        </p:tgtEl>
                                        <p:attrNameLst>
                                          <p:attrName>style.visibility</p:attrName>
                                        </p:attrNameLst>
                                      </p:cBhvr>
                                      <p:to>
                                        <p:strVal val="visible"/>
                                      </p:to>
                                    </p:set>
                                    <p:animEffect transition="in" filter="fade">
                                      <p:cBhvr>
                                        <p:cTn id="20" dur="500"/>
                                        <p:tgtEl>
                                          <p:spTgt spid="829"/>
                                        </p:tgtEl>
                                      </p:cBhvr>
                                    </p:animEffect>
                                  </p:childTnLst>
                                </p:cTn>
                              </p:par>
                              <p:par>
                                <p:cTn id="21" presetID="10" presetClass="entr" presetSubtype="0" fill="hold" nodeType="withEffect">
                                  <p:stCondLst>
                                    <p:cond delay="0"/>
                                  </p:stCondLst>
                                  <p:childTnLst>
                                    <p:set>
                                      <p:cBhvr>
                                        <p:cTn id="22" dur="1" fill="hold">
                                          <p:stCondLst>
                                            <p:cond delay="0"/>
                                          </p:stCondLst>
                                        </p:cTn>
                                        <p:tgtEl>
                                          <p:spTgt spid="834"/>
                                        </p:tgtEl>
                                        <p:attrNameLst>
                                          <p:attrName>style.visibility</p:attrName>
                                        </p:attrNameLst>
                                      </p:cBhvr>
                                      <p:to>
                                        <p:strVal val="visible"/>
                                      </p:to>
                                    </p:set>
                                    <p:animEffect transition="in" filter="fade">
                                      <p:cBhvr>
                                        <p:cTn id="23" dur="500"/>
                                        <p:tgtEl>
                                          <p:spTgt spid="8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30"/>
                                        </p:tgtEl>
                                        <p:attrNameLst>
                                          <p:attrName>style.visibility</p:attrName>
                                        </p:attrNameLst>
                                      </p:cBhvr>
                                      <p:to>
                                        <p:strVal val="visible"/>
                                      </p:to>
                                    </p:set>
                                    <p:animEffect transition="in" filter="fade">
                                      <p:cBhvr>
                                        <p:cTn id="28" dur="500"/>
                                        <p:tgtEl>
                                          <p:spTgt spid="830"/>
                                        </p:tgtEl>
                                      </p:cBhvr>
                                    </p:animEffect>
                                  </p:childTnLst>
                                </p:cTn>
                              </p:par>
                              <p:par>
                                <p:cTn id="29" presetID="10" presetClass="entr" presetSubtype="0" fill="hold" nodeType="withEffect">
                                  <p:stCondLst>
                                    <p:cond delay="0"/>
                                  </p:stCondLst>
                                  <p:childTnLst>
                                    <p:set>
                                      <p:cBhvr>
                                        <p:cTn id="30" dur="1" fill="hold">
                                          <p:stCondLst>
                                            <p:cond delay="0"/>
                                          </p:stCondLst>
                                        </p:cTn>
                                        <p:tgtEl>
                                          <p:spTgt spid="837"/>
                                        </p:tgtEl>
                                        <p:attrNameLst>
                                          <p:attrName>style.visibility</p:attrName>
                                        </p:attrNameLst>
                                      </p:cBhvr>
                                      <p:to>
                                        <p:strVal val="visible"/>
                                      </p:to>
                                    </p:set>
                                    <p:animEffect transition="in" filter="fade">
                                      <p:cBhvr>
                                        <p:cTn id="31" dur="500"/>
                                        <p:tgtEl>
                                          <p:spTgt spid="83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40"/>
                                        </p:tgtEl>
                                        <p:attrNameLst>
                                          <p:attrName>style.visibility</p:attrName>
                                        </p:attrNameLst>
                                      </p:cBhvr>
                                      <p:to>
                                        <p:strVal val="visible"/>
                                      </p:to>
                                    </p:set>
                                    <p:animEffect transition="in" filter="fade">
                                      <p:cBhvr>
                                        <p:cTn id="36" dur="500"/>
                                        <p:tgtEl>
                                          <p:spTgt spid="840"/>
                                        </p:tgtEl>
                                      </p:cBhvr>
                                    </p:animEffect>
                                  </p:childTnLst>
                                </p:cTn>
                              </p:par>
                              <p:par>
                                <p:cTn id="37" presetID="10" presetClass="entr" presetSubtype="0" fill="hold" nodeType="withEffect">
                                  <p:stCondLst>
                                    <p:cond delay="0"/>
                                  </p:stCondLst>
                                  <p:childTnLst>
                                    <p:set>
                                      <p:cBhvr>
                                        <p:cTn id="38" dur="1" fill="hold">
                                          <p:stCondLst>
                                            <p:cond delay="0"/>
                                          </p:stCondLst>
                                        </p:cTn>
                                        <p:tgtEl>
                                          <p:spTgt spid="841"/>
                                        </p:tgtEl>
                                        <p:attrNameLst>
                                          <p:attrName>style.visibility</p:attrName>
                                        </p:attrNameLst>
                                      </p:cBhvr>
                                      <p:to>
                                        <p:strVal val="visible"/>
                                      </p:to>
                                    </p:set>
                                    <p:animEffect transition="in" filter="fade">
                                      <p:cBhvr>
                                        <p:cTn id="39" dur="500"/>
                                        <p:tgtEl>
                                          <p:spTgt spid="84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48"/>
                                        </p:tgtEl>
                                        <p:attrNameLst>
                                          <p:attrName>style.visibility</p:attrName>
                                        </p:attrNameLst>
                                      </p:cBhvr>
                                      <p:to>
                                        <p:strVal val="visible"/>
                                      </p:to>
                                    </p:set>
                                    <p:animEffect transition="in" filter="fade">
                                      <p:cBhvr>
                                        <p:cTn id="44" dur="500"/>
                                        <p:tgtEl>
                                          <p:spTgt spid="848"/>
                                        </p:tgtEl>
                                      </p:cBhvr>
                                    </p:animEffect>
                                  </p:childTnLst>
                                </p:cTn>
                              </p:par>
                              <p:par>
                                <p:cTn id="45" presetID="10" presetClass="entr" presetSubtype="0" fill="hold" nodeType="withEffect">
                                  <p:stCondLst>
                                    <p:cond delay="0"/>
                                  </p:stCondLst>
                                  <p:childTnLst>
                                    <p:set>
                                      <p:cBhvr>
                                        <p:cTn id="46" dur="1" fill="hold">
                                          <p:stCondLst>
                                            <p:cond delay="0"/>
                                          </p:stCondLst>
                                        </p:cTn>
                                        <p:tgtEl>
                                          <p:spTgt spid="843"/>
                                        </p:tgtEl>
                                        <p:attrNameLst>
                                          <p:attrName>style.visibility</p:attrName>
                                        </p:attrNameLst>
                                      </p:cBhvr>
                                      <p:to>
                                        <p:strVal val="visible"/>
                                      </p:to>
                                    </p:set>
                                    <p:animEffect transition="in" filter="fade">
                                      <p:cBhvr>
                                        <p:cTn id="47" dur="500"/>
                                        <p:tgtEl>
                                          <p:spTgt spid="8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42"/>
                                        </p:tgtEl>
                                        <p:attrNameLst>
                                          <p:attrName>style.visibility</p:attrName>
                                        </p:attrNameLst>
                                      </p:cBhvr>
                                      <p:to>
                                        <p:strVal val="visible"/>
                                      </p:to>
                                    </p:set>
                                    <p:animEffect transition="in" filter="fade">
                                      <p:cBhvr>
                                        <p:cTn id="52" dur="500"/>
                                        <p:tgtEl>
                                          <p:spTgt spid="8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49"/>
                                        </p:tgtEl>
                                        <p:attrNameLst>
                                          <p:attrName>style.visibility</p:attrName>
                                        </p:attrNameLst>
                                      </p:cBhvr>
                                      <p:to>
                                        <p:strVal val="visible"/>
                                      </p:to>
                                    </p:set>
                                    <p:animEffect transition="in" filter="fade">
                                      <p:cBhvr>
                                        <p:cTn id="57" dur="500"/>
                                        <p:tgtEl>
                                          <p:spTgt spid="849"/>
                                        </p:tgtEl>
                                      </p:cBhvr>
                                    </p:animEffect>
                                  </p:childTnLst>
                                </p:cTn>
                              </p:par>
                              <p:par>
                                <p:cTn id="58" presetID="10" presetClass="entr" presetSubtype="0" fill="hold" nodeType="withEffect">
                                  <p:stCondLst>
                                    <p:cond delay="0"/>
                                  </p:stCondLst>
                                  <p:childTnLst>
                                    <p:set>
                                      <p:cBhvr>
                                        <p:cTn id="59" dur="1" fill="hold">
                                          <p:stCondLst>
                                            <p:cond delay="0"/>
                                          </p:stCondLst>
                                        </p:cTn>
                                        <p:tgtEl>
                                          <p:spTgt spid="845"/>
                                        </p:tgtEl>
                                        <p:attrNameLst>
                                          <p:attrName>style.visibility</p:attrName>
                                        </p:attrNameLst>
                                      </p:cBhvr>
                                      <p:to>
                                        <p:strVal val="visible"/>
                                      </p:to>
                                    </p:set>
                                    <p:animEffect transition="in" filter="fade">
                                      <p:cBhvr>
                                        <p:cTn id="60" dur="500"/>
                                        <p:tgtEl>
                                          <p:spTgt spid="84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846"/>
                                        </p:tgtEl>
                                        <p:attrNameLst>
                                          <p:attrName>style.visibility</p:attrName>
                                        </p:attrNameLst>
                                      </p:cBhvr>
                                      <p:to>
                                        <p:strVal val="visible"/>
                                      </p:to>
                                    </p:set>
                                    <p:animEffect transition="in" filter="fade">
                                      <p:cBhvr>
                                        <p:cTn id="65" dur="500"/>
                                        <p:tgtEl>
                                          <p:spTgt spid="84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847"/>
                                        </p:tgtEl>
                                        <p:attrNameLst>
                                          <p:attrName>style.visibility</p:attrName>
                                        </p:attrNameLst>
                                      </p:cBhvr>
                                      <p:to>
                                        <p:strVal val="visible"/>
                                      </p:to>
                                    </p:set>
                                    <p:animEffect transition="in" filter="fade">
                                      <p:cBhvr>
                                        <p:cTn id="70" dur="500"/>
                                        <p:tgtEl>
                                          <p:spTgt spid="847"/>
                                        </p:tgtEl>
                                      </p:cBhvr>
                                    </p:animEffect>
                                  </p:childTnLst>
                                </p:cTn>
                              </p:par>
                              <p:par>
                                <p:cTn id="71" presetID="10" presetClass="entr" presetSubtype="0" fill="hold" nodeType="withEffect">
                                  <p:stCondLst>
                                    <p:cond delay="0"/>
                                  </p:stCondLst>
                                  <p:childTnLst>
                                    <p:set>
                                      <p:cBhvr>
                                        <p:cTn id="72" dur="1" fill="hold">
                                          <p:stCondLst>
                                            <p:cond delay="0"/>
                                          </p:stCondLst>
                                        </p:cTn>
                                        <p:tgtEl>
                                          <p:spTgt spid="844"/>
                                        </p:tgtEl>
                                        <p:attrNameLst>
                                          <p:attrName>style.visibility</p:attrName>
                                        </p:attrNameLst>
                                      </p:cBhvr>
                                      <p:to>
                                        <p:strVal val="visible"/>
                                      </p:to>
                                    </p:set>
                                    <p:animEffect transition="in" filter="fade">
                                      <p:cBhvr>
                                        <p:cTn id="73" dur="500"/>
                                        <p:tgtEl>
                                          <p:spTgt spid="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2163" b="13461"/>
          <a:stretch>
            <a:fillRect/>
          </a:stretch>
        </p:blipFill>
        <p:spPr>
          <a:xfrm>
            <a:off x="50325" y="-107570"/>
            <a:ext cx="12192000" cy="6858000"/>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1" y="2624080"/>
            <a:ext cx="2939058" cy="1840585"/>
          </a:xfrm>
          <a:prstGeom prst="rect">
            <a:avLst/>
          </a:prstGeom>
        </p:spPr>
      </p:pic>
      <p:pic>
        <p:nvPicPr>
          <p:cNvPr id="30" name="Picture 3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r="41169" b="40998"/>
          <a:stretch>
            <a:fillRect/>
          </a:stretch>
        </p:blipFill>
        <p:spPr>
          <a:xfrm rot="10800000">
            <a:off x="-18098" y="47873"/>
            <a:ext cx="1933703" cy="1461760"/>
          </a:xfrm>
          <a:prstGeom prst="rect">
            <a:avLst/>
          </a:prstGeom>
        </p:spPr>
      </p:pic>
      <p:sp>
        <p:nvSpPr>
          <p:cNvPr id="31" name="TextBox 30"/>
          <p:cNvSpPr txBox="1"/>
          <p:nvPr/>
        </p:nvSpPr>
        <p:spPr>
          <a:xfrm>
            <a:off x="-82274" y="3500808"/>
            <a:ext cx="2197080" cy="646331"/>
          </a:xfrm>
          <a:prstGeom prst="rect">
            <a:avLst/>
          </a:prstGeom>
          <a:noFill/>
        </p:spPr>
        <p:txBody>
          <a:bodyPr wrap="square" rtlCol="0">
            <a:spAutoFit/>
          </a:bodyPr>
          <a:lstStyle/>
          <a:p>
            <a:pPr defTabSz="609630"/>
            <a:r>
              <a:rPr lang="en-US" sz="3600" b="1" dirty="0">
                <a:solidFill>
                  <a:srgbClr val="FF0000"/>
                </a:solidFill>
                <a:latin typeface="Cambria" panose="02040503050406030204" pitchFamily="18" charset="0"/>
                <a:ea typeface="Cambria" panose="02040503050406030204" pitchFamily="18" charset="0"/>
              </a:rPr>
              <a:t>1. </a:t>
            </a:r>
            <a:r>
              <a:rPr lang="en-US" sz="3600" b="1" dirty="0" err="1">
                <a:solidFill>
                  <a:srgbClr val="FF0000"/>
                </a:solidFill>
                <a:latin typeface="Cambria" panose="02040503050406030204" pitchFamily="18" charset="0"/>
                <a:ea typeface="Cambria" panose="02040503050406030204" pitchFamily="18" charset="0"/>
              </a:rPr>
              <a:t>Mở</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endParaRPr lang="en-US" sz="3600" b="1" dirty="0">
              <a:solidFill>
                <a:srgbClr val="FF0000"/>
              </a:solidFill>
              <a:latin typeface="Cambria" panose="02040503050406030204" pitchFamily="18" charset="0"/>
              <a:ea typeface="Cambria" panose="02040503050406030204" pitchFamily="18" charset="0"/>
            </a:endParaRPr>
          </a:p>
        </p:txBody>
      </p:sp>
      <p:sp>
        <p:nvSpPr>
          <p:cNvPr id="32" name="TextBox 31"/>
          <p:cNvSpPr txBox="1"/>
          <p:nvPr/>
        </p:nvSpPr>
        <p:spPr>
          <a:xfrm>
            <a:off x="3609973" y="1509633"/>
            <a:ext cx="2197080" cy="584775"/>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Trực</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endParaRPr lang="en-US" sz="3200" b="1" dirty="0">
              <a:solidFill>
                <a:prstClr val="black"/>
              </a:solidFill>
              <a:latin typeface="Cambria" panose="02040503050406030204" pitchFamily="18" charset="0"/>
              <a:ea typeface="Cambria" panose="02040503050406030204" pitchFamily="18" charset="0"/>
            </a:endParaRPr>
          </a:p>
        </p:txBody>
      </p:sp>
      <p:sp>
        <p:nvSpPr>
          <p:cNvPr id="33" name="TextBox 32"/>
          <p:cNvSpPr txBox="1"/>
          <p:nvPr/>
        </p:nvSpPr>
        <p:spPr>
          <a:xfrm>
            <a:off x="3479773" y="5050892"/>
            <a:ext cx="2197080" cy="584775"/>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Gián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endParaRPr lang="en-US" sz="3200" b="1" dirty="0">
              <a:solidFill>
                <a:prstClr val="black"/>
              </a:solidFill>
              <a:latin typeface="Cambria" panose="02040503050406030204" pitchFamily="18" charset="0"/>
              <a:ea typeface="Cambria" panose="02040503050406030204" pitchFamily="18" charset="0"/>
            </a:endParaRPr>
          </a:p>
        </p:txBody>
      </p:sp>
      <p:grpSp>
        <p:nvGrpSpPr>
          <p:cNvPr id="42" name="Group 41"/>
          <p:cNvGrpSpPr/>
          <p:nvPr/>
        </p:nvGrpSpPr>
        <p:grpSpPr>
          <a:xfrm>
            <a:off x="7871871" y="432192"/>
            <a:ext cx="4116929" cy="2890282"/>
            <a:chOff x="11807806" y="648287"/>
            <a:chExt cx="6175393" cy="4335423"/>
          </a:xfrm>
        </p:grpSpPr>
        <p:sp>
          <p:nvSpPr>
            <p:cNvPr id="34" name="TextBox 33"/>
            <p:cNvSpPr txBox="1"/>
            <p:nvPr/>
          </p:nvSpPr>
          <p:spPr>
            <a:xfrm>
              <a:off x="11845906" y="648287"/>
              <a:ext cx="6137293" cy="754149"/>
            </a:xfrm>
            <a:prstGeom prst="rect">
              <a:avLst/>
            </a:prstGeom>
            <a:noFill/>
          </p:spPr>
          <p:txBody>
            <a:bodyPr wrap="square" rtlCol="0">
              <a:spAutoFit/>
            </a:bodyPr>
            <a:lstStyle/>
            <a:p>
              <a:pPr defTabSz="609630"/>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Con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định</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tả</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là</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con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gì</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a:t>
              </a:r>
            </a:p>
          </p:txBody>
        </p:sp>
        <p:sp>
          <p:nvSpPr>
            <p:cNvPr id="35" name="TextBox 34"/>
            <p:cNvSpPr txBox="1"/>
            <p:nvPr/>
          </p:nvSpPr>
          <p:spPr>
            <a:xfrm>
              <a:off x="11845906" y="1873553"/>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Tên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nó</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là</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gì</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a:t>
              </a:r>
            </a:p>
          </p:txBody>
        </p:sp>
        <p:sp>
          <p:nvSpPr>
            <p:cNvPr id="36" name="TextBox 35"/>
            <p:cNvSpPr txBox="1"/>
            <p:nvPr/>
          </p:nvSpPr>
          <p:spPr>
            <a:xfrm>
              <a:off x="11807806" y="3089006"/>
              <a:ext cx="6137293" cy="754149"/>
            </a:xfrm>
            <a:prstGeom prst="rect">
              <a:avLst/>
            </a:prstGeom>
            <a:noFill/>
          </p:spPr>
          <p:txBody>
            <a:bodyPr wrap="square" rtlCol="0">
              <a:spAutoFit/>
            </a:bodyPr>
            <a:lstStyle/>
            <a:p>
              <a:pPr defTabSz="609630"/>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Do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ai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nuôi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a:t>
              </a:r>
            </a:p>
          </p:txBody>
        </p:sp>
        <p:sp>
          <p:nvSpPr>
            <p:cNvPr id="37" name="TextBox 36"/>
            <p:cNvSpPr txBox="1"/>
            <p:nvPr/>
          </p:nvSpPr>
          <p:spPr>
            <a:xfrm>
              <a:off x="11818988" y="4229561"/>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Em</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có</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thích</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nó</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không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a:t>
              </a:r>
            </a:p>
          </p:txBody>
        </p:sp>
      </p:grpSp>
      <p:grpSp>
        <p:nvGrpSpPr>
          <p:cNvPr id="43" name="Group 42"/>
          <p:cNvGrpSpPr/>
          <p:nvPr/>
        </p:nvGrpSpPr>
        <p:grpSpPr>
          <a:xfrm>
            <a:off x="7931929" y="4008420"/>
            <a:ext cx="4127153" cy="2714272"/>
            <a:chOff x="11792469" y="5960176"/>
            <a:chExt cx="6190730" cy="4071408"/>
          </a:xfrm>
        </p:grpSpPr>
        <p:sp>
          <p:nvSpPr>
            <p:cNvPr id="38" name="TextBox 37"/>
            <p:cNvSpPr txBox="1"/>
            <p:nvPr/>
          </p:nvSpPr>
          <p:spPr>
            <a:xfrm>
              <a:off x="11818988" y="5960176"/>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hát</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9" name="TextBox 38"/>
            <p:cNvSpPr txBox="1"/>
            <p:nvPr/>
          </p:nvSpPr>
          <p:spPr>
            <a:xfrm>
              <a:off x="11845907" y="6982906"/>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Câu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thơ</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0" name="TextBox 39"/>
            <p:cNvSpPr txBox="1"/>
            <p:nvPr/>
          </p:nvSpPr>
          <p:spPr>
            <a:xfrm>
              <a:off x="11792469" y="8180398"/>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Kỷ</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niệm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1" name="TextBox 40"/>
            <p:cNvSpPr txBox="1"/>
            <p:nvPr/>
          </p:nvSpPr>
          <p:spPr>
            <a:xfrm>
              <a:off x="11792469" y="9277435"/>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Câu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chuyện</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59" name="Group 58"/>
          <p:cNvGrpSpPr/>
          <p:nvPr/>
        </p:nvGrpSpPr>
        <p:grpSpPr>
          <a:xfrm>
            <a:off x="5676854" y="668153"/>
            <a:ext cx="1638347" cy="2521571"/>
            <a:chOff x="8963565" y="1002230"/>
            <a:chExt cx="2009235" cy="3782356"/>
          </a:xfrm>
        </p:grpSpPr>
        <p:grpSp>
          <p:nvGrpSpPr>
            <p:cNvPr id="58" name="Group 57"/>
            <p:cNvGrpSpPr/>
            <p:nvPr/>
          </p:nvGrpSpPr>
          <p:grpSpPr>
            <a:xfrm>
              <a:off x="9653460" y="1002230"/>
              <a:ext cx="1319340" cy="3782356"/>
              <a:chOff x="9653460" y="1002230"/>
              <a:chExt cx="1319340" cy="3782356"/>
            </a:xfrm>
          </p:grpSpPr>
          <p:cxnSp>
            <p:nvCxnSpPr>
              <p:cNvPr id="48" name="Straight Connector 47"/>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5674663" y="4151085"/>
            <a:ext cx="1741351" cy="2376715"/>
            <a:chOff x="8963565" y="1002230"/>
            <a:chExt cx="2009235" cy="3782356"/>
          </a:xfrm>
        </p:grpSpPr>
        <p:grpSp>
          <p:nvGrpSpPr>
            <p:cNvPr id="61" name="Group 60"/>
            <p:cNvGrpSpPr/>
            <p:nvPr/>
          </p:nvGrpSpPr>
          <p:grpSpPr>
            <a:xfrm>
              <a:off x="9653460" y="1002230"/>
              <a:ext cx="1319340" cy="3782356"/>
              <a:chOff x="9653460" y="1002230"/>
              <a:chExt cx="1319340" cy="3782356"/>
            </a:xfrm>
          </p:grpSpPr>
          <p:cxnSp>
            <p:nvCxnSpPr>
              <p:cNvPr id="63" name="Straight Connector 62"/>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1985279" y="1981557"/>
            <a:ext cx="1394957" cy="3472042"/>
            <a:chOff x="8963559" y="1002230"/>
            <a:chExt cx="2009241" cy="3782356"/>
          </a:xfrm>
        </p:grpSpPr>
        <p:grpSp>
          <p:nvGrpSpPr>
            <p:cNvPr id="69" name="Group 68"/>
            <p:cNvGrpSpPr/>
            <p:nvPr/>
          </p:nvGrpSpPr>
          <p:grpSpPr>
            <a:xfrm>
              <a:off x="9653460" y="1002230"/>
              <a:ext cx="1319340" cy="3782356"/>
              <a:chOff x="9653460" y="1002230"/>
              <a:chExt cx="1319340" cy="3782356"/>
            </a:xfrm>
          </p:grpSpPr>
          <p:cxnSp>
            <p:nvCxnSpPr>
              <p:cNvPr id="71" name="Straight Connector 70"/>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70" name="Straight Connector 69"/>
            <p:cNvCxnSpPr>
              <a:cxnSpLocks/>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73"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527349" y="2448805"/>
            <a:ext cx="3615727" cy="2418017"/>
          </a:xfrm>
          <a:prstGeom prst="rect">
            <a:avLst/>
          </a:prstGeom>
        </p:spPr>
      </p:pic>
      <p:cxnSp>
        <p:nvCxnSpPr>
          <p:cNvPr id="74" name="Straight Arrow Connector 73">
            <a:extLst>
              <a:ext uri="{FF2B5EF4-FFF2-40B4-BE49-F238E27FC236}">
                <a16:creationId xmlns:a16="http://schemas.microsoft.com/office/drawing/2014/main" id="{FCC702FD-5FFF-482B-9B3E-8112F3FA7129}"/>
              </a:ext>
            </a:extLst>
          </p:cNvPr>
          <p:cNvCxnSpPr/>
          <p:nvPr/>
        </p:nvCxnSpPr>
        <p:spPr>
          <a:xfrm>
            <a:off x="9601200" y="5421089"/>
            <a:ext cx="107580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2A8B238-CA70-47CC-8A8E-B3B50D1CC9EF}"/>
              </a:ext>
            </a:extLst>
          </p:cNvPr>
          <p:cNvSpPr txBox="1"/>
          <p:nvPr/>
        </p:nvSpPr>
        <p:spPr>
          <a:xfrm>
            <a:off x="10771800" y="4979943"/>
            <a:ext cx="1420200" cy="913199"/>
          </a:xfrm>
          <a:prstGeom prst="rect">
            <a:avLst/>
          </a:prstGeom>
          <a:noFill/>
        </p:spPr>
        <p:txBody>
          <a:bodyPr wrap="square" rtlCol="0">
            <a:spAutoFit/>
          </a:bodyPr>
          <a:lstStyle/>
          <a:p>
            <a:pPr defTabSz="609630"/>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Con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p>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định</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tả</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22" presetClass="entr" presetSubtype="8"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ipe(left)">
                                      <p:cBhvr>
                                        <p:cTn id="18" dur="500"/>
                                        <p:tgtEl>
                                          <p:spTgt spid="59"/>
                                        </p:tgtEl>
                                      </p:cBhvr>
                                    </p:animEffect>
                                  </p:childTnLst>
                                </p:cTn>
                              </p:par>
                              <p:par>
                                <p:cTn id="19" presetID="22" presetClass="entr" presetSubtype="8"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par>
                                <p:cTn id="27" presetID="22" presetClass="entr" presetSubtype="8"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500"/>
                                        <p:tgtEl>
                                          <p:spTgt spid="60"/>
                                        </p:tgtEl>
                                      </p:cBhvr>
                                    </p:animEffect>
                                  </p:childTnLst>
                                </p:cTn>
                              </p:par>
                              <p:par>
                                <p:cTn id="30" presetID="22" presetClass="entr" presetSubtype="8"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par>
                                <p:cTn id="38" presetID="10" presetClass="entr" presetSubtype="0" fill="hold"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76" grpId="0"/>
    </p:bldLst>
  </p:timing>
</p:sld>
</file>

<file path=ppt/theme/_rels/them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自定义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1292</Words>
  <Application>Microsoft Office PowerPoint</Application>
  <PresentationFormat>Widescreen</PresentationFormat>
  <Paragraphs>232</Paragraphs>
  <Slides>28</Slides>
  <Notes>14</Notes>
  <HiddenSlides>0</HiddenSlides>
  <MMClips>0</MMClips>
  <ScaleCrop>false</ScaleCrop>
  <HeadingPairs>
    <vt:vector size="8" baseType="variant">
      <vt:variant>
        <vt:lpstr>Fonts Used</vt:lpstr>
      </vt:variant>
      <vt:variant>
        <vt:i4>17</vt:i4>
      </vt:variant>
      <vt:variant>
        <vt:lpstr>Theme</vt:lpstr>
      </vt:variant>
      <vt:variant>
        <vt:i4>8</vt:i4>
      </vt:variant>
      <vt:variant>
        <vt:lpstr>Embedded OLE Servers</vt:lpstr>
      </vt:variant>
      <vt:variant>
        <vt:i4>1</vt:i4>
      </vt:variant>
      <vt:variant>
        <vt:lpstr>Slide Titles</vt:lpstr>
      </vt:variant>
      <vt:variant>
        <vt:i4>28</vt:i4>
      </vt:variant>
    </vt:vector>
  </HeadingPairs>
  <TitlesOfParts>
    <vt:vector size="54" baseType="lpstr">
      <vt:lpstr>微软雅黑</vt:lpstr>
      <vt:lpstr>.VnMonotype corsivaH</vt:lpstr>
      <vt:lpstr>.VnTime</vt:lpstr>
      <vt:lpstr>Arial</vt:lpstr>
      <vt:lpstr>Avenir</vt:lpstr>
      <vt:lpstr>Calibri</vt:lpstr>
      <vt:lpstr>Calibri Light</vt:lpstr>
      <vt:lpstr>Cambria</vt:lpstr>
      <vt:lpstr>Franklin Gothic Book</vt:lpstr>
      <vt:lpstr>Franklin Gothic Medium</vt:lpstr>
      <vt:lpstr>inpin heiti</vt:lpstr>
      <vt:lpstr>Lobster</vt:lpstr>
      <vt:lpstr>Open Sans</vt:lpstr>
      <vt:lpstr>Sigmar One</vt:lpstr>
      <vt:lpstr>Times New Roman</vt:lpstr>
      <vt:lpstr>VNI-Times</vt:lpstr>
      <vt:lpstr>Wingdings 2</vt:lpstr>
      <vt:lpstr>1_Office Theme</vt:lpstr>
      <vt:lpstr>3_Office Theme</vt:lpstr>
      <vt:lpstr>4_Office Theme</vt:lpstr>
      <vt:lpstr>9_Office Theme</vt:lpstr>
      <vt:lpstr>12_Office Theme</vt:lpstr>
      <vt:lpstr>2_Office Theme</vt:lpstr>
      <vt:lpstr>1_Office 主题​​</vt:lpstr>
      <vt:lpstr>Trek</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chuan nguyen</cp:lastModifiedBy>
  <cp:revision>97</cp:revision>
  <dcterms:created xsi:type="dcterms:W3CDTF">2023-10-10T01:58:50Z</dcterms:created>
  <dcterms:modified xsi:type="dcterms:W3CDTF">2024-04-04T08:22:12Z</dcterms:modified>
</cp:coreProperties>
</file>