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311" r:id="rId3"/>
    <p:sldId id="312" r:id="rId4"/>
    <p:sldId id="313" r:id="rId5"/>
    <p:sldId id="314" r:id="rId6"/>
    <p:sldId id="326" r:id="rId7"/>
    <p:sldId id="327" r:id="rId8"/>
    <p:sldId id="324" r:id="rId9"/>
    <p:sldId id="328" r:id="rId10"/>
    <p:sldId id="30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33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AFEE2-5162-48D6-8138-EAEA42C39B50}" type="datetimeFigureOut">
              <a:rPr lang="en-US" smtClean="0"/>
              <a:pPr/>
              <a:t>24/3/2024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8A158-2F78-49EE-B69C-AF224BDDC6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4649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114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88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pPr/>
              <a:t>24/3/2024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4516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pPr/>
              <a:t>24/3/2024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8654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pPr/>
              <a:t>24/3/2024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8141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21368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71657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38248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7769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2024/3/24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72122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38243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78087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89620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pPr/>
              <a:t>24/3/2024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4206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27030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63489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72148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7186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039106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938802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388065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94915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28137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897089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pPr/>
              <a:t>24/3/2024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3720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396334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pPr/>
              <a:t>24/3/2024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2555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pPr/>
              <a:t>24/3/2024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53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pPr/>
              <a:t>24/3/2024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7872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pPr/>
              <a:t>24/3/2024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4947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pPr/>
              <a:t>24/3/2024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0250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pPr/>
              <a:t>24/3/2024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7904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4EAFA77F-D4AF-F8B0-7C02-43F449F06DE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59556" y="306605"/>
            <a:ext cx="1416317" cy="141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337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5D9CA72A-D498-24E2-143C-399169CBCA59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59556" y="306605"/>
            <a:ext cx="1416317" cy="141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075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jpeg"/><Relationship Id="rId3" Type="http://schemas.openxmlformats.org/officeDocument/2006/relationships/image" Target="../media/image4.png"/><Relationship Id="rId7" Type="http://schemas.openxmlformats.org/officeDocument/2006/relationships/image" Target="../media/image41.png"/><Relationship Id="rId12" Type="http://schemas.openxmlformats.org/officeDocument/2006/relationships/image" Target="../media/image4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5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  <a:alpha val="39000"/>
              </a:schemeClr>
            </a:gs>
            <a:gs pos="83000">
              <a:schemeClr val="accent6">
                <a:lumMod val="45000"/>
                <a:lumOff val="55000"/>
                <a:alpha val="18000"/>
              </a:schemeClr>
            </a:gs>
            <a:gs pos="100000">
              <a:schemeClr val="accent6">
                <a:lumMod val="30000"/>
                <a:lumOff val="70000"/>
                <a:alpha val="44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17" t="22365" r="9000" b="26701"/>
          <a:stretch/>
        </p:blipFill>
        <p:spPr>
          <a:xfrm>
            <a:off x="500185" y="1131938"/>
            <a:ext cx="11497850" cy="4301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638" r="52525"/>
          <a:stretch/>
        </p:blipFill>
        <p:spPr>
          <a:xfrm>
            <a:off x="0" y="4008582"/>
            <a:ext cx="4775200" cy="28494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8045"/>
          <a:stretch/>
        </p:blipFill>
        <p:spPr>
          <a:xfrm>
            <a:off x="0" y="-46943"/>
            <a:ext cx="12192000" cy="2373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6606" y="3984846"/>
            <a:ext cx="6342857" cy="35714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4AC583D-83B2-FD7D-6547-A1F09C6C35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1764" y="2682029"/>
            <a:ext cx="6858594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1362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41024" cy="5657850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20346" y="230544"/>
            <a:ext cx="7531331" cy="7531331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xmlns="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024825-66F6-43F2-B2C7-767C218714FB}"/>
              </a:ext>
            </a:extLst>
          </p:cNvPr>
          <p:cNvSpPr txBox="1"/>
          <p:nvPr/>
        </p:nvSpPr>
        <p:spPr>
          <a:xfrm>
            <a:off x="11266714" y="75064"/>
            <a:ext cx="89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7A400">
                    <a:lumMod val="20000"/>
                    <a:lumOff val="80000"/>
                  </a:srgbClr>
                </a:solidFill>
                <a:effectLst/>
                <a:uLnTx/>
                <a:uFillTx/>
                <a:latin typeface="UTM Netmuc KT" panose="02040603050506020204" pitchFamily="18" charset="0"/>
                <a:ea typeface="微软雅黑"/>
                <a:cs typeface="+mn-cs"/>
              </a:rPr>
              <a:t>KTUTS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70394F-04C7-EBC0-3F56-68FD9C6793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9717" y="0"/>
            <a:ext cx="5182049" cy="43529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36250" y="4013591"/>
            <a:ext cx="69557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vi-VN" sz="4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PLICHKER</a:t>
            </a:r>
            <a:endParaRPr lang="zh-CN" altLang="en-US" sz="4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059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638" r="52525"/>
          <a:stretch/>
        </p:blipFill>
        <p:spPr>
          <a:xfrm>
            <a:off x="-19770" y="4008582"/>
            <a:ext cx="4775200" cy="2849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8045"/>
          <a:stretch/>
        </p:blipFill>
        <p:spPr>
          <a:xfrm>
            <a:off x="0" y="-46943"/>
            <a:ext cx="12192000" cy="23737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6607" y="3918058"/>
            <a:ext cx="6342857" cy="3571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19707">
            <a:off x="1412988" y="361974"/>
            <a:ext cx="1355871" cy="1146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9475" y="819929"/>
            <a:ext cx="932769" cy="6706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4142" y="5277221"/>
            <a:ext cx="1054699" cy="15911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23428" y="3139608"/>
            <a:ext cx="1146147" cy="12680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32197">
            <a:off x="77365" y="2752127"/>
            <a:ext cx="1916423" cy="11239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1848" y="5274500"/>
            <a:ext cx="1774090" cy="14997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CE08090-3F30-0D90-4157-A0BA741FD3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74534" y="0"/>
            <a:ext cx="6803726" cy="11217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28118D8-0908-2506-55E1-237CD28914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04685" y="702483"/>
            <a:ext cx="10014858" cy="23388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8175C82-5D8F-35A2-EB82-D1C82443CFB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27431" y="1864242"/>
            <a:ext cx="2383743" cy="11827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6E8331B-BB2E-606C-B8A8-3DE74980A34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49714" y="2878476"/>
            <a:ext cx="8385433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4219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EE81C3B-0608-BE26-42AC-0B15051E0A82}"/>
              </a:ext>
            </a:extLst>
          </p:cNvPr>
          <p:cNvSpPr txBox="1"/>
          <p:nvPr/>
        </p:nvSpPr>
        <p:spPr>
          <a:xfrm>
            <a:off x="1185249" y="308233"/>
            <a:ext cx="10019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    </a:t>
            </a:r>
            <a:r>
              <a:rPr lang="en-US" sz="36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6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6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6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36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6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Plicker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EBBCAD9-5B79-5E63-65F3-D6AC10517A23}"/>
              </a:ext>
            </a:extLst>
          </p:cNvPr>
          <p:cNvSpPr/>
          <p:nvPr/>
        </p:nvSpPr>
        <p:spPr>
          <a:xfrm>
            <a:off x="335883" y="355300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863E7B-D895-023A-8AE4-997CC25011C8}"/>
                  </a:ext>
                </a:extLst>
              </p:cNvPr>
              <p:cNvSpPr txBox="1"/>
              <p:nvPr/>
            </p:nvSpPr>
            <p:spPr>
              <a:xfrm>
                <a:off x="559609" y="1444014"/>
                <a:ext cx="8680644" cy="1535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Rút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/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gọn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/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/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/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75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2D863E7B-D895-023A-8AE4-997CC2501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09" y="1444014"/>
                <a:ext cx="8680644" cy="1535549"/>
              </a:xfrm>
              <a:prstGeom prst="rect">
                <a:avLst/>
              </a:prstGeom>
              <a:blipFill>
                <a:blip r:embed="rId2"/>
                <a:stretch>
                  <a:fillRect l="-2528"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38">
            <a:extLst>
              <a:ext uri="{FF2B5EF4-FFF2-40B4-BE49-F238E27FC236}">
                <a16:creationId xmlns:a16="http://schemas.microsoft.com/office/drawing/2014/main" xmlns="" id="{8D699AE7-A2E7-4C95-A52C-748B9C4463C7}"/>
              </a:ext>
            </a:extLst>
          </p:cNvPr>
          <p:cNvGrpSpPr>
            <a:grpSpLocks/>
          </p:cNvGrpSpPr>
          <p:nvPr/>
        </p:nvGrpSpPr>
        <p:grpSpPr bwMode="auto">
          <a:xfrm>
            <a:off x="1790493" y="3098688"/>
            <a:ext cx="4179541" cy="2344785"/>
            <a:chOff x="877" y="1459"/>
            <a:chExt cx="937" cy="432"/>
          </a:xfrm>
        </p:grpSpPr>
        <p:sp>
          <p:nvSpPr>
            <p:cNvPr id="29" name="Object 41">
              <a:extLst>
                <a:ext uri="{FF2B5EF4-FFF2-40B4-BE49-F238E27FC236}">
                  <a16:creationId xmlns:mc="http://schemas.openxmlformats.org/markup-compatibility/2006" xmlns:a16="http://schemas.microsoft.com/office/drawing/2014/main" xmlns="" id="{E964E7DE-54A4-BC14-073F-F35947A98B96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877" y="1459"/>
              <a:ext cx="144" cy="432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r>
                <a:rPr lang="en-US"/>
                <a:t> </a:t>
              </a:r>
            </a:p>
          </p:txBody>
        </p:sp>
        <p:sp>
          <p:nvSpPr>
            <p:cNvPr id="42" name="Text Box 42">
              <a:extLst>
                <a:ext uri="{FF2B5EF4-FFF2-40B4-BE49-F238E27FC236}">
                  <a16:creationId xmlns:a16="http://schemas.microsoft.com/office/drawing/2014/main" xmlns="" id="{7C8B92ED-A429-8A2C-4120-257F473477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" y="1514"/>
              <a:ext cx="77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                </a:t>
              </a:r>
              <a:r>
                <a:rPr kumimoji="0" lang="en-US" altLang="en-US" sz="36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        </a:t>
              </a:r>
              <a:endParaRPr kumimoji="0" lang="en-US" alt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3" name="Group 38">
            <a:extLst>
              <a:ext uri="{FF2B5EF4-FFF2-40B4-BE49-F238E27FC236}">
                <a16:creationId xmlns:a16="http://schemas.microsoft.com/office/drawing/2014/main" xmlns="" id="{8F6EEE89-1E55-8F6B-7F6A-0599E85FA058}"/>
              </a:ext>
            </a:extLst>
          </p:cNvPr>
          <p:cNvGrpSpPr>
            <a:grpSpLocks/>
          </p:cNvGrpSpPr>
          <p:nvPr/>
        </p:nvGrpSpPr>
        <p:grpSpPr bwMode="auto">
          <a:xfrm>
            <a:off x="1626945" y="4908235"/>
            <a:ext cx="4498084" cy="1931875"/>
            <a:chOff x="849" y="1459"/>
            <a:chExt cx="965" cy="432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9" name="Object 41">
                  <a:extLst>
                    <a:ext uri="{FF2B5EF4-FFF2-40B4-BE49-F238E27FC236}">
                      <a16:creationId xmlns:a16="http://schemas.microsoft.com/office/drawing/2014/main" id="{EA43A37E-E53C-FEA0-B535-9B1D5687FBBE}"/>
                    </a:ext>
                  </a:extLst>
                </p:cNvPr>
                <p:cNvSpPr txBox="1"/>
                <p:nvPr/>
              </p:nvSpPr>
              <p:spPr bwMode="auto">
                <a:xfrm>
                  <a:off x="849" y="1459"/>
                  <a:ext cx="172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80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9" name="Object 41">
                  <a:extLst>
                    <a:ext uri="{FF2B5EF4-FFF2-40B4-BE49-F238E27FC236}">
                      <a16:creationId xmlns:a16="http://schemas.microsoft.com/office/drawing/2014/main" xmlns="" id="{EA43A37E-E53C-FEA0-B535-9B1D5687FB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49" y="1459"/>
                  <a:ext cx="172" cy="432"/>
                </a:xfrm>
                <a:prstGeom prst="rect">
                  <a:avLst/>
                </a:prstGeom>
                <a:blipFill>
                  <a:blip r:embed="rId4"/>
                  <a:stretch>
                    <a:fillRect r="-103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Text Box 42">
              <a:extLst>
                <a:ext uri="{FF2B5EF4-FFF2-40B4-BE49-F238E27FC236}">
                  <a16:creationId xmlns:a16="http://schemas.microsoft.com/office/drawing/2014/main" xmlns="" id="{70D573FF-4A45-6BC4-0A39-52906A181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" y="1499"/>
              <a:ext cx="773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</a:t>
              </a:r>
              <a:r>
                <a:rPr kumimoji="0" lang="en-US" altLang="en-US" sz="36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               =        </a:t>
              </a:r>
              <a:endPara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1" name="Group 38">
            <a:extLst>
              <a:ext uri="{FF2B5EF4-FFF2-40B4-BE49-F238E27FC236}">
                <a16:creationId xmlns:a16="http://schemas.microsoft.com/office/drawing/2014/main" xmlns="" id="{2983B1C2-05EB-3BB3-5879-88E958E2A5E6}"/>
              </a:ext>
            </a:extLst>
          </p:cNvPr>
          <p:cNvGrpSpPr>
            <a:grpSpLocks/>
          </p:cNvGrpSpPr>
          <p:nvPr/>
        </p:nvGrpSpPr>
        <p:grpSpPr bwMode="auto">
          <a:xfrm>
            <a:off x="6815114" y="3993837"/>
            <a:ext cx="4304437" cy="2344785"/>
            <a:chOff x="849" y="1459"/>
            <a:chExt cx="965" cy="432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4" name="Object 41">
                  <a:extLst>
                    <a:ext uri="{FF2B5EF4-FFF2-40B4-BE49-F238E27FC236}">
                      <a16:creationId xmlns:a16="http://schemas.microsoft.com/office/drawing/2014/main" id="{E389FE44-EFBD-26B9-BC25-F9BF29814548}"/>
                    </a:ext>
                  </a:extLst>
                </p:cNvPr>
                <p:cNvSpPr txBox="1"/>
                <p:nvPr/>
              </p:nvSpPr>
              <p:spPr bwMode="auto">
                <a:xfrm>
                  <a:off x="849" y="1459"/>
                  <a:ext cx="172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125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4" name="Object 41">
                  <a:extLst>
                    <a:ext uri="{FF2B5EF4-FFF2-40B4-BE49-F238E27FC236}">
                      <a16:creationId xmlns:a16="http://schemas.microsoft.com/office/drawing/2014/main" xmlns="" id="{E389FE44-EFBD-26B9-BC25-F9BF298145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49" y="1459"/>
                  <a:ext cx="172" cy="432"/>
                </a:xfrm>
                <a:prstGeom prst="rect">
                  <a:avLst/>
                </a:prstGeom>
                <a:blipFill>
                  <a:blip r:embed="rId5"/>
                  <a:stretch>
                    <a:fillRect r="-103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 Box 42">
              <a:extLst>
                <a:ext uri="{FF2B5EF4-FFF2-40B4-BE49-F238E27FC236}">
                  <a16:creationId xmlns:a16="http://schemas.microsoft.com/office/drawing/2014/main" xmlns="" id="{944AB3D0-89A0-886C-8D0A-623DA23E21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" y="1514"/>
              <a:ext cx="77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                  =       </a:t>
              </a:r>
            </a:p>
          </p:txBody>
        </p:sp>
      </p:grp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683" y="4180114"/>
            <a:ext cx="1262743" cy="868136"/>
          </a:xfrm>
          <a:prstGeom prst="rect">
            <a:avLst/>
          </a:prstGeom>
          <a:noFill/>
        </p:spPr>
      </p:pic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4456" y="5036456"/>
            <a:ext cx="1403927" cy="812800"/>
          </a:xfrm>
          <a:prstGeom prst="rect">
            <a:avLst/>
          </a:prstGeom>
          <a:noFill/>
        </p:spPr>
      </p:pic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7028" y="3222169"/>
            <a:ext cx="1265052" cy="1001485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8401" y="3256384"/>
            <a:ext cx="304799" cy="952751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19657" y="4172858"/>
            <a:ext cx="217714" cy="957942"/>
          </a:xfrm>
          <a:prstGeom prst="rect">
            <a:avLst/>
          </a:prstGeom>
          <a:noFill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6458" y="5000176"/>
            <a:ext cx="203200" cy="894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00687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EE81C3B-0608-BE26-42AC-0B15051E0A82}"/>
              </a:ext>
            </a:extLst>
          </p:cNvPr>
          <p:cNvSpPr txBox="1"/>
          <p:nvPr/>
        </p:nvSpPr>
        <p:spPr>
          <a:xfrm>
            <a:off x="1185250" y="308233"/>
            <a:ext cx="7920249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EBBCAD9-5B79-5E63-65F3-D6AC10517A23}"/>
              </a:ext>
            </a:extLst>
          </p:cNvPr>
          <p:cNvSpPr/>
          <p:nvPr/>
        </p:nvSpPr>
        <p:spPr>
          <a:xfrm>
            <a:off x="335883" y="355300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EE12105-EDD1-7202-3405-D5FCB7531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940" y="1186363"/>
            <a:ext cx="3679257" cy="1312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3BF05CA-006D-90A6-C647-90BEA3D6D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13092" y="1924702"/>
            <a:ext cx="1343025" cy="2219325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xmlns="" id="{D8FC5957-920C-BA43-8524-C9B987250C4C}"/>
              </a:ext>
            </a:extLst>
          </p:cNvPr>
          <p:cNvSpPr/>
          <p:nvPr/>
        </p:nvSpPr>
        <p:spPr>
          <a:xfrm>
            <a:off x="7777213" y="356135"/>
            <a:ext cx="4148488" cy="1270534"/>
          </a:xfrm>
          <a:prstGeom prst="wedgeRoundRectCallout">
            <a:avLst>
              <a:gd name="adj1" fmla="val -1111"/>
              <a:gd name="adj2" fmla="val 82955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ở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ở </a:t>
            </a:r>
            <a:r>
              <a:rPr lang="en-US" sz="2000" dirty="0" err="1"/>
              <a:t>dưới</a:t>
            </a:r>
            <a:r>
              <a:rPr lang="en-US" sz="2000" dirty="0"/>
              <a:t> chia </a:t>
            </a:r>
            <a:r>
              <a:rPr lang="en-US" sz="2000" dirty="0" err="1"/>
              <a:t>nhẩm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3, chia </a:t>
            </a:r>
            <a:r>
              <a:rPr lang="en-US" sz="2000" dirty="0" err="1"/>
              <a:t>nhẩm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7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endParaRPr lang="en-US" sz="20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8FF71BD4-CD04-EDB6-B201-565EAFC98AC0}"/>
              </a:ext>
            </a:extLst>
          </p:cNvPr>
          <p:cNvGrpSpPr/>
          <p:nvPr/>
        </p:nvGrpSpPr>
        <p:grpSpPr>
          <a:xfrm>
            <a:off x="741145" y="3086051"/>
            <a:ext cx="3580453" cy="1364261"/>
            <a:chOff x="240631" y="3028300"/>
            <a:chExt cx="3580453" cy="1364261"/>
          </a:xfrm>
        </p:grpSpPr>
        <p:grpSp>
          <p:nvGrpSpPr>
            <p:cNvPr id="22" name="Group 25">
              <a:extLst>
                <a:ext uri="{FF2B5EF4-FFF2-40B4-BE49-F238E27FC236}">
                  <a16:creationId xmlns:a16="http://schemas.microsoft.com/office/drawing/2014/main" xmlns="" id="{B5CA7108-BD25-BE79-6A09-C254B559F7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963" y="3028300"/>
              <a:ext cx="2975121" cy="1364261"/>
              <a:chOff x="3789" y="1824"/>
              <a:chExt cx="652" cy="905"/>
            </a:xfrm>
          </p:grpSpPr>
          <p:sp>
            <p:nvSpPr>
              <p:cNvPr id="25" name="Text Box 4">
                <a:extLst>
                  <a:ext uri="{FF2B5EF4-FFF2-40B4-BE49-F238E27FC236}">
                    <a16:creationId xmlns:a16="http://schemas.microsoft.com/office/drawing/2014/main" xmlns="" id="{6F88C16E-A1AD-C95E-40A6-0BFF440890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0" y="1824"/>
                <a:ext cx="651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12 x 11 x 13 </a:t>
                </a:r>
              </a:p>
            </p:txBody>
          </p:sp>
          <p:sp>
            <p:nvSpPr>
              <p:cNvPr id="26" name="Text Box 4">
                <a:extLst>
                  <a:ext uri="{FF2B5EF4-FFF2-40B4-BE49-F238E27FC236}">
                    <a16:creationId xmlns:a16="http://schemas.microsoft.com/office/drawing/2014/main" xmlns="" id="{A567EC77-C50A-77FA-7C76-DE4481C9F5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9" y="2300"/>
                <a:ext cx="612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13 x 17 x 11</a:t>
                </a:r>
              </a:p>
            </p:txBody>
          </p:sp>
          <p:sp>
            <p:nvSpPr>
              <p:cNvPr id="27" name="Line 28">
                <a:extLst>
                  <a:ext uri="{FF2B5EF4-FFF2-40B4-BE49-F238E27FC236}">
                    <a16:creationId xmlns:a16="http://schemas.microsoft.com/office/drawing/2014/main" xmlns="" id="{C878B7DB-314E-1A5B-67E6-091DACC110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3" y="2331"/>
                <a:ext cx="581" cy="8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18152B7A-00D0-8152-324F-9EE9EE4D3A4A}"/>
                </a:ext>
              </a:extLst>
            </p:cNvPr>
            <p:cNvSpPr txBox="1"/>
            <p:nvPr/>
          </p:nvSpPr>
          <p:spPr>
            <a:xfrm>
              <a:off x="240631" y="3330341"/>
              <a:ext cx="847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a)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DBDEBAE-29E4-3253-8F82-9F1A7DDD1F28}"/>
              </a:ext>
            </a:extLst>
          </p:cNvPr>
          <p:cNvGrpSpPr/>
          <p:nvPr/>
        </p:nvGrpSpPr>
        <p:grpSpPr>
          <a:xfrm>
            <a:off x="721895" y="5222859"/>
            <a:ext cx="3580453" cy="1364261"/>
            <a:chOff x="240631" y="3028300"/>
            <a:chExt cx="3580453" cy="1364261"/>
          </a:xfrm>
        </p:grpSpPr>
        <p:grpSp>
          <p:nvGrpSpPr>
            <p:cNvPr id="31" name="Group 25">
              <a:extLst>
                <a:ext uri="{FF2B5EF4-FFF2-40B4-BE49-F238E27FC236}">
                  <a16:creationId xmlns:a16="http://schemas.microsoft.com/office/drawing/2014/main" xmlns="" id="{59FADB1F-7B97-385D-C728-CF7160AA23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963" y="3028300"/>
              <a:ext cx="2975121" cy="1364261"/>
              <a:chOff x="3789" y="1824"/>
              <a:chExt cx="652" cy="905"/>
            </a:xfrm>
          </p:grpSpPr>
          <p:sp>
            <p:nvSpPr>
              <p:cNvPr id="33" name="Text Box 4">
                <a:extLst>
                  <a:ext uri="{FF2B5EF4-FFF2-40B4-BE49-F238E27FC236}">
                    <a16:creationId xmlns:a16="http://schemas.microsoft.com/office/drawing/2014/main" xmlns="" id="{93514C3D-49B5-33E5-3050-172E4EE84C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0" y="1824"/>
                <a:ext cx="651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49 x 16 x 31</a:t>
                </a:r>
              </a:p>
            </p:txBody>
          </p:sp>
          <p:sp>
            <p:nvSpPr>
              <p:cNvPr id="34" name="Text Box 4">
                <a:extLst>
                  <a:ext uri="{FF2B5EF4-FFF2-40B4-BE49-F238E27FC236}">
                    <a16:creationId xmlns:a16="http://schemas.microsoft.com/office/drawing/2014/main" xmlns="" id="{6226BABD-3D97-6014-9D33-2F947E4F2F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9" y="2300"/>
                <a:ext cx="612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16 x 49 x 37</a:t>
                </a:r>
                <a:endPara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Line 28">
                <a:extLst>
                  <a:ext uri="{FF2B5EF4-FFF2-40B4-BE49-F238E27FC236}">
                    <a16:creationId xmlns:a16="http://schemas.microsoft.com/office/drawing/2014/main" xmlns="" id="{07E5C418-0950-F8BD-BCE2-A3EB9AC39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3" y="2331"/>
                <a:ext cx="581" cy="8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9ECC14FA-63C6-00C8-5FB3-AE2200110225}"/>
                </a:ext>
              </a:extLst>
            </p:cNvPr>
            <p:cNvSpPr txBox="1"/>
            <p:nvPr/>
          </p:nvSpPr>
          <p:spPr>
            <a:xfrm>
              <a:off x="240631" y="3330341"/>
              <a:ext cx="847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b)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F39D9329-0CB3-1AE3-9027-18F4C8B0D57F}"/>
              </a:ext>
            </a:extLst>
          </p:cNvPr>
          <p:cNvGrpSpPr/>
          <p:nvPr/>
        </p:nvGrpSpPr>
        <p:grpSpPr>
          <a:xfrm>
            <a:off x="4196615" y="3105301"/>
            <a:ext cx="3387947" cy="1355216"/>
            <a:chOff x="433137" y="3028300"/>
            <a:chExt cx="3387947" cy="1355216"/>
          </a:xfrm>
        </p:grpSpPr>
        <p:grpSp>
          <p:nvGrpSpPr>
            <p:cNvPr id="37" name="Group 25">
              <a:extLst>
                <a:ext uri="{FF2B5EF4-FFF2-40B4-BE49-F238E27FC236}">
                  <a16:creationId xmlns:a16="http://schemas.microsoft.com/office/drawing/2014/main" xmlns="" id="{B6734B02-FCA0-DEA0-CE65-61E94A394D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0526" y="3028300"/>
              <a:ext cx="2970558" cy="1355216"/>
              <a:chOff x="3790" y="1824"/>
              <a:chExt cx="651" cy="899"/>
            </a:xfrm>
          </p:grpSpPr>
          <p:sp>
            <p:nvSpPr>
              <p:cNvPr id="39" name="Text Box 4">
                <a:extLst>
                  <a:ext uri="{FF2B5EF4-FFF2-40B4-BE49-F238E27FC236}">
                    <a16:creationId xmlns:a16="http://schemas.microsoft.com/office/drawing/2014/main" xmlns="" id="{BDB0795C-D9F0-3CF3-B7B8-5BD7C406A5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0" y="1824"/>
                <a:ext cx="651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12</a:t>
                </a:r>
              </a:p>
            </p:txBody>
          </p:sp>
          <p:sp>
            <p:nvSpPr>
              <p:cNvPr id="40" name="Text Box 4">
                <a:extLst>
                  <a:ext uri="{FF2B5EF4-FFF2-40B4-BE49-F238E27FC236}">
                    <a16:creationId xmlns:a16="http://schemas.microsoft.com/office/drawing/2014/main" xmlns="" id="{8A39EF02-3878-2126-49FE-A8E370239D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1" y="2294"/>
                <a:ext cx="612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17</a:t>
                </a:r>
              </a:p>
            </p:txBody>
          </p:sp>
          <p:sp>
            <p:nvSpPr>
              <p:cNvPr id="41" name="Line 28">
                <a:extLst>
                  <a:ext uri="{FF2B5EF4-FFF2-40B4-BE49-F238E27FC236}">
                    <a16:creationId xmlns:a16="http://schemas.microsoft.com/office/drawing/2014/main" xmlns="" id="{5B779DDC-5CE6-1D28-216B-57E085D0C4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4" y="2280"/>
                <a:ext cx="159" cy="8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38B891C4-7F5D-5118-E43C-42D29B902E87}"/>
                </a:ext>
              </a:extLst>
            </p:cNvPr>
            <p:cNvSpPr txBox="1"/>
            <p:nvPr/>
          </p:nvSpPr>
          <p:spPr>
            <a:xfrm>
              <a:off x="433137" y="3368842"/>
              <a:ext cx="847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=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F51C66D0-6F97-466A-2533-B4D31AFEBDFE}"/>
              </a:ext>
            </a:extLst>
          </p:cNvPr>
          <p:cNvGrpSpPr/>
          <p:nvPr/>
        </p:nvGrpSpPr>
        <p:grpSpPr>
          <a:xfrm>
            <a:off x="4138864" y="5232484"/>
            <a:ext cx="3387947" cy="1355216"/>
            <a:chOff x="433137" y="3028300"/>
            <a:chExt cx="3387947" cy="1355216"/>
          </a:xfrm>
        </p:grpSpPr>
        <p:grpSp>
          <p:nvGrpSpPr>
            <p:cNvPr id="43" name="Group 25">
              <a:extLst>
                <a:ext uri="{FF2B5EF4-FFF2-40B4-BE49-F238E27FC236}">
                  <a16:creationId xmlns:a16="http://schemas.microsoft.com/office/drawing/2014/main" xmlns="" id="{1D5ABCBC-9BFC-A424-EBB9-45531F783F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0526" y="3028300"/>
              <a:ext cx="2970558" cy="1355216"/>
              <a:chOff x="3790" y="1824"/>
              <a:chExt cx="651" cy="899"/>
            </a:xfrm>
          </p:grpSpPr>
          <p:sp>
            <p:nvSpPr>
              <p:cNvPr id="45" name="Text Box 4">
                <a:extLst>
                  <a:ext uri="{FF2B5EF4-FFF2-40B4-BE49-F238E27FC236}">
                    <a16:creationId xmlns:a16="http://schemas.microsoft.com/office/drawing/2014/main" xmlns="" id="{1F1F4C65-706B-30C4-943E-2C7251383F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0" y="1824"/>
                <a:ext cx="651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31</a:t>
                </a:r>
              </a:p>
            </p:txBody>
          </p:sp>
          <p:sp>
            <p:nvSpPr>
              <p:cNvPr id="46" name="Text Box 4">
                <a:extLst>
                  <a:ext uri="{FF2B5EF4-FFF2-40B4-BE49-F238E27FC236}">
                    <a16:creationId xmlns:a16="http://schemas.microsoft.com/office/drawing/2014/main" xmlns="" id="{5D511675-7038-D029-9ED0-40E5157058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1" y="2294"/>
                <a:ext cx="612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37</a:t>
                </a:r>
              </a:p>
            </p:txBody>
          </p:sp>
          <p:sp>
            <p:nvSpPr>
              <p:cNvPr id="47" name="Line 28">
                <a:extLst>
                  <a:ext uri="{FF2B5EF4-FFF2-40B4-BE49-F238E27FC236}">
                    <a16:creationId xmlns:a16="http://schemas.microsoft.com/office/drawing/2014/main" xmlns="" id="{942FD5A0-CFCF-D237-417E-FDD1D83320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4" y="2280"/>
                <a:ext cx="159" cy="8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5FF1756B-149F-E53C-CA15-E9DEF770147C}"/>
                </a:ext>
              </a:extLst>
            </p:cNvPr>
            <p:cNvSpPr txBox="1"/>
            <p:nvPr/>
          </p:nvSpPr>
          <p:spPr>
            <a:xfrm>
              <a:off x="433137" y="3368842"/>
              <a:ext cx="847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375998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E81C3B-0608-BE26-42AC-0B15051E0A82}"/>
                  </a:ext>
                </a:extLst>
              </p:cNvPr>
              <p:cNvSpPr txBox="1"/>
              <p:nvPr/>
            </p:nvSpPr>
            <p:spPr>
              <a:xfrm>
                <a:off x="1031246" y="298607"/>
                <a:ext cx="11077335" cy="1780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Thỏ mẹ chia một giỏ cà rốt cho các con. Thỏ nâu được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giỏ, thỏ xám được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giỏ, thỏ trắng được 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giỏ. Hỏi hai thỏ con nào được thỏ mẹ chia cho số phần giỏ cà rốt bằng nhau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EEE81C3B-0608-BE26-42AC-0B15051E0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246" y="298607"/>
                <a:ext cx="11077335" cy="1780616"/>
              </a:xfrm>
              <a:prstGeom prst="rect">
                <a:avLst/>
              </a:prstGeom>
              <a:blipFill>
                <a:blip r:embed="rId2"/>
                <a:stretch>
                  <a:fillRect l="-1101" r="-1156" b="-8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xmlns="" id="{1EBBCAD9-5B79-5E63-65F3-D6AC10517A23}"/>
              </a:ext>
            </a:extLst>
          </p:cNvPr>
          <p:cNvSpPr/>
          <p:nvPr/>
        </p:nvSpPr>
        <p:spPr>
          <a:xfrm>
            <a:off x="153003" y="441927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4</a:t>
            </a:r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xmlns="" id="{110F77E5-0ED9-5F4B-94F7-8C31DE0D3B64}"/>
              </a:ext>
            </a:extLst>
          </p:cNvPr>
          <p:cNvGrpSpPr>
            <a:grpSpLocks/>
          </p:cNvGrpSpPr>
          <p:nvPr/>
        </p:nvGrpSpPr>
        <p:grpSpPr bwMode="auto">
          <a:xfrm>
            <a:off x="2377635" y="2386418"/>
            <a:ext cx="4179541" cy="2388207"/>
            <a:chOff x="877" y="1459"/>
            <a:chExt cx="937" cy="440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" name="Object 39">
                  <a:extLst>
                    <a:ext uri="{FF2B5EF4-FFF2-40B4-BE49-F238E27FC236}">
                      <a16:creationId xmlns:a16="http://schemas.microsoft.com/office/drawing/2014/main" id="{57C29DD3-0B99-5BD6-21A7-F3337CC0B373}"/>
                    </a:ext>
                  </a:extLst>
                </p:cNvPr>
                <p:cNvSpPr txBox="1"/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:5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 :5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" name="Object 39">
                  <a:extLst>
                    <a:ext uri="{FF2B5EF4-FFF2-40B4-BE49-F238E27FC236}">
                      <a16:creationId xmlns:a16="http://schemas.microsoft.com/office/drawing/2014/main" xmlns="" id="{57C29DD3-0B99-5BD6-21A7-F3337CC0B3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0" name="Object 40">
                  <a:extLst>
                    <a:ext uri="{FF2B5EF4-FFF2-40B4-BE49-F238E27FC236}">
                      <a16:creationId xmlns:a16="http://schemas.microsoft.com/office/drawing/2014/main" id="{9C22792B-3B41-09C0-5376-CB7298312F93}"/>
                    </a:ext>
                  </a:extLst>
                </p:cNvPr>
                <p:cNvSpPr txBox="1"/>
                <p:nvPr/>
              </p:nvSpPr>
              <p:spPr bwMode="auto">
                <a:xfrm>
                  <a:off x="1558" y="1467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0" name="Object 40">
                  <a:extLst>
                    <a:ext uri="{FF2B5EF4-FFF2-40B4-BE49-F238E27FC236}">
                      <a16:creationId xmlns:a16="http://schemas.microsoft.com/office/drawing/2014/main" xmlns="" id="{9C22792B-3B41-09C0-5376-CB7298312F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58" y="1467"/>
                  <a:ext cx="144" cy="4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1" name="Object 41">
                  <a:extLst>
                    <a:ext uri="{FF2B5EF4-FFF2-40B4-BE49-F238E27FC236}">
                      <a16:creationId xmlns:a16="http://schemas.microsoft.com/office/drawing/2014/main" id="{DDADE7AB-7E04-7DF9-37F9-2E2C5E75C819}"/>
                    </a:ext>
                  </a:extLst>
                </p:cNvPr>
                <p:cNvSpPr txBox="1"/>
                <p:nvPr/>
              </p:nvSpPr>
              <p:spPr bwMode="auto">
                <a:xfrm>
                  <a:off x="877" y="1459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1" name="Object 41">
                  <a:extLst>
                    <a:ext uri="{FF2B5EF4-FFF2-40B4-BE49-F238E27FC236}">
                      <a16:creationId xmlns:a16="http://schemas.microsoft.com/office/drawing/2014/main" xmlns="" id="{DDADE7AB-7E04-7DF9-37F9-2E2C5E75C8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7" y="1459"/>
                  <a:ext cx="144" cy="4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 Box 42">
              <a:extLst>
                <a:ext uri="{FF2B5EF4-FFF2-40B4-BE49-F238E27FC236}">
                  <a16:creationId xmlns:a16="http://schemas.microsoft.com/office/drawing/2014/main" xmlns="" id="{EAF5F8A8-73CC-0091-22F6-A48710B0B7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" y="1514"/>
              <a:ext cx="77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                =       </a:t>
              </a:r>
            </a:p>
          </p:txBody>
        </p:sp>
      </p:grpSp>
      <p:sp>
        <p:nvSpPr>
          <p:cNvPr id="17" name="Text Box 42">
            <a:extLst>
              <a:ext uri="{FF2B5EF4-FFF2-40B4-BE49-F238E27FC236}">
                <a16:creationId xmlns:a16="http://schemas.microsoft.com/office/drawing/2014/main" xmlns="" id="{551B0336-D1A1-B16F-C41C-9EAE4097C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539" y="4010640"/>
            <a:ext cx="3448010" cy="6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                  =    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D949878-5179-1574-94A0-CB5316CF0989}"/>
              </a:ext>
            </a:extLst>
          </p:cNvPr>
          <p:cNvSpPr/>
          <p:nvPr/>
        </p:nvSpPr>
        <p:spPr>
          <a:xfrm>
            <a:off x="1010653" y="5265019"/>
            <a:ext cx="10347158" cy="1135781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Vậy </a:t>
            </a:r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thỏ xám 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và </a:t>
            </a:r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thỏ trắng 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được thỏ mẹ chia cho số phần giỏ cà rốt bằng nhau.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0344" y="3940628"/>
            <a:ext cx="609601" cy="865241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1" y="3911600"/>
            <a:ext cx="1413164" cy="863600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6496" y="3918857"/>
            <a:ext cx="284017" cy="899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04523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7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638" r="52525"/>
          <a:stretch/>
        </p:blipFill>
        <p:spPr>
          <a:xfrm>
            <a:off x="0" y="4008582"/>
            <a:ext cx="4775200" cy="2849418"/>
          </a:xfrm>
          <a:prstGeom prst="rect">
            <a:avLst/>
          </a:prstGeom>
        </p:spPr>
      </p:pic>
      <p:sp>
        <p:nvSpPr>
          <p:cNvPr id="9" name="PA_文本框 33"/>
          <p:cNvSpPr txBox="1"/>
          <p:nvPr>
            <p:custDataLst>
              <p:tags r:id="rId1"/>
            </p:custDataLst>
          </p:nvPr>
        </p:nvSpPr>
        <p:spPr>
          <a:xfrm>
            <a:off x="6046638" y="0"/>
            <a:ext cx="4207671" cy="553998"/>
          </a:xfrm>
          <a:custGeom>
            <a:avLst/>
            <a:gdLst>
              <a:gd name="connsiteX0" fmla="*/ 0 w 4207671"/>
              <a:gd name="connsiteY0" fmla="*/ 0 h 1015663"/>
              <a:gd name="connsiteX1" fmla="*/ 559019 w 4207671"/>
              <a:gd name="connsiteY1" fmla="*/ 0 h 1015663"/>
              <a:gd name="connsiteX2" fmla="*/ 1033885 w 4207671"/>
              <a:gd name="connsiteY2" fmla="*/ 0 h 1015663"/>
              <a:gd name="connsiteX3" fmla="*/ 1719134 w 4207671"/>
              <a:gd name="connsiteY3" fmla="*/ 0 h 1015663"/>
              <a:gd name="connsiteX4" fmla="*/ 2404383 w 4207671"/>
              <a:gd name="connsiteY4" fmla="*/ 0 h 1015663"/>
              <a:gd name="connsiteX5" fmla="*/ 3047556 w 4207671"/>
              <a:gd name="connsiteY5" fmla="*/ 0 h 1015663"/>
              <a:gd name="connsiteX6" fmla="*/ 3690729 w 4207671"/>
              <a:gd name="connsiteY6" fmla="*/ 0 h 1015663"/>
              <a:gd name="connsiteX7" fmla="*/ 4207671 w 4207671"/>
              <a:gd name="connsiteY7" fmla="*/ 0 h 1015663"/>
              <a:gd name="connsiteX8" fmla="*/ 4207671 w 4207671"/>
              <a:gd name="connsiteY8" fmla="*/ 487518 h 1015663"/>
              <a:gd name="connsiteX9" fmla="*/ 4207671 w 4207671"/>
              <a:gd name="connsiteY9" fmla="*/ 1015663 h 1015663"/>
              <a:gd name="connsiteX10" fmla="*/ 3690729 w 4207671"/>
              <a:gd name="connsiteY10" fmla="*/ 1015663 h 1015663"/>
              <a:gd name="connsiteX11" fmla="*/ 3005479 w 4207671"/>
              <a:gd name="connsiteY11" fmla="*/ 1015663 h 1015663"/>
              <a:gd name="connsiteX12" fmla="*/ 2362307 w 4207671"/>
              <a:gd name="connsiteY12" fmla="*/ 1015663 h 1015663"/>
              <a:gd name="connsiteX13" fmla="*/ 1803288 w 4207671"/>
              <a:gd name="connsiteY13" fmla="*/ 1015663 h 1015663"/>
              <a:gd name="connsiteX14" fmla="*/ 1244268 w 4207671"/>
              <a:gd name="connsiteY14" fmla="*/ 1015663 h 1015663"/>
              <a:gd name="connsiteX15" fmla="*/ 601096 w 4207671"/>
              <a:gd name="connsiteY15" fmla="*/ 1015663 h 1015663"/>
              <a:gd name="connsiteX16" fmla="*/ 0 w 4207671"/>
              <a:gd name="connsiteY16" fmla="*/ 1015663 h 1015663"/>
              <a:gd name="connsiteX17" fmla="*/ 0 w 4207671"/>
              <a:gd name="connsiteY17" fmla="*/ 528145 h 1015663"/>
              <a:gd name="connsiteX18" fmla="*/ 0 w 4207671"/>
              <a:gd name="connsiteY18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07671" h="1015663" fill="none" extrusionOk="0">
                <a:moveTo>
                  <a:pt x="0" y="0"/>
                </a:moveTo>
                <a:cubicBezTo>
                  <a:pt x="148136" y="-4085"/>
                  <a:pt x="326793" y="-6677"/>
                  <a:pt x="559019" y="0"/>
                </a:cubicBezTo>
                <a:cubicBezTo>
                  <a:pt x="791245" y="6677"/>
                  <a:pt x="913989" y="-18682"/>
                  <a:pt x="1033885" y="0"/>
                </a:cubicBezTo>
                <a:cubicBezTo>
                  <a:pt x="1153781" y="18682"/>
                  <a:pt x="1558426" y="-10478"/>
                  <a:pt x="1719134" y="0"/>
                </a:cubicBezTo>
                <a:cubicBezTo>
                  <a:pt x="1879842" y="10478"/>
                  <a:pt x="2114511" y="20259"/>
                  <a:pt x="2404383" y="0"/>
                </a:cubicBezTo>
                <a:cubicBezTo>
                  <a:pt x="2694255" y="-20259"/>
                  <a:pt x="2825948" y="23469"/>
                  <a:pt x="3047556" y="0"/>
                </a:cubicBezTo>
                <a:cubicBezTo>
                  <a:pt x="3269164" y="-23469"/>
                  <a:pt x="3508966" y="-11026"/>
                  <a:pt x="3690729" y="0"/>
                </a:cubicBezTo>
                <a:cubicBezTo>
                  <a:pt x="3872492" y="11026"/>
                  <a:pt x="4016327" y="-14659"/>
                  <a:pt x="4207671" y="0"/>
                </a:cubicBezTo>
                <a:cubicBezTo>
                  <a:pt x="4219672" y="137673"/>
                  <a:pt x="4207652" y="328971"/>
                  <a:pt x="4207671" y="487518"/>
                </a:cubicBezTo>
                <a:cubicBezTo>
                  <a:pt x="4207690" y="646065"/>
                  <a:pt x="4222492" y="794492"/>
                  <a:pt x="4207671" y="1015663"/>
                </a:cubicBezTo>
                <a:cubicBezTo>
                  <a:pt x="4001150" y="1018510"/>
                  <a:pt x="3944630" y="1023129"/>
                  <a:pt x="3690729" y="1015663"/>
                </a:cubicBezTo>
                <a:cubicBezTo>
                  <a:pt x="3436828" y="1008197"/>
                  <a:pt x="3291187" y="1012466"/>
                  <a:pt x="3005479" y="1015663"/>
                </a:cubicBezTo>
                <a:cubicBezTo>
                  <a:pt x="2719771" y="1018861"/>
                  <a:pt x="2502122" y="998129"/>
                  <a:pt x="2362307" y="1015663"/>
                </a:cubicBezTo>
                <a:cubicBezTo>
                  <a:pt x="2222492" y="1033197"/>
                  <a:pt x="1923816" y="1013867"/>
                  <a:pt x="1803288" y="1015663"/>
                </a:cubicBezTo>
                <a:cubicBezTo>
                  <a:pt x="1682760" y="1017459"/>
                  <a:pt x="1386764" y="1016231"/>
                  <a:pt x="1244268" y="1015663"/>
                </a:cubicBezTo>
                <a:cubicBezTo>
                  <a:pt x="1101772" y="1015095"/>
                  <a:pt x="824534" y="1042899"/>
                  <a:pt x="601096" y="1015663"/>
                </a:cubicBezTo>
                <a:cubicBezTo>
                  <a:pt x="377658" y="988427"/>
                  <a:pt x="131155" y="1031568"/>
                  <a:pt x="0" y="1015663"/>
                </a:cubicBezTo>
                <a:cubicBezTo>
                  <a:pt x="17134" y="799759"/>
                  <a:pt x="-8424" y="650583"/>
                  <a:pt x="0" y="528145"/>
                </a:cubicBezTo>
                <a:cubicBezTo>
                  <a:pt x="8424" y="405707"/>
                  <a:pt x="-23793" y="259420"/>
                  <a:pt x="0" y="0"/>
                </a:cubicBezTo>
                <a:close/>
              </a:path>
              <a:path w="4207671" h="1015663" stroke="0" extrusionOk="0">
                <a:moveTo>
                  <a:pt x="0" y="0"/>
                </a:moveTo>
                <a:cubicBezTo>
                  <a:pt x="177147" y="742"/>
                  <a:pt x="306294" y="19576"/>
                  <a:pt x="559019" y="0"/>
                </a:cubicBezTo>
                <a:cubicBezTo>
                  <a:pt x="811744" y="-19576"/>
                  <a:pt x="1050864" y="-7397"/>
                  <a:pt x="1244268" y="0"/>
                </a:cubicBezTo>
                <a:cubicBezTo>
                  <a:pt x="1437672" y="7397"/>
                  <a:pt x="1616650" y="13421"/>
                  <a:pt x="1887441" y="0"/>
                </a:cubicBezTo>
                <a:cubicBezTo>
                  <a:pt x="2158232" y="-13421"/>
                  <a:pt x="2245125" y="14003"/>
                  <a:pt x="2404383" y="0"/>
                </a:cubicBezTo>
                <a:cubicBezTo>
                  <a:pt x="2563641" y="-14003"/>
                  <a:pt x="2710982" y="-5833"/>
                  <a:pt x="3005479" y="0"/>
                </a:cubicBezTo>
                <a:cubicBezTo>
                  <a:pt x="3299976" y="5833"/>
                  <a:pt x="3292928" y="12707"/>
                  <a:pt x="3564498" y="0"/>
                </a:cubicBezTo>
                <a:cubicBezTo>
                  <a:pt x="3836068" y="-12707"/>
                  <a:pt x="4003232" y="16335"/>
                  <a:pt x="4207671" y="0"/>
                </a:cubicBezTo>
                <a:cubicBezTo>
                  <a:pt x="4221634" y="242005"/>
                  <a:pt x="4218215" y="378713"/>
                  <a:pt x="4207671" y="487518"/>
                </a:cubicBezTo>
                <a:cubicBezTo>
                  <a:pt x="4197127" y="596323"/>
                  <a:pt x="4200538" y="862834"/>
                  <a:pt x="4207671" y="1015663"/>
                </a:cubicBezTo>
                <a:cubicBezTo>
                  <a:pt x="3902257" y="983457"/>
                  <a:pt x="3703711" y="1006261"/>
                  <a:pt x="3522422" y="1015663"/>
                </a:cubicBezTo>
                <a:cubicBezTo>
                  <a:pt x="3341133" y="1025065"/>
                  <a:pt x="3050064" y="1030942"/>
                  <a:pt x="2879249" y="1015663"/>
                </a:cubicBezTo>
                <a:cubicBezTo>
                  <a:pt x="2708434" y="1000384"/>
                  <a:pt x="2494209" y="996147"/>
                  <a:pt x="2278153" y="1015663"/>
                </a:cubicBezTo>
                <a:cubicBezTo>
                  <a:pt x="2062097" y="1035179"/>
                  <a:pt x="1856208" y="999549"/>
                  <a:pt x="1634981" y="1015663"/>
                </a:cubicBezTo>
                <a:cubicBezTo>
                  <a:pt x="1413754" y="1031777"/>
                  <a:pt x="1282106" y="1013459"/>
                  <a:pt x="1160115" y="1015663"/>
                </a:cubicBezTo>
                <a:cubicBezTo>
                  <a:pt x="1038124" y="1017867"/>
                  <a:pt x="718227" y="1009505"/>
                  <a:pt x="601096" y="1015663"/>
                </a:cubicBezTo>
                <a:cubicBezTo>
                  <a:pt x="483965" y="1021821"/>
                  <a:pt x="245259" y="997438"/>
                  <a:pt x="0" y="1015663"/>
                </a:cubicBezTo>
                <a:cubicBezTo>
                  <a:pt x="-22679" y="766885"/>
                  <a:pt x="-13666" y="732759"/>
                  <a:pt x="0" y="497675"/>
                </a:cubicBezTo>
                <a:cubicBezTo>
                  <a:pt x="13666" y="262591"/>
                  <a:pt x="-22121" y="232007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xmlns="" sd="874966754">
                  <a:custGeom>
                    <a:avLst/>
                    <a:gdLst>
                      <a:gd name="connsiteX0" fmla="*/ 0 w 4207671"/>
                      <a:gd name="connsiteY0" fmla="*/ 0 h 553998"/>
                      <a:gd name="connsiteX1" fmla="*/ 643173 w 4207671"/>
                      <a:gd name="connsiteY1" fmla="*/ 0 h 553998"/>
                      <a:gd name="connsiteX2" fmla="*/ 1244268 w 4207671"/>
                      <a:gd name="connsiteY2" fmla="*/ 0 h 553998"/>
                      <a:gd name="connsiteX3" fmla="*/ 1719134 w 4207671"/>
                      <a:gd name="connsiteY3" fmla="*/ 0 h 553998"/>
                      <a:gd name="connsiteX4" fmla="*/ 2194000 w 4207671"/>
                      <a:gd name="connsiteY4" fmla="*/ 0 h 553998"/>
                      <a:gd name="connsiteX5" fmla="*/ 2879249 w 4207671"/>
                      <a:gd name="connsiteY5" fmla="*/ 0 h 553998"/>
                      <a:gd name="connsiteX6" fmla="*/ 3564498 w 4207671"/>
                      <a:gd name="connsiteY6" fmla="*/ 0 h 553998"/>
                      <a:gd name="connsiteX7" fmla="*/ 4207671 w 4207671"/>
                      <a:gd name="connsiteY7" fmla="*/ 0 h 553998"/>
                      <a:gd name="connsiteX8" fmla="*/ 4207671 w 4207671"/>
                      <a:gd name="connsiteY8" fmla="*/ 553998 h 553998"/>
                      <a:gd name="connsiteX9" fmla="*/ 3522422 w 4207671"/>
                      <a:gd name="connsiteY9" fmla="*/ 553998 h 553998"/>
                      <a:gd name="connsiteX10" fmla="*/ 3005479 w 4207671"/>
                      <a:gd name="connsiteY10" fmla="*/ 553998 h 553998"/>
                      <a:gd name="connsiteX11" fmla="*/ 2404383 w 4207671"/>
                      <a:gd name="connsiteY11" fmla="*/ 553998 h 553998"/>
                      <a:gd name="connsiteX12" fmla="*/ 1845364 w 4207671"/>
                      <a:gd name="connsiteY12" fmla="*/ 553998 h 553998"/>
                      <a:gd name="connsiteX13" fmla="*/ 1160115 w 4207671"/>
                      <a:gd name="connsiteY13" fmla="*/ 553998 h 553998"/>
                      <a:gd name="connsiteX14" fmla="*/ 516942 w 4207671"/>
                      <a:gd name="connsiteY14" fmla="*/ 553998 h 553998"/>
                      <a:gd name="connsiteX15" fmla="*/ 0 w 4207671"/>
                      <a:gd name="connsiteY15" fmla="*/ 553998 h 553998"/>
                      <a:gd name="connsiteX16" fmla="*/ 0 w 4207671"/>
                      <a:gd name="connsiteY16" fmla="*/ 0 h 553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207671" h="553998" fill="none" extrusionOk="0">
                        <a:moveTo>
                          <a:pt x="0" y="0"/>
                        </a:moveTo>
                        <a:cubicBezTo>
                          <a:pt x="245574" y="14273"/>
                          <a:pt x="477548" y="26251"/>
                          <a:pt x="643173" y="0"/>
                        </a:cubicBezTo>
                        <a:cubicBezTo>
                          <a:pt x="808798" y="-26251"/>
                          <a:pt x="980407" y="-18254"/>
                          <a:pt x="1244268" y="0"/>
                        </a:cubicBezTo>
                        <a:cubicBezTo>
                          <a:pt x="1508130" y="18254"/>
                          <a:pt x="1566904" y="-19067"/>
                          <a:pt x="1719134" y="0"/>
                        </a:cubicBezTo>
                        <a:cubicBezTo>
                          <a:pt x="1871364" y="19067"/>
                          <a:pt x="2074104" y="-18682"/>
                          <a:pt x="2194000" y="0"/>
                        </a:cubicBezTo>
                        <a:cubicBezTo>
                          <a:pt x="2313896" y="18682"/>
                          <a:pt x="2718541" y="-10478"/>
                          <a:pt x="2879249" y="0"/>
                        </a:cubicBezTo>
                        <a:cubicBezTo>
                          <a:pt x="3039957" y="10478"/>
                          <a:pt x="3274626" y="20259"/>
                          <a:pt x="3564498" y="0"/>
                        </a:cubicBezTo>
                        <a:cubicBezTo>
                          <a:pt x="3854370" y="-20259"/>
                          <a:pt x="3986063" y="23469"/>
                          <a:pt x="4207671" y="0"/>
                        </a:cubicBezTo>
                        <a:cubicBezTo>
                          <a:pt x="4219343" y="274412"/>
                          <a:pt x="4224683" y="299854"/>
                          <a:pt x="4207671" y="553998"/>
                        </a:cubicBezTo>
                        <a:cubicBezTo>
                          <a:pt x="4036424" y="537912"/>
                          <a:pt x="3744576" y="583267"/>
                          <a:pt x="3522422" y="553998"/>
                        </a:cubicBezTo>
                        <a:cubicBezTo>
                          <a:pt x="3300268" y="524729"/>
                          <a:pt x="3166134" y="543038"/>
                          <a:pt x="3005479" y="553998"/>
                        </a:cubicBezTo>
                        <a:cubicBezTo>
                          <a:pt x="2844824" y="564958"/>
                          <a:pt x="2627994" y="545727"/>
                          <a:pt x="2404383" y="553998"/>
                        </a:cubicBezTo>
                        <a:cubicBezTo>
                          <a:pt x="2180772" y="562269"/>
                          <a:pt x="2091626" y="577652"/>
                          <a:pt x="1845364" y="553998"/>
                        </a:cubicBezTo>
                        <a:cubicBezTo>
                          <a:pt x="1599102" y="530344"/>
                          <a:pt x="1440137" y="550655"/>
                          <a:pt x="1160115" y="553998"/>
                        </a:cubicBezTo>
                        <a:cubicBezTo>
                          <a:pt x="880093" y="557341"/>
                          <a:pt x="659499" y="539894"/>
                          <a:pt x="516942" y="553998"/>
                        </a:cubicBezTo>
                        <a:cubicBezTo>
                          <a:pt x="374385" y="568102"/>
                          <a:pt x="129948" y="546875"/>
                          <a:pt x="0" y="553998"/>
                        </a:cubicBezTo>
                        <a:cubicBezTo>
                          <a:pt x="-9085" y="393124"/>
                          <a:pt x="150" y="203471"/>
                          <a:pt x="0" y="0"/>
                        </a:cubicBezTo>
                        <a:close/>
                      </a:path>
                      <a:path w="4207671" h="553998" stroke="0" extrusionOk="0">
                        <a:moveTo>
                          <a:pt x="0" y="0"/>
                        </a:moveTo>
                        <a:cubicBezTo>
                          <a:pt x="177147" y="742"/>
                          <a:pt x="306294" y="19576"/>
                          <a:pt x="559019" y="0"/>
                        </a:cubicBezTo>
                        <a:cubicBezTo>
                          <a:pt x="811744" y="-19576"/>
                          <a:pt x="1050864" y="-7397"/>
                          <a:pt x="1244268" y="0"/>
                        </a:cubicBezTo>
                        <a:cubicBezTo>
                          <a:pt x="1437672" y="7397"/>
                          <a:pt x="1616650" y="13421"/>
                          <a:pt x="1887441" y="0"/>
                        </a:cubicBezTo>
                        <a:cubicBezTo>
                          <a:pt x="2158232" y="-13421"/>
                          <a:pt x="2245125" y="14003"/>
                          <a:pt x="2404383" y="0"/>
                        </a:cubicBezTo>
                        <a:cubicBezTo>
                          <a:pt x="2563641" y="-14003"/>
                          <a:pt x="2710982" y="-5833"/>
                          <a:pt x="3005479" y="0"/>
                        </a:cubicBezTo>
                        <a:cubicBezTo>
                          <a:pt x="3299976" y="5833"/>
                          <a:pt x="3292928" y="12707"/>
                          <a:pt x="3564498" y="0"/>
                        </a:cubicBezTo>
                        <a:cubicBezTo>
                          <a:pt x="3836068" y="-12707"/>
                          <a:pt x="4003232" y="16335"/>
                          <a:pt x="4207671" y="0"/>
                        </a:cubicBezTo>
                        <a:cubicBezTo>
                          <a:pt x="4226427" y="203168"/>
                          <a:pt x="4213484" y="305806"/>
                          <a:pt x="4207671" y="553998"/>
                        </a:cubicBezTo>
                        <a:cubicBezTo>
                          <a:pt x="4001908" y="526171"/>
                          <a:pt x="3894890" y="535625"/>
                          <a:pt x="3648652" y="553998"/>
                        </a:cubicBezTo>
                        <a:cubicBezTo>
                          <a:pt x="3402414" y="572371"/>
                          <a:pt x="3236603" y="574852"/>
                          <a:pt x="3047556" y="553998"/>
                        </a:cubicBezTo>
                        <a:cubicBezTo>
                          <a:pt x="2858509" y="533144"/>
                          <a:pt x="2575198" y="569277"/>
                          <a:pt x="2404383" y="553998"/>
                        </a:cubicBezTo>
                        <a:cubicBezTo>
                          <a:pt x="2233568" y="538719"/>
                          <a:pt x="2013006" y="528017"/>
                          <a:pt x="1803288" y="553998"/>
                        </a:cubicBezTo>
                        <a:cubicBezTo>
                          <a:pt x="1593571" y="579979"/>
                          <a:pt x="1384905" y="539295"/>
                          <a:pt x="1160115" y="553998"/>
                        </a:cubicBezTo>
                        <a:cubicBezTo>
                          <a:pt x="935325" y="568701"/>
                          <a:pt x="807240" y="551794"/>
                          <a:pt x="685249" y="553998"/>
                        </a:cubicBezTo>
                        <a:cubicBezTo>
                          <a:pt x="563258" y="556202"/>
                          <a:pt x="177853" y="543059"/>
                          <a:pt x="0" y="553998"/>
                        </a:cubicBezTo>
                        <a:cubicBezTo>
                          <a:pt x="-22324" y="281999"/>
                          <a:pt x="-17068" y="11420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7A400">
                    <a:lumMod val="75000"/>
                  </a:srgbClr>
                </a:solidFill>
                <a:effectLst>
                  <a:glow rad="254000">
                    <a:srgbClr val="FFFFFF">
                      <a:alpha val="91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kumimoji="0" lang="en-US" altLang="zh-CN" sz="3000" b="1" i="0" u="none" strike="noStrike" kern="1200" cap="none" spc="0" normalizeH="0" noProof="0" dirty="0" smtClean="0">
                <a:ln>
                  <a:noFill/>
                </a:ln>
                <a:solidFill>
                  <a:srgbClr val="67A400">
                    <a:lumMod val="75000"/>
                  </a:srgbClr>
                </a:solidFill>
                <a:effectLst>
                  <a:glow rad="254000">
                    <a:srgbClr val="FFFFFF">
                      <a:alpha val="91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67A400">
                    <a:lumMod val="75000"/>
                  </a:srgbClr>
                </a:solidFill>
                <a:effectLst>
                  <a:glow rad="254000">
                    <a:srgbClr val="FFFFFF">
                      <a:alpha val="91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rgbClr val="67A400">
                  <a:lumMod val="75000"/>
                </a:srgbClr>
              </a:solidFill>
              <a:effectLst>
                <a:glow rad="254000">
                  <a:srgbClr val="FFFFFF">
                    <a:alpha val="91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8045"/>
          <a:stretch/>
        </p:blipFill>
        <p:spPr>
          <a:xfrm>
            <a:off x="0" y="-178409"/>
            <a:ext cx="12192000" cy="23737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49829" y="-1"/>
            <a:ext cx="82731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VẬN DỤNG TRẢI NGHIỆM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348343" y="805934"/>
            <a:ext cx="115243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Cambria" panose="02040503050406030204" pitchFamily="18" charset="0"/>
              </a:rPr>
              <a:t>Bốn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</a:rPr>
              <a:t>băng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</a:rPr>
              <a:t>giấy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</a:rPr>
              <a:t>có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độ</a:t>
            </a:r>
            <a:r>
              <a:rPr lang="en-US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dài</a:t>
            </a:r>
            <a:r>
              <a:rPr lang="en-US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bằng</a:t>
            </a:r>
            <a:r>
              <a:rPr lang="en-US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nhau</a:t>
            </a:r>
            <a:r>
              <a:rPr lang="en-US" sz="2400" dirty="0" smtClean="0">
                <a:latin typeface="Cambria" panose="02040503050406030204" pitchFamily="18" charset="0"/>
              </a:rPr>
              <a:t>, </a:t>
            </a:r>
            <a:r>
              <a:rPr lang="en-US" sz="2400" dirty="0" err="1" smtClean="0">
                <a:latin typeface="Cambria" panose="02040503050406030204" pitchFamily="18" charset="0"/>
              </a:rPr>
              <a:t>p</a:t>
            </a:r>
            <a:r>
              <a:rPr lang="en-US" sz="2400" dirty="0" err="1" smtClean="0">
                <a:latin typeface="Cambria" panose="02040503050406030204" pitchFamily="18" charset="0"/>
              </a:rPr>
              <a:t>hát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</a:rPr>
              <a:t>cho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</a:rPr>
              <a:t>mỗi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</a:rPr>
              <a:t>bạn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</a:rPr>
              <a:t>một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</a:rPr>
              <a:t>băng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</a:rPr>
              <a:t>giấy</a:t>
            </a:r>
            <a:r>
              <a:rPr lang="en-US" sz="2400" dirty="0" smtClean="0">
                <a:latin typeface="Cambria" panose="02040503050406030204" pitchFamily="18" charset="0"/>
              </a:rPr>
              <a:t>. </a:t>
            </a:r>
            <a:r>
              <a:rPr lang="en-US" sz="2400" dirty="0" err="1" smtClean="0">
                <a:latin typeface="Cambria" panose="02040503050406030204" pitchFamily="18" charset="0"/>
              </a:rPr>
              <a:t>Dựa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</a:rPr>
              <a:t>vào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</a:rPr>
              <a:t>băng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</a:rPr>
              <a:t>giấy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em</a:t>
            </a:r>
            <a:r>
              <a:rPr lang="en-US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được</a:t>
            </a:r>
            <a:r>
              <a:rPr lang="en-US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phát</a:t>
            </a:r>
            <a:r>
              <a:rPr lang="en-US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</a:rPr>
              <a:t>hãy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</a:rPr>
              <a:t>tô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</a:rPr>
              <a:t>màu</a:t>
            </a:r>
            <a:r>
              <a:rPr lang="en-US" sz="2400" dirty="0" smtClean="0">
                <a:latin typeface="Cambria" panose="02040503050406030204" pitchFamily="18" charset="0"/>
              </a:rPr>
              <a:t>       ;     ;     ;       </a:t>
            </a:r>
            <a:r>
              <a:rPr lang="en-US" sz="2400" dirty="0" err="1" smtClean="0">
                <a:latin typeface="Cambria" panose="02040503050406030204" pitchFamily="18" charset="0"/>
              </a:rPr>
              <a:t>băng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</a:rPr>
              <a:t>giấy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smtClean="0">
                <a:latin typeface="Cambria" panose="02040503050406030204" pitchFamily="18" charset="0"/>
              </a:rPr>
              <a:t>. </a:t>
            </a:r>
            <a:r>
              <a:rPr lang="en-US" sz="2400" dirty="0" err="1" smtClean="0">
                <a:latin typeface="Cambria" panose="02040503050406030204" pitchFamily="18" charset="0"/>
              </a:rPr>
              <a:t>Hỏi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</a:rPr>
              <a:t>băng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</a:rPr>
              <a:t>giấy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</a:rPr>
              <a:t>tô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</a:rPr>
              <a:t>màu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</a:rPr>
              <a:t>của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</a:rPr>
              <a:t>những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</a:rPr>
              <a:t>bạn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</a:rPr>
              <a:t>nào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</a:rPr>
              <a:t>có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phần</a:t>
            </a: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băng</a:t>
            </a: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giấy</a:t>
            </a: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bằng</a:t>
            </a: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nhau</a:t>
            </a:r>
            <a:r>
              <a:rPr lang="en-US" sz="2400" dirty="0" smtClean="0">
                <a:latin typeface="Cambria" panose="02040503050406030204" pitchFamily="18" charset="0"/>
              </a:rPr>
              <a:t>? Qua </a:t>
            </a:r>
            <a:r>
              <a:rPr lang="en-US" sz="2400" dirty="0" err="1" smtClean="0">
                <a:latin typeface="Cambria" panose="02040503050406030204" pitchFamily="18" charset="0"/>
              </a:rPr>
              <a:t>đó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</a:rPr>
              <a:t>em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</a:rPr>
              <a:t>thấy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</a:rPr>
              <a:t>được</a:t>
            </a:r>
            <a:r>
              <a:rPr lang="en-US" sz="2400" dirty="0" smtClean="0">
                <a:latin typeface="Cambria" panose="02040503050406030204" pitchFamily="18" charset="0"/>
              </a:rPr>
              <a:t>  </a:t>
            </a:r>
            <a:r>
              <a:rPr lang="en-US" sz="2400" dirty="0" err="1" smtClean="0">
                <a:latin typeface="Cambria" panose="02040503050406030204" pitchFamily="18" charset="0"/>
              </a:rPr>
              <a:t>gì</a:t>
            </a:r>
            <a:r>
              <a:rPr lang="en-US" sz="2400" dirty="0" smtClean="0">
                <a:latin typeface="Cambria" panose="02040503050406030204" pitchFamily="18" charset="0"/>
              </a:rPr>
              <a:t>?</a:t>
            </a:r>
            <a:endParaRPr lang="en-US" sz="2400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31771" y="1175662"/>
            <a:ext cx="304800" cy="494428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2348" y="1211941"/>
            <a:ext cx="213722" cy="486228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47773" y="1240963"/>
            <a:ext cx="185777" cy="428180"/>
          </a:xfrm>
          <a:prstGeom prst="rect">
            <a:avLst/>
          </a:prstGeom>
          <a:noFill/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26754" y="1255486"/>
            <a:ext cx="188676" cy="487430"/>
          </a:xfrm>
          <a:prstGeom prst="rect">
            <a:avLst/>
          </a:prstGeom>
          <a:noFill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66400" y="2353582"/>
            <a:ext cx="362857" cy="1496785"/>
          </a:xfrm>
          <a:prstGeom prst="rect">
            <a:avLst/>
          </a:prstGeom>
          <a:noFill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09829" y="2305051"/>
            <a:ext cx="377371" cy="1556656"/>
          </a:xfrm>
          <a:prstGeom prst="rect">
            <a:avLst/>
          </a:prstGeom>
          <a:noFill/>
        </p:spPr>
      </p:pic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10900229" y="2696936"/>
            <a:ext cx="6431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10065677" y="2660654"/>
            <a:ext cx="6431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89324" y="2438399"/>
            <a:ext cx="580572" cy="1277258"/>
          </a:xfrm>
          <a:prstGeom prst="rect">
            <a:avLst/>
          </a:prstGeom>
          <a:noFill/>
        </p:spPr>
      </p:pic>
      <p:pic>
        <p:nvPicPr>
          <p:cNvPr id="1026" name="Picture 2" descr="D:\2023-2024\z5279543822170_ea41119019548a477a53d587ccdbc797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39208" y="2531835"/>
            <a:ext cx="6997700" cy="3187700"/>
          </a:xfrm>
          <a:prstGeom prst="rect">
            <a:avLst/>
          </a:prstGeom>
          <a:noFill/>
        </p:spPr>
      </p:pic>
      <p:pic>
        <p:nvPicPr>
          <p:cNvPr id="1027" name="Picture 3" descr="D:\2023-2024\z5279550778093_d676587a78c48ead99c3995e933a7077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32857" y="2544536"/>
            <a:ext cx="7010400" cy="3162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04800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086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443" r="1374" b="10077"/>
          <a:stretch/>
        </p:blipFill>
        <p:spPr>
          <a:xfrm>
            <a:off x="-65350" y="0"/>
            <a:ext cx="12187647" cy="6996033"/>
          </a:xfrm>
          <a:prstGeom prst="rect">
            <a:avLst/>
          </a:prstGeom>
        </p:spPr>
      </p:pic>
      <p:sp>
        <p:nvSpPr>
          <p:cNvPr id="25" name="Hình chữ nhật: Góc Tròn 3">
            <a:extLst>
              <a:ext uri="{FF2B5EF4-FFF2-40B4-BE49-F238E27FC236}">
                <a16:creationId xmlns="" xmlns:a16="http://schemas.microsoft.com/office/drawing/2014/main" id="{FD1C116F-5A53-3627-C653-3E4550C99D90}"/>
              </a:ext>
            </a:extLst>
          </p:cNvPr>
          <p:cNvSpPr/>
          <p:nvPr/>
        </p:nvSpPr>
        <p:spPr>
          <a:xfrm>
            <a:off x="0" y="532736"/>
            <a:ext cx="11784060" cy="5415038"/>
          </a:xfrm>
          <a:custGeom>
            <a:avLst/>
            <a:gdLst>
              <a:gd name="connsiteX0" fmla="*/ 0 w 6880559"/>
              <a:gd name="connsiteY0" fmla="*/ 840793 h 5044658"/>
              <a:gd name="connsiteX1" fmla="*/ 840793 w 6880559"/>
              <a:gd name="connsiteY1" fmla="*/ 0 h 5044658"/>
              <a:gd name="connsiteX2" fmla="*/ 6039766 w 6880559"/>
              <a:gd name="connsiteY2" fmla="*/ 0 h 5044658"/>
              <a:gd name="connsiteX3" fmla="*/ 6880559 w 6880559"/>
              <a:gd name="connsiteY3" fmla="*/ 840793 h 5044658"/>
              <a:gd name="connsiteX4" fmla="*/ 6880559 w 6880559"/>
              <a:gd name="connsiteY4" fmla="*/ 4203865 h 5044658"/>
              <a:gd name="connsiteX5" fmla="*/ 6039766 w 6880559"/>
              <a:gd name="connsiteY5" fmla="*/ 5044658 h 5044658"/>
              <a:gd name="connsiteX6" fmla="*/ 840793 w 6880559"/>
              <a:gd name="connsiteY6" fmla="*/ 5044658 h 5044658"/>
              <a:gd name="connsiteX7" fmla="*/ 0 w 6880559"/>
              <a:gd name="connsiteY7" fmla="*/ 4203865 h 5044658"/>
              <a:gd name="connsiteX8" fmla="*/ 0 w 6880559"/>
              <a:gd name="connsiteY8" fmla="*/ 840793 h 50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559" h="5044658" fill="none" extrusionOk="0">
                <a:moveTo>
                  <a:pt x="0" y="840793"/>
                </a:moveTo>
                <a:cubicBezTo>
                  <a:pt x="-36271" y="378691"/>
                  <a:pt x="366639" y="55631"/>
                  <a:pt x="840793" y="0"/>
                </a:cubicBezTo>
                <a:cubicBezTo>
                  <a:pt x="2422487" y="77600"/>
                  <a:pt x="4104574" y="-27269"/>
                  <a:pt x="6039766" y="0"/>
                </a:cubicBezTo>
                <a:cubicBezTo>
                  <a:pt x="6534753" y="-40406"/>
                  <a:pt x="6886005" y="378039"/>
                  <a:pt x="6880559" y="840793"/>
                </a:cubicBezTo>
                <a:cubicBezTo>
                  <a:pt x="6989559" y="1845335"/>
                  <a:pt x="6802350" y="3332090"/>
                  <a:pt x="6880559" y="4203865"/>
                </a:cubicBezTo>
                <a:cubicBezTo>
                  <a:pt x="6844718" y="4654201"/>
                  <a:pt x="6464275" y="5062232"/>
                  <a:pt x="6039766" y="5044658"/>
                </a:cubicBezTo>
                <a:cubicBezTo>
                  <a:pt x="5132095" y="5093835"/>
                  <a:pt x="1971963" y="4921956"/>
                  <a:pt x="840793" y="5044658"/>
                </a:cubicBezTo>
                <a:cubicBezTo>
                  <a:pt x="369174" y="5100434"/>
                  <a:pt x="-26969" y="4691442"/>
                  <a:pt x="0" y="4203865"/>
                </a:cubicBezTo>
                <a:cubicBezTo>
                  <a:pt x="47022" y="3374851"/>
                  <a:pt x="104569" y="1978849"/>
                  <a:pt x="0" y="840793"/>
                </a:cubicBezTo>
                <a:close/>
              </a:path>
              <a:path w="6880559" h="5044658" stroke="0" extrusionOk="0">
                <a:moveTo>
                  <a:pt x="0" y="840793"/>
                </a:moveTo>
                <a:cubicBezTo>
                  <a:pt x="48296" y="370916"/>
                  <a:pt x="387240" y="-721"/>
                  <a:pt x="840793" y="0"/>
                </a:cubicBezTo>
                <a:cubicBezTo>
                  <a:pt x="2783026" y="-129276"/>
                  <a:pt x="4908678" y="-77778"/>
                  <a:pt x="6039766" y="0"/>
                </a:cubicBezTo>
                <a:cubicBezTo>
                  <a:pt x="6486445" y="-56357"/>
                  <a:pt x="6877351" y="394931"/>
                  <a:pt x="6880559" y="840793"/>
                </a:cubicBezTo>
                <a:cubicBezTo>
                  <a:pt x="6962158" y="1491911"/>
                  <a:pt x="7034859" y="3779628"/>
                  <a:pt x="6880559" y="4203865"/>
                </a:cubicBezTo>
                <a:cubicBezTo>
                  <a:pt x="6907657" y="4725370"/>
                  <a:pt x="6481321" y="5052407"/>
                  <a:pt x="6039766" y="5044658"/>
                </a:cubicBezTo>
                <a:cubicBezTo>
                  <a:pt x="4132454" y="5088878"/>
                  <a:pt x="1873451" y="5015276"/>
                  <a:pt x="840793" y="5044658"/>
                </a:cubicBezTo>
                <a:cubicBezTo>
                  <a:pt x="355406" y="4963855"/>
                  <a:pt x="-58535" y="4654693"/>
                  <a:pt x="0" y="4203865"/>
                </a:cubicBezTo>
                <a:cubicBezTo>
                  <a:pt x="-159954" y="3220932"/>
                  <a:pt x="22140" y="2496367"/>
                  <a:pt x="0" y="84079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E77D2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0" name="TextBox 47">
            <a:extLst>
              <a:ext uri="{FF2B5EF4-FFF2-40B4-BE49-F238E27FC236}">
                <a16:creationId xmlns="" xmlns:a16="http://schemas.microsoft.com/office/drawing/2014/main" id="{B80138F7-4E41-D56C-8B11-2F19F0D81CCA}"/>
              </a:ext>
            </a:extLst>
          </p:cNvPr>
          <p:cNvSpPr txBox="1"/>
          <p:nvPr/>
        </p:nvSpPr>
        <p:spPr>
          <a:xfrm>
            <a:off x="302599" y="864510"/>
            <a:ext cx="11178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*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Rút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ban </a:t>
            </a:r>
            <a:r>
              <a:rPr lang="en-US" sz="36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47">
            <a:extLst>
              <a:ext uri="{FF2B5EF4-FFF2-40B4-BE49-F238E27FC236}">
                <a16:creationId xmlns="" xmlns:a16="http://schemas.microsoft.com/office/drawing/2014/main" id="{F4B6113A-6656-82AB-DB02-710FC286F47E}"/>
              </a:ext>
            </a:extLst>
          </p:cNvPr>
          <p:cNvSpPr txBox="1"/>
          <p:nvPr/>
        </p:nvSpPr>
        <p:spPr>
          <a:xfrm>
            <a:off x="302598" y="2270931"/>
            <a:ext cx="113814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sz="3600" b="1" u="sng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Bước 1:</a:t>
            </a:r>
            <a:r>
              <a:rPr lang="vi-VN" alt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Xét</a:t>
            </a:r>
            <a:r>
              <a:rPr lang="en-US" alt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xem</a:t>
            </a:r>
            <a:r>
              <a:rPr lang="en-US" alt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tử</a:t>
            </a:r>
            <a:r>
              <a:rPr lang="en-US" alt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alt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alt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mẫu</a:t>
            </a:r>
            <a:r>
              <a:rPr lang="en-US" alt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alt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cùng</a:t>
            </a:r>
            <a:r>
              <a:rPr lang="en-US" alt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chia</a:t>
            </a:r>
            <a:r>
              <a:rPr lang="en-US" alt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hết</a:t>
            </a:r>
            <a:r>
              <a:rPr lang="en-US" alt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cho</a:t>
            </a:r>
            <a:r>
              <a:rPr lang="en-US" alt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alt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tự</a:t>
            </a:r>
            <a:r>
              <a:rPr lang="en-US" alt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nhiên</a:t>
            </a:r>
            <a:r>
              <a:rPr lang="en-US" alt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nào</a:t>
            </a:r>
            <a:r>
              <a:rPr lang="en-US" alt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lớn</a:t>
            </a:r>
            <a:r>
              <a:rPr lang="en-US" alt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hơn</a:t>
            </a:r>
            <a:r>
              <a:rPr lang="en-US" alt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1.</a:t>
            </a:r>
            <a:r>
              <a:rPr lang="en-US" alt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ct val="50000"/>
              </a:spcBef>
              <a:defRPr/>
            </a:pPr>
            <a:r>
              <a:rPr lang="vi-VN" altLang="en-US" sz="3600" b="1" u="sng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Bước 2:</a:t>
            </a:r>
            <a:r>
              <a:rPr lang="vi-VN" alt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Chia</a:t>
            </a:r>
            <a:r>
              <a:rPr lang="en-US" alt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tử</a:t>
            </a:r>
            <a:r>
              <a:rPr lang="en-US" alt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alt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alt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mẫu</a:t>
            </a:r>
            <a:r>
              <a:rPr lang="en-US" alt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alt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cho</a:t>
            </a:r>
            <a:r>
              <a:rPr lang="en-US" alt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alt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đó</a:t>
            </a:r>
            <a:r>
              <a:rPr lang="en-US" alt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lvl="0" algn="just">
              <a:spcBef>
                <a:spcPct val="50000"/>
              </a:spcBef>
              <a:defRPr/>
            </a:pPr>
            <a:r>
              <a:rPr lang="vi-VN" alt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=&gt; </a:t>
            </a:r>
            <a:r>
              <a:rPr lang="en-US" alt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Cứ</a:t>
            </a:r>
            <a:r>
              <a:rPr lang="en-US" alt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lang="en-US" alt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như</a:t>
            </a:r>
            <a:r>
              <a:rPr lang="en-US" alt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thế</a:t>
            </a:r>
            <a:r>
              <a:rPr lang="en-US" alt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cho</a:t>
            </a:r>
            <a:r>
              <a:rPr lang="en-US" alt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đến</a:t>
            </a:r>
            <a:r>
              <a:rPr lang="en-US" alt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khi</a:t>
            </a:r>
            <a:r>
              <a:rPr lang="en-US" alt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nhận</a:t>
            </a:r>
            <a:r>
              <a:rPr lang="en-US" alt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lang="en-US" alt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phân</a:t>
            </a:r>
            <a:r>
              <a:rPr lang="en-US" alt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alt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tối</a:t>
            </a:r>
            <a:r>
              <a:rPr lang="en-US" alt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giản</a:t>
            </a:r>
            <a:r>
              <a:rPr lang="en-US" alt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lang="en-US" altLang="en-US" sz="36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6" name="TextBox 47">
            <a:extLst>
              <a:ext uri="{FF2B5EF4-FFF2-40B4-BE49-F238E27FC236}">
                <a16:creationId xmlns="" xmlns:a16="http://schemas.microsoft.com/office/drawing/2014/main" id="{680AF40C-22F8-7516-B045-6F12465D198B}"/>
              </a:ext>
            </a:extLst>
          </p:cNvPr>
          <p:cNvSpPr txBox="1"/>
          <p:nvPr/>
        </p:nvSpPr>
        <p:spPr>
          <a:xfrm>
            <a:off x="418508" y="2670146"/>
            <a:ext cx="10947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3482F3D-8802-8608-6FB5-71C69C3CF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764" y="-274022"/>
            <a:ext cx="5129461" cy="108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7143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/>
      <p:bldP spid="33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1261" y="170724"/>
            <a:ext cx="7531331" cy="75313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7A0259A-7A89-4641-845E-444FCB8760C8}"/>
              </a:ext>
            </a:extLst>
          </p:cNvPr>
          <p:cNvSpPr txBox="1"/>
          <p:nvPr/>
        </p:nvSpPr>
        <p:spPr>
          <a:xfrm>
            <a:off x="5399367" y="2250768"/>
            <a:ext cx="6792633" cy="295465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Chúc</a:t>
            </a:r>
            <a:r>
              <a:rPr kumimoji="0" lang="en-US" sz="9600" b="0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kumimoji="0" lang="en-US" sz="9600" b="0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học</a:t>
            </a:r>
            <a:r>
              <a:rPr kumimoji="0" lang="en-US" sz="9600" b="0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tốt</a:t>
            </a:r>
            <a:endParaRPr kumimoji="0" lang="en-US" sz="9600" b="0" i="0" u="none" strike="noStrike" kern="1200" cap="none" spc="0" normalizeH="0" baseline="0" noProof="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UTM Rockwell" panose="020406030505060202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19707">
            <a:off x="153017" y="288402"/>
            <a:ext cx="1355871" cy="1146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475269">
            <a:off x="10929582" y="1915460"/>
            <a:ext cx="932769" cy="6706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8346" y="5205423"/>
            <a:ext cx="1054699" cy="15911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5255" y="3546275"/>
            <a:ext cx="881227" cy="9749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64553">
            <a:off x="4963918" y="3422625"/>
            <a:ext cx="1501672" cy="8806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4320" y="989376"/>
            <a:ext cx="1161143" cy="9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1361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5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258</Words>
  <Application>Microsoft Office PowerPoint</Application>
  <PresentationFormat>Custom</PresentationFormat>
  <Paragraphs>46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Custom Design</vt:lpstr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52</cp:revision>
  <dcterms:created xsi:type="dcterms:W3CDTF">2023-12-19T11:04:28Z</dcterms:created>
  <dcterms:modified xsi:type="dcterms:W3CDTF">2024-03-24T07:53:22Z</dcterms:modified>
</cp:coreProperties>
</file>