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6" r:id="rId1"/>
  </p:sldMasterIdLst>
  <p:notesMasterIdLst>
    <p:notesMasterId r:id="rId14"/>
  </p:notesMasterIdLst>
  <p:sldIdLst>
    <p:sldId id="540" r:id="rId2"/>
    <p:sldId id="539" r:id="rId3"/>
    <p:sldId id="538" r:id="rId4"/>
    <p:sldId id="524" r:id="rId5"/>
    <p:sldId id="527" r:id="rId6"/>
    <p:sldId id="541" r:id="rId7"/>
    <p:sldId id="543" r:id="rId8"/>
    <p:sldId id="545" r:id="rId9"/>
    <p:sldId id="528" r:id="rId10"/>
    <p:sldId id="546" r:id="rId11"/>
    <p:sldId id="547" r:id="rId12"/>
    <p:sldId id="537" r:id="rId13"/>
  </p:sldIdLst>
  <p:sldSz cx="9144000" cy="5143500" type="screen16x9"/>
  <p:notesSz cx="6858000" cy="9144000"/>
  <p:embeddedFontLst>
    <p:embeddedFont>
      <p:font typeface="Arial-Rounded" panose="020B060402020202020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HP001 5 hàng" panose="020B0603050302020204" pitchFamily="34" charset="0"/>
      <p:regular r:id="rId23"/>
      <p:bold r:id="rId24"/>
    </p:embeddedFont>
    <p:embeddedFont>
      <p:font typeface="Quicksand Medium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FF"/>
    <a:srgbClr val="E80888"/>
    <a:srgbClr val="EB67B6"/>
    <a:srgbClr val="D50D8E"/>
    <a:srgbClr val="F446B6"/>
    <a:srgbClr val="009242"/>
    <a:srgbClr val="0418AC"/>
    <a:srgbClr val="FEE7EF"/>
    <a:srgbClr val="8D3A96"/>
    <a:srgbClr val="CD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95552" autoAdjust="0"/>
  </p:normalViewPr>
  <p:slideViewPr>
    <p:cSldViewPr snapToGrid="0">
      <p:cViewPr varScale="1">
        <p:scale>
          <a:sx n="84" d="100"/>
          <a:sy n="84" d="100"/>
        </p:scale>
        <p:origin x="680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3566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6147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154783"/>
            <a:ext cx="2057401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1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3278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49" y="450150"/>
            <a:ext cx="6367801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1172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2625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900115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76447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2153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0038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91484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98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8974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039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1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3513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843" y="0"/>
            <a:ext cx="8955157" cy="4572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Nhiệt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liệt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đón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            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Mầm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non –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Tiểu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254" y="450150"/>
            <a:ext cx="7868558" cy="4090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KỸ NĂNG SỐNG - CÂU CHUYỆN -NHỮNG VẾT ĐINH- 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99667"/>
            <a:ext cx="9144000" cy="57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13574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Thoại 002 (2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6787" y="3602937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1314" y="1786920"/>
            <a:ext cx="5398316" cy="156966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9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P001 5 hàng" pitchFamily="34" charset="0"/>
              </a:rPr>
              <a:t>Kết</a:t>
            </a:r>
            <a:r>
              <a: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9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P001 5 hàng" pitchFamily="34" charset="0"/>
              </a:rPr>
              <a:t> </a:t>
            </a:r>
            <a:r>
              <a:rPr lang="en-US" sz="9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9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P001 5 hàng" pitchFamily="34" charset="0"/>
              </a:rPr>
              <a:t>luận</a:t>
            </a:r>
            <a:endParaRPr 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8"/>
            <a:ext cx="5401339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5"/>
            <a:ext cx="2952521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51986824014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390" y="-55906"/>
            <a:ext cx="9332843" cy="52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0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41626" y="72570"/>
            <a:ext cx="7393915" cy="1160890"/>
          </a:xfrm>
          <a:prstGeom prst="roundRect">
            <a:avLst/>
          </a:prstGeom>
          <a:solidFill>
            <a:srgbClr val="E80888"/>
          </a:solidFill>
          <a:ln w="76200">
            <a:solidFill>
              <a:srgbClr val="FFD1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 </a:t>
            </a:r>
            <a:r>
              <a:rPr lang="en-US" sz="4000" b="1" dirty="0"/>
              <a:t>BÀI HỌC TỪ CUỘC SỐNG</a:t>
            </a:r>
          </a:p>
        </p:txBody>
      </p:sp>
      <p:sp>
        <p:nvSpPr>
          <p:cNvPr id="5" name="Oval 4"/>
          <p:cNvSpPr/>
          <p:nvPr/>
        </p:nvSpPr>
        <p:spPr>
          <a:xfrm>
            <a:off x="95018" y="72570"/>
            <a:ext cx="867095" cy="770902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E80888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526" y="2608123"/>
            <a:ext cx="5341289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4800" b="1" dirty="0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lang="en-US" sz="4800" b="1" dirty="0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4800" b="1" dirty="0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endParaRPr lang="en-US" sz="4800" b="1" dirty="0">
              <a:solidFill>
                <a:srgbClr val="E80888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24635" y="1233460"/>
            <a:ext cx="1055077" cy="1028015"/>
          </a:xfrm>
          <a:prstGeom prst="ellipse">
            <a:avLst/>
          </a:prstGeom>
          <a:solidFill>
            <a:srgbClr val="E8088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99996" y="1379181"/>
            <a:ext cx="1136577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BÀI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4636" y="2047460"/>
            <a:ext cx="1557104" cy="785192"/>
          </a:xfrm>
        </p:spPr>
        <p:txBody>
          <a:bodyPr/>
          <a:lstStyle/>
          <a:p>
            <a:pPr algn="l"/>
            <a:r>
              <a:rPr lang="en-US" sz="4000" b="1" dirty="0" err="1">
                <a:solidFill>
                  <a:srgbClr val="FF0000"/>
                </a:solidFill>
              </a:rPr>
              <a:t>Tiết</a:t>
            </a:r>
            <a:r>
              <a:rPr lang="en-US" sz="4000" b="1" dirty="0">
                <a:solidFill>
                  <a:srgbClr val="FF0000"/>
                </a:solidFill>
              </a:rPr>
              <a:t> 3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100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7565" y="0"/>
            <a:ext cx="26645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Câu hỏi của sói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87463" y="427241"/>
            <a:ext cx="885775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100" dirty="0"/>
              <a:t>    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sóc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cành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bỗng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chân</a:t>
            </a:r>
            <a:r>
              <a:rPr lang="en-US" sz="2000" dirty="0"/>
              <a:t>, </a:t>
            </a:r>
            <a:r>
              <a:rPr lang="en-US" sz="2000" dirty="0" err="1"/>
              <a:t>rơi</a:t>
            </a:r>
            <a:r>
              <a:rPr lang="en-US" sz="2000" dirty="0"/>
              <a:t> </a:t>
            </a:r>
            <a:r>
              <a:rPr lang="en-US" sz="2000" dirty="0" err="1"/>
              <a:t>trúng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lão</a:t>
            </a:r>
            <a:r>
              <a:rPr lang="en-US" sz="2000" dirty="0"/>
              <a:t> </a:t>
            </a:r>
            <a:r>
              <a:rPr lang="en-US" sz="2000" dirty="0" err="1"/>
              <a:t>sói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ngái</a:t>
            </a:r>
            <a:r>
              <a:rPr lang="en-US" sz="2000" dirty="0"/>
              <a:t> </a:t>
            </a:r>
            <a:r>
              <a:rPr lang="en-US" sz="2000" dirty="0" err="1"/>
              <a:t>ngủ</a:t>
            </a:r>
            <a:r>
              <a:rPr lang="en-US" sz="2000" dirty="0"/>
              <a:t>. </a:t>
            </a:r>
            <a:r>
              <a:rPr lang="en-US" sz="2000" dirty="0" err="1"/>
              <a:t>Sói</a:t>
            </a:r>
            <a:r>
              <a:rPr lang="en-US" sz="2000" dirty="0"/>
              <a:t> </a:t>
            </a:r>
            <a:r>
              <a:rPr lang="en-US" sz="2000" dirty="0" err="1"/>
              <a:t>chồm</a:t>
            </a:r>
            <a:r>
              <a:rPr lang="en-US" sz="2000" dirty="0"/>
              <a:t> </a:t>
            </a:r>
            <a:r>
              <a:rPr lang="en-US" sz="2000" dirty="0" err="1"/>
              <a:t>dậy</a:t>
            </a:r>
            <a:r>
              <a:rPr lang="en-US" sz="2000" dirty="0"/>
              <a:t>, </a:t>
            </a:r>
            <a:r>
              <a:rPr lang="en-US" sz="2000" dirty="0" err="1"/>
              <a:t>túm</a:t>
            </a:r>
            <a:r>
              <a:rPr lang="en-US" sz="2000" dirty="0"/>
              <a:t>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sóc</a:t>
            </a:r>
            <a:r>
              <a:rPr lang="en-US" sz="2000" dirty="0"/>
              <a:t>. </a:t>
            </a:r>
            <a:r>
              <a:rPr lang="en-US" sz="2000" dirty="0" err="1"/>
              <a:t>Sóc</a:t>
            </a:r>
            <a:r>
              <a:rPr lang="en-US" sz="2000" dirty="0"/>
              <a:t> van </a:t>
            </a:r>
            <a:r>
              <a:rPr lang="en-US" sz="2000" dirty="0" err="1"/>
              <a:t>nài</a:t>
            </a:r>
            <a:r>
              <a:rPr lang="en-US" sz="2000" dirty="0"/>
              <a:t> :</a:t>
            </a:r>
          </a:p>
          <a:p>
            <a:pPr lvl="1" algn="just"/>
            <a:r>
              <a:rPr lang="en-US" sz="2000" i="1" dirty="0"/>
              <a:t>    </a:t>
            </a:r>
            <a:r>
              <a:rPr lang="en-US" sz="2000" dirty="0"/>
              <a:t>- </a:t>
            </a:r>
            <a:r>
              <a:rPr lang="en-US" sz="2000" dirty="0" err="1"/>
              <a:t>Xin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thả</a:t>
            </a:r>
            <a:r>
              <a:rPr lang="en-US" sz="2000" dirty="0"/>
              <a:t> </a:t>
            </a:r>
            <a:r>
              <a:rPr lang="en-US" sz="2000" dirty="0" err="1"/>
              <a:t>tôi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!</a:t>
            </a:r>
          </a:p>
          <a:p>
            <a:pPr lvl="1" algn="just"/>
            <a:r>
              <a:rPr lang="en-US" sz="2000" dirty="0"/>
              <a:t>    </a:t>
            </a:r>
            <a:r>
              <a:rPr lang="en-US" sz="2000" dirty="0" err="1"/>
              <a:t>Sói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:</a:t>
            </a:r>
          </a:p>
          <a:p>
            <a:pPr lvl="1" algn="just"/>
            <a:r>
              <a:rPr lang="en-US" sz="2000" dirty="0"/>
              <a:t>    - </a:t>
            </a:r>
            <a:r>
              <a:rPr lang="en-US" sz="2000" dirty="0" err="1"/>
              <a:t>Được</a:t>
            </a:r>
            <a:r>
              <a:rPr lang="en-US" sz="2000" dirty="0"/>
              <a:t>, ta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thả</a:t>
            </a:r>
            <a:r>
              <a:rPr lang="en-US" sz="2000" dirty="0"/>
              <a:t>,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ngươi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ta </a:t>
            </a:r>
            <a:r>
              <a:rPr lang="en-US" sz="2000" dirty="0" err="1"/>
              <a:t>biết</a:t>
            </a:r>
            <a:r>
              <a:rPr lang="en-US" sz="2000" dirty="0"/>
              <a:t> :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bọn</a:t>
            </a:r>
            <a:r>
              <a:rPr lang="en-US" sz="2000" dirty="0"/>
              <a:t> </a:t>
            </a:r>
            <a:r>
              <a:rPr lang="en-US" sz="2000" dirty="0" err="1"/>
              <a:t>sóc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ngươi</a:t>
            </a:r>
            <a:r>
              <a:rPr lang="en-US" sz="2000" dirty="0"/>
              <a:t> </a:t>
            </a:r>
            <a:r>
              <a:rPr lang="en-US" sz="2000" dirty="0" err="1"/>
              <a:t>cứ</a:t>
            </a:r>
            <a:r>
              <a:rPr lang="en-US" sz="2000" dirty="0"/>
              <a:t> </a:t>
            </a:r>
            <a:r>
              <a:rPr lang="en-US" sz="2000" dirty="0" err="1"/>
              <a:t>nhảy</a:t>
            </a:r>
            <a:r>
              <a:rPr lang="en-US" sz="2000" dirty="0"/>
              <a:t> </a:t>
            </a:r>
            <a:r>
              <a:rPr lang="en-US" sz="2000" dirty="0" err="1"/>
              <a:t>nhót</a:t>
            </a:r>
            <a:r>
              <a:rPr lang="en-US" sz="2000" dirty="0"/>
              <a:t> </a:t>
            </a:r>
            <a:r>
              <a:rPr lang="en-US" sz="2000" dirty="0" err="1"/>
              <a:t>vui</a:t>
            </a:r>
            <a:r>
              <a:rPr lang="en-US" sz="2000" dirty="0"/>
              <a:t> </a:t>
            </a:r>
            <a:r>
              <a:rPr lang="en-US" sz="2000" dirty="0" err="1"/>
              <a:t>đùa</a:t>
            </a:r>
            <a:r>
              <a:rPr lang="en-US" sz="2000" dirty="0"/>
              <a:t> </a:t>
            </a:r>
            <a:r>
              <a:rPr lang="en-US" sz="2000" dirty="0" err="1"/>
              <a:t>suốt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, </a:t>
            </a:r>
            <a:r>
              <a:rPr lang="en-US" sz="2000" dirty="0" err="1"/>
              <a:t>còn</a:t>
            </a:r>
            <a:r>
              <a:rPr lang="en-US" sz="2000" dirty="0"/>
              <a:t> ta </a:t>
            </a:r>
            <a:r>
              <a:rPr lang="en-US" sz="2000" dirty="0" err="1"/>
              <a:t>lúc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buồn</a:t>
            </a:r>
            <a:r>
              <a:rPr lang="en-US" sz="2000" dirty="0"/>
              <a:t> </a:t>
            </a:r>
            <a:r>
              <a:rPr lang="en-US" sz="2000" dirty="0" err="1"/>
              <a:t>bực</a:t>
            </a:r>
            <a:r>
              <a:rPr lang="en-US" sz="2000" dirty="0"/>
              <a:t> ?</a:t>
            </a:r>
          </a:p>
          <a:p>
            <a:pPr lvl="1" algn="just"/>
            <a:r>
              <a:rPr lang="en-US" sz="2000" dirty="0"/>
              <a:t>    </a:t>
            </a:r>
            <a:r>
              <a:rPr lang="en-US" sz="2000" dirty="0" err="1"/>
              <a:t>Sóc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:</a:t>
            </a:r>
          </a:p>
          <a:p>
            <a:pPr lvl="1" algn="just"/>
            <a:r>
              <a:rPr lang="en-US" sz="2000" dirty="0"/>
              <a:t>     - </a:t>
            </a:r>
            <a:r>
              <a:rPr lang="en-US" sz="2000" dirty="0" err="1"/>
              <a:t>Thả</a:t>
            </a:r>
            <a:r>
              <a:rPr lang="en-US" sz="2000" dirty="0"/>
              <a:t> </a:t>
            </a:r>
            <a:r>
              <a:rPr lang="en-US" sz="2000" dirty="0" err="1"/>
              <a:t>tôi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,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tôi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.</a:t>
            </a:r>
          </a:p>
          <a:p>
            <a:pPr lvl="1" algn="just"/>
            <a:r>
              <a:rPr lang="en-US" sz="2000" dirty="0"/>
              <a:t>    </a:t>
            </a:r>
            <a:r>
              <a:rPr lang="en-US" sz="2000" dirty="0" err="1"/>
              <a:t>Sói</a:t>
            </a:r>
            <a:r>
              <a:rPr lang="en-US" sz="2000" dirty="0"/>
              <a:t> </a:t>
            </a:r>
            <a:r>
              <a:rPr lang="en-US" sz="2000" dirty="0" err="1"/>
              <a:t>thả</a:t>
            </a:r>
            <a:r>
              <a:rPr lang="en-US" sz="2000" dirty="0"/>
              <a:t> </a:t>
            </a:r>
            <a:r>
              <a:rPr lang="en-US" sz="2000" dirty="0" err="1"/>
              <a:t>sóc</a:t>
            </a:r>
            <a:r>
              <a:rPr lang="en-US" sz="2000" dirty="0"/>
              <a:t> </a:t>
            </a:r>
            <a:r>
              <a:rPr lang="en-US" sz="2000" dirty="0" err="1"/>
              <a:t>ra.</a:t>
            </a:r>
            <a:r>
              <a:rPr lang="en-US" sz="2000" dirty="0"/>
              <a:t> </a:t>
            </a:r>
            <a:r>
              <a:rPr lang="en-US" sz="2000" dirty="0" err="1"/>
              <a:t>Sóc</a:t>
            </a:r>
            <a:r>
              <a:rPr lang="en-US" sz="2000" dirty="0"/>
              <a:t> </a:t>
            </a:r>
            <a:r>
              <a:rPr lang="en-US" sz="2000" dirty="0" err="1"/>
              <a:t>nhảy</a:t>
            </a:r>
            <a:r>
              <a:rPr lang="en-US" sz="2000" dirty="0"/>
              <a:t> </a:t>
            </a:r>
            <a:r>
              <a:rPr lang="en-US" sz="2000" dirty="0" err="1"/>
              <a:t>tót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,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đáp</a:t>
            </a:r>
            <a:r>
              <a:rPr lang="en-US" sz="2000" dirty="0"/>
              <a:t> </a:t>
            </a:r>
            <a:r>
              <a:rPr lang="en-US" sz="2000" dirty="0" err="1"/>
              <a:t>vọng</a:t>
            </a:r>
            <a:r>
              <a:rPr lang="en-US" sz="2000" dirty="0"/>
              <a:t> </a:t>
            </a:r>
            <a:r>
              <a:rPr lang="en-US" sz="2000" dirty="0" err="1"/>
              <a:t>xuống</a:t>
            </a:r>
            <a:r>
              <a:rPr lang="en-US" sz="2000" dirty="0"/>
              <a:t> :</a:t>
            </a:r>
          </a:p>
          <a:p>
            <a:pPr lvl="1" algn="just"/>
            <a:r>
              <a:rPr lang="en-US" sz="2000" dirty="0"/>
              <a:t>    -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nhìn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,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tôi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bỏ</a:t>
            </a:r>
            <a:r>
              <a:rPr lang="en-US" sz="2000" dirty="0"/>
              <a:t> </a:t>
            </a:r>
            <a:r>
              <a:rPr lang="en-US" sz="2000" dirty="0" err="1"/>
              <a:t>chạy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 hay </a:t>
            </a:r>
            <a:r>
              <a:rPr lang="en-US" sz="2000" dirty="0" err="1"/>
              <a:t>gây</a:t>
            </a:r>
            <a:r>
              <a:rPr lang="en-US" sz="2000" dirty="0"/>
              <a:t> </a:t>
            </a:r>
            <a:r>
              <a:rPr lang="en-US" sz="2000" dirty="0" err="1"/>
              <a:t>gổ</a:t>
            </a:r>
            <a:r>
              <a:rPr lang="en-US" sz="2000" dirty="0"/>
              <a:t>. </a:t>
            </a:r>
            <a:r>
              <a:rPr lang="en-US" sz="2000" dirty="0" err="1"/>
              <a:t>Anh</a:t>
            </a:r>
            <a:r>
              <a:rPr lang="en-US" sz="2000" dirty="0"/>
              <a:t> hay </a:t>
            </a:r>
            <a:r>
              <a:rPr lang="en-US" sz="2000" dirty="0" err="1"/>
              <a:t>buồn</a:t>
            </a:r>
            <a:r>
              <a:rPr lang="en-US" sz="2000" dirty="0"/>
              <a:t> </a:t>
            </a:r>
            <a:r>
              <a:rPr lang="en-US" sz="2000" dirty="0" err="1"/>
              <a:t>bực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bè</a:t>
            </a:r>
            <a:r>
              <a:rPr lang="en-US" sz="2000" dirty="0"/>
              <a:t>.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tôi</a:t>
            </a:r>
            <a:r>
              <a:rPr lang="en-US" sz="2000" dirty="0"/>
              <a:t> </a:t>
            </a:r>
            <a:r>
              <a:rPr lang="en-US" sz="2000" dirty="0" err="1"/>
              <a:t>lúc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vui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tôi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tốt</a:t>
            </a:r>
            <a:r>
              <a:rPr lang="en-US" sz="2000" dirty="0"/>
              <a:t>.</a:t>
            </a:r>
          </a:p>
          <a:p>
            <a:pPr lvl="1" algn="r"/>
            <a:r>
              <a:rPr lang="en-US" sz="2000" dirty="0"/>
              <a:t>( Theo </a:t>
            </a:r>
            <a:r>
              <a:rPr lang="en-US" sz="2000" i="1" dirty="0" err="1"/>
              <a:t>truyện</a:t>
            </a:r>
            <a:r>
              <a:rPr lang="en-US" sz="2000" i="1" dirty="0"/>
              <a:t> </a:t>
            </a:r>
            <a:r>
              <a:rPr lang="en-US" sz="2000" i="1" dirty="0" err="1"/>
              <a:t>cổ</a:t>
            </a:r>
            <a:r>
              <a:rPr lang="en-US" sz="2000" i="1" dirty="0"/>
              <a:t> Grim</a:t>
            </a:r>
            <a:r>
              <a:rPr lang="en-US" sz="2000" dirty="0"/>
              <a:t>)</a:t>
            </a:r>
          </a:p>
          <a:p>
            <a:pPr lvl="1" algn="just"/>
            <a:endParaRPr lang="en-US" sz="2100" dirty="0"/>
          </a:p>
        </p:txBody>
      </p:sp>
      <p:sp>
        <p:nvSpPr>
          <p:cNvPr id="11" name="Oval 10"/>
          <p:cNvSpPr/>
          <p:nvPr/>
        </p:nvSpPr>
        <p:spPr>
          <a:xfrm>
            <a:off x="5" y="427241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6688" y="3210599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1088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720" y="59333"/>
            <a:ext cx="7765989" cy="4674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Chọn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ngữ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hoàn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câu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câu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vở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-17424" y="19613"/>
            <a:ext cx="480777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0" y="498570"/>
            <a:ext cx="8749380" cy="617079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418A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0398" y="455217"/>
            <a:ext cx="1818457" cy="6361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nhảy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nhót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9161" y="1103640"/>
            <a:ext cx="8652974" cy="5404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a. Mấy chú chim sẻ đang  ………….   trên cành cây.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142996" y="458352"/>
            <a:ext cx="1693513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gổ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057656" y="463900"/>
            <a:ext cx="977058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hát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03237" y="455217"/>
            <a:ext cx="153824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tốt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bụng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138930" y="470594"/>
            <a:ext cx="1610450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chăm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chỉ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94331" y="1644069"/>
            <a:ext cx="8652974" cy="5404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</a:t>
            </a: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nào</a:t>
            </a:r>
            <a:r>
              <a:rPr lang="en-US" sz="2400">
                <a:solidFill>
                  <a:schemeClr val="tx1"/>
                </a:solidFill>
              </a:rPr>
              <a:t> hay ……………. </a:t>
            </a:r>
            <a:r>
              <a:rPr lang="en-US" sz="2400" dirty="0" err="1">
                <a:solidFill>
                  <a:schemeClr val="tx1"/>
                </a:solidFill>
              </a:rPr>
              <a:t>thì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bè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3552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2" y="625338"/>
            <a:ext cx="72771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3451" y="4438653"/>
            <a:ext cx="7249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nhảy bằng động tác rất nhanh lên một vị trí cao hơn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962146" y="768303"/>
            <a:ext cx="3473441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Nhảy</a:t>
            </a:r>
            <a:r>
              <a:rPr lang="en-US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nhót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02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80" y="292174"/>
            <a:ext cx="6884914" cy="367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5080" y="3023921"/>
            <a:ext cx="374830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/>
              <a:t>gây chuyện c</a:t>
            </a:r>
            <a:r>
              <a:rPr lang="en-US" sz="2400"/>
              <a:t>ã</a:t>
            </a:r>
            <a:r>
              <a:rPr lang="vi-VN" sz="2400"/>
              <a:t>i cọ , xô xát với thái độ hung hãn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420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9" y="2740381"/>
            <a:ext cx="8743950" cy="2147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36716" y="59333"/>
            <a:ext cx="75649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    </a:t>
            </a:r>
            <a:r>
              <a:rPr lang="en-US" sz="2400" dirty="0" err="1">
                <a:solidFill>
                  <a:schemeClr val="tx1"/>
                </a:solidFill>
              </a:rPr>
              <a:t>Chọn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ngữ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hoàn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câu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câu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vở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707" y="3"/>
            <a:ext cx="59838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" y="2093205"/>
            <a:ext cx="8743950" cy="2147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5" name="Rounded Rectangle 14"/>
          <p:cNvSpPr/>
          <p:nvPr/>
        </p:nvSpPr>
        <p:spPr>
          <a:xfrm>
            <a:off x="36712" y="498570"/>
            <a:ext cx="8712674" cy="617079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418A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0398" y="458354"/>
            <a:ext cx="1818457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nhảy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nhót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0399" y="1103640"/>
            <a:ext cx="8037868" cy="5404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</a:t>
            </a:r>
            <a:r>
              <a:rPr lang="en-US" sz="2400" dirty="0" err="1">
                <a:solidFill>
                  <a:schemeClr val="tx1"/>
                </a:solidFill>
              </a:rPr>
              <a:t>Mấy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chú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đang</a:t>
            </a:r>
            <a:r>
              <a:rPr lang="en-US" sz="2400" dirty="0">
                <a:solidFill>
                  <a:schemeClr val="tx1"/>
                </a:solidFill>
              </a:rPr>
              <a:t>  ………….   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5094" y="2562293"/>
            <a:ext cx="8480332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Mấy chú chim sẻ đang nhảy nhót trên cành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142996" y="458352"/>
            <a:ext cx="1693513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gổ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057656" y="463900"/>
            <a:ext cx="977058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hát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03237" y="455217"/>
            <a:ext cx="153824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tốt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bụng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138930" y="470594"/>
            <a:ext cx="1610450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chăm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chỉ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5901" y="1699734"/>
            <a:ext cx="8249296" cy="5404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</a:t>
            </a: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nào</a:t>
            </a:r>
            <a:r>
              <a:rPr lang="en-US" sz="2400" dirty="0">
                <a:solidFill>
                  <a:schemeClr val="tx1"/>
                </a:solidFill>
              </a:rPr>
              <a:t> hay …………</a:t>
            </a:r>
            <a:r>
              <a:rPr lang="en-US" sz="2400" dirty="0" err="1">
                <a:solidFill>
                  <a:schemeClr val="tx1"/>
                </a:solidFill>
              </a:rPr>
              <a:t>thì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bè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245" y="3232220"/>
            <a:ext cx="8480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cây.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35094" y="3877840"/>
            <a:ext cx="8480332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gây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gổ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734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24 -0.00586 L 0.14115 -0.00586 C 0.22205 -0.00586 0.3217 0.02436 0.3217 0.04964 L 0.3217 0.1051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8" y="55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34 -0.00771 L -0.02517 -0.00771 C -0.01198 -0.00771 0.00451 0.05242 0.00451 0.10237 L 0.00451 0.21276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110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2136" y="0"/>
            <a:ext cx="480777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131" y="2"/>
            <a:ext cx="83756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dùng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ngữ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khung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nói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tranh</a:t>
            </a:r>
            <a:endParaRPr lang="en-US" sz="2400" b="1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9165" y="536985"/>
            <a:ext cx="6703945" cy="467436"/>
          </a:xfrm>
          <a:prstGeom prst="rect">
            <a:avLst/>
          </a:prstGeom>
          <a:solidFill>
            <a:schemeClr val="bg1"/>
          </a:solidFill>
          <a:ln w="28575">
            <a:solidFill>
              <a:srgbClr val="E80888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gây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gổ</a:t>
            </a:r>
            <a:r>
              <a:rPr lang="en-US" sz="2400" dirty="0">
                <a:solidFill>
                  <a:schemeClr val="tx1"/>
                </a:solidFill>
              </a:rPr>
              <a:t>	       </a:t>
            </a:r>
            <a:r>
              <a:rPr lang="en-US" sz="2400" dirty="0" err="1">
                <a:solidFill>
                  <a:schemeClr val="tx1"/>
                </a:solidFill>
              </a:rPr>
              <a:t>bạn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bè</a:t>
            </a:r>
            <a:r>
              <a:rPr lang="en-US" sz="2400" dirty="0">
                <a:solidFill>
                  <a:schemeClr val="tx1"/>
                </a:solidFill>
              </a:rPr>
              <a:t> 		      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31" y="1133475"/>
            <a:ext cx="3541865" cy="368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749146" y="3550259"/>
            <a:ext cx="327366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bè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gây</a:t>
            </a:r>
            <a:r>
              <a:rPr lang="en-US" sz="2400" dirty="0"/>
              <a:t> </a:t>
            </a:r>
            <a:r>
              <a:rPr lang="en-US" sz="2400" dirty="0" err="1"/>
              <a:t>gổ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25405" y="3667537"/>
            <a:ext cx="289236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273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5426</TotalTime>
  <Words>403</Words>
  <Application>Microsoft Office PowerPoint</Application>
  <PresentationFormat>On-screen Show (16:9)</PresentationFormat>
  <Paragraphs>53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HP001 5 hàng</vt:lpstr>
      <vt:lpstr>Arial-Rounded</vt:lpstr>
      <vt:lpstr>HP001 4 hàng</vt:lpstr>
      <vt:lpstr>Calibri</vt:lpstr>
      <vt:lpstr>Quicksand Medium</vt:lpstr>
      <vt:lpstr>Times New Roman</vt:lpstr>
      <vt:lpstr>Arial</vt:lpstr>
      <vt:lpstr>Office Theme</vt:lpstr>
      <vt:lpstr>  </vt:lpstr>
      <vt:lpstr>PowerPoint Presentation</vt:lpstr>
      <vt:lpstr>Tiết 3: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Administrator</cp:lastModifiedBy>
  <cp:revision>738</cp:revision>
  <dcterms:modified xsi:type="dcterms:W3CDTF">2024-03-18T08:47:23Z</dcterms:modified>
</cp:coreProperties>
</file>