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74" r:id="rId3"/>
    <p:sldMasterId id="2147483692" r:id="rId4"/>
  </p:sldMasterIdLst>
  <p:notesMasterIdLst>
    <p:notesMasterId r:id="rId23"/>
  </p:notesMasterIdLst>
  <p:sldIdLst>
    <p:sldId id="282" r:id="rId5"/>
    <p:sldId id="284" r:id="rId6"/>
    <p:sldId id="257" r:id="rId7"/>
    <p:sldId id="259" r:id="rId8"/>
    <p:sldId id="267" r:id="rId9"/>
    <p:sldId id="281" r:id="rId10"/>
    <p:sldId id="262" r:id="rId11"/>
    <p:sldId id="260" r:id="rId12"/>
    <p:sldId id="263" r:id="rId13"/>
    <p:sldId id="264" r:id="rId14"/>
    <p:sldId id="265" r:id="rId15"/>
    <p:sldId id="268" r:id="rId16"/>
    <p:sldId id="276" r:id="rId17"/>
    <p:sldId id="270" r:id="rId18"/>
    <p:sldId id="271" r:id="rId19"/>
    <p:sldId id="272" r:id="rId20"/>
    <p:sldId id="273" r:id="rId21"/>
    <p:sldId id="277" r:id="rId22"/>
  </p:sldIdLst>
  <p:sldSz cx="12192000" cy="6858000"/>
  <p:notesSz cx="6858000" cy="9144000"/>
  <p:embeddedFontLst>
    <p:embeddedFont>
      <p:font typeface="Trebuchet MS" pitchFamily="34" charset="0"/>
      <p:regular r:id="rId24"/>
      <p:bold r:id="rId25"/>
      <p:italic r:id="rId26"/>
      <p:boldItalic r:id="rId27"/>
    </p:embeddedFont>
    <p:embeddedFont>
      <p:font typeface="Arial-Rounded" charset="0"/>
      <p:regular r:id="rId28"/>
      <p:bold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Quicksand Medium" charset="0"/>
      <p:regular r:id="rId34"/>
    </p:embeddedFont>
    <p:embeddedFont>
      <p:font typeface="Calibri Light" pitchFamily="34" charset="0"/>
      <p:regular r:id="rId35"/>
      <p:italic r:id="rId36"/>
    </p:embeddedFont>
    <p:embeddedFont>
      <p:font typeface="Wingdings 3" pitchFamily="18" charset="2"/>
      <p:regular r:id="rId37"/>
    </p:embeddedFont>
    <p:embeddedFont>
      <p:font typeface="VNI-Times" pitchFamily="2" charset="0"/>
      <p:regular r:id="rId38"/>
      <p:bold r:id="rId39"/>
      <p:italic r:id="rId40"/>
      <p:boldItalic r:id="rId41"/>
    </p:embeddedFont>
    <p:embeddedFont>
      <p:font typeface=".VnAvant" pitchFamily="34" charset="0"/>
      <p:regular r:id="rId42"/>
      <p:bold r:id="rId43"/>
      <p:italic r:id="rId44"/>
      <p:boldItalic r:id="rId45"/>
    </p:embeddedFont>
    <p:embeddedFont>
      <p:font typeface="Microsoft YaHei" pitchFamily="34" charset="-122"/>
      <p:regular r:id="rId46"/>
      <p:bold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>
    <p:extLst>
      <p:ext uri="{19B8F6BF-5375-455C-9EA6-DF929625EA0E}">
        <p15:presenceInfo xmlns:p15="http://schemas.microsoft.com/office/powerpoint/2012/main" xmlns="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96" d="100"/>
          <a:sy n="96" d="100"/>
        </p:scale>
        <p:origin x="-178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9E58BC-52CB-43CE-8B60-AEAE839C0AEC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9A1EC0-F35A-4917-8E39-9B60D7629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21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9150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314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867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459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990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6727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6624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7242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655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73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854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6945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1672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5958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-10583" y="-7938"/>
            <a:ext cx="12225868" cy="6873876"/>
            <a:chOff x="-8466" y="-8468"/>
            <a:chExt cx="9169804" cy="6874935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6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7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9" y="2404538"/>
            <a:ext cx="7768959" cy="1646303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9" y="4050837"/>
            <a:ext cx="776895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EADF5E3-65FE-46FE-8CE5-06C063BC3A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29874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23578EA-7F52-47B3-8E44-D84A133DCE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7386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6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6" y="4527448"/>
            <a:ext cx="8463620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BF3A898-1844-405B-921D-2AA4FAE26A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62769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9" y="2160591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1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CE3ACDA-9977-473E-BCBE-1AC31F5EC1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21360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8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7"/>
            <a:ext cx="4120896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9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7"/>
            <a:ext cx="4120896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9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B691369-ADE9-4A7C-8ED8-B309E34A98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4846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E90777C-D053-4EC3-B34B-362CD91590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70529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1AAE55E-8704-40CD-8E02-0C76B171DF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22663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6"/>
            <a:ext cx="3720243" cy="1278467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9" y="514929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74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0D3F1AC-D9EA-43CC-BB7D-3F1BD7DD49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94888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2"/>
            <a:ext cx="8463619" cy="566739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4"/>
            <a:ext cx="8463619" cy="3845719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9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E854595-5F20-4FFA-B9F8-FE0CE0F2CC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08723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2"/>
            <a:ext cx="8463619" cy="1570963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0DACD98-DE57-4DB4-8F2F-8D53361E79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0994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34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smtClean="0">
                <a:solidFill>
                  <a:srgbClr val="C0E474"/>
                </a:solidFill>
                <a:latin typeface="Arial" charset="0"/>
                <a:cs typeface="Arial" pitchFamily="34" charset="0"/>
                <a:sym typeface="Arial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997951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smtClean="0">
                <a:solidFill>
                  <a:srgbClr val="C0E474"/>
                </a:solidFill>
                <a:latin typeface="Arial" charset="0"/>
                <a:cs typeface="Arial" pitchFamily="34" charset="0"/>
                <a:sym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6" y="4470402"/>
            <a:ext cx="8463620" cy="1570963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BE4BCBC-4367-4C18-9469-E8F1E908CB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91483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6" y="1931991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6" y="4527450"/>
            <a:ext cx="8463620" cy="151391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709E548-DC9D-44E7-831F-93D8BE2AFF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7512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34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smtClean="0">
                <a:solidFill>
                  <a:srgbClr val="C0E474"/>
                </a:solidFill>
                <a:latin typeface="Arial" charset="0"/>
                <a:cs typeface="Arial" pitchFamily="34" charset="0"/>
                <a:sym typeface="Arial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997951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smtClean="0">
                <a:solidFill>
                  <a:srgbClr val="C0E474"/>
                </a:solidFill>
                <a:latin typeface="Arial" charset="0"/>
                <a:cs typeface="Arial" pitchFamily="34" charset="0"/>
                <a:sym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6" y="4527450"/>
            <a:ext cx="8463620" cy="151391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C740CF4-A125-4CF7-B885-8412CC6463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47535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6" y="4527450"/>
            <a:ext cx="8463620" cy="151391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C576A39-875A-403B-B74D-8700A0808A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56484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B779A2D-6F54-42A2-AB00-B95B268794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2409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2"/>
            <a:ext cx="130508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2"/>
            <a:ext cx="6926701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DE39444-5499-4CAF-9957-797FAAEFFE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0537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3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4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4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AB0A7B5-3265-4AF8-BD51-487385A6EE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09979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7421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2491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2105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9028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2532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3628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4507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385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0147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910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492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51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6"/>
          <p:cNvGrpSpPr>
            <a:grpSpLocks/>
          </p:cNvGrpSpPr>
          <p:nvPr/>
        </p:nvGrpSpPr>
        <p:grpSpPr bwMode="auto">
          <a:xfrm>
            <a:off x="-10583" y="-7938"/>
            <a:ext cx="12225868" cy="6873876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75" name="Title Placeholder 1"/>
          <p:cNvSpPr>
            <a:spLocks noGrp="1"/>
          </p:cNvSpPr>
          <p:nvPr>
            <p:ph type="title"/>
          </p:nvPr>
        </p:nvSpPr>
        <p:spPr bwMode="auto">
          <a:xfrm>
            <a:off x="812801" y="609600"/>
            <a:ext cx="8464551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12801" y="2160589"/>
            <a:ext cx="8464551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251" y="6042026"/>
            <a:ext cx="91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>
                <a:solidFill>
                  <a:prstClr val="black">
                    <a:tint val="75000"/>
                  </a:prstClr>
                </a:solidFill>
                <a:latin typeface="VNI-Times" pitchFamily="2" charset="0"/>
                <a:sym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042026"/>
            <a:ext cx="6163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prstClr val="black">
                    <a:tint val="75000"/>
                  </a:prstClr>
                </a:solidFill>
                <a:latin typeface="VNI-Times" pitchFamily="2" charset="0"/>
                <a:sym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3667" y="6042026"/>
            <a:ext cx="683684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90C226"/>
                </a:solidFill>
                <a:latin typeface="VNI-Times" pitchFamily="2" charset="0"/>
                <a:sym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073C3F-E989-439B-93B7-E18ACFCBE0B4}" type="slidenum">
              <a:rPr lang="en-US" altLang="en-US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706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795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.wm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33528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9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114800"/>
            <a:ext cx="2829984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10" descr="1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735" y="26991"/>
            <a:ext cx="1545167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11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3830638"/>
            <a:ext cx="4292600" cy="302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WordArt 17"/>
          <p:cNvSpPr>
            <a:spLocks noChangeArrowheads="1" noChangeShapeType="1" noTextEdit="1"/>
          </p:cNvSpPr>
          <p:nvPr/>
        </p:nvSpPr>
        <p:spPr bwMode="auto">
          <a:xfrm>
            <a:off x="1536700" y="2971800"/>
            <a:ext cx="8509000" cy="731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600" b="1" kern="10" cap="all" dirty="0">
                <a:ln w="9000" cmpd="sng">
                  <a:solidFill>
                    <a:srgbClr val="E76618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TIẾNG VIỆT LỚP 1</a:t>
            </a:r>
          </a:p>
        </p:txBody>
      </p:sp>
      <p:sp>
        <p:nvSpPr>
          <p:cNvPr id="36871" name="WordArt 18"/>
          <p:cNvSpPr>
            <a:spLocks noChangeArrowheads="1" noChangeShapeType="1" noTextEdit="1"/>
          </p:cNvSpPr>
          <p:nvPr/>
        </p:nvSpPr>
        <p:spPr bwMode="auto">
          <a:xfrm>
            <a:off x="1676400" y="5861050"/>
            <a:ext cx="62230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i="1" kern="1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Giáo viên: Đinh Thị Phương</a:t>
            </a:r>
            <a:endParaRPr lang="en-GB" sz="3600" b="1" i="1" kern="10" smtClean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6872" name="WordArt 21"/>
          <p:cNvSpPr>
            <a:spLocks noChangeArrowheads="1" noChangeShapeType="1" noTextEdit="1"/>
          </p:cNvSpPr>
          <p:nvPr/>
        </p:nvSpPr>
        <p:spPr bwMode="auto">
          <a:xfrm>
            <a:off x="806451" y="1371601"/>
            <a:ext cx="10695516" cy="904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smtClean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Arial"/>
              </a:rPr>
              <a:t>Chào mừng quý thầy cô tới thăm và dự giờ lớp  1A1 </a:t>
            </a:r>
            <a:endParaRPr lang="en-GB" sz="3600" kern="10" smtClean="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9" name="文本框 3"/>
          <p:cNvSpPr txBox="1">
            <a:spLocks noChangeArrowheads="1"/>
          </p:cNvSpPr>
          <p:nvPr/>
        </p:nvSpPr>
        <p:spPr bwMode="auto">
          <a:xfrm>
            <a:off x="2552700" y="217491"/>
            <a:ext cx="71120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85" tIns="34288" rIns="68485" bIns="34288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112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112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112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112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zh-CN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TRƯỜNG TIỂU HỌC THỊ TRẤN TAM ĐƯỜNG</a:t>
            </a:r>
            <a:endParaRPr lang="zh-CN" altLang="en-US" b="1" smtClean="0">
              <a:solidFill>
                <a:srgbClr val="0070C0"/>
              </a:solidFill>
              <a:latin typeface="Times New Roman" pitchFamily="18" charset="0"/>
              <a:ea typeface="Microsoft YaHei" pitchFamily="34" charset="-122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86600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70059" y="5045961"/>
            <a:ext cx="1916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ờ đê 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4289" y="4998382"/>
            <a:ext cx="1699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cá cờ 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71221" y="5038341"/>
            <a:ext cx="2147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đỡ bé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484" y="1762094"/>
            <a:ext cx="3945516" cy="30059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pic>
        <p:nvPicPr>
          <p:cNvPr id="11" name="Picture 10" descr="https://encrypted-tbn0.gstatic.com/images?q=tbn:ANd9GcSjgBdfgkfBWJ4UzFMce35eqXsvUW1guQeSkqLPWwx9D0D04OIIUc4dDm9kHNCRL0Nlnfw&amp;usqp=CAU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83" y="1771650"/>
            <a:ext cx="3760967" cy="2996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á cờ sọc – Wikipedia tiếng Việt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75" y="1771650"/>
            <a:ext cx="3493742" cy="299635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121135" y="5622002"/>
            <a:ext cx="500932" cy="8426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6187441" y="5594328"/>
            <a:ext cx="500932" cy="8426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9423622" y="5599142"/>
            <a:ext cx="500932" cy="7945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4" grpId="0" animBg="1"/>
      <p:bldP spid="13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7" y="2197608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2" name="Chữ Ơ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99144" y="99389"/>
            <a:ext cx="7394713" cy="660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150" y="1690688"/>
            <a:ext cx="6233700" cy="35893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1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06" y="1877377"/>
            <a:ext cx="531609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403724" y="5858933"/>
            <a:ext cx="1829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Bố đỡ bé.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12" y="1027906"/>
            <a:ext cx="10058400" cy="4900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780098"/>
            <a:ext cx="1106288" cy="57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95" y="1877376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16967" y="710001"/>
            <a:ext cx="39902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 tiện giao thông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579" y="1464030"/>
            <a:ext cx="8791401" cy="50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3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475" y="1739426"/>
            <a:ext cx="4068983" cy="48556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97281" y="2593239"/>
            <a:ext cx="1033668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3600" b="1" dirty="0" smtClean="0">
                <a:solidFill>
                  <a:prstClr val="black"/>
                </a:solidFill>
                <a:cs typeface="Arial" pitchFamily="34" charset="0"/>
              </a:rPr>
              <a:t>dế</a:t>
            </a:r>
            <a:endParaRPr lang="en-US" sz="36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82838" y="857471"/>
            <a:ext cx="4778173" cy="887842"/>
          </a:xfrm>
          <a:prstGeom prst="rect">
            <a:avLst/>
          </a:prstGeom>
          <a:noFill/>
        </p:spPr>
        <p:txBody>
          <a:bodyPr wrap="none" lIns="105508" tIns="52754" rIns="105508" bIns="5275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77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077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77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077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77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5077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77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endParaRPr lang="en-US" sz="5077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88407" y="2593239"/>
            <a:ext cx="1716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dirty="0" smtClean="0">
                <a:solidFill>
                  <a:prstClr val="black"/>
                </a:solidFill>
                <a:latin typeface="VNI-Avo" pitchFamily="2" charset="0"/>
                <a:cs typeface="Arial" pitchFamily="34" charset="0"/>
              </a:rPr>
              <a:t>d ,  đ</a:t>
            </a:r>
            <a:endParaRPr lang="en-US" sz="3600" b="1" dirty="0">
              <a:solidFill>
                <a:prstClr val="black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49798" y="3976428"/>
            <a:ext cx="2690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dirty="0" smtClean="0">
                <a:solidFill>
                  <a:srgbClr val="0000FF"/>
                </a:solidFill>
                <a:latin typeface=".VnAvant" pitchFamily="34" charset="0"/>
                <a:cs typeface="Arial" pitchFamily="34" charset="0"/>
              </a:rPr>
              <a:t>B</a:t>
            </a:r>
            <a:r>
              <a:rPr lang="vi-VN" sz="3600" b="1" dirty="0" smtClean="0">
                <a:solidFill>
                  <a:srgbClr val="0000FF"/>
                </a:solidFill>
                <a:cs typeface="Arial" pitchFamily="34" charset="0"/>
              </a:rPr>
              <a:t>é</a:t>
            </a:r>
            <a:r>
              <a:rPr lang="vi-VN" sz="3600" b="1" dirty="0" smtClean="0">
                <a:solidFill>
                  <a:srgbClr val="0000FF"/>
                </a:solidFill>
                <a:latin typeface=".VnAvant" pitchFamily="34" charset="0"/>
                <a:cs typeface="Arial" pitchFamily="34" charset="0"/>
              </a:rPr>
              <a:t> c</a:t>
            </a:r>
            <a:r>
              <a:rPr lang="vi-VN" sz="3600" b="1" dirty="0" smtClean="0">
                <a:solidFill>
                  <a:srgbClr val="0000FF"/>
                </a:solidFill>
                <a:cs typeface="Arial" pitchFamily="34" charset="0"/>
              </a:rPr>
              <a:t>ó</a:t>
            </a:r>
            <a:r>
              <a:rPr lang="vi-VN" sz="3600" b="1" dirty="0" smtClean="0">
                <a:solidFill>
                  <a:srgbClr val="0000FF"/>
                </a:solidFill>
                <a:latin typeface=".VnAvant" pitchFamily="34" charset="0"/>
                <a:cs typeface="Arial" pitchFamily="34" charset="0"/>
              </a:rPr>
              <a:t>  </a:t>
            </a:r>
            <a:r>
              <a:rPr lang="vi-VN" sz="3600" b="1" dirty="0" smtClean="0">
                <a:solidFill>
                  <a:srgbClr val="0000FF"/>
                </a:solidFill>
                <a:cs typeface="Arial" pitchFamily="34" charset="0"/>
              </a:rPr>
              <a:t>ô</a:t>
            </a:r>
            <a:r>
              <a:rPr lang="vi-VN" sz="3600" b="1" dirty="0" smtClean="0">
                <a:solidFill>
                  <a:srgbClr val="0000FF"/>
                </a:solidFill>
                <a:latin typeface=".VnAvant" pitchFamily="34" charset="0"/>
                <a:cs typeface="Arial" pitchFamily="34" charset="0"/>
              </a:rPr>
              <a:t> đỏ</a:t>
            </a:r>
            <a:endParaRPr lang="en-US" sz="3600" b="1" dirty="0">
              <a:solidFill>
                <a:srgbClr val="0000FF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477" y="1964852"/>
            <a:ext cx="1190735" cy="1190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8" t="7762" r="24363"/>
          <a:stretch/>
        </p:blipFill>
        <p:spPr>
          <a:xfrm>
            <a:off x="8869352" y="3072655"/>
            <a:ext cx="1222949" cy="1172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7" t="9253" r="12384" b="8960"/>
          <a:stretch/>
        </p:blipFill>
        <p:spPr>
          <a:xfrm>
            <a:off x="10140465" y="4034548"/>
            <a:ext cx="1318847" cy="112081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92777" y="188642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u="sng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sz="3600" b="1" u="sng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24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2" y="2151888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0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05" y="1224502"/>
            <a:ext cx="10914386" cy="53176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46" y="751051"/>
            <a:ext cx="1622108" cy="4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14869" y="5616338"/>
            <a:ext cx="5780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Tàu dỡ hàng ở cảng.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4201871" y="5612561"/>
            <a:ext cx="1945020" cy="712342"/>
            <a:chOff x="6643319" y="5631280"/>
            <a:chExt cx="1945020" cy="712342"/>
          </a:xfrm>
        </p:grpSpPr>
        <p:sp>
          <p:nvSpPr>
            <p:cNvPr id="7" name="TextBox 6"/>
            <p:cNvSpPr txBox="1"/>
            <p:nvPr/>
          </p:nvSpPr>
          <p:spPr>
            <a:xfrm>
              <a:off x="8259155" y="5631280"/>
              <a:ext cx="3291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43319" y="5635736"/>
              <a:ext cx="3291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ỡ</a:t>
              </a:r>
              <a:endPara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69" y="1091044"/>
            <a:ext cx="10058400" cy="45702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9" y="640038"/>
            <a:ext cx="1622108" cy="4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700871" y="990031"/>
            <a:ext cx="6007524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GB" sz="10666" b="1" dirty="0" smtClean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9: </a:t>
            </a:r>
            <a: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107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 </a:t>
            </a:r>
            <a:r>
              <a:rPr lang="en-US" sz="107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107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107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~</a:t>
            </a:r>
            <a:r>
              <a:rPr lang="en-GB" sz="10666" b="1" dirty="0" smtClean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endParaRPr sz="10666" b="1" dirty="0"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02" y="2329957"/>
            <a:ext cx="1868041" cy="45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69" y="1557338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4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xmlns="" id="{CF9B5F26-C68A-40CB-8CE6-163B3A810E66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411724" y="1876154"/>
            <a:ext cx="136855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endParaRPr lang="en-GB" sz="17000" dirty="0" smtClean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dirty="0"/>
          </a:p>
        </p:txBody>
      </p:sp>
      <p:pic>
        <p:nvPicPr>
          <p:cNvPr id="3" name="Ơ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70328" y="3786853"/>
            <a:ext cx="428531" cy="4285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5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31"/>
          <a:stretch/>
        </p:blipFill>
        <p:spPr>
          <a:xfrm>
            <a:off x="380868" y="1578153"/>
            <a:ext cx="4779529" cy="2576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5"/>
          <a:stretch/>
        </p:blipFill>
        <p:spPr>
          <a:xfrm>
            <a:off x="6162259" y="1565683"/>
            <a:ext cx="5141497" cy="2576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970058" y="5045961"/>
            <a:ext cx="10122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</a:t>
            </a:r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vi-V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vi-V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    cờ       cỡ       dỡ       đỡ                </a:t>
            </a:r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599</TotalTime>
  <Words>81</Words>
  <Application>Microsoft Office PowerPoint</Application>
  <PresentationFormat>Custom</PresentationFormat>
  <Paragraphs>22</Paragraphs>
  <Slides>18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Arial</vt:lpstr>
      <vt:lpstr>Trebuchet MS</vt:lpstr>
      <vt:lpstr>Arial-Rounded</vt:lpstr>
      <vt:lpstr>Times New Roman</vt:lpstr>
      <vt:lpstr>Calibri</vt:lpstr>
      <vt:lpstr>Quicksand Medium</vt:lpstr>
      <vt:lpstr>VNI-Avo</vt:lpstr>
      <vt:lpstr>Calibri Light</vt:lpstr>
      <vt:lpstr>华文新魏</vt:lpstr>
      <vt:lpstr>Wingdings 3</vt:lpstr>
      <vt:lpstr>VNI-Times</vt:lpstr>
      <vt:lpstr>.VnAvant</vt:lpstr>
      <vt:lpstr>Microsoft YaHei</vt:lpstr>
      <vt:lpstr>Office Theme</vt:lpstr>
      <vt:lpstr>1_Office Theme</vt:lpstr>
      <vt:lpstr>Facet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9:  Ơ ơ  ~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pc</cp:lastModifiedBy>
  <cp:revision>61</cp:revision>
  <dcterms:created xsi:type="dcterms:W3CDTF">2020-05-19T07:29:54Z</dcterms:created>
  <dcterms:modified xsi:type="dcterms:W3CDTF">2023-09-20T14:34:53Z</dcterms:modified>
</cp:coreProperties>
</file>