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  <p:sldMasterId id="2147483699" r:id="rId4"/>
    <p:sldMasterId id="2147483713" r:id="rId5"/>
  </p:sldMasterIdLst>
  <p:notesMasterIdLst>
    <p:notesMasterId r:id="rId18"/>
  </p:notesMasterIdLst>
  <p:sldIdLst>
    <p:sldId id="3401" r:id="rId6"/>
    <p:sldId id="261" r:id="rId7"/>
    <p:sldId id="256" r:id="rId8"/>
    <p:sldId id="259" r:id="rId9"/>
    <p:sldId id="302" r:id="rId10"/>
    <p:sldId id="295" r:id="rId11"/>
    <p:sldId id="3420" r:id="rId12"/>
    <p:sldId id="3424" r:id="rId13"/>
    <p:sldId id="3423" r:id="rId14"/>
    <p:sldId id="3425" r:id="rId15"/>
    <p:sldId id="262" r:id="rId16"/>
    <p:sldId id="28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06139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54009"/>
      </p:ext>
    </p:extLst>
  </p:cSld>
  <p:clrMapOvr>
    <a:masterClrMapping/>
  </p:clrMapOvr>
  <p:transition advTm="6645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28285"/>
      </p:ext>
    </p:extLst>
  </p:cSld>
  <p:clrMapOvr>
    <a:masterClrMapping/>
  </p:clrMapOvr>
  <p:transition advTm="6645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25493"/>
      </p:ext>
    </p:extLst>
  </p:cSld>
  <p:clrMapOvr>
    <a:masterClrMapping/>
  </p:clrMapOvr>
  <p:transition advTm="6645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24913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02113"/>
      </p:ext>
    </p:extLst>
  </p:cSld>
  <p:clrMapOvr>
    <a:masterClrMapping/>
  </p:clrMapOvr>
  <p:transition advTm="664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6411"/>
      </p:ext>
    </p:extLst>
  </p:cSld>
  <p:clrMapOvr>
    <a:masterClrMapping/>
  </p:clrMapOvr>
  <p:transition advTm="664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68935"/>
      </p:ext>
    </p:extLst>
  </p:cSld>
  <p:clrMapOvr>
    <a:masterClrMapping/>
  </p:clrMapOvr>
  <p:transition advTm="664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65298"/>
      </p:ext>
    </p:extLst>
  </p:cSld>
  <p:clrMapOvr>
    <a:masterClrMapping/>
  </p:clrMapOvr>
  <p:transition advTm="664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80437"/>
      </p:ext>
    </p:extLst>
  </p:cSld>
  <p:clrMapOvr>
    <a:masterClrMapping/>
  </p:clrMapOvr>
  <p:transition advTm="6645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39805"/>
      </p:ext>
    </p:extLst>
  </p:cSld>
  <p:clrMapOvr>
    <a:masterClrMapping/>
  </p:clrMapOvr>
  <p:transition advTm="6645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8188"/>
      </p:ext>
    </p:extLst>
  </p:cSld>
  <p:clrMapOvr>
    <a:masterClrMapping/>
  </p:clrMapOvr>
  <p:transition advTm="6645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61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4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1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7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4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18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6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24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9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64" r:id="rId6"/>
    <p:sldLayoutId id="2147483672" r:id="rId7"/>
    <p:sldLayoutId id="2147483675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2024/4/10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06E8-558B-47B8-B97B-CFB6726D928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094D-C9D3-4C47-B43C-F9F84A161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705520" y="1935860"/>
            <a:ext cx="50863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Chào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mừng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thầy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cô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và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các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em</a:t>
            </a:r>
            <a:endParaRPr lang="en-US" sz="405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16C2-9463-6901-C64B-09D99FA8B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CCBAB-61C8-CB20-2684-EC560A7D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25" y="1625600"/>
            <a:ext cx="7054412" cy="18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229602" y="1364641"/>
            <a:ext cx="6698034" cy="3430359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956716" y="2969976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1394392" y="605234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1890830" y="540859"/>
            <a:ext cx="5560095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A9A37-AE06-4322-AAA9-04CA3E96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87" y="2299798"/>
            <a:ext cx="5411073" cy="235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94" name="Google Shape;694;p42"/>
          <p:cNvGrpSpPr/>
          <p:nvPr/>
        </p:nvGrpSpPr>
        <p:grpSpPr>
          <a:xfrm rot="437061">
            <a:off x="757534" y="3798431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hởi động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341517"/>
            <a:ext cx="8964386" cy="1038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1752591" y="1114278"/>
            <a:ext cx="5572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Cuộc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năng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rừng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xanh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407193" y="639148"/>
            <a:ext cx="7917200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2692950" y="914709"/>
            <a:ext cx="526651" cy="4359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3220997" y="829807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991786" y="3619777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7172034-800D-4EB3-B649-9C8679E7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04" y="1396213"/>
            <a:ext cx="6495052" cy="281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7B7E68-E73B-49D6-BE04-441DF2DB4E56}"/>
              </a:ext>
            </a:extLst>
          </p:cNvPr>
          <p:cNvGrpSpPr/>
          <p:nvPr/>
        </p:nvGrpSpPr>
        <p:grpSpPr>
          <a:xfrm>
            <a:off x="1897319" y="834284"/>
            <a:ext cx="5349360" cy="3515083"/>
            <a:chOff x="464074" y="115164"/>
            <a:chExt cx="7152577" cy="4750056"/>
          </a:xfrm>
        </p:grpSpPr>
        <p:pic>
          <p:nvPicPr>
            <p:cNvPr id="1026" name="Picture 2" descr="Mẫu giấy luyện viết chữ đẹp - Download.vn">
              <a:extLst>
                <a:ext uri="{FF2B5EF4-FFF2-40B4-BE49-F238E27FC236}">
                  <a16:creationId xmlns:a16="http://schemas.microsoft.com/office/drawing/2014/main" id="{18F8E485-19BD-2683-6689-B66E8A09B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49000" contrast="-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75" y="115164"/>
              <a:ext cx="7152576" cy="3652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Mẫu giấy luyện viết chữ đẹp - Download.vn">
              <a:extLst>
                <a:ext uri="{FF2B5EF4-FFF2-40B4-BE49-F238E27FC236}">
                  <a16:creationId xmlns:a16="http://schemas.microsoft.com/office/drawing/2014/main" id="{18F8E485-19BD-2683-6689-B66E8A09B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49000" contrast="-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44" b="47574"/>
            <a:stretch/>
          </p:blipFill>
          <p:spPr bwMode="auto">
            <a:xfrm>
              <a:off x="464074" y="3704405"/>
              <a:ext cx="7152577" cy="11608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DF54F0-4799-B2DA-040E-B897DE785DEA}"/>
              </a:ext>
            </a:extLst>
          </p:cNvPr>
          <p:cNvSpPr txBox="1"/>
          <p:nvPr/>
        </p:nvSpPr>
        <p:spPr>
          <a:xfrm>
            <a:off x="2087813" y="1146949"/>
            <a:ext cx="1058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100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Yểng</a:t>
            </a:r>
            <a:endParaRPr lang="en-US" sz="21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776D0-2368-B099-D63A-DCD7F5C56AE9}"/>
              </a:ext>
            </a:extLst>
          </p:cNvPr>
          <p:cNvSpPr txBox="1"/>
          <p:nvPr/>
        </p:nvSpPr>
        <p:spPr>
          <a:xfrm>
            <a:off x="2152757" y="2197594"/>
            <a:ext cx="900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100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khoét</a:t>
            </a:r>
            <a:endParaRPr lang="en-US" sz="21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60914-6910-21E9-8779-1482DA2EB7A8}"/>
              </a:ext>
            </a:extLst>
          </p:cNvPr>
          <p:cNvSpPr txBox="1"/>
          <p:nvPr/>
        </p:nvSpPr>
        <p:spPr>
          <a:xfrm>
            <a:off x="2152757" y="3243524"/>
            <a:ext cx="1304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100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tuyệt</a:t>
            </a:r>
            <a:r>
              <a:rPr lang="en-US" sz="21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đẹp</a:t>
            </a:r>
            <a:endParaRPr lang="en-US" sz="21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" y="1504826"/>
            <a:ext cx="8197422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076086" y="1957933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Yểng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bắt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chước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tiếng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của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một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số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loài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467999" y="2625926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Gõ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kiến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chỉ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trong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nháy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mắt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đã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khoét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được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429899" y="3275030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cái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tổ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xinh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xắn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Còn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chim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công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điệu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múa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3100826" y="753872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cs typeface="Times New Roman" pitchFamily="18" charset="0"/>
                <a:sym typeface="Arial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3627477" y="687411"/>
            <a:ext cx="3172691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Nghe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F102FD-4B75-4FD0-8E6F-264961715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0"/>
          <a:stretch/>
        </p:blipFill>
        <p:spPr bwMode="auto">
          <a:xfrm>
            <a:off x="473289" y="3476873"/>
            <a:ext cx="8197422" cy="113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785A29-AB77-4CC6-9E40-7A35FB1EE4CF}"/>
              </a:ext>
            </a:extLst>
          </p:cNvPr>
          <p:cNvSpPr/>
          <p:nvPr/>
        </p:nvSpPr>
        <p:spPr>
          <a:xfrm>
            <a:off x="443935" y="3941497"/>
            <a:ext cx="26568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2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tuyệt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đẹp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49BB-47F0-DE4E-FEC7-5FB3C451F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CA508-0374-4DB4-0193-8AFC61BE8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DE65-6736-CC80-CD1B-F1104684A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33F30-2373-D7F5-A390-4BC68477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4" y="1534230"/>
            <a:ext cx="6708069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7A15-5B5C-F8C8-6AFF-F62432ECDA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4F182-9369-162D-06BC-38CB4B9E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60" y="1566031"/>
            <a:ext cx="6773483" cy="14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112</Words>
  <Application>Microsoft Office PowerPoint</Application>
  <PresentationFormat>On-screen Show (16:9)</PresentationFormat>
  <Paragraphs>23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微软雅黑</vt:lpstr>
      <vt:lpstr>Arial</vt:lpstr>
      <vt:lpstr>Arial-Rounded</vt:lpstr>
      <vt:lpstr>Calibri</vt:lpstr>
      <vt:lpstr>Calibri Light</vt:lpstr>
      <vt:lpstr>Fredoka One</vt:lpstr>
      <vt:lpstr>HP001 4 hàng</vt:lpstr>
      <vt:lpstr>Nunito</vt:lpstr>
      <vt:lpstr>Elementary School Weekly Planner by Slidesgo</vt:lpstr>
      <vt:lpstr>Office 主题</vt:lpstr>
      <vt:lpstr>3_Office 主题​​</vt:lpstr>
      <vt:lpstr>1_Default Design</vt:lpstr>
      <vt:lpstr>Office Theme</vt:lpstr>
      <vt:lpstr>PowerPoint Presentation</vt:lpstr>
      <vt:lpstr>PowerPoint Presentation</vt:lpstr>
      <vt:lpstr>PowerPoint Presentation</vt:lpstr>
      <vt:lpstr>—Someone Famous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Trịnh Thị Nhung</cp:lastModifiedBy>
  <cp:revision>52</cp:revision>
  <dcterms:modified xsi:type="dcterms:W3CDTF">2024-04-10T07:10:25Z</dcterms:modified>
</cp:coreProperties>
</file>