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93" r:id="rId3"/>
  </p:sldMasterIdLst>
  <p:notesMasterIdLst>
    <p:notesMasterId r:id="rId18"/>
  </p:notesMasterIdLst>
  <p:sldIdLst>
    <p:sldId id="296" r:id="rId4"/>
    <p:sldId id="281" r:id="rId5"/>
    <p:sldId id="293" r:id="rId6"/>
    <p:sldId id="315" r:id="rId7"/>
    <p:sldId id="316" r:id="rId8"/>
    <p:sldId id="294" r:id="rId9"/>
    <p:sldId id="298" r:id="rId10"/>
    <p:sldId id="317" r:id="rId11"/>
    <p:sldId id="283" r:id="rId12"/>
    <p:sldId id="285" r:id="rId13"/>
    <p:sldId id="284" r:id="rId14"/>
    <p:sldId id="318" r:id="rId15"/>
    <p:sldId id="292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238341" y="217184"/>
            <a:ext cx="820904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TRƯỜNG PTDTBT TIỂU HỌC GIANG MA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6473" y="5237727"/>
            <a:ext cx="326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3" y="-13238"/>
            <a:ext cx="7180707" cy="5535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17" y="0"/>
            <a:ext cx="6879166" cy="510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5" y="356135"/>
            <a:ext cx="3282237" cy="24476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516" y="462013"/>
            <a:ext cx="3113797" cy="2447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007" y="462014"/>
            <a:ext cx="2495985" cy="244763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7760" y="3508309"/>
            <a:ext cx="13082833" cy="1444070"/>
            <a:chOff x="115647" y="1909100"/>
            <a:chExt cx="13082833" cy="1071339"/>
          </a:xfrm>
        </p:grpSpPr>
        <p:sp>
          <p:nvSpPr>
            <p:cNvPr id="17" name="TextBox 16"/>
            <p:cNvSpPr txBox="1"/>
            <p:nvPr/>
          </p:nvSpPr>
          <p:spPr>
            <a:xfrm>
              <a:off x="8447403" y="1909100"/>
              <a:ext cx="47510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lướt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ván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647" y="1964776"/>
              <a:ext cx="30627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hước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6408" y="1964776"/>
              <a:ext cx="32693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dược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sĩ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1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3" y="3935631"/>
            <a:ext cx="3282237" cy="2052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053" y="3908992"/>
            <a:ext cx="3113797" cy="2078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727" y="4081693"/>
            <a:ext cx="2495985" cy="194653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08392" y="5881260"/>
            <a:ext cx="12842201" cy="1028396"/>
            <a:chOff x="356279" y="4433599"/>
            <a:chExt cx="12842201" cy="1028396"/>
          </a:xfrm>
        </p:grpSpPr>
        <p:grpSp>
          <p:nvGrpSpPr>
            <p:cNvPr id="19" name="Group 18"/>
            <p:cNvGrpSpPr/>
            <p:nvPr/>
          </p:nvGrpSpPr>
          <p:grpSpPr>
            <a:xfrm>
              <a:off x="8447403" y="4443167"/>
              <a:ext cx="4751077" cy="1015663"/>
              <a:chOff x="8487160" y="5237727"/>
              <a:chExt cx="4751077" cy="10156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487160" y="5237727"/>
                <a:ext cx="47510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lướt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ván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06804" y="5237727"/>
                <a:ext cx="154388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ươt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56279" y="4433599"/>
              <a:ext cx="3062782" cy="1028396"/>
              <a:chOff x="5347457" y="5457117"/>
              <a:chExt cx="2560320" cy="197768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347457" y="5481604"/>
                <a:ext cx="2560320" cy="195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17065" y="5457117"/>
                <a:ext cx="1543886" cy="195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96901" y="4443167"/>
              <a:ext cx="3269356" cy="1018073"/>
              <a:chOff x="4176473" y="5237727"/>
              <a:chExt cx="3269356" cy="101807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176473" y="5237727"/>
                <a:ext cx="32693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dược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sĩ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09316" y="5240137"/>
                <a:ext cx="2584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911863" cy="923330"/>
              <a:chOff x="5133532" y="2295939"/>
              <a:chExt cx="1911863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01509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71"/>
            <a:ext cx="12247275" cy="5040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4571" y="5982527"/>
            <a:ext cx="96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2879" y="111105"/>
            <a:ext cx="2736751" cy="822076"/>
            <a:chOff x="1060549" y="587625"/>
            <a:chExt cx="2736751" cy="822076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Nhận</a:t>
              </a:r>
              <a:r>
                <a:rPr lang="en-US" sz="2800" b="1" dirty="0">
                  <a:latin typeface=".VnAvant" panose="020B7200000000000000" pitchFamily="34" charset="0"/>
                </a:rPr>
                <a:t> </a:t>
              </a:r>
              <a:r>
                <a:rPr lang="en-US" sz="2800" b="1" dirty="0" err="1">
                  <a:latin typeface=".VnAvant" panose="020B7200000000000000" pitchFamily="34" charset="0"/>
                </a:rPr>
                <a:t>biết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27826" y="5974375"/>
            <a:ext cx="3818441" cy="790472"/>
            <a:chOff x="4024794" y="5465647"/>
            <a:chExt cx="3818441" cy="790472"/>
          </a:xfrm>
        </p:grpSpPr>
        <p:sp>
          <p:nvSpPr>
            <p:cNvPr id="12" name="TextBox 11"/>
            <p:cNvSpPr txBox="1"/>
            <p:nvPr/>
          </p:nvSpPr>
          <p:spPr>
            <a:xfrm>
              <a:off x="6548587" y="5486678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24794" y="5465647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ơc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57525" y="5472377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ơc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Bài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 71: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ươc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  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ivo Light"/>
              </a:rPr>
              <a:t>ươt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9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820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 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Đọc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7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59651"/>
            <a:ext cx="188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7820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5438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6900" y="4393375"/>
            <a:ext cx="10169610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706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8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66" y="1020279"/>
            <a:ext cx="3282237" cy="3474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545" y="952900"/>
            <a:ext cx="3113797" cy="3330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371" y="1020279"/>
            <a:ext cx="3195587" cy="36864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8392" y="5893993"/>
            <a:ext cx="3062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47457" y="5481603"/>
            <a:ext cx="3267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89" y="0"/>
            <a:ext cx="7736835" cy="537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102</Words>
  <Application>Microsoft Office PowerPoint</Application>
  <PresentationFormat>Widescreen</PresentationFormat>
  <Paragraphs>62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Chivo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Trịnh Thị Nhung</cp:lastModifiedBy>
  <cp:revision>61</cp:revision>
  <dcterms:created xsi:type="dcterms:W3CDTF">2020-08-13T09:32:00Z</dcterms:created>
  <dcterms:modified xsi:type="dcterms:W3CDTF">2024-04-10T07:41:53Z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