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1" r:id="rId2"/>
    <p:sldId id="358" r:id="rId3"/>
    <p:sldId id="381" r:id="rId4"/>
    <p:sldId id="363" r:id="rId5"/>
    <p:sldId id="379" r:id="rId6"/>
    <p:sldId id="365" r:id="rId7"/>
    <p:sldId id="366" r:id="rId8"/>
    <p:sldId id="341" r:id="rId9"/>
    <p:sldId id="353" r:id="rId10"/>
    <p:sldId id="371" r:id="rId11"/>
    <p:sldId id="345" r:id="rId12"/>
    <p:sldId id="346" r:id="rId13"/>
    <p:sldId id="347" r:id="rId14"/>
    <p:sldId id="376" r:id="rId15"/>
    <p:sldId id="378" r:id="rId16"/>
    <p:sldId id="377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842"/>
    <a:srgbClr val="DAD4E1"/>
    <a:srgbClr val="FEE300"/>
    <a:srgbClr val="24A21D"/>
    <a:srgbClr val="E7ECDC"/>
    <a:srgbClr val="97D2D2"/>
    <a:srgbClr val="F79646"/>
    <a:srgbClr val="FFFF99"/>
    <a:srgbClr val="B7DEE8"/>
    <a:srgbClr val="FED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6B3DC-F6E2-405D-A648-A3E18908CBD0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33663-300C-4935-888A-C1CC11662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5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86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81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4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86217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72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26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307567" y="4928634"/>
            <a:ext cx="14583699" cy="332298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3037019" y="-3235731"/>
            <a:ext cx="16884820" cy="543406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7703656" y="6211634"/>
            <a:ext cx="743789" cy="375535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737495" y="5985903"/>
            <a:ext cx="797141" cy="601263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5493622" y="954855"/>
            <a:ext cx="894004" cy="584703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8834135" y="193930"/>
            <a:ext cx="1210123" cy="601276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2399133" y="1938533"/>
            <a:ext cx="7393600" cy="11224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399667" y="3043767"/>
            <a:ext cx="7393200" cy="17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03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1" r:id="rId20"/>
    <p:sldLayoutId id="2147483703" r:id="rId21"/>
    <p:sldLayoutId id="214748370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39" y="0"/>
            <a:ext cx="1328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15037" y="2281164"/>
            <a:ext cx="11916542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377"/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bạn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defTabSz="914377"/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775" y="676128"/>
            <a:ext cx="97584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spcBef>
                <a:spcPct val="50000"/>
              </a:spcBef>
              <a:buNone/>
              <a:defRPr/>
            </a:pPr>
            <a:r>
              <a:rPr lang="en-US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vi-VN" sz="1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358439" y="1976364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6032801" y="238226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060834" y="271422"/>
            <a:ext cx="972151" cy="498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1062747" y="17526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defTabSz="914377"/>
            <a:endParaRPr lang="vi-VN" altLang="vi-VN" b="1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6" y="0"/>
            <a:ext cx="2601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825" y="14288"/>
            <a:ext cx="307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93C60D-3725-4218-B8A6-8F8DAC7B95BE}"/>
              </a:ext>
            </a:extLst>
          </p:cNvPr>
          <p:cNvSpPr txBox="1"/>
          <p:nvPr/>
        </p:nvSpPr>
        <p:spPr>
          <a:xfrm>
            <a:off x="1969246" y="4562329"/>
            <a:ext cx="834382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2A1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68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9" grpId="0" animBg="1"/>
      <p:bldP spid="10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40" y="3725865"/>
            <a:ext cx="5136356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2787253" y="3870327"/>
            <a:ext cx="965597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99163" y="3870327"/>
            <a:ext cx="953690" cy="128746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9087" y="2914650"/>
            <a:ext cx="682229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936706" y="2932115"/>
            <a:ext cx="690563" cy="89058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53606" t="-1143" r="26891" b="81648"/>
          <a:stretch>
            <a:fillRect/>
          </a:stretch>
        </p:blipFill>
        <p:spPr bwMode="auto">
          <a:xfrm>
            <a:off x="7497366" y="1465264"/>
            <a:ext cx="9906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3351610" y="1306513"/>
            <a:ext cx="49887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00453" y="1770065"/>
            <a:ext cx="303610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29310" y="1465264"/>
            <a:ext cx="12413673" cy="1423921"/>
          </a:xfrm>
          <a:prstGeom prst="rect">
            <a:avLst/>
          </a:prstGeom>
          <a:noFill/>
        </p:spPr>
        <p:txBody>
          <a:bodyPr wrap="square" lIns="38529" tIns="19275" rIns="38529" bIns="192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3874">
              <a:defRPr/>
            </a:pP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endParaRPr lang="en-US" sz="90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18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CA7EE-C3F8-4439-AD47-4590626A4BF6}"/>
              </a:ext>
            </a:extLst>
          </p:cNvPr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648966-6BF2-4918-897D-35A86D2701DA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10F4D-BEBA-47A4-B6FB-922F20FFCB85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94272" y="1803397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900580" y="4420705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D39A76-0978-481A-9E76-248219DCE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774" y="2683180"/>
            <a:ext cx="2686916" cy="2736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BA5E34-C5A1-4ECB-89DD-4BAAB70FC82C}"/>
              </a:ext>
            </a:extLst>
          </p:cNvPr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D9DA8-EAE3-4E64-ACF1-9ACD541AD5EC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84F0A2-D6F6-4DDF-990B-9AB15A0B3580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4A4BE-8B98-45D8-AB85-0016881462E0}"/>
              </a:ext>
            </a:extLst>
          </p:cNvPr>
          <p:cNvGrpSpPr/>
          <p:nvPr/>
        </p:nvGrpSpPr>
        <p:grpSpPr>
          <a:xfrm>
            <a:off x="1145211" y="2623631"/>
            <a:ext cx="1888094" cy="2410691"/>
            <a:chOff x="1085143" y="2108983"/>
            <a:chExt cx="1888094" cy="2410691"/>
          </a:xfrm>
        </p:grpSpPr>
        <p:pic>
          <p:nvPicPr>
            <p:cNvPr id="37898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59302E5E-E1EA-4C13-A014-BC60F24744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BA5AFB6-D9D8-41E8-92AE-10752FA0E4A7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4C8D72-CD5A-4ED2-8E31-FBBD8D2778EC}"/>
              </a:ext>
            </a:extLst>
          </p:cNvPr>
          <p:cNvGrpSpPr/>
          <p:nvPr/>
        </p:nvGrpSpPr>
        <p:grpSpPr>
          <a:xfrm>
            <a:off x="3361711" y="689727"/>
            <a:ext cx="1551154" cy="1925093"/>
            <a:chOff x="3711901" y="1083792"/>
            <a:chExt cx="1551154" cy="19250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31CCD6-9994-4A2A-90A3-F8FFA6DD9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CBBA998-AFAC-469B-A833-2A03089F03FA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525C5-7B2B-40B2-873D-734FDD71C0C0}"/>
              </a:ext>
            </a:extLst>
          </p:cNvPr>
          <p:cNvGrpSpPr/>
          <p:nvPr/>
        </p:nvGrpSpPr>
        <p:grpSpPr>
          <a:xfrm>
            <a:off x="6467668" y="854274"/>
            <a:ext cx="2103528" cy="1668316"/>
            <a:chOff x="6832654" y="974443"/>
            <a:chExt cx="2103528" cy="166831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0BF27F-0FE1-4715-9AC4-B7A074136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2BC00A7-E9E0-40C9-B79E-7503974CEBD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34834-E612-41C5-BDA2-DE3BA398E675}"/>
              </a:ext>
            </a:extLst>
          </p:cNvPr>
          <p:cNvGrpSpPr/>
          <p:nvPr/>
        </p:nvGrpSpPr>
        <p:grpSpPr>
          <a:xfrm>
            <a:off x="4840558" y="3633128"/>
            <a:ext cx="1999041" cy="1893312"/>
            <a:chOff x="4701933" y="4210788"/>
            <a:chExt cx="1999041" cy="1893312"/>
          </a:xfrm>
        </p:grpSpPr>
        <p:pic>
          <p:nvPicPr>
            <p:cNvPr id="37900" name="Picture 12" descr="Buckets Royalty Free Vector Image - VectorStock">
              <a:extLst>
                <a:ext uri="{FF2B5EF4-FFF2-40B4-BE49-F238E27FC236}">
                  <a16:creationId xmlns:a16="http://schemas.microsoft.com/office/drawing/2014/main" id="{257ABF2B-8B64-4FB7-ABC7-09CF9F21B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E97DD6-E918-474D-AF86-72890D607873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7FBC94-FE73-4896-B730-FE1D23857DDC}"/>
              </a:ext>
            </a:extLst>
          </p:cNvPr>
          <p:cNvGrpSpPr/>
          <p:nvPr/>
        </p:nvGrpSpPr>
        <p:grpSpPr>
          <a:xfrm>
            <a:off x="8735934" y="2311392"/>
            <a:ext cx="2571750" cy="3171825"/>
            <a:chOff x="8744221" y="3179616"/>
            <a:chExt cx="2571750" cy="31718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B25211-38FA-4BEA-BB1A-EA267667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8336EF9-69D4-49CF-88E6-DB1E8A62F408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013C36-78AD-43E3-94C9-EC32C92B653C}"/>
              </a:ext>
            </a:extLst>
          </p:cNvPr>
          <p:cNvGrpSpPr/>
          <p:nvPr/>
        </p:nvGrpSpPr>
        <p:grpSpPr>
          <a:xfrm>
            <a:off x="1592475" y="5096521"/>
            <a:ext cx="952282" cy="648126"/>
            <a:chOff x="1217857" y="4696544"/>
            <a:chExt cx="952282" cy="64812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F8812AC-8BC9-4A18-B9E4-3F221CDA7ED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059CC6-2711-42CC-A3EB-58DA5FD5FE4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0BF3F7-9E5F-46CC-BE01-77952F4706DE}"/>
              </a:ext>
            </a:extLst>
          </p:cNvPr>
          <p:cNvGrpSpPr/>
          <p:nvPr/>
        </p:nvGrpSpPr>
        <p:grpSpPr>
          <a:xfrm>
            <a:off x="5554672" y="5744647"/>
            <a:ext cx="952282" cy="648126"/>
            <a:chOff x="1217857" y="4696544"/>
            <a:chExt cx="952282" cy="64812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74C3715-4109-4F34-A025-AB0DF2A504F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D216E84-74DD-454F-9CFF-D0ACAAE834DC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C0768D-7FAA-44C4-9479-93B655A47C34}"/>
              </a:ext>
            </a:extLst>
          </p:cNvPr>
          <p:cNvGrpSpPr/>
          <p:nvPr/>
        </p:nvGrpSpPr>
        <p:grpSpPr>
          <a:xfrm>
            <a:off x="3970440" y="2621594"/>
            <a:ext cx="952282" cy="648126"/>
            <a:chOff x="1217857" y="4696544"/>
            <a:chExt cx="952282" cy="64812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C4C28DD-A049-45E9-B03D-A0805C19352E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A86FD7-7155-4C80-A6ED-B77AD1AC0B5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B3CC25-297E-4562-85F1-05B1B77EE953}"/>
              </a:ext>
            </a:extLst>
          </p:cNvPr>
          <p:cNvGrpSpPr/>
          <p:nvPr/>
        </p:nvGrpSpPr>
        <p:grpSpPr>
          <a:xfrm>
            <a:off x="7236706" y="2576746"/>
            <a:ext cx="952282" cy="648126"/>
            <a:chOff x="1217857" y="4696544"/>
            <a:chExt cx="952282" cy="64812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F336370-DE33-4DD8-812B-9C514EB751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FC4B6F-4CD9-46F0-B1A5-EF2BF4446C0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6ABCBB-1400-4217-9E9C-6A27587FDAAC}"/>
              </a:ext>
            </a:extLst>
          </p:cNvPr>
          <p:cNvGrpSpPr/>
          <p:nvPr/>
        </p:nvGrpSpPr>
        <p:grpSpPr>
          <a:xfrm>
            <a:off x="9751907" y="5744647"/>
            <a:ext cx="952282" cy="648126"/>
            <a:chOff x="1217857" y="4696544"/>
            <a:chExt cx="952282" cy="64812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83BCAC5-63A8-435E-881F-2C73B56F7E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C814FE-0C47-4DEC-BF5B-27EB211D6CC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DE92BD-F3DB-4C0E-A799-060CA7253074}"/>
              </a:ext>
            </a:extLst>
          </p:cNvPr>
          <p:cNvGrpSpPr/>
          <p:nvPr/>
        </p:nvGrpSpPr>
        <p:grpSpPr>
          <a:xfrm>
            <a:off x="1597102" y="5119920"/>
            <a:ext cx="499075" cy="523230"/>
            <a:chOff x="3006280" y="5438577"/>
            <a:chExt cx="569926" cy="57002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1D0AB05-5036-4502-A399-73798E3D13E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A29EC9-BF52-4918-A4C4-C37A1215F825}"/>
                </a:ext>
              </a:extLst>
            </p:cNvPr>
            <p:cNvSpPr txBox="1"/>
            <p:nvPr/>
          </p:nvSpPr>
          <p:spPr>
            <a:xfrm>
              <a:off x="3006280" y="5492758"/>
              <a:ext cx="52770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66ECDE-C3AC-4A78-B0C8-905502F77762}"/>
              </a:ext>
            </a:extLst>
          </p:cNvPr>
          <p:cNvGrpSpPr/>
          <p:nvPr/>
        </p:nvGrpSpPr>
        <p:grpSpPr>
          <a:xfrm>
            <a:off x="3994733" y="2626592"/>
            <a:ext cx="485300" cy="544132"/>
            <a:chOff x="3022010" y="5438577"/>
            <a:chExt cx="554196" cy="59280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EC2AB4F-C40C-4946-B292-03DF5A2F713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0E6FF11-8369-4469-8694-D9E14238ED8F}"/>
                </a:ext>
              </a:extLst>
            </p:cNvPr>
            <p:cNvSpPr txBox="1"/>
            <p:nvPr/>
          </p:nvSpPr>
          <p:spPr>
            <a:xfrm>
              <a:off x="3137697" y="5528420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A17EA41-F20F-42AC-8667-6369541CB340}"/>
              </a:ext>
            </a:extLst>
          </p:cNvPr>
          <p:cNvGrpSpPr/>
          <p:nvPr/>
        </p:nvGrpSpPr>
        <p:grpSpPr>
          <a:xfrm>
            <a:off x="7277192" y="2600145"/>
            <a:ext cx="485300" cy="523230"/>
            <a:chOff x="3022010" y="5438577"/>
            <a:chExt cx="554196" cy="57002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FE2FAD8-EBD0-4B3D-A7E5-03CC673F334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386692-9F22-40A4-AC25-D022EEE5B219}"/>
                </a:ext>
              </a:extLst>
            </p:cNvPr>
            <p:cNvSpPr txBox="1"/>
            <p:nvPr/>
          </p:nvSpPr>
          <p:spPr>
            <a:xfrm>
              <a:off x="3086425" y="5482102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0324-6037-47F3-8604-CCB7F2F79A7D}"/>
              </a:ext>
            </a:extLst>
          </p:cNvPr>
          <p:cNvGrpSpPr/>
          <p:nvPr/>
        </p:nvGrpSpPr>
        <p:grpSpPr>
          <a:xfrm>
            <a:off x="5613237" y="5783826"/>
            <a:ext cx="485300" cy="523230"/>
            <a:chOff x="3022010" y="5438577"/>
            <a:chExt cx="554196" cy="57002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0BF069C-ECD1-45AD-A502-E106BEBACAA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38A447-4D77-4FA5-BF0B-17ECE6E0C749}"/>
                </a:ext>
              </a:extLst>
            </p:cNvPr>
            <p:cNvSpPr txBox="1"/>
            <p:nvPr/>
          </p:nvSpPr>
          <p:spPr>
            <a:xfrm>
              <a:off x="3069568" y="5492758"/>
              <a:ext cx="40675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681949E-41F4-45C7-BE25-166B7160C8EA}"/>
              </a:ext>
            </a:extLst>
          </p:cNvPr>
          <p:cNvGrpSpPr/>
          <p:nvPr/>
        </p:nvGrpSpPr>
        <p:grpSpPr>
          <a:xfrm>
            <a:off x="9776700" y="5758935"/>
            <a:ext cx="527709" cy="523230"/>
            <a:chOff x="3006280" y="5438577"/>
            <a:chExt cx="602625" cy="57002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967940B-7C46-4E5B-9E7D-8CA67F081028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9BEDDFD-19A6-4391-BFE2-B6EA6D398DD4}"/>
                </a:ext>
              </a:extLst>
            </p:cNvPr>
            <p:cNvSpPr txBox="1"/>
            <p:nvPr/>
          </p:nvSpPr>
          <p:spPr>
            <a:xfrm>
              <a:off x="3006280" y="5492758"/>
              <a:ext cx="60262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69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D9DA8-EAE3-4E64-ACF1-9ACD541AD5EC}"/>
              </a:ext>
            </a:extLst>
          </p:cNvPr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Số</a:t>
            </a:r>
            <a:r>
              <a:rPr lang="en-US" sz="2600" dirty="0"/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A85EAA-1F06-4480-B234-DDD1494BC9C8}"/>
              </a:ext>
            </a:extLst>
          </p:cNvPr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1818C-2F29-4F43-B5F0-6AE334E847FC}"/>
              </a:ext>
            </a:extLst>
          </p:cNvPr>
          <p:cNvSpPr txBox="1"/>
          <p:nvPr/>
        </p:nvSpPr>
        <p:spPr>
          <a:xfrm>
            <a:off x="1007101" y="870762"/>
            <a:ext cx="1029725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Rót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A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B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061B64-FF3A-42B2-82B9-FCCCC245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19" y="148913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0C1726-F2AA-4CEB-8FDF-1D5F9E63029C}"/>
              </a:ext>
            </a:extLst>
          </p:cNvPr>
          <p:cNvGrpSpPr/>
          <p:nvPr/>
        </p:nvGrpSpPr>
        <p:grpSpPr>
          <a:xfrm>
            <a:off x="687918" y="4418603"/>
            <a:ext cx="10816163" cy="1600422"/>
            <a:chOff x="687918" y="4418603"/>
            <a:chExt cx="10816163" cy="16004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1F7E1D-0588-472E-97C2-6085145141CF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nhiều</a:t>
              </a:r>
              <a:r>
                <a:rPr lang="en-US" sz="2600" dirty="0"/>
                <a:t> </a:t>
              </a:r>
              <a:r>
                <a:rPr lang="en-US" sz="2600" dirty="0" err="1"/>
                <a:t>hơn</a:t>
              </a:r>
              <a:r>
                <a:rPr lang="en-US" sz="2600" dirty="0"/>
                <a:t>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57FCC0E-FCD3-4545-B4A7-7DBDF0E0BB13}"/>
                </a:ext>
              </a:extLst>
            </p:cNvPr>
            <p:cNvSpPr/>
            <p:nvPr/>
          </p:nvSpPr>
          <p:spPr>
            <a:xfrm>
              <a:off x="4931694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78EB0F7-542A-4E2B-9BCF-8558EF9AD65B}"/>
                </a:ext>
              </a:extLst>
            </p:cNvPr>
            <p:cNvSpPr/>
            <p:nvPr/>
          </p:nvSpPr>
          <p:spPr>
            <a:xfrm>
              <a:off x="9952764" y="4648785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68B51B8-258D-460C-A068-1CA3FB6F00DA}"/>
                </a:ext>
              </a:extLst>
            </p:cNvPr>
            <p:cNvSpPr/>
            <p:nvPr/>
          </p:nvSpPr>
          <p:spPr>
            <a:xfrm>
              <a:off x="9730363" y="5448996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38BBC4-AFA9-45D9-B056-930FCB233DA4}"/>
              </a:ext>
            </a:extLst>
          </p:cNvPr>
          <p:cNvSpPr txBox="1"/>
          <p:nvPr/>
        </p:nvSpPr>
        <p:spPr>
          <a:xfrm>
            <a:off x="5030698" y="466021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D9A1D2-E7AE-4E30-8BCF-32441E445502}"/>
              </a:ext>
            </a:extLst>
          </p:cNvPr>
          <p:cNvSpPr txBox="1"/>
          <p:nvPr/>
        </p:nvSpPr>
        <p:spPr>
          <a:xfrm>
            <a:off x="10037341" y="467535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3821EE-EF46-417A-9853-3ECBEC07BD17}"/>
              </a:ext>
            </a:extLst>
          </p:cNvPr>
          <p:cNvSpPr txBox="1"/>
          <p:nvPr/>
        </p:nvSpPr>
        <p:spPr>
          <a:xfrm>
            <a:off x="9844820" y="5464018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3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4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897745" y="1893455"/>
            <a:ext cx="5882712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3. </a:t>
            </a:r>
            <a:r>
              <a:rPr lang="en-US" sz="80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Vận</a:t>
            </a:r>
            <a:r>
              <a:rPr lang="en-US" sz="8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trải</a:t>
            </a:r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nghiệm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8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" y="2944707"/>
            <a:ext cx="2072217" cy="34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47" y="3514725"/>
            <a:ext cx="2309284" cy="321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2637" y="716572"/>
            <a:ext cx="11332058" cy="60091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059091" y="2944707"/>
            <a:ext cx="7857067" cy="264159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1</a:t>
            </a:r>
            <a:r>
              <a:rPr lang="en-US" sz="5867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867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5867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230" y="6223699"/>
            <a:ext cx="2534004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Hình ảnh 168">
            <a:extLst>
              <a:ext uri="{FF2B5EF4-FFF2-40B4-BE49-F238E27FC236}">
                <a16:creationId xmlns:a16="http://schemas.microsoft.com/office/drawing/2014/main" id="{72BAEAC5-1B4F-48D7-A0C7-FC1D2D68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1603" y="1"/>
            <a:ext cx="19943545" cy="6858000"/>
          </a:xfrm>
          <a:prstGeom prst="rect">
            <a:avLst/>
          </a:prstGeom>
        </p:spPr>
      </p:pic>
      <p:pic>
        <p:nvPicPr>
          <p:cNvPr id="170" name="Picture 4">
            <a:extLst>
              <a:ext uri="{FF2B5EF4-FFF2-40B4-BE49-F238E27FC236}">
                <a16:creationId xmlns:a16="http://schemas.microsoft.com/office/drawing/2014/main" id="{7A5AB8AA-BF71-446B-9257-66565633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513" y="-2368879"/>
            <a:ext cx="14540564" cy="532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" name="Rectangle 1">
            <a:extLst>
              <a:ext uri="{FF2B5EF4-FFF2-40B4-BE49-F238E27FC236}">
                <a16:creationId xmlns:a16="http://schemas.microsoft.com/office/drawing/2014/main" id="{C85554D6-E95F-4F5F-804C-BEFC0293D078}"/>
              </a:ext>
            </a:extLst>
          </p:cNvPr>
          <p:cNvSpPr/>
          <p:nvPr/>
        </p:nvSpPr>
        <p:spPr>
          <a:xfrm>
            <a:off x="0" y="2614370"/>
            <a:ext cx="12192000" cy="1629263"/>
          </a:xfrm>
          <a:prstGeom prst="rect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89A"/>
              </a:solidFill>
            </a:endParaRPr>
          </a:p>
        </p:txBody>
      </p:sp>
      <p:sp>
        <p:nvSpPr>
          <p:cNvPr id="173" name="TextBox 2">
            <a:extLst>
              <a:ext uri="{FF2B5EF4-FFF2-40B4-BE49-F238E27FC236}">
                <a16:creationId xmlns:a16="http://schemas.microsoft.com/office/drawing/2014/main" id="{C68BD0F4-B3AA-40A0-A48F-5AC95DF77C2B}"/>
              </a:ext>
            </a:extLst>
          </p:cNvPr>
          <p:cNvSpPr txBox="1"/>
          <p:nvPr/>
        </p:nvSpPr>
        <p:spPr>
          <a:xfrm>
            <a:off x="-356136" y="2998114"/>
            <a:ext cx="13282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noProof="1">
                <a:latin typeface="+mj-lt"/>
              </a:rPr>
              <a:t>  </a:t>
            </a:r>
            <a:r>
              <a:rPr lang="en-US" sz="6400" noProof="1" smtClean="0">
                <a:latin typeface="+mj-lt"/>
              </a:rPr>
              <a:t>        </a:t>
            </a:r>
            <a:r>
              <a:rPr lang="en-US" sz="6400" b="1" noProof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!</a:t>
            </a:r>
            <a:r>
              <a:rPr lang="vi-VN" sz="6400" b="1" noProof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400" b="1" noProof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7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40" y="3725865"/>
            <a:ext cx="5136356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2787253" y="3870327"/>
            <a:ext cx="965597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99163" y="3870327"/>
            <a:ext cx="953690" cy="128746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9087" y="2914650"/>
            <a:ext cx="682229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8437" name="组合 23"/>
          <p:cNvGrpSpPr>
            <a:grpSpLocks/>
          </p:cNvGrpSpPr>
          <p:nvPr/>
        </p:nvGrpSpPr>
        <p:grpSpPr bwMode="auto">
          <a:xfrm>
            <a:off x="4152906" y="123033"/>
            <a:ext cx="3810000" cy="4391025"/>
            <a:chOff x="3084810" y="-335112"/>
            <a:chExt cx="5809496" cy="5760000"/>
          </a:xfrm>
        </p:grpSpPr>
        <p:grpSp>
          <p:nvGrpSpPr>
            <p:cNvPr id="1844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7936706" y="2932115"/>
            <a:ext cx="690563" cy="89058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497366" y="1465264"/>
            <a:ext cx="9906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3351610" y="1306513"/>
            <a:ext cx="49887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00453" y="1770065"/>
            <a:ext cx="303610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2618" y="2564903"/>
            <a:ext cx="9116291" cy="1577809"/>
          </a:xfrm>
          <a:prstGeom prst="rect">
            <a:avLst/>
          </a:prstGeom>
          <a:noFill/>
        </p:spPr>
        <p:txBody>
          <a:bodyPr wrap="square" lIns="38529" tIns="19275" rIns="38529" bIns="192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3874">
              <a:defRPr/>
            </a:pPr>
            <a:r>
              <a:rPr lang="en-US" sz="10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10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10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100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47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5491" y="1828801"/>
            <a:ext cx="12607636" cy="2193362"/>
          </a:xfrm>
          <a:prstGeom prst="rect">
            <a:avLst/>
          </a:prstGeom>
          <a:noFill/>
        </p:spPr>
        <p:txBody>
          <a:bodyPr wrap="square" lIns="38529" tIns="19275" rIns="38529" bIns="192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3874">
              <a:defRPr/>
            </a:pPr>
            <a:r>
              <a:rPr lang="en-US" sz="14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14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14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4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Đố</a:t>
            </a:r>
            <a:r>
              <a:rPr lang="en-US" sz="14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vui</a:t>
            </a:r>
            <a:endParaRPr lang="en-US" sz="140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83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5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09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0182" y="1838037"/>
            <a:ext cx="94303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</a:t>
            </a:r>
            <a:endParaRPr lang="en-US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23998" y="206880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3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71594"/>
            <a:ext cx="732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KHỐI LƯỢNG, DUNG TÍCH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1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40" y="3725865"/>
            <a:ext cx="5136356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2787253" y="3870327"/>
            <a:ext cx="965597" cy="12874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99163" y="3870327"/>
            <a:ext cx="953690" cy="128746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9087" y="2914650"/>
            <a:ext cx="682229" cy="90805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936706" y="2932115"/>
            <a:ext cx="690563" cy="89058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53606" t="-1143" r="26891" b="81648"/>
          <a:stretch>
            <a:fillRect/>
          </a:stretch>
        </p:blipFill>
        <p:spPr bwMode="auto">
          <a:xfrm>
            <a:off x="7497366" y="1465264"/>
            <a:ext cx="9906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3351610" y="1306513"/>
            <a:ext cx="498872" cy="66516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00453" y="1770065"/>
            <a:ext cx="303610" cy="40322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29" tIns="19275" rIns="38529" bIns="19275" anchor="ctr"/>
          <a:lstStyle/>
          <a:p>
            <a:pPr algn="ctr" defTabSz="513874">
              <a:defRPr/>
            </a:pPr>
            <a:endParaRPr lang="zh-CN" altLang="en-US" sz="803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29310" y="1465264"/>
            <a:ext cx="12413673" cy="1423921"/>
          </a:xfrm>
          <a:prstGeom prst="rect">
            <a:avLst/>
          </a:prstGeom>
          <a:noFill/>
        </p:spPr>
        <p:txBody>
          <a:bodyPr wrap="square" lIns="38529" tIns="19275" rIns="38529" bIns="192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3874">
              <a:defRPr/>
            </a:pP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2.Hoạt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9000" b="1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phá</a:t>
            </a:r>
            <a:endParaRPr lang="en-US" sz="90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26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895FE-B442-4FE9-B298-A28D72A0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111" y="1438786"/>
            <a:ext cx="2326771" cy="19983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A09462-98A0-46EC-9A2D-95CB75729854}"/>
              </a:ext>
            </a:extLst>
          </p:cNvPr>
          <p:cNvGrpSpPr/>
          <p:nvPr/>
        </p:nvGrpSpPr>
        <p:grpSpPr>
          <a:xfrm>
            <a:off x="5331277" y="1359645"/>
            <a:ext cx="5583579" cy="2069355"/>
            <a:chOff x="5666920" y="1548471"/>
            <a:chExt cx="4531180" cy="1570603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4DEC549-5386-442E-8865-8201F88E2E3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E6CD47-B691-4F58-9989-C120F72DE010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D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08D829-1C66-4EEA-B358-9E66D43115C3}"/>
              </a:ext>
            </a:extLst>
          </p:cNvPr>
          <p:cNvSpPr txBox="1"/>
          <p:nvPr/>
        </p:nvSpPr>
        <p:spPr>
          <a:xfrm>
            <a:off x="5386051" y="1706464"/>
            <a:ext cx="5583580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cốc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Cốc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502219-2E6B-4978-BD19-5A05EC0DC77C}"/>
              </a:ext>
            </a:extLst>
          </p:cNvPr>
          <p:cNvGrpSpPr/>
          <p:nvPr/>
        </p:nvGrpSpPr>
        <p:grpSpPr>
          <a:xfrm>
            <a:off x="945897" y="3605439"/>
            <a:ext cx="2934979" cy="2786685"/>
            <a:chOff x="1163611" y="3736067"/>
            <a:chExt cx="2934979" cy="2786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7F578-1D9E-4042-A37F-0E4E87074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713714" y="4867444"/>
              <a:ext cx="727529" cy="110353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07AF6C-0E72-41D9-B16A-50C4ED71BC0E}"/>
                </a:ext>
              </a:extLst>
            </p:cNvPr>
            <p:cNvGrpSpPr/>
            <p:nvPr/>
          </p:nvGrpSpPr>
          <p:grpSpPr>
            <a:xfrm rot="20168406">
              <a:off x="1163611" y="3736067"/>
              <a:ext cx="1915885" cy="1447800"/>
              <a:chOff x="1475015" y="4374243"/>
              <a:chExt cx="1915885" cy="1447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D75ED5B-8598-435C-BF0E-8F0E1A4EC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49"/>
              <a:stretch/>
            </p:blipFill>
            <p:spPr>
              <a:xfrm>
                <a:off x="1475015" y="4374243"/>
                <a:ext cx="1796823" cy="14478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8F6B00-A158-4957-A943-753015E01A14}"/>
                  </a:ext>
                </a:extLst>
              </p:cNvPr>
              <p:cNvSpPr/>
              <p:nvPr/>
            </p:nvSpPr>
            <p:spPr>
              <a:xfrm>
                <a:off x="3177540" y="4632960"/>
                <a:ext cx="213360" cy="236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B92FDA-B299-45EB-A199-5A79AB225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160449" y="5215623"/>
              <a:ext cx="727529" cy="11035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0BE755-6CDA-470B-AC96-5823CBF1B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3371061" y="5041533"/>
              <a:ext cx="727529" cy="110353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498C0A-F7A7-4F33-B864-A6BB4A346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899074" y="5419213"/>
              <a:ext cx="727529" cy="110353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4724901" y="4050317"/>
            <a:ext cx="5583579" cy="2069355"/>
            <a:chOff x="5666920" y="1548471"/>
            <a:chExt cx="4531180" cy="1570603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4732781" y="4316300"/>
            <a:ext cx="551648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Rót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sang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ở </a:t>
            </a:r>
            <a:r>
              <a:rPr lang="en-US" sz="2400" dirty="0" err="1"/>
              <a:t>cả</a:t>
            </a:r>
            <a:r>
              <a:rPr lang="en-US" sz="2400" dirty="0"/>
              <a:t>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2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6184456" y="4686878"/>
            <a:ext cx="4290058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ca 1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, ta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CC931-F256-4EEF-B039-B44A3641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D0947B3-E10F-4397-8945-A5DBBA0F7B3D}"/>
              </a:ext>
            </a:extLst>
          </p:cNvPr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BF14F0-601C-4231-922F-06732B31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3E0383-955C-41CB-9D39-7FF58C868912}"/>
                </a:ext>
              </a:extLst>
            </p:cNvPr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14B60C-36CF-43A2-9242-506E8BB4C70D}"/>
                </a:ext>
              </a:extLst>
            </p:cNvPr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D533E5-B691-45E1-BCFB-09EF08AD77A1}"/>
              </a:ext>
            </a:extLst>
          </p:cNvPr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0FE553-DD89-4142-B2DB-CBCB41787982}"/>
                </a:ext>
              </a:extLst>
            </p:cNvPr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A8CD1B-2995-4363-90F3-90F65C2C2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C671E8-205B-4B31-B14E-2252941E96FF}"/>
                  </a:ext>
                </a:extLst>
              </p:cNvPr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1EB163-9C38-4CFF-A429-9C651602F319}"/>
                </a:ext>
              </a:extLst>
            </p:cNvPr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E0479E-A3EF-4DDC-98B4-BC28E7734280}"/>
              </a:ext>
            </a:extLst>
          </p:cNvPr>
          <p:cNvSpPr txBox="1"/>
          <p:nvPr/>
        </p:nvSpPr>
        <p:spPr>
          <a:xfrm>
            <a:off x="4080108" y="671195"/>
            <a:ext cx="5516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Đây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ca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, chai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5312-5E47-49FA-8ABF-A0BE3E06DEE8}"/>
              </a:ext>
            </a:extLst>
          </p:cNvPr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2FFC2-69A9-4E4A-AE67-5133F047F5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318" y="3932501"/>
            <a:ext cx="4050082" cy="2213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7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3" grpId="0" uiExpand="1" build="p"/>
      <p:bldP spid="3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7.Thuchanhvatrainghiemvoicacdonviki-lo-gam,lit[20210604094550206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300</Words>
  <Application>Microsoft Office PowerPoint</Application>
  <PresentationFormat>Widescreen</PresentationFormat>
  <Paragraphs>69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Book Antiqua</vt:lpstr>
      <vt:lpstr>Calibri</vt:lpstr>
      <vt:lpstr>等线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534</cp:revision>
  <dcterms:created xsi:type="dcterms:W3CDTF">2021-06-02T01:34:28Z</dcterms:created>
  <dcterms:modified xsi:type="dcterms:W3CDTF">2026-01-21T06:22:42Z</dcterms:modified>
</cp:coreProperties>
</file>