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971" r:id="rId3"/>
    <p:sldId id="948" r:id="rId5"/>
    <p:sldId id="949" r:id="rId6"/>
    <p:sldId id="950" r:id="rId7"/>
    <p:sldId id="952" r:id="rId8"/>
    <p:sldId id="953" r:id="rId9"/>
    <p:sldId id="955" r:id="rId10"/>
    <p:sldId id="956" r:id="rId11"/>
    <p:sldId id="957" r:id="rId12"/>
    <p:sldId id="958" r:id="rId13"/>
    <p:sldId id="959" r:id="rId14"/>
    <p:sldId id="960" r:id="rId15"/>
    <p:sldId id="961" r:id="rId16"/>
    <p:sldId id="962" r:id="rId17"/>
    <p:sldId id="963" r:id="rId18"/>
    <p:sldId id="964" r:id="rId19"/>
    <p:sldId id="965" r:id="rId20"/>
    <p:sldId id="966" r:id="rId21"/>
    <p:sldId id="967" r:id="rId22"/>
    <p:sldId id="968" r:id="rId23"/>
    <p:sldId id="969" r:id="rId24"/>
    <p:sldId id="970" r:id="rId25"/>
  </p:sldIdLst>
  <p:sldSz cx="12192000" cy="6858000"/>
  <p:notesSz cx="6858000" cy="9144000"/>
  <p:custDataLst>
    <p:tags r:id="rId29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FFFF"/>
    <a:srgbClr val="FFFFCC"/>
    <a:srgbClr val="006600"/>
    <a:srgbClr val="99FFCC"/>
    <a:srgbClr val="99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howGuides="1">
      <p:cViewPr varScale="1">
        <p:scale>
          <a:sx n="79" d="100"/>
          <a:sy n="79" d="100"/>
        </p:scale>
        <p:origin x="336" y="96"/>
      </p:cViewPr>
      <p:guideLst>
        <p:guide orient="horz" pos="2211"/>
        <p:guide pos="38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1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;p2"/>
          <p:cNvSpPr/>
          <p:nvPr/>
        </p:nvSpPr>
        <p:spPr>
          <a:xfrm rot="10800000">
            <a:off x="7024688" y="-65088"/>
            <a:ext cx="5235575" cy="481488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11;p2"/>
          <p:cNvSpPr/>
          <p:nvPr/>
        </p:nvSpPr>
        <p:spPr>
          <a:xfrm>
            <a:off x="-101600" y="2085975"/>
            <a:ext cx="5322888" cy="489426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12;p2"/>
          <p:cNvSpPr/>
          <p:nvPr/>
        </p:nvSpPr>
        <p:spPr>
          <a:xfrm>
            <a:off x="2078038" y="811213"/>
            <a:ext cx="8035925" cy="36179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" name="Google Shape;15;p2"/>
          <p:cNvGrpSpPr/>
          <p:nvPr/>
        </p:nvGrpSpPr>
        <p:grpSpPr bwMode="auto">
          <a:xfrm>
            <a:off x="71438" y="15875"/>
            <a:ext cx="5338762" cy="5394325"/>
            <a:chOff x="54455" y="11580"/>
            <a:chExt cx="4003978" cy="4045522"/>
          </a:xfrm>
        </p:grpSpPr>
        <p:sp>
          <p:nvSpPr>
            <p:cNvPr id="6" name="Google Shape;16;p2"/>
            <p:cNvSpPr/>
            <p:nvPr/>
          </p:nvSpPr>
          <p:spPr>
            <a:xfrm>
              <a:off x="238997" y="791397"/>
              <a:ext cx="282172" cy="198823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7;p2"/>
            <p:cNvSpPr/>
            <p:nvPr/>
          </p:nvSpPr>
          <p:spPr>
            <a:xfrm>
              <a:off x="669993" y="347318"/>
              <a:ext cx="141681" cy="91673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18;p2"/>
            <p:cNvSpPr/>
            <p:nvPr/>
          </p:nvSpPr>
          <p:spPr>
            <a:xfrm>
              <a:off x="246141" y="1309290"/>
              <a:ext cx="140490" cy="91673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19;p2"/>
            <p:cNvSpPr/>
            <p:nvPr/>
          </p:nvSpPr>
          <p:spPr>
            <a:xfrm>
              <a:off x="1597469" y="210404"/>
              <a:ext cx="180971" cy="119056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20;p2"/>
            <p:cNvSpPr/>
            <p:nvPr/>
          </p:nvSpPr>
          <p:spPr>
            <a:xfrm>
              <a:off x="1036697" y="592573"/>
              <a:ext cx="238119" cy="154773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21;p2"/>
            <p:cNvSpPr/>
            <p:nvPr/>
          </p:nvSpPr>
          <p:spPr>
            <a:xfrm>
              <a:off x="405681" y="2043866"/>
              <a:ext cx="86914" cy="58337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22;p2"/>
            <p:cNvSpPr/>
            <p:nvPr/>
          </p:nvSpPr>
          <p:spPr>
            <a:xfrm>
              <a:off x="564031" y="1434299"/>
              <a:ext cx="86913" cy="57147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3;p2"/>
            <p:cNvSpPr/>
            <p:nvPr/>
          </p:nvSpPr>
          <p:spPr>
            <a:xfrm>
              <a:off x="2414219" y="269932"/>
              <a:ext cx="86913" cy="58337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24;p2"/>
            <p:cNvSpPr/>
            <p:nvPr/>
          </p:nvSpPr>
          <p:spPr>
            <a:xfrm>
              <a:off x="1868925" y="933073"/>
              <a:ext cx="86913" cy="5833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25;p2"/>
            <p:cNvSpPr/>
            <p:nvPr/>
          </p:nvSpPr>
          <p:spPr>
            <a:xfrm>
              <a:off x="222329" y="1995053"/>
              <a:ext cx="88104" cy="58338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6;p2"/>
            <p:cNvSpPr/>
            <p:nvPr/>
          </p:nvSpPr>
          <p:spPr>
            <a:xfrm>
              <a:off x="336626" y="1835518"/>
              <a:ext cx="88104" cy="5833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7;p2"/>
            <p:cNvSpPr/>
            <p:nvPr/>
          </p:nvSpPr>
          <p:spPr>
            <a:xfrm>
              <a:off x="1672476" y="865212"/>
              <a:ext cx="86914" cy="57147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8;p2"/>
            <p:cNvSpPr/>
            <p:nvPr/>
          </p:nvSpPr>
          <p:spPr>
            <a:xfrm>
              <a:off x="2414219" y="117540"/>
              <a:ext cx="86913" cy="58337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9;p2"/>
            <p:cNvSpPr/>
            <p:nvPr/>
          </p:nvSpPr>
          <p:spPr>
            <a:xfrm>
              <a:off x="2278491" y="212785"/>
              <a:ext cx="88104" cy="57147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30;p2"/>
            <p:cNvSpPr/>
            <p:nvPr/>
          </p:nvSpPr>
          <p:spPr>
            <a:xfrm rot="3312740">
              <a:off x="144945" y="71103"/>
              <a:ext cx="323832" cy="340511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31;p2"/>
            <p:cNvSpPr/>
            <p:nvPr/>
          </p:nvSpPr>
          <p:spPr>
            <a:xfrm>
              <a:off x="1068844" y="117540"/>
              <a:ext cx="228595" cy="229778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32;p2"/>
            <p:cNvSpPr/>
            <p:nvPr/>
          </p:nvSpPr>
          <p:spPr>
            <a:xfrm rot="-3073535">
              <a:off x="540817" y="2389720"/>
              <a:ext cx="180965" cy="182161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33;p2"/>
            <p:cNvSpPr/>
            <p:nvPr/>
          </p:nvSpPr>
          <p:spPr>
            <a:xfrm rot="-3073535">
              <a:off x="91961" y="3451699"/>
              <a:ext cx="180965" cy="18216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34;p2"/>
            <p:cNvSpPr/>
            <p:nvPr/>
          </p:nvSpPr>
          <p:spPr>
            <a:xfrm>
              <a:off x="448542" y="3771368"/>
              <a:ext cx="86914" cy="57147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35;p2"/>
            <p:cNvSpPr/>
            <p:nvPr/>
          </p:nvSpPr>
          <p:spPr>
            <a:xfrm>
              <a:off x="336626" y="3999955"/>
              <a:ext cx="88104" cy="57147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36;p2"/>
            <p:cNvSpPr/>
            <p:nvPr/>
          </p:nvSpPr>
          <p:spPr>
            <a:xfrm>
              <a:off x="564031" y="3941618"/>
              <a:ext cx="86913" cy="58337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7;p2"/>
            <p:cNvSpPr/>
            <p:nvPr/>
          </p:nvSpPr>
          <p:spPr>
            <a:xfrm>
              <a:off x="222329" y="2647479"/>
              <a:ext cx="88104" cy="57147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;p2"/>
            <p:cNvSpPr/>
            <p:nvPr/>
          </p:nvSpPr>
          <p:spPr>
            <a:xfrm>
              <a:off x="811675" y="1434299"/>
              <a:ext cx="323842" cy="3393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9;p2"/>
            <p:cNvSpPr/>
            <p:nvPr/>
          </p:nvSpPr>
          <p:spPr>
            <a:xfrm rot="675019">
              <a:off x="2828546" y="329460"/>
              <a:ext cx="148824" cy="151201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40;p2"/>
            <p:cNvSpPr/>
            <p:nvPr/>
          </p:nvSpPr>
          <p:spPr>
            <a:xfrm rot="675019">
              <a:off x="3448847" y="156828"/>
              <a:ext cx="151206" cy="151201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41;p2"/>
            <p:cNvSpPr/>
            <p:nvPr/>
          </p:nvSpPr>
          <p:spPr>
            <a:xfrm>
              <a:off x="2990468" y="118730"/>
              <a:ext cx="86913" cy="57147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42;p2"/>
            <p:cNvSpPr/>
            <p:nvPr/>
          </p:nvSpPr>
          <p:spPr>
            <a:xfrm>
              <a:off x="3971520" y="375891"/>
              <a:ext cx="86913" cy="5833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43;p2"/>
            <p:cNvSpPr/>
            <p:nvPr/>
          </p:nvSpPr>
          <p:spPr>
            <a:xfrm>
              <a:off x="981930" y="1117610"/>
              <a:ext cx="86914" cy="58337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" name="Google Shape;44;p2"/>
          <p:cNvGrpSpPr/>
          <p:nvPr/>
        </p:nvGrpSpPr>
        <p:grpSpPr bwMode="auto">
          <a:xfrm rot="10800000">
            <a:off x="6640513" y="1258888"/>
            <a:ext cx="5337175" cy="5392737"/>
            <a:chOff x="54455" y="11580"/>
            <a:chExt cx="4003978" cy="4045522"/>
          </a:xfrm>
        </p:grpSpPr>
        <p:sp>
          <p:nvSpPr>
            <p:cNvPr id="37" name="Google Shape;45;p2"/>
            <p:cNvSpPr/>
            <p:nvPr/>
          </p:nvSpPr>
          <p:spPr>
            <a:xfrm>
              <a:off x="240243" y="790435"/>
              <a:ext cx="282256" cy="197691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46;p2"/>
            <p:cNvSpPr/>
            <p:nvPr/>
          </p:nvSpPr>
          <p:spPr>
            <a:xfrm>
              <a:off x="672559" y="345035"/>
              <a:ext cx="140532" cy="9050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47;p2"/>
            <p:cNvSpPr/>
            <p:nvPr/>
          </p:nvSpPr>
          <p:spPr>
            <a:xfrm>
              <a:off x="246199" y="1310863"/>
              <a:ext cx="140532" cy="917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8;p2"/>
            <p:cNvSpPr/>
            <p:nvPr/>
          </p:nvSpPr>
          <p:spPr>
            <a:xfrm>
              <a:off x="1597928" y="208080"/>
              <a:ext cx="181025" cy="119091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9;p2"/>
            <p:cNvSpPr/>
            <p:nvPr/>
          </p:nvSpPr>
          <p:spPr>
            <a:xfrm>
              <a:off x="1036990" y="590362"/>
              <a:ext cx="238190" cy="154818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50;p2"/>
            <p:cNvSpPr/>
            <p:nvPr/>
          </p:nvSpPr>
          <p:spPr>
            <a:xfrm>
              <a:off x="408168" y="2043273"/>
              <a:ext cx="86939" cy="5716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51;p2"/>
            <p:cNvSpPr/>
            <p:nvPr/>
          </p:nvSpPr>
          <p:spPr>
            <a:xfrm>
              <a:off x="565373" y="1433527"/>
              <a:ext cx="88130" cy="5835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52;p2"/>
            <p:cNvSpPr/>
            <p:nvPr/>
          </p:nvSpPr>
          <p:spPr>
            <a:xfrm>
              <a:off x="2414920" y="270007"/>
              <a:ext cx="88130" cy="5835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53;p2"/>
            <p:cNvSpPr/>
            <p:nvPr/>
          </p:nvSpPr>
          <p:spPr>
            <a:xfrm>
              <a:off x="1871847" y="933345"/>
              <a:ext cx="86940" cy="5835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54;p2"/>
            <p:cNvSpPr/>
            <p:nvPr/>
          </p:nvSpPr>
          <p:spPr>
            <a:xfrm>
              <a:off x="225952" y="1994445"/>
              <a:ext cx="86940" cy="5716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55;p2"/>
            <p:cNvSpPr/>
            <p:nvPr/>
          </p:nvSpPr>
          <p:spPr>
            <a:xfrm>
              <a:off x="340283" y="1834863"/>
              <a:ext cx="86940" cy="5716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56;p2"/>
            <p:cNvSpPr/>
            <p:nvPr/>
          </p:nvSpPr>
          <p:spPr>
            <a:xfrm>
              <a:off x="1675340" y="863081"/>
              <a:ext cx="86939" cy="5716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57;p2"/>
            <p:cNvSpPr/>
            <p:nvPr/>
          </p:nvSpPr>
          <p:spPr>
            <a:xfrm>
              <a:off x="2414920" y="117571"/>
              <a:ext cx="88130" cy="5835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8;p2"/>
            <p:cNvSpPr/>
            <p:nvPr/>
          </p:nvSpPr>
          <p:spPr>
            <a:xfrm>
              <a:off x="2281534" y="210462"/>
              <a:ext cx="86940" cy="5716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59;p2"/>
            <p:cNvSpPr/>
            <p:nvPr/>
          </p:nvSpPr>
          <p:spPr>
            <a:xfrm rot="3312740">
              <a:off x="144973" y="69929"/>
              <a:ext cx="323928" cy="340612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60;p2"/>
            <p:cNvSpPr/>
            <p:nvPr/>
          </p:nvSpPr>
          <p:spPr>
            <a:xfrm>
              <a:off x="1069145" y="117571"/>
              <a:ext cx="228663" cy="22984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61;p2"/>
            <p:cNvSpPr/>
            <p:nvPr/>
          </p:nvSpPr>
          <p:spPr>
            <a:xfrm rot="-3073535">
              <a:off x="542748" y="2387443"/>
              <a:ext cx="181018" cy="18340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62;p2"/>
            <p:cNvSpPr/>
            <p:nvPr/>
          </p:nvSpPr>
          <p:spPr>
            <a:xfrm rot="-3073535">
              <a:off x="95546" y="3450330"/>
              <a:ext cx="181018" cy="18221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63;p2"/>
            <p:cNvSpPr/>
            <p:nvPr/>
          </p:nvSpPr>
          <p:spPr>
            <a:xfrm>
              <a:off x="452233" y="3770093"/>
              <a:ext cx="86940" cy="5716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64;p2"/>
            <p:cNvSpPr/>
            <p:nvPr/>
          </p:nvSpPr>
          <p:spPr>
            <a:xfrm>
              <a:off x="341475" y="3997556"/>
              <a:ext cx="86939" cy="5716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65;p2"/>
            <p:cNvSpPr/>
            <p:nvPr/>
          </p:nvSpPr>
          <p:spPr>
            <a:xfrm>
              <a:off x="566564" y="3941584"/>
              <a:ext cx="88130" cy="5835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66;p2"/>
            <p:cNvSpPr/>
            <p:nvPr/>
          </p:nvSpPr>
          <p:spPr>
            <a:xfrm>
              <a:off x="225952" y="2645874"/>
              <a:ext cx="86940" cy="5716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67;p2"/>
            <p:cNvSpPr/>
            <p:nvPr/>
          </p:nvSpPr>
          <p:spPr>
            <a:xfrm>
              <a:off x="811900" y="1432336"/>
              <a:ext cx="323939" cy="340600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68;p2"/>
            <p:cNvSpPr/>
            <p:nvPr/>
          </p:nvSpPr>
          <p:spPr>
            <a:xfrm rot="675019">
              <a:off x="2829371" y="329553"/>
              <a:ext cx="148869" cy="15124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69;p2"/>
            <p:cNvSpPr/>
            <p:nvPr/>
          </p:nvSpPr>
          <p:spPr>
            <a:xfrm rot="675019">
              <a:off x="3451048" y="156871"/>
              <a:ext cx="151251" cy="15124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70;p2"/>
            <p:cNvSpPr/>
            <p:nvPr/>
          </p:nvSpPr>
          <p:spPr>
            <a:xfrm>
              <a:off x="2992532" y="117571"/>
              <a:ext cx="86939" cy="5835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71;p2"/>
            <p:cNvSpPr/>
            <p:nvPr/>
          </p:nvSpPr>
          <p:spPr>
            <a:xfrm>
              <a:off x="3973876" y="375999"/>
              <a:ext cx="86939" cy="5835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72;p2"/>
            <p:cNvSpPr/>
            <p:nvPr/>
          </p:nvSpPr>
          <p:spPr>
            <a:xfrm>
              <a:off x="984588" y="1115553"/>
              <a:ext cx="86939" cy="5716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2167" y="1407002"/>
            <a:ext cx="7829600" cy="2123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0"/>
            </a:lvl9pPr>
          </a:lstStyle>
          <a:p/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52333" y="3327404"/>
            <a:ext cx="5098000" cy="520399"/>
          </a:xfrm>
          <a:prstGeom prst="rect">
            <a:avLst/>
          </a:prstGeom>
        </p:spPr>
        <p:txBody>
          <a:bodyPr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8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99;p27"/>
          <p:cNvGrpSpPr/>
          <p:nvPr/>
        </p:nvGrpSpPr>
        <p:grpSpPr bwMode="auto">
          <a:xfrm flipH="1">
            <a:off x="7427913" y="15875"/>
            <a:ext cx="4687887" cy="4711700"/>
            <a:chOff x="34399" y="11580"/>
            <a:chExt cx="4024035" cy="4045522"/>
          </a:xfrm>
        </p:grpSpPr>
        <p:sp>
          <p:nvSpPr>
            <p:cNvPr id="3" name="Google Shape;900;p27"/>
            <p:cNvSpPr/>
            <p:nvPr/>
          </p:nvSpPr>
          <p:spPr>
            <a:xfrm>
              <a:off x="335554" y="641307"/>
              <a:ext cx="282078" cy="19900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" name="Google Shape;901;p27"/>
            <p:cNvSpPr/>
            <p:nvPr/>
          </p:nvSpPr>
          <p:spPr>
            <a:xfrm>
              <a:off x="629896" y="143796"/>
              <a:ext cx="140358" cy="91324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902;p27"/>
            <p:cNvSpPr/>
            <p:nvPr/>
          </p:nvSpPr>
          <p:spPr>
            <a:xfrm>
              <a:off x="246979" y="1309200"/>
              <a:ext cx="140357" cy="92687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903;p27"/>
            <p:cNvSpPr/>
            <p:nvPr/>
          </p:nvSpPr>
          <p:spPr>
            <a:xfrm>
              <a:off x="1597409" y="210585"/>
              <a:ext cx="181239" cy="11858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904;p27"/>
            <p:cNvSpPr/>
            <p:nvPr/>
          </p:nvSpPr>
          <p:spPr>
            <a:xfrm>
              <a:off x="405052" y="2043883"/>
              <a:ext cx="8721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905;p27"/>
            <p:cNvSpPr/>
            <p:nvPr/>
          </p:nvSpPr>
          <p:spPr>
            <a:xfrm>
              <a:off x="564487" y="1434601"/>
              <a:ext cx="8721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906;p27"/>
            <p:cNvSpPr/>
            <p:nvPr/>
          </p:nvSpPr>
          <p:spPr>
            <a:xfrm>
              <a:off x="2412300" y="270559"/>
              <a:ext cx="8721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907;p27"/>
            <p:cNvSpPr/>
            <p:nvPr/>
          </p:nvSpPr>
          <p:spPr>
            <a:xfrm>
              <a:off x="221088" y="1994813"/>
              <a:ext cx="89938" cy="5861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908;p27"/>
            <p:cNvSpPr/>
            <p:nvPr/>
          </p:nvSpPr>
          <p:spPr>
            <a:xfrm>
              <a:off x="335554" y="1835336"/>
              <a:ext cx="8721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909;p27"/>
            <p:cNvSpPr/>
            <p:nvPr/>
          </p:nvSpPr>
          <p:spPr>
            <a:xfrm>
              <a:off x="2412300" y="117898"/>
              <a:ext cx="8721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910;p27"/>
            <p:cNvSpPr/>
            <p:nvPr/>
          </p:nvSpPr>
          <p:spPr>
            <a:xfrm>
              <a:off x="2277393" y="213311"/>
              <a:ext cx="8721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911;p27"/>
            <p:cNvSpPr/>
            <p:nvPr/>
          </p:nvSpPr>
          <p:spPr>
            <a:xfrm rot="3312740">
              <a:off x="103854" y="71598"/>
              <a:ext cx="324405" cy="340674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912;p27"/>
            <p:cNvSpPr/>
            <p:nvPr/>
          </p:nvSpPr>
          <p:spPr>
            <a:xfrm>
              <a:off x="1070046" y="117898"/>
              <a:ext cx="227569" cy="22899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913;p27"/>
            <p:cNvSpPr/>
            <p:nvPr/>
          </p:nvSpPr>
          <p:spPr>
            <a:xfrm rot="-3073535">
              <a:off x="541298" y="2390120"/>
              <a:ext cx="181285" cy="181238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914;p27"/>
            <p:cNvSpPr/>
            <p:nvPr/>
          </p:nvSpPr>
          <p:spPr>
            <a:xfrm rot="-3073535">
              <a:off x="91608" y="3450570"/>
              <a:ext cx="181286" cy="18396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915;p27"/>
            <p:cNvSpPr/>
            <p:nvPr/>
          </p:nvSpPr>
          <p:spPr>
            <a:xfrm>
              <a:off x="448658" y="3770862"/>
              <a:ext cx="8721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916;p27"/>
            <p:cNvSpPr/>
            <p:nvPr/>
          </p:nvSpPr>
          <p:spPr>
            <a:xfrm>
              <a:off x="335554" y="3999854"/>
              <a:ext cx="8721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917;p27"/>
            <p:cNvSpPr/>
            <p:nvPr/>
          </p:nvSpPr>
          <p:spPr>
            <a:xfrm>
              <a:off x="564487" y="3941243"/>
              <a:ext cx="8721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918;p27"/>
            <p:cNvSpPr/>
            <p:nvPr/>
          </p:nvSpPr>
          <p:spPr>
            <a:xfrm>
              <a:off x="223813" y="2646349"/>
              <a:ext cx="8721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919;p27"/>
            <p:cNvSpPr/>
            <p:nvPr/>
          </p:nvSpPr>
          <p:spPr>
            <a:xfrm rot="675019">
              <a:off x="2826559" y="330533"/>
              <a:ext cx="151259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920;p27"/>
            <p:cNvSpPr/>
            <p:nvPr/>
          </p:nvSpPr>
          <p:spPr>
            <a:xfrm rot="675019">
              <a:off x="3449310" y="157426"/>
              <a:ext cx="149896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921;p27"/>
            <p:cNvSpPr/>
            <p:nvPr/>
          </p:nvSpPr>
          <p:spPr>
            <a:xfrm>
              <a:off x="2990082" y="117898"/>
              <a:ext cx="8721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922;p27"/>
            <p:cNvSpPr/>
            <p:nvPr/>
          </p:nvSpPr>
          <p:spPr>
            <a:xfrm>
              <a:off x="3971222" y="376876"/>
              <a:ext cx="8721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" name="Google Shape;923;p27"/>
          <p:cNvGrpSpPr/>
          <p:nvPr/>
        </p:nvGrpSpPr>
        <p:grpSpPr bwMode="auto">
          <a:xfrm flipH="1">
            <a:off x="46038" y="2346325"/>
            <a:ext cx="4460875" cy="4421188"/>
            <a:chOff x="5740605" y="1760105"/>
            <a:chExt cx="3345890" cy="3315845"/>
          </a:xfrm>
        </p:grpSpPr>
        <p:sp>
          <p:nvSpPr>
            <p:cNvPr id="27" name="Google Shape;924;p27"/>
            <p:cNvSpPr/>
            <p:nvPr/>
          </p:nvSpPr>
          <p:spPr>
            <a:xfrm rot="10800000">
              <a:off x="8600686" y="4386587"/>
              <a:ext cx="234570" cy="16549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925;p27"/>
            <p:cNvSpPr/>
            <p:nvPr/>
          </p:nvSpPr>
          <p:spPr>
            <a:xfrm rot="10800000">
              <a:off x="8475662" y="4890215"/>
              <a:ext cx="115498" cy="7500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926;p27"/>
            <p:cNvSpPr/>
            <p:nvPr/>
          </p:nvSpPr>
          <p:spPr>
            <a:xfrm rot="10800000">
              <a:off x="8794772" y="3919869"/>
              <a:ext cx="115498" cy="7619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927;p27"/>
            <p:cNvSpPr/>
            <p:nvPr/>
          </p:nvSpPr>
          <p:spPr>
            <a:xfrm rot="10800000">
              <a:off x="7636212" y="4811635"/>
              <a:ext cx="151220" cy="98820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928;p27"/>
            <p:cNvSpPr/>
            <p:nvPr/>
          </p:nvSpPr>
          <p:spPr>
            <a:xfrm rot="10800000">
              <a:off x="8705468" y="3337662"/>
              <a:ext cx="72634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929;p27"/>
            <p:cNvSpPr/>
            <p:nvPr/>
          </p:nvSpPr>
          <p:spPr>
            <a:xfrm rot="10800000">
              <a:off x="8573300" y="3844861"/>
              <a:ext cx="73824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930;p27"/>
            <p:cNvSpPr/>
            <p:nvPr/>
          </p:nvSpPr>
          <p:spPr>
            <a:xfrm rot="10800000">
              <a:off x="7036096" y="4812825"/>
              <a:ext cx="73824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931;p27"/>
            <p:cNvSpPr/>
            <p:nvPr/>
          </p:nvSpPr>
          <p:spPr>
            <a:xfrm rot="10800000">
              <a:off x="8857879" y="3378142"/>
              <a:ext cx="72634" cy="48815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932;p27"/>
            <p:cNvSpPr/>
            <p:nvPr/>
          </p:nvSpPr>
          <p:spPr>
            <a:xfrm rot="10800000">
              <a:off x="8762622" y="3511490"/>
              <a:ext cx="72634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933;p27"/>
            <p:cNvSpPr/>
            <p:nvPr/>
          </p:nvSpPr>
          <p:spPr>
            <a:xfrm rot="10800000">
              <a:off x="7036096" y="4939030"/>
              <a:ext cx="73824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934;p27"/>
            <p:cNvSpPr/>
            <p:nvPr/>
          </p:nvSpPr>
          <p:spPr>
            <a:xfrm rot="10800000">
              <a:off x="7148022" y="4860449"/>
              <a:ext cx="72634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935;p27"/>
            <p:cNvSpPr/>
            <p:nvPr/>
          </p:nvSpPr>
          <p:spPr>
            <a:xfrm rot="-7487963">
              <a:off x="8758466" y="4744354"/>
              <a:ext cx="270268" cy="281007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936;p27"/>
            <p:cNvSpPr/>
            <p:nvPr/>
          </p:nvSpPr>
          <p:spPr>
            <a:xfrm rot="10800000">
              <a:off x="8036290" y="4797348"/>
              <a:ext cx="189323" cy="19049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937;p27"/>
            <p:cNvSpPr/>
            <p:nvPr/>
          </p:nvSpPr>
          <p:spPr>
            <a:xfrm rot="7725898">
              <a:off x="8514367" y="2946540"/>
              <a:ext cx="151207" cy="152411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938;p27"/>
            <p:cNvSpPr/>
            <p:nvPr/>
          </p:nvSpPr>
          <p:spPr>
            <a:xfrm rot="7725898">
              <a:off x="8888249" y="2064300"/>
              <a:ext cx="150017" cy="15122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939;p27"/>
            <p:cNvSpPr/>
            <p:nvPr/>
          </p:nvSpPr>
          <p:spPr>
            <a:xfrm rot="10800000">
              <a:off x="8670938" y="1901788"/>
              <a:ext cx="71442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940;p27"/>
            <p:cNvSpPr/>
            <p:nvPr/>
          </p:nvSpPr>
          <p:spPr>
            <a:xfrm rot="10800000">
              <a:off x="8573300" y="1760105"/>
              <a:ext cx="73824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941;p27"/>
            <p:cNvSpPr/>
            <p:nvPr/>
          </p:nvSpPr>
          <p:spPr>
            <a:xfrm rot="10800000">
              <a:off x="8857879" y="2836415"/>
              <a:ext cx="71442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942;p27"/>
            <p:cNvSpPr/>
            <p:nvPr/>
          </p:nvSpPr>
          <p:spPr>
            <a:xfrm rot="-10124052">
              <a:off x="6639590" y="4686621"/>
              <a:ext cx="125024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943;p27"/>
            <p:cNvSpPr/>
            <p:nvPr/>
          </p:nvSpPr>
          <p:spPr>
            <a:xfrm rot="-10124052">
              <a:off x="6122823" y="4829494"/>
              <a:ext cx="123834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944;p27"/>
            <p:cNvSpPr/>
            <p:nvPr/>
          </p:nvSpPr>
          <p:spPr>
            <a:xfrm rot="10800000">
              <a:off x="6555049" y="4939030"/>
              <a:ext cx="73824" cy="4881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945;p27"/>
            <p:cNvSpPr/>
            <p:nvPr/>
          </p:nvSpPr>
          <p:spPr>
            <a:xfrm rot="10800000">
              <a:off x="5740605" y="4724720"/>
              <a:ext cx="72634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7;p28"/>
          <p:cNvSpPr/>
          <p:nvPr/>
        </p:nvSpPr>
        <p:spPr>
          <a:xfrm rot="10800000">
            <a:off x="7024688" y="-93663"/>
            <a:ext cx="5235575" cy="481488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948;p28"/>
          <p:cNvSpPr/>
          <p:nvPr/>
        </p:nvSpPr>
        <p:spPr>
          <a:xfrm>
            <a:off x="-101600" y="2057400"/>
            <a:ext cx="5322888" cy="489426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949;p28"/>
          <p:cNvSpPr/>
          <p:nvPr/>
        </p:nvSpPr>
        <p:spPr>
          <a:xfrm rot="19231522">
            <a:off x="10693400" y="2139950"/>
            <a:ext cx="277813" cy="292100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950;p28"/>
          <p:cNvSpPr/>
          <p:nvPr/>
        </p:nvSpPr>
        <p:spPr>
          <a:xfrm rot="10800000">
            <a:off x="11555413" y="3694113"/>
            <a:ext cx="433387" cy="45402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951;p28"/>
          <p:cNvSpPr/>
          <p:nvPr/>
        </p:nvSpPr>
        <p:spPr>
          <a:xfrm rot="10800000">
            <a:off x="9996488" y="6183313"/>
            <a:ext cx="303212" cy="32385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952;p28"/>
          <p:cNvSpPr/>
          <p:nvPr/>
        </p:nvSpPr>
        <p:spPr>
          <a:xfrm rot="10800000">
            <a:off x="1651000" y="363538"/>
            <a:ext cx="431800" cy="45402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53;p28"/>
          <p:cNvSpPr/>
          <p:nvPr/>
        </p:nvSpPr>
        <p:spPr>
          <a:xfrm rot="10800000">
            <a:off x="160338" y="2940050"/>
            <a:ext cx="303212" cy="325438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954;p28"/>
          <p:cNvSpPr/>
          <p:nvPr/>
        </p:nvSpPr>
        <p:spPr>
          <a:xfrm rot="10800000">
            <a:off x="1581150" y="4203700"/>
            <a:ext cx="304800" cy="32385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955;p28"/>
          <p:cNvSpPr/>
          <p:nvPr/>
        </p:nvSpPr>
        <p:spPr>
          <a:xfrm rot="10800000">
            <a:off x="10299700" y="1860550"/>
            <a:ext cx="304800" cy="32385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956;p28"/>
          <p:cNvSpPr/>
          <p:nvPr/>
        </p:nvSpPr>
        <p:spPr>
          <a:xfrm rot="10800000" flipH="1">
            <a:off x="1327150" y="2616200"/>
            <a:ext cx="101600" cy="68263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957;p28"/>
          <p:cNvSpPr/>
          <p:nvPr/>
        </p:nvSpPr>
        <p:spPr>
          <a:xfrm rot="10800000" flipH="1">
            <a:off x="1530350" y="2819400"/>
            <a:ext cx="101600" cy="68263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958;p28"/>
          <p:cNvSpPr/>
          <p:nvPr/>
        </p:nvSpPr>
        <p:spPr>
          <a:xfrm rot="10800000" flipH="1">
            <a:off x="261938" y="1697038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959;p28"/>
          <p:cNvSpPr/>
          <p:nvPr/>
        </p:nvSpPr>
        <p:spPr>
          <a:xfrm rot="10800000" flipH="1">
            <a:off x="939800" y="557213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960;p28"/>
          <p:cNvSpPr/>
          <p:nvPr/>
        </p:nvSpPr>
        <p:spPr>
          <a:xfrm rot="10800000" flipH="1">
            <a:off x="425450" y="4932363"/>
            <a:ext cx="101600" cy="68262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961;p28"/>
          <p:cNvSpPr/>
          <p:nvPr/>
        </p:nvSpPr>
        <p:spPr>
          <a:xfrm rot="10800000" flipH="1">
            <a:off x="642938" y="5154613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Google Shape;962;p28"/>
          <p:cNvSpPr/>
          <p:nvPr/>
        </p:nvSpPr>
        <p:spPr>
          <a:xfrm rot="10800000" flipH="1">
            <a:off x="363538" y="5580063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963;p28"/>
          <p:cNvSpPr/>
          <p:nvPr/>
        </p:nvSpPr>
        <p:spPr>
          <a:xfrm rot="10800000" flipH="1">
            <a:off x="11352213" y="6116638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964;p28"/>
          <p:cNvSpPr/>
          <p:nvPr/>
        </p:nvSpPr>
        <p:spPr>
          <a:xfrm rot="10800000" flipH="1">
            <a:off x="10698163" y="3887788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965;p28"/>
          <p:cNvSpPr/>
          <p:nvPr/>
        </p:nvSpPr>
        <p:spPr>
          <a:xfrm rot="10800000" flipH="1">
            <a:off x="11830050" y="1493838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Google Shape;966;p28"/>
          <p:cNvSpPr/>
          <p:nvPr/>
        </p:nvSpPr>
        <p:spPr>
          <a:xfrm rot="10800000" flipH="1">
            <a:off x="11555413" y="1141413"/>
            <a:ext cx="103187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967;p28"/>
          <p:cNvSpPr/>
          <p:nvPr/>
        </p:nvSpPr>
        <p:spPr>
          <a:xfrm rot="10800000" flipH="1">
            <a:off x="11453813" y="5438775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69;p29"/>
          <p:cNvGrpSpPr/>
          <p:nvPr/>
        </p:nvGrpSpPr>
        <p:grpSpPr bwMode="auto">
          <a:xfrm rot="5400000">
            <a:off x="9547226" y="171450"/>
            <a:ext cx="2654300" cy="2466975"/>
            <a:chOff x="817100" y="238125"/>
            <a:chExt cx="5912375" cy="5495644"/>
          </a:xfrm>
        </p:grpSpPr>
        <p:sp>
          <p:nvSpPr>
            <p:cNvPr id="3" name="Google Shape;970;p29"/>
            <p:cNvSpPr/>
            <p:nvPr/>
          </p:nvSpPr>
          <p:spPr>
            <a:xfrm>
              <a:off x="817102" y="1543079"/>
              <a:ext cx="756727" cy="534003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" name="Google Shape;971;p29"/>
            <p:cNvSpPr/>
            <p:nvPr/>
          </p:nvSpPr>
          <p:spPr>
            <a:xfrm>
              <a:off x="848925" y="326538"/>
              <a:ext cx="608211" cy="466811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972;p29"/>
            <p:cNvSpPr/>
            <p:nvPr/>
          </p:nvSpPr>
          <p:spPr>
            <a:xfrm>
              <a:off x="2174967" y="853468"/>
              <a:ext cx="374828" cy="25108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973;p29"/>
            <p:cNvSpPr/>
            <p:nvPr/>
          </p:nvSpPr>
          <p:spPr>
            <a:xfrm>
              <a:off x="1032803" y="3435077"/>
              <a:ext cx="374828" cy="24755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974;p29"/>
            <p:cNvSpPr/>
            <p:nvPr/>
          </p:nvSpPr>
          <p:spPr>
            <a:xfrm>
              <a:off x="4664389" y="492752"/>
              <a:ext cx="487983" cy="31474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975;p29"/>
            <p:cNvSpPr/>
            <p:nvPr/>
          </p:nvSpPr>
          <p:spPr>
            <a:xfrm>
              <a:off x="3356028" y="1511248"/>
              <a:ext cx="442013" cy="29352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976;p29"/>
            <p:cNvSpPr/>
            <p:nvPr/>
          </p:nvSpPr>
          <p:spPr>
            <a:xfrm>
              <a:off x="1340446" y="5578167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977;p29"/>
            <p:cNvSpPr/>
            <p:nvPr/>
          </p:nvSpPr>
          <p:spPr>
            <a:xfrm>
              <a:off x="1888542" y="3774578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978;p29"/>
            <p:cNvSpPr/>
            <p:nvPr/>
          </p:nvSpPr>
          <p:spPr>
            <a:xfrm>
              <a:off x="3356029" y="2918757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979;p29"/>
            <p:cNvSpPr/>
            <p:nvPr/>
          </p:nvSpPr>
          <p:spPr>
            <a:xfrm>
              <a:off x="5548417" y="1645635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980;p29"/>
            <p:cNvSpPr/>
            <p:nvPr/>
          </p:nvSpPr>
          <p:spPr>
            <a:xfrm>
              <a:off x="969154" y="5284643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981;p29"/>
            <p:cNvSpPr/>
            <p:nvPr/>
          </p:nvSpPr>
          <p:spPr>
            <a:xfrm>
              <a:off x="1276796" y="4856732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982;p29"/>
            <p:cNvSpPr/>
            <p:nvPr/>
          </p:nvSpPr>
          <p:spPr>
            <a:xfrm>
              <a:off x="5880810" y="1246016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983;p29"/>
            <p:cNvSpPr/>
            <p:nvPr/>
          </p:nvSpPr>
          <p:spPr>
            <a:xfrm>
              <a:off x="5311496" y="1246017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984;p29"/>
            <p:cNvSpPr/>
            <p:nvPr/>
          </p:nvSpPr>
          <p:spPr>
            <a:xfrm>
              <a:off x="6496094" y="492752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985;p29"/>
            <p:cNvSpPr/>
            <p:nvPr/>
          </p:nvSpPr>
          <p:spPr>
            <a:xfrm>
              <a:off x="1828428" y="2253903"/>
              <a:ext cx="640035" cy="6719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986;p29"/>
            <p:cNvSpPr/>
            <p:nvPr/>
          </p:nvSpPr>
          <p:spPr>
            <a:xfrm>
              <a:off x="3246406" y="241663"/>
              <a:ext cx="611748" cy="65424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987;p29"/>
          <p:cNvGrpSpPr/>
          <p:nvPr/>
        </p:nvGrpSpPr>
        <p:grpSpPr bwMode="auto">
          <a:xfrm rot="10800000" flipH="1">
            <a:off x="90488" y="4316413"/>
            <a:ext cx="2654300" cy="2466975"/>
            <a:chOff x="817100" y="238125"/>
            <a:chExt cx="5912375" cy="5495644"/>
          </a:xfrm>
        </p:grpSpPr>
        <p:sp>
          <p:nvSpPr>
            <p:cNvPr id="21" name="Google Shape;988;p29"/>
            <p:cNvSpPr/>
            <p:nvPr/>
          </p:nvSpPr>
          <p:spPr>
            <a:xfrm>
              <a:off x="813563" y="1546612"/>
              <a:ext cx="756727" cy="53400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989;p29"/>
            <p:cNvSpPr/>
            <p:nvPr/>
          </p:nvSpPr>
          <p:spPr>
            <a:xfrm>
              <a:off x="845389" y="333610"/>
              <a:ext cx="608211" cy="470347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990;p29"/>
            <p:cNvSpPr/>
            <p:nvPr/>
          </p:nvSpPr>
          <p:spPr>
            <a:xfrm>
              <a:off x="2171429" y="853467"/>
              <a:ext cx="374828" cy="24755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991;p29"/>
            <p:cNvSpPr/>
            <p:nvPr/>
          </p:nvSpPr>
          <p:spPr>
            <a:xfrm>
              <a:off x="1029267" y="3449222"/>
              <a:ext cx="378363" cy="244016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992;p29"/>
            <p:cNvSpPr/>
            <p:nvPr/>
          </p:nvSpPr>
          <p:spPr>
            <a:xfrm>
              <a:off x="4653778" y="485677"/>
              <a:ext cx="487983" cy="318281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993;p29"/>
            <p:cNvSpPr/>
            <p:nvPr/>
          </p:nvSpPr>
          <p:spPr>
            <a:xfrm>
              <a:off x="3341882" y="1521858"/>
              <a:ext cx="442013" cy="286451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994;p29"/>
            <p:cNvSpPr/>
            <p:nvPr/>
          </p:nvSpPr>
          <p:spPr>
            <a:xfrm>
              <a:off x="1336907" y="5578165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995;p29"/>
            <p:cNvSpPr/>
            <p:nvPr/>
          </p:nvSpPr>
          <p:spPr>
            <a:xfrm>
              <a:off x="1888540" y="3774575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996;p29"/>
            <p:cNvSpPr/>
            <p:nvPr/>
          </p:nvSpPr>
          <p:spPr>
            <a:xfrm>
              <a:off x="3348954" y="2918754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997;p29"/>
            <p:cNvSpPr/>
            <p:nvPr/>
          </p:nvSpPr>
          <p:spPr>
            <a:xfrm>
              <a:off x="5541342" y="1645632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998;p29"/>
            <p:cNvSpPr/>
            <p:nvPr/>
          </p:nvSpPr>
          <p:spPr>
            <a:xfrm>
              <a:off x="969152" y="5284641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999;p29"/>
            <p:cNvSpPr/>
            <p:nvPr/>
          </p:nvSpPr>
          <p:spPr>
            <a:xfrm>
              <a:off x="1269722" y="4863802"/>
              <a:ext cx="236918" cy="15206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000;p29"/>
            <p:cNvSpPr/>
            <p:nvPr/>
          </p:nvSpPr>
          <p:spPr>
            <a:xfrm>
              <a:off x="5877272" y="1246014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1001;p29"/>
            <p:cNvSpPr/>
            <p:nvPr/>
          </p:nvSpPr>
          <p:spPr>
            <a:xfrm>
              <a:off x="5311494" y="1246014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1002;p29"/>
            <p:cNvSpPr/>
            <p:nvPr/>
          </p:nvSpPr>
          <p:spPr>
            <a:xfrm>
              <a:off x="6489020" y="492749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003;p29"/>
            <p:cNvSpPr/>
            <p:nvPr/>
          </p:nvSpPr>
          <p:spPr>
            <a:xfrm>
              <a:off x="1824890" y="2253902"/>
              <a:ext cx="643572" cy="6719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004;p29"/>
            <p:cNvSpPr/>
            <p:nvPr/>
          </p:nvSpPr>
          <p:spPr>
            <a:xfrm>
              <a:off x="3235799" y="245198"/>
              <a:ext cx="615283" cy="65424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" name="Google Shape;1005;p29"/>
          <p:cNvSpPr/>
          <p:nvPr/>
        </p:nvSpPr>
        <p:spPr>
          <a:xfrm flipH="1">
            <a:off x="7024688" y="2136775"/>
            <a:ext cx="5235575" cy="481488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1006;p29"/>
          <p:cNvSpPr/>
          <p:nvPr/>
        </p:nvSpPr>
        <p:spPr>
          <a:xfrm rot="10800000" flipH="1">
            <a:off x="-101600" y="-93663"/>
            <a:ext cx="5322888" cy="489426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>
            <a:lvl1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>
              <a:defRPr/>
            </a:pPr>
            <a:fld id="{A3F886CC-5FC4-4886-ABDB-0BAB859968D2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>
            <a:lvl1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87B39E-42DC-4AED-A7A4-001D06195D5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>
              <a:defRPr/>
            </a:pPr>
            <a:fld id="{E0A5AF02-B847-4202-9F4D-8789F60448B1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56CE34-5885-4694-B105-EAB886FF6741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lIns="121705" tIns="121705" rIns="121705" bIns="12170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35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lIns="121705" tIns="121705" rIns="121705" bIns="121705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8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lIns="121705" tIns="121705" rIns="121705" bIns="121705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8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3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lIns="121705" tIns="121705" rIns="121705" bIns="121705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8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9pPr>
          </a:lstStyle>
          <a:p/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lIns="121705" tIns="121705" rIns="121705" bIns="121705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8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5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07;p17"/>
          <p:cNvGrpSpPr/>
          <p:nvPr/>
        </p:nvGrpSpPr>
        <p:grpSpPr bwMode="auto">
          <a:xfrm>
            <a:off x="-501650" y="328613"/>
            <a:ext cx="13790613" cy="1698625"/>
            <a:chOff x="-376905" y="246450"/>
            <a:chExt cx="10342646" cy="1274430"/>
          </a:xfrm>
        </p:grpSpPr>
        <p:sp>
          <p:nvSpPr>
            <p:cNvPr id="3" name="Google Shape;408;p17"/>
            <p:cNvSpPr/>
            <p:nvPr/>
          </p:nvSpPr>
          <p:spPr>
            <a:xfrm>
              <a:off x="8292963" y="246450"/>
              <a:ext cx="1672778" cy="798008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" name="Google Shape;409;p17"/>
            <p:cNvSpPr/>
            <p:nvPr/>
          </p:nvSpPr>
          <p:spPr>
            <a:xfrm>
              <a:off x="7740530" y="1150461"/>
              <a:ext cx="857224" cy="370419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410;p17"/>
            <p:cNvSpPr/>
            <p:nvPr/>
          </p:nvSpPr>
          <p:spPr>
            <a:xfrm>
              <a:off x="-376905" y="352454"/>
              <a:ext cx="1452518" cy="627687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" name="Google Shape;411;p17"/>
          <p:cNvGrpSpPr/>
          <p:nvPr/>
        </p:nvGrpSpPr>
        <p:grpSpPr bwMode="auto">
          <a:xfrm>
            <a:off x="-239713" y="5937250"/>
            <a:ext cx="13261976" cy="957263"/>
            <a:chOff x="-179259" y="4453048"/>
            <a:chExt cx="9944799" cy="717401"/>
          </a:xfrm>
        </p:grpSpPr>
        <p:sp>
          <p:nvSpPr>
            <p:cNvPr id="7" name="Google Shape;412;p17"/>
            <p:cNvSpPr/>
            <p:nvPr/>
          </p:nvSpPr>
          <p:spPr>
            <a:xfrm>
              <a:off x="-179259" y="4798067"/>
              <a:ext cx="9944799" cy="0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" name="Google Shape;413;p17"/>
            <p:cNvGrpSpPr/>
            <p:nvPr/>
          </p:nvGrpSpPr>
          <p:grpSpPr bwMode="auto"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9" name="Google Shape;414;p17"/>
              <p:cNvSpPr/>
              <p:nvPr/>
            </p:nvSpPr>
            <p:spPr>
              <a:xfrm>
                <a:off x="-179259" y="4453048"/>
                <a:ext cx="9944799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687705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sz="143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415;p17"/>
              <p:cNvSpPr/>
              <p:nvPr/>
            </p:nvSpPr>
            <p:spPr>
              <a:xfrm>
                <a:off x="-179259" y="4798067"/>
                <a:ext cx="994479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defTabSz="687705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sz="143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lIns="121705" tIns="121705" rIns="121705" bIns="121705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3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8AE4D11-B23D-4E98-ABF8-667131233D2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4730-A49D-4247-968F-1672C22FA11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;p4"/>
          <p:cNvSpPr/>
          <p:nvPr/>
        </p:nvSpPr>
        <p:spPr>
          <a:xfrm>
            <a:off x="-101600" y="5554663"/>
            <a:ext cx="1474788" cy="135572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101;p4"/>
          <p:cNvSpPr/>
          <p:nvPr/>
        </p:nvSpPr>
        <p:spPr>
          <a:xfrm rot="10800000">
            <a:off x="10845800" y="-92075"/>
            <a:ext cx="1447800" cy="133350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oogle Shape;102;p4"/>
          <p:cNvGrpSpPr/>
          <p:nvPr/>
        </p:nvGrpSpPr>
        <p:grpSpPr bwMode="auto">
          <a:xfrm>
            <a:off x="46038" y="15875"/>
            <a:ext cx="4686300" cy="4711700"/>
            <a:chOff x="34399" y="11580"/>
            <a:chExt cx="4024035" cy="4045522"/>
          </a:xfrm>
        </p:grpSpPr>
        <p:sp>
          <p:nvSpPr>
            <p:cNvPr id="5" name="Google Shape;103;p4"/>
            <p:cNvSpPr/>
            <p:nvPr/>
          </p:nvSpPr>
          <p:spPr>
            <a:xfrm>
              <a:off x="335656" y="641307"/>
              <a:ext cx="282174" cy="19900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04;p4"/>
            <p:cNvSpPr/>
            <p:nvPr/>
          </p:nvSpPr>
          <p:spPr>
            <a:xfrm>
              <a:off x="630098" y="143796"/>
              <a:ext cx="140405" cy="91324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05;p4"/>
            <p:cNvSpPr/>
            <p:nvPr/>
          </p:nvSpPr>
          <p:spPr>
            <a:xfrm>
              <a:off x="247051" y="1309200"/>
              <a:ext cx="140405" cy="92687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106;p4"/>
            <p:cNvSpPr/>
            <p:nvPr/>
          </p:nvSpPr>
          <p:spPr>
            <a:xfrm>
              <a:off x="1597938" y="210585"/>
              <a:ext cx="181300" cy="11858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107;p4"/>
            <p:cNvSpPr/>
            <p:nvPr/>
          </p:nvSpPr>
          <p:spPr>
            <a:xfrm>
              <a:off x="405177" y="2043883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08;p4"/>
            <p:cNvSpPr/>
            <p:nvPr/>
          </p:nvSpPr>
          <p:spPr>
            <a:xfrm>
              <a:off x="563303" y="1434601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09;p4"/>
            <p:cNvSpPr/>
            <p:nvPr/>
          </p:nvSpPr>
          <p:spPr>
            <a:xfrm>
              <a:off x="2413105" y="270559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110;p4"/>
            <p:cNvSpPr/>
            <p:nvPr/>
          </p:nvSpPr>
          <p:spPr>
            <a:xfrm>
              <a:off x="221151" y="1994813"/>
              <a:ext cx="89968" cy="5861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11;p4"/>
            <p:cNvSpPr/>
            <p:nvPr/>
          </p:nvSpPr>
          <p:spPr>
            <a:xfrm>
              <a:off x="335656" y="1835336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12;p4"/>
            <p:cNvSpPr/>
            <p:nvPr/>
          </p:nvSpPr>
          <p:spPr>
            <a:xfrm>
              <a:off x="2413105" y="117898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13;p4"/>
            <p:cNvSpPr/>
            <p:nvPr/>
          </p:nvSpPr>
          <p:spPr>
            <a:xfrm>
              <a:off x="2279516" y="213311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14;p4"/>
            <p:cNvSpPr/>
            <p:nvPr/>
          </p:nvSpPr>
          <p:spPr>
            <a:xfrm rot="3312740">
              <a:off x="103932" y="71540"/>
              <a:ext cx="324405" cy="34078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15;p4"/>
            <p:cNvSpPr/>
            <p:nvPr/>
          </p:nvSpPr>
          <p:spPr>
            <a:xfrm>
              <a:off x="1070397" y="117898"/>
              <a:ext cx="227647" cy="22899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16;p4"/>
            <p:cNvSpPr/>
            <p:nvPr/>
          </p:nvSpPr>
          <p:spPr>
            <a:xfrm rot="-3073535">
              <a:off x="541500" y="2390089"/>
              <a:ext cx="181285" cy="18129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17;p4"/>
            <p:cNvSpPr/>
            <p:nvPr/>
          </p:nvSpPr>
          <p:spPr>
            <a:xfrm rot="-3073535">
              <a:off x="91659" y="3450539"/>
              <a:ext cx="181286" cy="18402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118;p4"/>
            <p:cNvSpPr/>
            <p:nvPr/>
          </p:nvSpPr>
          <p:spPr>
            <a:xfrm>
              <a:off x="448798" y="3770862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19;p4"/>
            <p:cNvSpPr/>
            <p:nvPr/>
          </p:nvSpPr>
          <p:spPr>
            <a:xfrm>
              <a:off x="335656" y="3999854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20;p4"/>
            <p:cNvSpPr/>
            <p:nvPr/>
          </p:nvSpPr>
          <p:spPr>
            <a:xfrm>
              <a:off x="563303" y="3941243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21;p4"/>
            <p:cNvSpPr/>
            <p:nvPr/>
          </p:nvSpPr>
          <p:spPr>
            <a:xfrm>
              <a:off x="223877" y="2646349"/>
              <a:ext cx="87242" cy="5861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22;p4"/>
            <p:cNvSpPr/>
            <p:nvPr/>
          </p:nvSpPr>
          <p:spPr>
            <a:xfrm rot="675019">
              <a:off x="2827504" y="330533"/>
              <a:ext cx="149947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123;p4"/>
            <p:cNvSpPr/>
            <p:nvPr/>
          </p:nvSpPr>
          <p:spPr>
            <a:xfrm rot="675019">
              <a:off x="3449103" y="157426"/>
              <a:ext cx="149947" cy="14993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24;p4"/>
            <p:cNvSpPr/>
            <p:nvPr/>
          </p:nvSpPr>
          <p:spPr>
            <a:xfrm>
              <a:off x="2989720" y="117898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25;p4"/>
            <p:cNvSpPr/>
            <p:nvPr/>
          </p:nvSpPr>
          <p:spPr>
            <a:xfrm>
              <a:off x="3971192" y="376876"/>
              <a:ext cx="87242" cy="5724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8" name="Google Shape;126;p4"/>
          <p:cNvSpPr/>
          <p:nvPr/>
        </p:nvSpPr>
        <p:spPr>
          <a:xfrm rot="10800000">
            <a:off x="11595100" y="1373188"/>
            <a:ext cx="119063" cy="77787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" name="Google Shape;127;p4"/>
          <p:cNvGrpSpPr/>
          <p:nvPr/>
        </p:nvGrpSpPr>
        <p:grpSpPr bwMode="auto">
          <a:xfrm>
            <a:off x="7653338" y="2346325"/>
            <a:ext cx="4462462" cy="4421188"/>
            <a:chOff x="5740605" y="1760105"/>
            <a:chExt cx="3345890" cy="3315845"/>
          </a:xfrm>
        </p:grpSpPr>
        <p:sp>
          <p:nvSpPr>
            <p:cNvPr id="30" name="Google Shape;128;p4"/>
            <p:cNvSpPr/>
            <p:nvPr/>
          </p:nvSpPr>
          <p:spPr>
            <a:xfrm rot="10800000">
              <a:off x="8600859" y="4386587"/>
              <a:ext cx="234486" cy="16549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29;p4"/>
            <p:cNvSpPr/>
            <p:nvPr/>
          </p:nvSpPr>
          <p:spPr>
            <a:xfrm rot="10800000">
              <a:off x="8475879" y="4890215"/>
              <a:ext cx="115457" cy="7500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30;p4"/>
            <p:cNvSpPr/>
            <p:nvPr/>
          </p:nvSpPr>
          <p:spPr>
            <a:xfrm rot="10800000">
              <a:off x="8794876" y="3919869"/>
              <a:ext cx="115457" cy="7619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31;p4"/>
            <p:cNvSpPr/>
            <p:nvPr/>
          </p:nvSpPr>
          <p:spPr>
            <a:xfrm rot="10800000">
              <a:off x="7635538" y="4811635"/>
              <a:ext cx="151166" cy="98820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132;p4"/>
            <p:cNvSpPr/>
            <p:nvPr/>
          </p:nvSpPr>
          <p:spPr>
            <a:xfrm rot="10800000">
              <a:off x="8705604" y="3337662"/>
              <a:ext cx="72608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133;p4"/>
            <p:cNvSpPr/>
            <p:nvPr/>
          </p:nvSpPr>
          <p:spPr>
            <a:xfrm rot="10800000">
              <a:off x="8573483" y="3844861"/>
              <a:ext cx="73798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34;p4"/>
            <p:cNvSpPr/>
            <p:nvPr/>
          </p:nvSpPr>
          <p:spPr>
            <a:xfrm rot="10800000">
              <a:off x="7035635" y="4812825"/>
              <a:ext cx="72607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35;p4"/>
            <p:cNvSpPr/>
            <p:nvPr/>
          </p:nvSpPr>
          <p:spPr>
            <a:xfrm rot="10800000">
              <a:off x="8856770" y="3378142"/>
              <a:ext cx="73798" cy="48815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36;p4"/>
            <p:cNvSpPr/>
            <p:nvPr/>
          </p:nvSpPr>
          <p:spPr>
            <a:xfrm rot="10800000">
              <a:off x="8762738" y="3511490"/>
              <a:ext cx="72608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137;p4"/>
            <p:cNvSpPr/>
            <p:nvPr/>
          </p:nvSpPr>
          <p:spPr>
            <a:xfrm rot="10800000">
              <a:off x="7035635" y="4939030"/>
              <a:ext cx="72607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138;p4"/>
            <p:cNvSpPr/>
            <p:nvPr/>
          </p:nvSpPr>
          <p:spPr>
            <a:xfrm rot="10800000">
              <a:off x="7148711" y="4860449"/>
              <a:ext cx="7141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39;p4"/>
            <p:cNvSpPr/>
            <p:nvPr/>
          </p:nvSpPr>
          <p:spPr>
            <a:xfrm rot="-7487963">
              <a:off x="8757940" y="4743808"/>
              <a:ext cx="270268" cy="282097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40;p4"/>
            <p:cNvSpPr/>
            <p:nvPr/>
          </p:nvSpPr>
          <p:spPr>
            <a:xfrm rot="10800000">
              <a:off x="8037855" y="4797348"/>
              <a:ext cx="188065" cy="19049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41;p4"/>
            <p:cNvSpPr/>
            <p:nvPr/>
          </p:nvSpPr>
          <p:spPr>
            <a:xfrm rot="7725898">
              <a:off x="8514543" y="2946567"/>
              <a:ext cx="151207" cy="15235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142;p4"/>
            <p:cNvSpPr/>
            <p:nvPr/>
          </p:nvSpPr>
          <p:spPr>
            <a:xfrm rot="7725898">
              <a:off x="8888292" y="2064327"/>
              <a:ext cx="150017" cy="1511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143;p4"/>
            <p:cNvSpPr/>
            <p:nvPr/>
          </p:nvSpPr>
          <p:spPr>
            <a:xfrm rot="10800000">
              <a:off x="8671086" y="1901788"/>
              <a:ext cx="71417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144;p4"/>
            <p:cNvSpPr/>
            <p:nvPr/>
          </p:nvSpPr>
          <p:spPr>
            <a:xfrm rot="10800000">
              <a:off x="8573483" y="1760105"/>
              <a:ext cx="73798" cy="4762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145;p4"/>
            <p:cNvSpPr/>
            <p:nvPr/>
          </p:nvSpPr>
          <p:spPr>
            <a:xfrm rot="10800000">
              <a:off x="8857960" y="2836415"/>
              <a:ext cx="71417" cy="4881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146;p4"/>
            <p:cNvSpPr/>
            <p:nvPr/>
          </p:nvSpPr>
          <p:spPr>
            <a:xfrm rot="-10124052">
              <a:off x="6639270" y="4686621"/>
              <a:ext cx="124980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147;p4"/>
            <p:cNvSpPr/>
            <p:nvPr/>
          </p:nvSpPr>
          <p:spPr>
            <a:xfrm rot="-10124052">
              <a:off x="6122686" y="4829494"/>
              <a:ext cx="123790" cy="12501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148;p4"/>
            <p:cNvSpPr/>
            <p:nvPr/>
          </p:nvSpPr>
          <p:spPr>
            <a:xfrm rot="10800000">
              <a:off x="6555950" y="4939030"/>
              <a:ext cx="71417" cy="4881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49;p4"/>
            <p:cNvSpPr/>
            <p:nvPr/>
          </p:nvSpPr>
          <p:spPr>
            <a:xfrm rot="10800000">
              <a:off x="5740605" y="4724720"/>
              <a:ext cx="72607" cy="4762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301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205"/>
            </a:lvl1pPr>
            <a:lvl2pPr marL="915035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2235" lvl="2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30070" lvl="3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7270" lvl="4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5105" lvl="5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2305" lvl="6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60140" lvl="7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7340" lvl="8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5;p6"/>
          <p:cNvSpPr/>
          <p:nvPr/>
        </p:nvSpPr>
        <p:spPr>
          <a:xfrm>
            <a:off x="-101600" y="5554663"/>
            <a:ext cx="1474788" cy="135572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196;p6"/>
          <p:cNvSpPr/>
          <p:nvPr/>
        </p:nvSpPr>
        <p:spPr>
          <a:xfrm rot="10800000">
            <a:off x="10845800" y="-92075"/>
            <a:ext cx="1447800" cy="133350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oogle Shape;198;p6"/>
          <p:cNvGrpSpPr/>
          <p:nvPr/>
        </p:nvGrpSpPr>
        <p:grpSpPr bwMode="auto">
          <a:xfrm rot="16200000" flipH="1">
            <a:off x="-3174" y="171450"/>
            <a:ext cx="2654300" cy="2466975"/>
            <a:chOff x="817100" y="238125"/>
            <a:chExt cx="5912375" cy="5495644"/>
          </a:xfrm>
        </p:grpSpPr>
        <p:sp>
          <p:nvSpPr>
            <p:cNvPr id="5" name="Google Shape;199;p6"/>
            <p:cNvSpPr/>
            <p:nvPr/>
          </p:nvSpPr>
          <p:spPr>
            <a:xfrm>
              <a:off x="817102" y="1539537"/>
              <a:ext cx="756727" cy="534003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200;p6"/>
            <p:cNvSpPr/>
            <p:nvPr/>
          </p:nvSpPr>
          <p:spPr>
            <a:xfrm>
              <a:off x="848925" y="326534"/>
              <a:ext cx="608211" cy="466811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201;p6"/>
            <p:cNvSpPr/>
            <p:nvPr/>
          </p:nvSpPr>
          <p:spPr>
            <a:xfrm>
              <a:off x="2174967" y="849929"/>
              <a:ext cx="374828" cy="25108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202;p6"/>
            <p:cNvSpPr/>
            <p:nvPr/>
          </p:nvSpPr>
          <p:spPr>
            <a:xfrm>
              <a:off x="1032803" y="3442148"/>
              <a:ext cx="374828" cy="244014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203;p6"/>
            <p:cNvSpPr/>
            <p:nvPr/>
          </p:nvSpPr>
          <p:spPr>
            <a:xfrm>
              <a:off x="4664389" y="489210"/>
              <a:ext cx="487983" cy="31474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204;p6"/>
            <p:cNvSpPr/>
            <p:nvPr/>
          </p:nvSpPr>
          <p:spPr>
            <a:xfrm>
              <a:off x="3348957" y="1511245"/>
              <a:ext cx="442013" cy="293524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205;p6"/>
            <p:cNvSpPr/>
            <p:nvPr/>
          </p:nvSpPr>
          <p:spPr>
            <a:xfrm>
              <a:off x="1340446" y="5578163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206;p6"/>
            <p:cNvSpPr/>
            <p:nvPr/>
          </p:nvSpPr>
          <p:spPr>
            <a:xfrm>
              <a:off x="1888542" y="3774573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207;p6"/>
            <p:cNvSpPr/>
            <p:nvPr/>
          </p:nvSpPr>
          <p:spPr>
            <a:xfrm>
              <a:off x="3356029" y="2918752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208;p6"/>
            <p:cNvSpPr/>
            <p:nvPr/>
          </p:nvSpPr>
          <p:spPr>
            <a:xfrm>
              <a:off x="5548417" y="1645630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09;p6"/>
            <p:cNvSpPr/>
            <p:nvPr/>
          </p:nvSpPr>
          <p:spPr>
            <a:xfrm>
              <a:off x="962082" y="5284636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210;p6"/>
            <p:cNvSpPr/>
            <p:nvPr/>
          </p:nvSpPr>
          <p:spPr>
            <a:xfrm>
              <a:off x="1276796" y="4856727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211;p6"/>
            <p:cNvSpPr/>
            <p:nvPr/>
          </p:nvSpPr>
          <p:spPr>
            <a:xfrm>
              <a:off x="5873738" y="1246011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12;p6"/>
            <p:cNvSpPr/>
            <p:nvPr/>
          </p:nvSpPr>
          <p:spPr>
            <a:xfrm>
              <a:off x="5304424" y="1246010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13;p6"/>
            <p:cNvSpPr/>
            <p:nvPr/>
          </p:nvSpPr>
          <p:spPr>
            <a:xfrm>
              <a:off x="6496094" y="492747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14;p6"/>
            <p:cNvSpPr/>
            <p:nvPr/>
          </p:nvSpPr>
          <p:spPr>
            <a:xfrm>
              <a:off x="1821356" y="2253901"/>
              <a:ext cx="640035" cy="6719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5;p6"/>
            <p:cNvSpPr/>
            <p:nvPr/>
          </p:nvSpPr>
          <p:spPr>
            <a:xfrm>
              <a:off x="3239334" y="238125"/>
              <a:ext cx="611748" cy="65424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Google Shape;216;p6"/>
          <p:cNvGrpSpPr/>
          <p:nvPr/>
        </p:nvGrpSpPr>
        <p:grpSpPr bwMode="auto">
          <a:xfrm rot="10800000">
            <a:off x="9453563" y="4316413"/>
            <a:ext cx="2654300" cy="2466975"/>
            <a:chOff x="817100" y="238125"/>
            <a:chExt cx="5912375" cy="5495644"/>
          </a:xfrm>
        </p:grpSpPr>
        <p:sp>
          <p:nvSpPr>
            <p:cNvPr id="23" name="Google Shape;217;p6"/>
            <p:cNvSpPr/>
            <p:nvPr/>
          </p:nvSpPr>
          <p:spPr>
            <a:xfrm>
              <a:off x="824172" y="1546612"/>
              <a:ext cx="760265" cy="53400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18;p6"/>
            <p:cNvSpPr/>
            <p:nvPr/>
          </p:nvSpPr>
          <p:spPr>
            <a:xfrm>
              <a:off x="855998" y="333610"/>
              <a:ext cx="608211" cy="470347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19;p6"/>
            <p:cNvSpPr/>
            <p:nvPr/>
          </p:nvSpPr>
          <p:spPr>
            <a:xfrm>
              <a:off x="2178503" y="853467"/>
              <a:ext cx="378363" cy="24755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20;p6"/>
            <p:cNvSpPr/>
            <p:nvPr/>
          </p:nvSpPr>
          <p:spPr>
            <a:xfrm>
              <a:off x="1036339" y="3449222"/>
              <a:ext cx="378365" cy="244016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21;p6"/>
            <p:cNvSpPr/>
            <p:nvPr/>
          </p:nvSpPr>
          <p:spPr>
            <a:xfrm>
              <a:off x="4667924" y="485677"/>
              <a:ext cx="487983" cy="318281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22;p6"/>
            <p:cNvSpPr/>
            <p:nvPr/>
          </p:nvSpPr>
          <p:spPr>
            <a:xfrm>
              <a:off x="3352492" y="1521858"/>
              <a:ext cx="445550" cy="286451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23;p6"/>
            <p:cNvSpPr/>
            <p:nvPr/>
          </p:nvSpPr>
          <p:spPr>
            <a:xfrm>
              <a:off x="1351054" y="5578165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224;p6"/>
            <p:cNvSpPr/>
            <p:nvPr/>
          </p:nvSpPr>
          <p:spPr>
            <a:xfrm>
              <a:off x="1899149" y="3774575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225;p6"/>
            <p:cNvSpPr/>
            <p:nvPr/>
          </p:nvSpPr>
          <p:spPr>
            <a:xfrm>
              <a:off x="3356027" y="2918754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226;p6"/>
            <p:cNvSpPr/>
            <p:nvPr/>
          </p:nvSpPr>
          <p:spPr>
            <a:xfrm>
              <a:off x="5548414" y="1645632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27;p6"/>
            <p:cNvSpPr/>
            <p:nvPr/>
          </p:nvSpPr>
          <p:spPr>
            <a:xfrm>
              <a:off x="979761" y="5284641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28;p6"/>
            <p:cNvSpPr/>
            <p:nvPr/>
          </p:nvSpPr>
          <p:spPr>
            <a:xfrm>
              <a:off x="1283866" y="4863802"/>
              <a:ext cx="233383" cy="15206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29;p6"/>
            <p:cNvSpPr/>
            <p:nvPr/>
          </p:nvSpPr>
          <p:spPr>
            <a:xfrm>
              <a:off x="5884346" y="1246014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30;p6"/>
            <p:cNvSpPr/>
            <p:nvPr/>
          </p:nvSpPr>
          <p:spPr>
            <a:xfrm>
              <a:off x="5311496" y="1246014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31;p6"/>
            <p:cNvSpPr/>
            <p:nvPr/>
          </p:nvSpPr>
          <p:spPr>
            <a:xfrm>
              <a:off x="6496092" y="492749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32;p6"/>
            <p:cNvSpPr/>
            <p:nvPr/>
          </p:nvSpPr>
          <p:spPr>
            <a:xfrm>
              <a:off x="1824892" y="2253902"/>
              <a:ext cx="643572" cy="6719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233;p6"/>
            <p:cNvSpPr/>
            <p:nvPr/>
          </p:nvSpPr>
          <p:spPr>
            <a:xfrm>
              <a:off x="3249943" y="245198"/>
              <a:ext cx="611748" cy="65424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7733" y="562300"/>
            <a:ext cx="9883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1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7"/>
          <p:cNvSpPr/>
          <p:nvPr/>
        </p:nvSpPr>
        <p:spPr>
          <a:xfrm rot="5400000">
            <a:off x="-234157" y="-38894"/>
            <a:ext cx="3327401" cy="305911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237;p7"/>
          <p:cNvSpPr/>
          <p:nvPr/>
        </p:nvSpPr>
        <p:spPr>
          <a:xfrm>
            <a:off x="-101600" y="1290638"/>
            <a:ext cx="6186488" cy="568960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oogle Shape;239;p7"/>
          <p:cNvGrpSpPr/>
          <p:nvPr/>
        </p:nvGrpSpPr>
        <p:grpSpPr bwMode="auto">
          <a:xfrm rot="10800000">
            <a:off x="9359900" y="4257675"/>
            <a:ext cx="2654300" cy="2465388"/>
            <a:chOff x="817100" y="238125"/>
            <a:chExt cx="5912375" cy="5495644"/>
          </a:xfrm>
        </p:grpSpPr>
        <p:sp>
          <p:nvSpPr>
            <p:cNvPr id="5" name="Google Shape;240;p7"/>
            <p:cNvSpPr/>
            <p:nvPr/>
          </p:nvSpPr>
          <p:spPr>
            <a:xfrm>
              <a:off x="824172" y="1533299"/>
              <a:ext cx="760262" cy="530809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241;p7"/>
            <p:cNvSpPr/>
            <p:nvPr/>
          </p:nvSpPr>
          <p:spPr>
            <a:xfrm>
              <a:off x="855996" y="326594"/>
              <a:ext cx="608211" cy="47065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242;p7"/>
            <p:cNvSpPr/>
            <p:nvPr/>
          </p:nvSpPr>
          <p:spPr>
            <a:xfrm>
              <a:off x="2178501" y="853863"/>
              <a:ext cx="378365" cy="244173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243;p7"/>
            <p:cNvSpPr/>
            <p:nvPr/>
          </p:nvSpPr>
          <p:spPr>
            <a:xfrm>
              <a:off x="1036339" y="3433597"/>
              <a:ext cx="378363" cy="247711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244;p7"/>
            <p:cNvSpPr/>
            <p:nvPr/>
          </p:nvSpPr>
          <p:spPr>
            <a:xfrm>
              <a:off x="4667922" y="478758"/>
              <a:ext cx="487983" cy="31848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245;p7"/>
            <p:cNvSpPr/>
            <p:nvPr/>
          </p:nvSpPr>
          <p:spPr>
            <a:xfrm>
              <a:off x="3352489" y="1504989"/>
              <a:ext cx="445550" cy="290176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246;p7"/>
            <p:cNvSpPr/>
            <p:nvPr/>
          </p:nvSpPr>
          <p:spPr>
            <a:xfrm>
              <a:off x="1351051" y="5570988"/>
              <a:ext cx="236920" cy="1557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247;p7"/>
            <p:cNvSpPr/>
            <p:nvPr/>
          </p:nvSpPr>
          <p:spPr>
            <a:xfrm>
              <a:off x="1888540" y="3776852"/>
              <a:ext cx="233383" cy="15216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248;p7"/>
            <p:cNvSpPr/>
            <p:nvPr/>
          </p:nvSpPr>
          <p:spPr>
            <a:xfrm>
              <a:off x="3356027" y="2913403"/>
              <a:ext cx="236918" cy="1557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249;p7"/>
            <p:cNvSpPr/>
            <p:nvPr/>
          </p:nvSpPr>
          <p:spPr>
            <a:xfrm>
              <a:off x="5548414" y="1635923"/>
              <a:ext cx="236918" cy="1557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50;p7"/>
            <p:cNvSpPr/>
            <p:nvPr/>
          </p:nvSpPr>
          <p:spPr>
            <a:xfrm>
              <a:off x="979761" y="5277272"/>
              <a:ext cx="236918" cy="1557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251;p7"/>
            <p:cNvSpPr/>
            <p:nvPr/>
          </p:nvSpPr>
          <p:spPr>
            <a:xfrm>
              <a:off x="1283866" y="4849087"/>
              <a:ext cx="233383" cy="1557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252;p7"/>
            <p:cNvSpPr/>
            <p:nvPr/>
          </p:nvSpPr>
          <p:spPr>
            <a:xfrm>
              <a:off x="5884344" y="1239586"/>
              <a:ext cx="236920" cy="1557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53;p7"/>
            <p:cNvSpPr/>
            <p:nvPr/>
          </p:nvSpPr>
          <p:spPr>
            <a:xfrm>
              <a:off x="5311494" y="1239586"/>
              <a:ext cx="233383" cy="1557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54;p7"/>
            <p:cNvSpPr/>
            <p:nvPr/>
          </p:nvSpPr>
          <p:spPr>
            <a:xfrm>
              <a:off x="6496092" y="485836"/>
              <a:ext cx="236918" cy="1557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55;p7"/>
            <p:cNvSpPr/>
            <p:nvPr/>
          </p:nvSpPr>
          <p:spPr>
            <a:xfrm>
              <a:off x="1824890" y="2248122"/>
              <a:ext cx="643572" cy="672358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56;p7"/>
            <p:cNvSpPr/>
            <p:nvPr/>
          </p:nvSpPr>
          <p:spPr>
            <a:xfrm>
              <a:off x="3249943" y="238125"/>
              <a:ext cx="611746" cy="654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1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5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5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5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5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5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5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5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5"/>
            </a:lvl9pPr>
          </a:lstStyle>
          <a:p/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2"/>
            <a:ext cx="4368800" cy="38116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8;p8"/>
          <p:cNvSpPr/>
          <p:nvPr/>
        </p:nvSpPr>
        <p:spPr>
          <a:xfrm>
            <a:off x="2082800" y="1419225"/>
            <a:ext cx="8037513" cy="40195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260;p8"/>
          <p:cNvSpPr/>
          <p:nvPr/>
        </p:nvSpPr>
        <p:spPr>
          <a:xfrm>
            <a:off x="-101600" y="5251450"/>
            <a:ext cx="1804988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61;p8"/>
          <p:cNvSpPr/>
          <p:nvPr/>
        </p:nvSpPr>
        <p:spPr>
          <a:xfrm rot="10800000">
            <a:off x="10488613" y="-90488"/>
            <a:ext cx="1804987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262;p8"/>
          <p:cNvSpPr/>
          <p:nvPr/>
        </p:nvSpPr>
        <p:spPr>
          <a:xfrm rot="10800000">
            <a:off x="11555413" y="3694113"/>
            <a:ext cx="433387" cy="45402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263;p8"/>
          <p:cNvSpPr/>
          <p:nvPr/>
        </p:nvSpPr>
        <p:spPr>
          <a:xfrm rot="10800000">
            <a:off x="9996488" y="6183313"/>
            <a:ext cx="303212" cy="32385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264;p8"/>
          <p:cNvSpPr/>
          <p:nvPr/>
        </p:nvSpPr>
        <p:spPr>
          <a:xfrm rot="10800000">
            <a:off x="10577513" y="1582738"/>
            <a:ext cx="301625" cy="32385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265;p8"/>
          <p:cNvSpPr/>
          <p:nvPr/>
        </p:nvSpPr>
        <p:spPr>
          <a:xfrm rot="10800000">
            <a:off x="9245600" y="6640513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6;p8"/>
          <p:cNvSpPr/>
          <p:nvPr/>
        </p:nvSpPr>
        <p:spPr>
          <a:xfrm rot="10800000">
            <a:off x="10777538" y="2873375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67;p8"/>
          <p:cNvSpPr/>
          <p:nvPr/>
        </p:nvSpPr>
        <p:spPr>
          <a:xfrm rot="10800000">
            <a:off x="10971213" y="2547938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68;p8"/>
          <p:cNvSpPr/>
          <p:nvPr/>
        </p:nvSpPr>
        <p:spPr>
          <a:xfrm rot="10800000">
            <a:off x="11555413" y="663575"/>
            <a:ext cx="103187" cy="68263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269;p8"/>
          <p:cNvSpPr/>
          <p:nvPr/>
        </p:nvSpPr>
        <p:spPr>
          <a:xfrm rot="10800000">
            <a:off x="7956550" y="6507163"/>
            <a:ext cx="103188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270;p8"/>
          <p:cNvSpPr/>
          <p:nvPr/>
        </p:nvSpPr>
        <p:spPr>
          <a:xfrm rot="10800000">
            <a:off x="10299700" y="5226050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271;p8"/>
          <p:cNvSpPr/>
          <p:nvPr/>
        </p:nvSpPr>
        <p:spPr>
          <a:xfrm rot="10800000">
            <a:off x="10577513" y="5159375"/>
            <a:ext cx="101600" cy="666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5" name="Google Shape;272;p8"/>
          <p:cNvGrpSpPr/>
          <p:nvPr/>
        </p:nvGrpSpPr>
        <p:grpSpPr bwMode="auto">
          <a:xfrm flipH="1">
            <a:off x="217488" y="407988"/>
            <a:ext cx="4030662" cy="6042025"/>
            <a:chOff x="230395" y="498172"/>
            <a:chExt cx="3022742" cy="4532209"/>
          </a:xfrm>
        </p:grpSpPr>
        <p:sp>
          <p:nvSpPr>
            <p:cNvPr id="16" name="Google Shape;273;p8"/>
            <p:cNvSpPr/>
            <p:nvPr/>
          </p:nvSpPr>
          <p:spPr>
            <a:xfrm rot="10800000">
              <a:off x="2929314" y="2770231"/>
              <a:ext cx="323823" cy="340571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274;p8"/>
            <p:cNvSpPr/>
            <p:nvPr/>
          </p:nvSpPr>
          <p:spPr>
            <a:xfrm rot="10800000">
              <a:off x="1759029" y="4637415"/>
              <a:ext cx="228581" cy="24292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75;p8"/>
            <p:cNvSpPr/>
            <p:nvPr/>
          </p:nvSpPr>
          <p:spPr>
            <a:xfrm rot="10800000">
              <a:off x="2194761" y="1186458"/>
              <a:ext cx="228581" cy="244115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76;p8"/>
            <p:cNvSpPr/>
            <p:nvPr/>
          </p:nvSpPr>
          <p:spPr>
            <a:xfrm rot="10800000">
              <a:off x="1195910" y="4980367"/>
              <a:ext cx="7619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77;p8"/>
            <p:cNvSpPr/>
            <p:nvPr/>
          </p:nvSpPr>
          <p:spPr>
            <a:xfrm rot="10800000">
              <a:off x="2347148" y="2154583"/>
              <a:ext cx="76194" cy="5120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78;p8"/>
            <p:cNvSpPr/>
            <p:nvPr/>
          </p:nvSpPr>
          <p:spPr>
            <a:xfrm rot="10800000">
              <a:off x="2490011" y="1911659"/>
              <a:ext cx="7619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79;p8"/>
            <p:cNvSpPr/>
            <p:nvPr/>
          </p:nvSpPr>
          <p:spPr>
            <a:xfrm rot="10800000">
              <a:off x="2929314" y="498172"/>
              <a:ext cx="7619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80;p8"/>
            <p:cNvSpPr/>
            <p:nvPr/>
          </p:nvSpPr>
          <p:spPr>
            <a:xfrm rot="10800000">
              <a:off x="230395" y="4880339"/>
              <a:ext cx="7619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81;p8"/>
            <p:cNvSpPr/>
            <p:nvPr/>
          </p:nvSpPr>
          <p:spPr>
            <a:xfrm rot="10800000">
              <a:off x="1987610" y="3919358"/>
              <a:ext cx="76194" cy="51205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82;p8"/>
            <p:cNvSpPr/>
            <p:nvPr/>
          </p:nvSpPr>
          <p:spPr>
            <a:xfrm rot="10800000">
              <a:off x="2194761" y="3869344"/>
              <a:ext cx="76194" cy="5001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1"/>
            <a:ext cx="6378000" cy="290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99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1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1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1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1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1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1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1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1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1;p13"/>
          <p:cNvSpPr/>
          <p:nvPr/>
        </p:nvSpPr>
        <p:spPr>
          <a:xfrm flipH="1">
            <a:off x="10488613" y="5251450"/>
            <a:ext cx="1804987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352;p13"/>
          <p:cNvSpPr/>
          <p:nvPr/>
        </p:nvSpPr>
        <p:spPr>
          <a:xfrm rot="10800000" flipH="1">
            <a:off x="-101600" y="-90488"/>
            <a:ext cx="1804988" cy="165893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353;p13"/>
          <p:cNvSpPr/>
          <p:nvPr/>
        </p:nvSpPr>
        <p:spPr>
          <a:xfrm rot="10800000">
            <a:off x="11555413" y="3694113"/>
            <a:ext cx="433387" cy="45402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354;p13"/>
          <p:cNvSpPr/>
          <p:nvPr/>
        </p:nvSpPr>
        <p:spPr>
          <a:xfrm rot="10800000">
            <a:off x="9923463" y="6276975"/>
            <a:ext cx="304800" cy="325438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355;p13"/>
          <p:cNvSpPr/>
          <p:nvPr/>
        </p:nvSpPr>
        <p:spPr>
          <a:xfrm rot="10800000">
            <a:off x="1830388" y="107950"/>
            <a:ext cx="398462" cy="419100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356;p13"/>
          <p:cNvSpPr/>
          <p:nvPr/>
        </p:nvSpPr>
        <p:spPr>
          <a:xfrm rot="10800000">
            <a:off x="160338" y="2940050"/>
            <a:ext cx="303212" cy="325438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357;p13"/>
          <p:cNvSpPr/>
          <p:nvPr/>
        </p:nvSpPr>
        <p:spPr>
          <a:xfrm rot="13830658">
            <a:off x="669925" y="4592638"/>
            <a:ext cx="280987" cy="300038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358;p13"/>
          <p:cNvSpPr/>
          <p:nvPr/>
        </p:nvSpPr>
        <p:spPr>
          <a:xfrm rot="14660640">
            <a:off x="11420476" y="1812925"/>
            <a:ext cx="303212" cy="32543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359;p13"/>
          <p:cNvSpPr/>
          <p:nvPr/>
        </p:nvSpPr>
        <p:spPr>
          <a:xfrm>
            <a:off x="127000" y="1687513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360;p13"/>
          <p:cNvSpPr/>
          <p:nvPr/>
        </p:nvSpPr>
        <p:spPr>
          <a:xfrm>
            <a:off x="381000" y="5311775"/>
            <a:ext cx="107950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361;p13"/>
          <p:cNvSpPr/>
          <p:nvPr/>
        </p:nvSpPr>
        <p:spPr>
          <a:xfrm>
            <a:off x="246063" y="5589588"/>
            <a:ext cx="104775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362;p13"/>
          <p:cNvSpPr/>
          <p:nvPr/>
        </p:nvSpPr>
        <p:spPr>
          <a:xfrm>
            <a:off x="469900" y="5502275"/>
            <a:ext cx="107950" cy="71438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363;p13"/>
          <p:cNvSpPr/>
          <p:nvPr/>
        </p:nvSpPr>
        <p:spPr>
          <a:xfrm>
            <a:off x="3560763" y="198438"/>
            <a:ext cx="107950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364;p13"/>
          <p:cNvSpPr/>
          <p:nvPr/>
        </p:nvSpPr>
        <p:spPr>
          <a:xfrm>
            <a:off x="-215900" y="3995738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365;p13"/>
          <p:cNvSpPr/>
          <p:nvPr/>
        </p:nvSpPr>
        <p:spPr>
          <a:xfrm>
            <a:off x="139700" y="4244975"/>
            <a:ext cx="10636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Google Shape;366;p13"/>
          <p:cNvSpPr/>
          <p:nvPr/>
        </p:nvSpPr>
        <p:spPr>
          <a:xfrm>
            <a:off x="3167063" y="-90488"/>
            <a:ext cx="342900" cy="239713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367;p13"/>
          <p:cNvSpPr/>
          <p:nvPr/>
        </p:nvSpPr>
        <p:spPr>
          <a:xfrm>
            <a:off x="2370138" y="198438"/>
            <a:ext cx="107950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368;p13"/>
          <p:cNvSpPr/>
          <p:nvPr/>
        </p:nvSpPr>
        <p:spPr>
          <a:xfrm rot="10800000">
            <a:off x="11688763" y="4622800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69;p13"/>
          <p:cNvSpPr/>
          <p:nvPr/>
        </p:nvSpPr>
        <p:spPr>
          <a:xfrm rot="10800000">
            <a:off x="11671300" y="1544638"/>
            <a:ext cx="10636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Google Shape;370;p13"/>
          <p:cNvSpPr/>
          <p:nvPr/>
        </p:nvSpPr>
        <p:spPr>
          <a:xfrm rot="10800000">
            <a:off x="11806238" y="1266825"/>
            <a:ext cx="106362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71;p13"/>
          <p:cNvSpPr/>
          <p:nvPr/>
        </p:nvSpPr>
        <p:spPr>
          <a:xfrm rot="10800000">
            <a:off x="11671300" y="655638"/>
            <a:ext cx="10636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72;p13"/>
          <p:cNvSpPr/>
          <p:nvPr/>
        </p:nvSpPr>
        <p:spPr>
          <a:xfrm rot="10800000">
            <a:off x="11582400" y="1352550"/>
            <a:ext cx="106363" cy="71438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73;p13"/>
          <p:cNvSpPr/>
          <p:nvPr/>
        </p:nvSpPr>
        <p:spPr>
          <a:xfrm rot="10800000">
            <a:off x="8489950" y="6657975"/>
            <a:ext cx="107950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" name="Google Shape;374;p13"/>
          <p:cNvSpPr/>
          <p:nvPr/>
        </p:nvSpPr>
        <p:spPr>
          <a:xfrm rot="10800000">
            <a:off x="12031663" y="2689225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375;p13"/>
          <p:cNvSpPr/>
          <p:nvPr/>
        </p:nvSpPr>
        <p:spPr>
          <a:xfrm rot="10800000">
            <a:off x="11912600" y="2611438"/>
            <a:ext cx="106363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376;p13"/>
          <p:cNvSpPr/>
          <p:nvPr/>
        </p:nvSpPr>
        <p:spPr>
          <a:xfrm rot="10800000">
            <a:off x="8648700" y="6777038"/>
            <a:ext cx="342900" cy="239712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377;p13"/>
          <p:cNvSpPr/>
          <p:nvPr/>
        </p:nvSpPr>
        <p:spPr>
          <a:xfrm rot="10800000">
            <a:off x="9682163" y="6657975"/>
            <a:ext cx="104775" cy="6985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4"/>
            <a:ext cx="3486800" cy="1001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3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301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1" name="Google Shape;341;p13"/>
          <p:cNvSpPr txBox="1">
            <a:spLocks noGrp="1"/>
          </p:cNvSpPr>
          <p:nvPr>
            <p:ph type="title" idx="3"/>
          </p:nvPr>
        </p:nvSpPr>
        <p:spPr>
          <a:xfrm>
            <a:off x="1133868" y="2150100"/>
            <a:ext cx="1413600" cy="138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4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3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13"/>
          <p:cNvSpPr txBox="1">
            <a:spLocks noGrp="1"/>
          </p:cNvSpPr>
          <p:nvPr>
            <p:ph type="title" idx="6"/>
          </p:nvPr>
        </p:nvSpPr>
        <p:spPr>
          <a:xfrm>
            <a:off x="1206968" y="3969234"/>
            <a:ext cx="1413600" cy="1383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4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3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13"/>
          <p:cNvSpPr txBox="1">
            <a:spLocks noGrp="1"/>
          </p:cNvSpPr>
          <p:nvPr>
            <p:ph type="title" idx="9"/>
          </p:nvPr>
        </p:nvSpPr>
        <p:spPr>
          <a:xfrm>
            <a:off x="6368133" y="2168085"/>
            <a:ext cx="1413600" cy="1304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4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5"/>
            <a:ext cx="3486800" cy="533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3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13"/>
          <p:cNvSpPr txBox="1">
            <a:spLocks noGrp="1"/>
          </p:cNvSpPr>
          <p:nvPr>
            <p:ph type="title" idx="15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4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3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9;p15"/>
          <p:cNvSpPr/>
          <p:nvPr/>
        </p:nvSpPr>
        <p:spPr>
          <a:xfrm rot="16200000">
            <a:off x="10607676" y="5178425"/>
            <a:ext cx="1885950" cy="173672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410;p15"/>
          <p:cNvSpPr/>
          <p:nvPr/>
        </p:nvSpPr>
        <p:spPr>
          <a:xfrm rot="10800000" flipH="1">
            <a:off x="-184150" y="-130175"/>
            <a:ext cx="1817688" cy="167322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oogle Shape;424;p15"/>
          <p:cNvGrpSpPr/>
          <p:nvPr/>
        </p:nvGrpSpPr>
        <p:grpSpPr bwMode="auto">
          <a:xfrm rot="5400000">
            <a:off x="9547226" y="171450"/>
            <a:ext cx="2654300" cy="2466975"/>
            <a:chOff x="817100" y="238125"/>
            <a:chExt cx="5912375" cy="5495644"/>
          </a:xfrm>
        </p:grpSpPr>
        <p:sp>
          <p:nvSpPr>
            <p:cNvPr id="5" name="Google Shape;425;p15"/>
            <p:cNvSpPr/>
            <p:nvPr/>
          </p:nvSpPr>
          <p:spPr>
            <a:xfrm>
              <a:off x="817102" y="1543079"/>
              <a:ext cx="756727" cy="534003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426;p15"/>
            <p:cNvSpPr/>
            <p:nvPr/>
          </p:nvSpPr>
          <p:spPr>
            <a:xfrm>
              <a:off x="848925" y="326538"/>
              <a:ext cx="608211" cy="466811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427;p15"/>
            <p:cNvSpPr/>
            <p:nvPr/>
          </p:nvSpPr>
          <p:spPr>
            <a:xfrm>
              <a:off x="2174967" y="853468"/>
              <a:ext cx="374828" cy="25108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428;p15"/>
            <p:cNvSpPr/>
            <p:nvPr/>
          </p:nvSpPr>
          <p:spPr>
            <a:xfrm>
              <a:off x="1032803" y="3435077"/>
              <a:ext cx="374828" cy="24755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429;p15"/>
            <p:cNvSpPr/>
            <p:nvPr/>
          </p:nvSpPr>
          <p:spPr>
            <a:xfrm>
              <a:off x="4664389" y="492752"/>
              <a:ext cx="487983" cy="31474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430;p15"/>
            <p:cNvSpPr/>
            <p:nvPr/>
          </p:nvSpPr>
          <p:spPr>
            <a:xfrm>
              <a:off x="3356028" y="1511248"/>
              <a:ext cx="442013" cy="29352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431;p15"/>
            <p:cNvSpPr/>
            <p:nvPr/>
          </p:nvSpPr>
          <p:spPr>
            <a:xfrm>
              <a:off x="1340446" y="5578167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432;p15"/>
            <p:cNvSpPr/>
            <p:nvPr/>
          </p:nvSpPr>
          <p:spPr>
            <a:xfrm>
              <a:off x="1888542" y="3774578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433;p15"/>
            <p:cNvSpPr/>
            <p:nvPr/>
          </p:nvSpPr>
          <p:spPr>
            <a:xfrm>
              <a:off x="3356029" y="2918757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434;p15"/>
            <p:cNvSpPr/>
            <p:nvPr/>
          </p:nvSpPr>
          <p:spPr>
            <a:xfrm>
              <a:off x="5548417" y="1645635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435;p15"/>
            <p:cNvSpPr/>
            <p:nvPr/>
          </p:nvSpPr>
          <p:spPr>
            <a:xfrm>
              <a:off x="969154" y="5284643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436;p15"/>
            <p:cNvSpPr/>
            <p:nvPr/>
          </p:nvSpPr>
          <p:spPr>
            <a:xfrm>
              <a:off x="1276796" y="4856732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437;p15"/>
            <p:cNvSpPr/>
            <p:nvPr/>
          </p:nvSpPr>
          <p:spPr>
            <a:xfrm>
              <a:off x="5880810" y="1246016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438;p15"/>
            <p:cNvSpPr/>
            <p:nvPr/>
          </p:nvSpPr>
          <p:spPr>
            <a:xfrm>
              <a:off x="5311496" y="1246017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439;p15"/>
            <p:cNvSpPr/>
            <p:nvPr/>
          </p:nvSpPr>
          <p:spPr>
            <a:xfrm>
              <a:off x="6496094" y="492752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440;p15"/>
            <p:cNvSpPr/>
            <p:nvPr/>
          </p:nvSpPr>
          <p:spPr>
            <a:xfrm>
              <a:off x="1828428" y="2253903"/>
              <a:ext cx="640035" cy="6719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441;p15"/>
            <p:cNvSpPr/>
            <p:nvPr/>
          </p:nvSpPr>
          <p:spPr>
            <a:xfrm>
              <a:off x="3246406" y="241663"/>
              <a:ext cx="611748" cy="65424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Google Shape;442;p15"/>
          <p:cNvGrpSpPr/>
          <p:nvPr/>
        </p:nvGrpSpPr>
        <p:grpSpPr bwMode="auto">
          <a:xfrm rot="10800000" flipH="1">
            <a:off x="90488" y="4316413"/>
            <a:ext cx="2654300" cy="2466975"/>
            <a:chOff x="817100" y="238125"/>
            <a:chExt cx="5912375" cy="5495644"/>
          </a:xfrm>
        </p:grpSpPr>
        <p:sp>
          <p:nvSpPr>
            <p:cNvPr id="23" name="Google Shape;443;p15"/>
            <p:cNvSpPr/>
            <p:nvPr/>
          </p:nvSpPr>
          <p:spPr>
            <a:xfrm>
              <a:off x="813563" y="1546612"/>
              <a:ext cx="756727" cy="53400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444;p15"/>
            <p:cNvSpPr/>
            <p:nvPr/>
          </p:nvSpPr>
          <p:spPr>
            <a:xfrm>
              <a:off x="845389" y="333610"/>
              <a:ext cx="608211" cy="470347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445;p15"/>
            <p:cNvSpPr/>
            <p:nvPr/>
          </p:nvSpPr>
          <p:spPr>
            <a:xfrm>
              <a:off x="2171429" y="853467"/>
              <a:ext cx="374828" cy="24755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446;p15"/>
            <p:cNvSpPr/>
            <p:nvPr/>
          </p:nvSpPr>
          <p:spPr>
            <a:xfrm>
              <a:off x="1029267" y="3449222"/>
              <a:ext cx="378363" cy="244016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447;p15"/>
            <p:cNvSpPr/>
            <p:nvPr/>
          </p:nvSpPr>
          <p:spPr>
            <a:xfrm>
              <a:off x="4653778" y="485677"/>
              <a:ext cx="487983" cy="318281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448;p15"/>
            <p:cNvSpPr/>
            <p:nvPr/>
          </p:nvSpPr>
          <p:spPr>
            <a:xfrm>
              <a:off x="3341882" y="1521858"/>
              <a:ext cx="442013" cy="286451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449;p15"/>
            <p:cNvSpPr/>
            <p:nvPr/>
          </p:nvSpPr>
          <p:spPr>
            <a:xfrm>
              <a:off x="1336907" y="5578165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450;p15"/>
            <p:cNvSpPr/>
            <p:nvPr/>
          </p:nvSpPr>
          <p:spPr>
            <a:xfrm>
              <a:off x="1888540" y="3774575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451;p15"/>
            <p:cNvSpPr/>
            <p:nvPr/>
          </p:nvSpPr>
          <p:spPr>
            <a:xfrm>
              <a:off x="3348954" y="2918754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452;p15"/>
            <p:cNvSpPr/>
            <p:nvPr/>
          </p:nvSpPr>
          <p:spPr>
            <a:xfrm>
              <a:off x="5541342" y="1645632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453;p15"/>
            <p:cNvSpPr/>
            <p:nvPr/>
          </p:nvSpPr>
          <p:spPr>
            <a:xfrm>
              <a:off x="969152" y="5284641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454;p15"/>
            <p:cNvSpPr/>
            <p:nvPr/>
          </p:nvSpPr>
          <p:spPr>
            <a:xfrm>
              <a:off x="1269722" y="4863802"/>
              <a:ext cx="236918" cy="15206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455;p15"/>
            <p:cNvSpPr/>
            <p:nvPr/>
          </p:nvSpPr>
          <p:spPr>
            <a:xfrm>
              <a:off x="5877272" y="1246014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456;p15"/>
            <p:cNvSpPr/>
            <p:nvPr/>
          </p:nvSpPr>
          <p:spPr>
            <a:xfrm>
              <a:off x="5311494" y="1246014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457;p15"/>
            <p:cNvSpPr/>
            <p:nvPr/>
          </p:nvSpPr>
          <p:spPr>
            <a:xfrm>
              <a:off x="6489020" y="492749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458;p15"/>
            <p:cNvSpPr/>
            <p:nvPr/>
          </p:nvSpPr>
          <p:spPr>
            <a:xfrm>
              <a:off x="1824890" y="2253902"/>
              <a:ext cx="643572" cy="6719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459;p15"/>
            <p:cNvSpPr/>
            <p:nvPr/>
          </p:nvSpPr>
          <p:spPr>
            <a:xfrm>
              <a:off x="3235799" y="245198"/>
              <a:ext cx="615283" cy="65424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3" y="560938"/>
            <a:ext cx="9825200" cy="661599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301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/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3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1"/>
            <a:ext cx="2680000" cy="1001600"/>
          </a:xfrm>
          <a:prstGeom prst="rect">
            <a:avLst/>
          </a:prstGeom>
        </p:spPr>
        <p:txBody>
          <a:bodyPr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4"/>
            <a:ext cx="2680000" cy="533200"/>
          </a:xfrm>
          <a:prstGeom prst="rect">
            <a:avLst/>
          </a:prstGeom>
        </p:spPr>
        <p:txBody>
          <a:bodyPr/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3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3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8"/>
            <a:ext cx="2680000" cy="1001600"/>
          </a:xfrm>
          <a:prstGeom prst="rect">
            <a:avLst/>
          </a:prstGeom>
        </p:spPr>
        <p:txBody>
          <a:bodyPr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1"/>
            <a:ext cx="2680000" cy="533200"/>
          </a:xfrm>
          <a:prstGeom prst="rect">
            <a:avLst/>
          </a:prstGeom>
        </p:spPr>
        <p:txBody>
          <a:bodyPr/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3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1"/>
            <a:ext cx="2680000" cy="1001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4"/>
            <a:ext cx="2680000" cy="533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3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8"/>
            <a:ext cx="2680000" cy="1001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1"/>
            <a:ext cx="2680000" cy="533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3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4;p21"/>
          <p:cNvSpPr/>
          <p:nvPr/>
        </p:nvSpPr>
        <p:spPr>
          <a:xfrm flipH="1">
            <a:off x="10674350" y="5421313"/>
            <a:ext cx="1619250" cy="148907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605;p21"/>
          <p:cNvSpPr/>
          <p:nvPr/>
        </p:nvSpPr>
        <p:spPr>
          <a:xfrm rot="10800000" flipH="1">
            <a:off x="-101600" y="-90488"/>
            <a:ext cx="1689100" cy="155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oogle Shape;607;p21"/>
          <p:cNvGrpSpPr/>
          <p:nvPr/>
        </p:nvGrpSpPr>
        <p:grpSpPr bwMode="auto">
          <a:xfrm rot="5400000">
            <a:off x="9547226" y="171450"/>
            <a:ext cx="2654300" cy="2466975"/>
            <a:chOff x="817100" y="238125"/>
            <a:chExt cx="5912375" cy="5495644"/>
          </a:xfrm>
        </p:grpSpPr>
        <p:sp>
          <p:nvSpPr>
            <p:cNvPr id="5" name="Google Shape;608;p21"/>
            <p:cNvSpPr/>
            <p:nvPr/>
          </p:nvSpPr>
          <p:spPr>
            <a:xfrm>
              <a:off x="817102" y="1543079"/>
              <a:ext cx="756727" cy="534003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609;p21"/>
            <p:cNvSpPr/>
            <p:nvPr/>
          </p:nvSpPr>
          <p:spPr>
            <a:xfrm>
              <a:off x="848925" y="326538"/>
              <a:ext cx="608211" cy="466811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610;p21"/>
            <p:cNvSpPr/>
            <p:nvPr/>
          </p:nvSpPr>
          <p:spPr>
            <a:xfrm>
              <a:off x="2174967" y="853468"/>
              <a:ext cx="374828" cy="25108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611;p21"/>
            <p:cNvSpPr/>
            <p:nvPr/>
          </p:nvSpPr>
          <p:spPr>
            <a:xfrm>
              <a:off x="1032803" y="3435077"/>
              <a:ext cx="374828" cy="24755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612;p21"/>
            <p:cNvSpPr/>
            <p:nvPr/>
          </p:nvSpPr>
          <p:spPr>
            <a:xfrm>
              <a:off x="4664389" y="492752"/>
              <a:ext cx="487983" cy="31474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613;p21"/>
            <p:cNvSpPr/>
            <p:nvPr/>
          </p:nvSpPr>
          <p:spPr>
            <a:xfrm>
              <a:off x="3356028" y="1511248"/>
              <a:ext cx="442013" cy="29352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614;p21"/>
            <p:cNvSpPr/>
            <p:nvPr/>
          </p:nvSpPr>
          <p:spPr>
            <a:xfrm>
              <a:off x="1340446" y="5578167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615;p21"/>
            <p:cNvSpPr/>
            <p:nvPr/>
          </p:nvSpPr>
          <p:spPr>
            <a:xfrm>
              <a:off x="1888542" y="3774578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616;p21"/>
            <p:cNvSpPr/>
            <p:nvPr/>
          </p:nvSpPr>
          <p:spPr>
            <a:xfrm>
              <a:off x="3356029" y="2918757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617;p21"/>
            <p:cNvSpPr/>
            <p:nvPr/>
          </p:nvSpPr>
          <p:spPr>
            <a:xfrm>
              <a:off x="5548417" y="1645635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618;p21"/>
            <p:cNvSpPr/>
            <p:nvPr/>
          </p:nvSpPr>
          <p:spPr>
            <a:xfrm>
              <a:off x="969154" y="5284643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619;p21"/>
            <p:cNvSpPr/>
            <p:nvPr/>
          </p:nvSpPr>
          <p:spPr>
            <a:xfrm>
              <a:off x="1276796" y="4856732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620;p21"/>
            <p:cNvSpPr/>
            <p:nvPr/>
          </p:nvSpPr>
          <p:spPr>
            <a:xfrm>
              <a:off x="5880810" y="1246016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621;p21"/>
            <p:cNvSpPr/>
            <p:nvPr/>
          </p:nvSpPr>
          <p:spPr>
            <a:xfrm>
              <a:off x="5311496" y="1246017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622;p21"/>
            <p:cNvSpPr/>
            <p:nvPr/>
          </p:nvSpPr>
          <p:spPr>
            <a:xfrm>
              <a:off x="6496094" y="492752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623;p21"/>
            <p:cNvSpPr/>
            <p:nvPr/>
          </p:nvSpPr>
          <p:spPr>
            <a:xfrm>
              <a:off x="1828428" y="2253903"/>
              <a:ext cx="640035" cy="6719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624;p21"/>
            <p:cNvSpPr/>
            <p:nvPr/>
          </p:nvSpPr>
          <p:spPr>
            <a:xfrm>
              <a:off x="3246406" y="241663"/>
              <a:ext cx="611748" cy="65424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Google Shape;625;p21"/>
          <p:cNvGrpSpPr/>
          <p:nvPr/>
        </p:nvGrpSpPr>
        <p:grpSpPr bwMode="auto">
          <a:xfrm rot="10800000" flipH="1">
            <a:off x="90488" y="4316413"/>
            <a:ext cx="2654300" cy="2466975"/>
            <a:chOff x="817100" y="238125"/>
            <a:chExt cx="5912375" cy="5495644"/>
          </a:xfrm>
        </p:grpSpPr>
        <p:sp>
          <p:nvSpPr>
            <p:cNvPr id="23" name="Google Shape;626;p21"/>
            <p:cNvSpPr/>
            <p:nvPr/>
          </p:nvSpPr>
          <p:spPr>
            <a:xfrm>
              <a:off x="813563" y="1546612"/>
              <a:ext cx="756727" cy="53400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627;p21"/>
            <p:cNvSpPr/>
            <p:nvPr/>
          </p:nvSpPr>
          <p:spPr>
            <a:xfrm>
              <a:off x="845389" y="333610"/>
              <a:ext cx="608211" cy="470347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628;p21"/>
            <p:cNvSpPr/>
            <p:nvPr/>
          </p:nvSpPr>
          <p:spPr>
            <a:xfrm>
              <a:off x="2171429" y="853467"/>
              <a:ext cx="374828" cy="24755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629;p21"/>
            <p:cNvSpPr/>
            <p:nvPr/>
          </p:nvSpPr>
          <p:spPr>
            <a:xfrm>
              <a:off x="1029267" y="3449222"/>
              <a:ext cx="378363" cy="244016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630;p21"/>
            <p:cNvSpPr/>
            <p:nvPr/>
          </p:nvSpPr>
          <p:spPr>
            <a:xfrm>
              <a:off x="4653778" y="485677"/>
              <a:ext cx="487983" cy="318281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631;p21"/>
            <p:cNvSpPr/>
            <p:nvPr/>
          </p:nvSpPr>
          <p:spPr>
            <a:xfrm>
              <a:off x="3341882" y="1521858"/>
              <a:ext cx="442013" cy="286451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632;p21"/>
            <p:cNvSpPr/>
            <p:nvPr/>
          </p:nvSpPr>
          <p:spPr>
            <a:xfrm>
              <a:off x="1336907" y="5578165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633;p21"/>
            <p:cNvSpPr/>
            <p:nvPr/>
          </p:nvSpPr>
          <p:spPr>
            <a:xfrm>
              <a:off x="1888540" y="3774575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634;p21"/>
            <p:cNvSpPr/>
            <p:nvPr/>
          </p:nvSpPr>
          <p:spPr>
            <a:xfrm>
              <a:off x="3348954" y="2918754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635;p21"/>
            <p:cNvSpPr/>
            <p:nvPr/>
          </p:nvSpPr>
          <p:spPr>
            <a:xfrm>
              <a:off x="5541342" y="1645632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636;p21"/>
            <p:cNvSpPr/>
            <p:nvPr/>
          </p:nvSpPr>
          <p:spPr>
            <a:xfrm>
              <a:off x="969152" y="5284641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637;p21"/>
            <p:cNvSpPr/>
            <p:nvPr/>
          </p:nvSpPr>
          <p:spPr>
            <a:xfrm>
              <a:off x="1269722" y="4863802"/>
              <a:ext cx="236918" cy="15206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638;p21"/>
            <p:cNvSpPr/>
            <p:nvPr/>
          </p:nvSpPr>
          <p:spPr>
            <a:xfrm>
              <a:off x="5877272" y="1246014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639;p21"/>
            <p:cNvSpPr/>
            <p:nvPr/>
          </p:nvSpPr>
          <p:spPr>
            <a:xfrm>
              <a:off x="5311494" y="1246014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640;p21"/>
            <p:cNvSpPr/>
            <p:nvPr/>
          </p:nvSpPr>
          <p:spPr>
            <a:xfrm>
              <a:off x="6489020" y="492749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641;p21"/>
            <p:cNvSpPr/>
            <p:nvPr/>
          </p:nvSpPr>
          <p:spPr>
            <a:xfrm>
              <a:off x="1824890" y="2253902"/>
              <a:ext cx="643572" cy="6719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642;p21"/>
            <p:cNvSpPr/>
            <p:nvPr/>
          </p:nvSpPr>
          <p:spPr>
            <a:xfrm>
              <a:off x="3235799" y="245198"/>
              <a:ext cx="615283" cy="65424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1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4;p23"/>
          <p:cNvSpPr/>
          <p:nvPr/>
        </p:nvSpPr>
        <p:spPr>
          <a:xfrm flipH="1">
            <a:off x="10674350" y="5421313"/>
            <a:ext cx="1619250" cy="148907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685;p23"/>
          <p:cNvSpPr/>
          <p:nvPr/>
        </p:nvSpPr>
        <p:spPr>
          <a:xfrm rot="10800000" flipH="1">
            <a:off x="-101600" y="-90488"/>
            <a:ext cx="1655763" cy="152082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76" tIns="91476" rIns="91476" bIns="91476" anchor="ctr"/>
          <a:lstStyle/>
          <a:p>
            <a:pPr defTabSz="68770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sz="143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oogle Shape;687;p23"/>
          <p:cNvGrpSpPr/>
          <p:nvPr/>
        </p:nvGrpSpPr>
        <p:grpSpPr bwMode="auto">
          <a:xfrm rot="5400000">
            <a:off x="9547226" y="171450"/>
            <a:ext cx="2654300" cy="2466975"/>
            <a:chOff x="817100" y="238125"/>
            <a:chExt cx="5912375" cy="5495644"/>
          </a:xfrm>
        </p:grpSpPr>
        <p:sp>
          <p:nvSpPr>
            <p:cNvPr id="5" name="Google Shape;688;p23"/>
            <p:cNvSpPr/>
            <p:nvPr/>
          </p:nvSpPr>
          <p:spPr>
            <a:xfrm>
              <a:off x="817102" y="1543079"/>
              <a:ext cx="756727" cy="534003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689;p23"/>
            <p:cNvSpPr/>
            <p:nvPr/>
          </p:nvSpPr>
          <p:spPr>
            <a:xfrm>
              <a:off x="848925" y="326538"/>
              <a:ext cx="608211" cy="466811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690;p23"/>
            <p:cNvSpPr/>
            <p:nvPr/>
          </p:nvSpPr>
          <p:spPr>
            <a:xfrm>
              <a:off x="2174967" y="853468"/>
              <a:ext cx="374828" cy="251089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691;p23"/>
            <p:cNvSpPr/>
            <p:nvPr/>
          </p:nvSpPr>
          <p:spPr>
            <a:xfrm>
              <a:off x="1032803" y="3435077"/>
              <a:ext cx="374828" cy="24755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692;p23"/>
            <p:cNvSpPr/>
            <p:nvPr/>
          </p:nvSpPr>
          <p:spPr>
            <a:xfrm>
              <a:off x="4664389" y="492752"/>
              <a:ext cx="487983" cy="31474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693;p23"/>
            <p:cNvSpPr/>
            <p:nvPr/>
          </p:nvSpPr>
          <p:spPr>
            <a:xfrm>
              <a:off x="3356028" y="1511248"/>
              <a:ext cx="442013" cy="29352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694;p23"/>
            <p:cNvSpPr/>
            <p:nvPr/>
          </p:nvSpPr>
          <p:spPr>
            <a:xfrm>
              <a:off x="1340446" y="5578167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695;p23"/>
            <p:cNvSpPr/>
            <p:nvPr/>
          </p:nvSpPr>
          <p:spPr>
            <a:xfrm>
              <a:off x="1888542" y="3774578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696;p23"/>
            <p:cNvSpPr/>
            <p:nvPr/>
          </p:nvSpPr>
          <p:spPr>
            <a:xfrm>
              <a:off x="3356029" y="2918757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697;p23"/>
            <p:cNvSpPr/>
            <p:nvPr/>
          </p:nvSpPr>
          <p:spPr>
            <a:xfrm>
              <a:off x="5548417" y="1645635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698;p23"/>
            <p:cNvSpPr/>
            <p:nvPr/>
          </p:nvSpPr>
          <p:spPr>
            <a:xfrm>
              <a:off x="969154" y="5284643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699;p23"/>
            <p:cNvSpPr/>
            <p:nvPr/>
          </p:nvSpPr>
          <p:spPr>
            <a:xfrm>
              <a:off x="1276796" y="4856732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700;p23"/>
            <p:cNvSpPr/>
            <p:nvPr/>
          </p:nvSpPr>
          <p:spPr>
            <a:xfrm>
              <a:off x="5880810" y="1246016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701;p23"/>
            <p:cNvSpPr/>
            <p:nvPr/>
          </p:nvSpPr>
          <p:spPr>
            <a:xfrm>
              <a:off x="5311496" y="1246017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702;p23"/>
            <p:cNvSpPr/>
            <p:nvPr/>
          </p:nvSpPr>
          <p:spPr>
            <a:xfrm>
              <a:off x="6496094" y="492752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703;p23"/>
            <p:cNvSpPr/>
            <p:nvPr/>
          </p:nvSpPr>
          <p:spPr>
            <a:xfrm>
              <a:off x="1828428" y="2253903"/>
              <a:ext cx="640035" cy="6719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704;p23"/>
            <p:cNvSpPr/>
            <p:nvPr/>
          </p:nvSpPr>
          <p:spPr>
            <a:xfrm>
              <a:off x="3246406" y="241663"/>
              <a:ext cx="611748" cy="65424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Google Shape;705;p23"/>
          <p:cNvGrpSpPr/>
          <p:nvPr/>
        </p:nvGrpSpPr>
        <p:grpSpPr bwMode="auto">
          <a:xfrm rot="10800000" flipH="1">
            <a:off x="90488" y="4316413"/>
            <a:ext cx="2654300" cy="2466975"/>
            <a:chOff x="817100" y="238125"/>
            <a:chExt cx="5912375" cy="5495644"/>
          </a:xfrm>
        </p:grpSpPr>
        <p:sp>
          <p:nvSpPr>
            <p:cNvPr id="23" name="Google Shape;706;p23"/>
            <p:cNvSpPr/>
            <p:nvPr/>
          </p:nvSpPr>
          <p:spPr>
            <a:xfrm>
              <a:off x="813563" y="1546612"/>
              <a:ext cx="756727" cy="53400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707;p23"/>
            <p:cNvSpPr/>
            <p:nvPr/>
          </p:nvSpPr>
          <p:spPr>
            <a:xfrm>
              <a:off x="845389" y="333610"/>
              <a:ext cx="608211" cy="470347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708;p23"/>
            <p:cNvSpPr/>
            <p:nvPr/>
          </p:nvSpPr>
          <p:spPr>
            <a:xfrm>
              <a:off x="2171429" y="853467"/>
              <a:ext cx="374828" cy="24755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709;p23"/>
            <p:cNvSpPr/>
            <p:nvPr/>
          </p:nvSpPr>
          <p:spPr>
            <a:xfrm>
              <a:off x="1029267" y="3449222"/>
              <a:ext cx="378363" cy="244016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710;p23"/>
            <p:cNvSpPr/>
            <p:nvPr/>
          </p:nvSpPr>
          <p:spPr>
            <a:xfrm>
              <a:off x="4653778" y="485677"/>
              <a:ext cx="487983" cy="318281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711;p23"/>
            <p:cNvSpPr/>
            <p:nvPr/>
          </p:nvSpPr>
          <p:spPr>
            <a:xfrm>
              <a:off x="3341882" y="1521858"/>
              <a:ext cx="442013" cy="286451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712;p23"/>
            <p:cNvSpPr/>
            <p:nvPr/>
          </p:nvSpPr>
          <p:spPr>
            <a:xfrm>
              <a:off x="1336907" y="5578165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713;p23"/>
            <p:cNvSpPr/>
            <p:nvPr/>
          </p:nvSpPr>
          <p:spPr>
            <a:xfrm>
              <a:off x="1888540" y="3774575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714;p23"/>
            <p:cNvSpPr/>
            <p:nvPr/>
          </p:nvSpPr>
          <p:spPr>
            <a:xfrm>
              <a:off x="3348954" y="2918754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715;p23"/>
            <p:cNvSpPr/>
            <p:nvPr/>
          </p:nvSpPr>
          <p:spPr>
            <a:xfrm>
              <a:off x="5541342" y="1645632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716;p23"/>
            <p:cNvSpPr/>
            <p:nvPr/>
          </p:nvSpPr>
          <p:spPr>
            <a:xfrm>
              <a:off x="969152" y="5284641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717;p23"/>
            <p:cNvSpPr/>
            <p:nvPr/>
          </p:nvSpPr>
          <p:spPr>
            <a:xfrm>
              <a:off x="1269722" y="4863802"/>
              <a:ext cx="236918" cy="152068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718;p23"/>
            <p:cNvSpPr/>
            <p:nvPr/>
          </p:nvSpPr>
          <p:spPr>
            <a:xfrm>
              <a:off x="5877272" y="1246014"/>
              <a:ext cx="236920" cy="155604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719;p23"/>
            <p:cNvSpPr/>
            <p:nvPr/>
          </p:nvSpPr>
          <p:spPr>
            <a:xfrm>
              <a:off x="5311494" y="1246014"/>
              <a:ext cx="233383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720;p23"/>
            <p:cNvSpPr/>
            <p:nvPr/>
          </p:nvSpPr>
          <p:spPr>
            <a:xfrm>
              <a:off x="6489020" y="492749"/>
              <a:ext cx="236918" cy="155604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721;p23"/>
            <p:cNvSpPr/>
            <p:nvPr/>
          </p:nvSpPr>
          <p:spPr>
            <a:xfrm>
              <a:off x="1824890" y="2253902"/>
              <a:ext cx="643572" cy="67192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722;p23"/>
            <p:cNvSpPr/>
            <p:nvPr/>
          </p:nvSpPr>
          <p:spPr>
            <a:xfrm>
              <a:off x="3235799" y="245198"/>
              <a:ext cx="615283" cy="654244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68770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3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3" y="559767"/>
            <a:ext cx="8211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1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414338" y="593725"/>
            <a:ext cx="1136332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66" tIns="121666" rIns="121666" bIns="121666" numCol="1" anchor="t" anchorCtr="0" compatLnSpc="1"/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2051" name="Google Shape;7;p1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14338" y="2397125"/>
            <a:ext cx="113633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66" tIns="121666" rIns="121666" bIns="121666" numCol="1" anchor="t" anchorCtr="0" compatLnSpc="1"/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50" y="6218238"/>
            <a:ext cx="731838" cy="523875"/>
          </a:xfrm>
          <a:prstGeom prst="rect">
            <a:avLst/>
          </a:prstGeom>
          <a:noFill/>
          <a:ln>
            <a:noFill/>
          </a:ln>
        </p:spPr>
        <p:txBody>
          <a:bodyPr vert="horz" wrap="square" lIns="121666" tIns="121666" rIns="121666" bIns="121666" numCol="1" anchor="ctr" anchorCtr="0" compatLnSpc="1">
            <a:normAutofit/>
          </a:bodyPr>
          <a:lstStyle>
            <a:lvl1pPr algn="r" defTabSz="687705" eaLnBrk="1" hangingPunct="1">
              <a:buClr>
                <a:srgbClr val="000000"/>
              </a:buClr>
              <a:defRPr sz="900" smtClean="0">
                <a:solidFill>
                  <a:srgbClr val="45127E"/>
                </a:solidFill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71AEF44F-84D0-4B2C-9C85-C208B7E0A505}" type="slidenum">
              <a:rPr lang="en-US" altLang="en-US"/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3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5" Type="http://schemas.openxmlformats.org/officeDocument/2006/relationships/notesSlide" Target="../notesSlides/notesSlide1.xml"/><Relationship Id="rId24" Type="http://schemas.openxmlformats.org/officeDocument/2006/relationships/slideLayout" Target="../slideLayouts/slideLayout14.xml"/><Relationship Id="rId23" Type="http://schemas.openxmlformats.org/officeDocument/2006/relationships/image" Target="../media/image25.png"/><Relationship Id="rId22" Type="http://schemas.openxmlformats.org/officeDocument/2006/relationships/image" Target="../media/image24.GIF"/><Relationship Id="rId21" Type="http://schemas.openxmlformats.org/officeDocument/2006/relationships/image" Target="../media/image23.png"/><Relationship Id="rId20" Type="http://schemas.microsoft.com/office/2007/relationships/hdphoto" Target="../media/image22.wdp"/><Relationship Id="rId2" Type="http://schemas.openxmlformats.org/officeDocument/2006/relationships/image" Target="../media/image4.png"/><Relationship Id="rId19" Type="http://schemas.openxmlformats.org/officeDocument/2006/relationships/image" Target="../media/image21.png"/><Relationship Id="rId18" Type="http://schemas.microsoft.com/office/2007/relationships/hdphoto" Target="../media/image20.wdp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microsoft.com/office/2007/relationships/hdphoto" Target="../media/image54.wdp"/><Relationship Id="rId1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microsoft.com/office/2007/relationships/hdphoto" Target="../media/image54.wdp"/><Relationship Id="rId1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microsoft.com/office/2007/relationships/hdphoto" Target="../media/image57.wdp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microsoft.com/office/2007/relationships/hdphoto" Target="../media/image54.wdp"/><Relationship Id="rId1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microsoft.com/office/2007/relationships/hdphoto" Target="../media/image71.wdp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image81.wdp"/><Relationship Id="rId8" Type="http://schemas.openxmlformats.org/officeDocument/2006/relationships/image" Target="../media/image80.png"/><Relationship Id="rId7" Type="http://schemas.microsoft.com/office/2007/relationships/hdphoto" Target="../media/image79.wdp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84.png"/><Relationship Id="rId11" Type="http://schemas.openxmlformats.org/officeDocument/2006/relationships/image" Target="../media/image83.png"/><Relationship Id="rId10" Type="http://schemas.openxmlformats.org/officeDocument/2006/relationships/image" Target="../media/image82.png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88.png"/><Relationship Id="rId4" Type="http://schemas.microsoft.com/office/2007/relationships/hdphoto" Target="../media/image87.wdp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8.xml"/><Relationship Id="rId6" Type="http://schemas.openxmlformats.org/officeDocument/2006/relationships/audio" Target="../media/audio1.wav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openxmlformats.org/officeDocument/2006/relationships/image" Target="../media/image44.png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91.png"/><Relationship Id="rId2" Type="http://schemas.openxmlformats.org/officeDocument/2006/relationships/image" Target="../media/image72.png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95.GIF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36.wdp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microsoft.com/office/2007/relationships/hdphoto" Target="../media/image33.wdp"/><Relationship Id="rId5" Type="http://schemas.openxmlformats.org/officeDocument/2006/relationships/image" Target="../media/image32.pn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40.png"/><Relationship Id="rId16" Type="http://schemas.microsoft.com/office/2007/relationships/media" Target="../media/media2.mp3"/><Relationship Id="rId15" Type="http://schemas.openxmlformats.org/officeDocument/2006/relationships/audio" Target="NULL" TargetMode="External"/><Relationship Id="rId14" Type="http://schemas.openxmlformats.org/officeDocument/2006/relationships/image" Target="../media/image39.pn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microsoft.com/office/2007/relationships/hdphoto" Target="../media/image38.wdp"/><Relationship Id="rId10" Type="http://schemas.openxmlformats.org/officeDocument/2006/relationships/image" Target="../media/image37.png"/><Relationship Id="rId1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1.png"/><Relationship Id="rId3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2.png"/><Relationship Id="rId3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3.png"/><Relationship Id="rId3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44.png"/><Relationship Id="rId2" Type="http://schemas.openxmlformats.org/officeDocument/2006/relationships/tags" Target="../tags/tag2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9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0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1535312" y="863614"/>
            <a:ext cx="8947637" cy="5130774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209051" y="1381874"/>
            <a:ext cx="2881526" cy="80890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3876" y="4854216"/>
            <a:ext cx="1519372" cy="955103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25797">
            <a:off x="8750055" y="2437477"/>
            <a:ext cx="1932971" cy="1845612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0232" y="4633618"/>
            <a:ext cx="1409668" cy="1243187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898096">
            <a:off x="9318145" y="2146670"/>
            <a:ext cx="652235" cy="647674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23913">
            <a:off x="2405967" y="2115542"/>
            <a:ext cx="342082" cy="3603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646023">
            <a:off x="2360103" y="2381201"/>
            <a:ext cx="1074093" cy="963696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2" cstate="screen"/>
          <a:srcRect t="-10904" r="-11007"/>
          <a:stretch>
            <a:fillRect/>
          </a:stretch>
        </p:blipFill>
        <p:spPr>
          <a:xfrm>
            <a:off x="3689007" y="998112"/>
            <a:ext cx="1183900" cy="432765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3" cstate="email"/>
          <a:srcRect/>
          <a:stretch>
            <a:fillRect/>
          </a:stretch>
        </p:blipFill>
        <p:spPr>
          <a:xfrm rot="16200000">
            <a:off x="5964216" y="661"/>
            <a:ext cx="263570" cy="4341131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 flipH="1">
            <a:off x="1535311" y="863615"/>
            <a:ext cx="1803546" cy="1036520"/>
          </a:xfrm>
          <a:prstGeom prst="rect">
            <a:avLst/>
          </a:prstGeom>
        </p:spPr>
      </p:pic>
      <p:pic>
        <p:nvPicPr>
          <p:cNvPr id="13" name="1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7725546" y="863613"/>
            <a:ext cx="2699951" cy="1274920"/>
          </a:xfrm>
          <a:prstGeom prst="rect">
            <a:avLst/>
          </a:prstGeom>
        </p:spPr>
      </p:pic>
      <p:sp>
        <p:nvSpPr>
          <p:cNvPr id="31" name="WordArt 5"/>
          <p:cNvSpPr>
            <a:spLocks noChangeArrowheads="1" noChangeShapeType="1" noTextEdit="1"/>
          </p:cNvSpPr>
          <p:nvPr/>
        </p:nvSpPr>
        <p:spPr bwMode="auto">
          <a:xfrm>
            <a:off x="2675072" y="1680737"/>
            <a:ext cx="6791531" cy="128850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554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6025">
              <a:defRPr/>
            </a:pPr>
            <a:r>
              <a:rPr lang="en-US" sz="2695" b="1" kern="10" spc="51" dirty="0" err="1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Kính</a:t>
            </a:r>
            <a:r>
              <a:rPr lang="en-US" sz="2695" b="1" kern="10" spc="51" dirty="0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695" b="1" kern="10" spc="51" dirty="0" err="1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695" b="1" kern="10" spc="51" dirty="0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695" b="1" kern="10" spc="51" dirty="0" err="1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</a:t>
            </a:r>
            <a:r>
              <a:rPr lang="en-US" sz="2695" b="1" kern="10" spc="51" dirty="0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695" b="1" kern="10" spc="51" dirty="0" err="1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2695" b="1" kern="10" spc="51" dirty="0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695" b="1" kern="10" spc="51" dirty="0" err="1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2695" b="1" kern="10" spc="51" dirty="0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695" b="1" kern="10" spc="51" dirty="0" err="1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giáo</a:t>
            </a:r>
            <a:endParaRPr lang="en-US" sz="2695" b="1" kern="10" spc="51" dirty="0">
              <a:ln w="11430"/>
              <a:solidFill>
                <a:srgbClr val="2D2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416" y="3300731"/>
            <a:ext cx="1098712" cy="15635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36" y="4305509"/>
            <a:ext cx="1419717" cy="15541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356" y="4241534"/>
            <a:ext cx="1311341" cy="17102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49" y="4719470"/>
            <a:ext cx="1596242" cy="1150538"/>
          </a:xfrm>
          <a:prstGeom prst="rect">
            <a:avLst/>
          </a:prstGeom>
        </p:spPr>
      </p:pic>
      <p:pic>
        <p:nvPicPr>
          <p:cNvPr id="37" name="图片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15" y="718500"/>
            <a:ext cx="1124412" cy="1210006"/>
          </a:xfrm>
          <a:prstGeom prst="rect">
            <a:avLst/>
          </a:prstGeom>
        </p:spPr>
      </p:pic>
      <p:pic>
        <p:nvPicPr>
          <p:cNvPr id="38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039894">
            <a:off x="9478695" y="2919848"/>
            <a:ext cx="652235" cy="647674"/>
          </a:xfrm>
          <a:prstGeom prst="rect">
            <a:avLst/>
          </a:prstGeom>
        </p:spPr>
      </p:pic>
      <p:pic>
        <p:nvPicPr>
          <p:cNvPr id="39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23913">
            <a:off x="6075579" y="4500186"/>
            <a:ext cx="342082" cy="36032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039110" y="2545080"/>
            <a:ext cx="5869305" cy="1072515"/>
          </a:xfrm>
          <a:prstGeom prst="rect">
            <a:avLst/>
          </a:prstGeom>
          <a:noFill/>
        </p:spPr>
        <p:txBody>
          <a:bodyPr wrap="square" lIns="58094" tIns="29046" rIns="58094" bIns="29046">
            <a:spAutoFit/>
          </a:bodyPr>
          <a:lstStyle/>
          <a:p>
            <a:pPr algn="ctr" defTabSz="1216025">
              <a:defRPr/>
            </a:pPr>
            <a:endParaRPr lang="en-US" sz="2995" b="1" kern="10" dirty="0">
              <a:solidFill>
                <a:srgbClr val="FF00FF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 defTabSz="1216025">
              <a:defRPr/>
            </a:pPr>
            <a:r>
              <a:rPr lang="en-US" sz="3600" b="1" kern="10" dirty="0">
                <a:solidFill>
                  <a:srgbClr val="FF00FF"/>
                </a:solidFill>
                <a:latin typeface="Times New Roman" panose="02020603050405020304"/>
                <a:cs typeface="Times New Roman" panose="02020603050405020304"/>
              </a:rPr>
              <a:t>VỀ </a:t>
            </a:r>
            <a:r>
              <a:rPr lang="en-US" sz="3600" b="1" kern="10" spc="51" dirty="0">
                <a:ln w="11430"/>
                <a:solidFill>
                  <a:srgbClr val="FF00FF"/>
                </a:solidFill>
                <a:latin typeface="Times New Roman" panose="02020603050405020304"/>
                <a:cs typeface="Times New Roman" panose="02020603050405020304"/>
              </a:rPr>
              <a:t>DỰ GIỜ THĂM LỚP</a:t>
            </a:r>
            <a:r>
              <a:rPr lang="en-US" sz="2995" b="1" kern="10" spc="51" dirty="0">
                <a:ln w="11430"/>
                <a:solidFill>
                  <a:srgbClr val="FF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endParaRPr lang="en-US" sz="2995" b="1" kern="10" dirty="0">
              <a:solidFill>
                <a:srgbClr val="FF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5312" y="4864584"/>
            <a:ext cx="1186493" cy="1088346"/>
          </a:xfrm>
          <a:prstGeom prst="rect">
            <a:avLst/>
          </a:prstGeom>
        </p:spPr>
      </p:pic>
      <p:pic>
        <p:nvPicPr>
          <p:cNvPr id="62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23913">
            <a:off x="1956710" y="4592822"/>
            <a:ext cx="342082" cy="3603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>
            <a:fillRect/>
          </a:stretch>
        </p:blipFill>
        <p:spPr>
          <a:xfrm flipH="1">
            <a:off x="1535312" y="1412969"/>
            <a:ext cx="1077980" cy="3638186"/>
          </a:xfrm>
          <a:prstGeom prst="rect">
            <a:avLst/>
          </a:prstGeom>
        </p:spPr>
      </p:pic>
      <p:sp>
        <p:nvSpPr>
          <p:cNvPr id="3" name="TextBox 39"/>
          <p:cNvSpPr txBox="1"/>
          <p:nvPr/>
        </p:nvSpPr>
        <p:spPr>
          <a:xfrm>
            <a:off x="3291193" y="3301786"/>
            <a:ext cx="5235594" cy="1072515"/>
          </a:xfrm>
          <a:prstGeom prst="rect">
            <a:avLst/>
          </a:prstGeom>
          <a:noFill/>
        </p:spPr>
        <p:txBody>
          <a:bodyPr wrap="square" lIns="58094" tIns="29046" rIns="58094" bIns="29046">
            <a:spAutoFit/>
          </a:bodyPr>
          <a:lstStyle/>
          <a:p>
            <a:pPr algn="ctr" defTabSz="1216025">
              <a:defRPr/>
            </a:pPr>
            <a:endParaRPr lang="en-US" sz="2995" b="1" kern="10" spc="51" dirty="0">
              <a:ln w="11430"/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 defTabSz="1216025">
              <a:defRPr/>
            </a:pPr>
            <a:r>
              <a:rPr lang="en-US" sz="3600" b="1" kern="10" spc="51" dirty="0">
                <a:ln w="11430"/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LỚP 1A2 </a:t>
            </a:r>
            <a:endParaRPr lang="en-US" sz="3600" b="1" kern="10" spc="51" dirty="0">
              <a:ln w="11430"/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542260" y="277905"/>
            <a:ext cx="11153554" cy="637807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3888" y="600460"/>
            <a:ext cx="2353340" cy="99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3400" y="3733800"/>
            <a:ext cx="525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18526" y="3718241"/>
            <a:ext cx="188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1502" y="1412358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3829" y="884160"/>
          <a:ext cx="11558212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4612"/>
                <a:gridCol w="2941560"/>
                <a:gridCol w="4272040"/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5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33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4199143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220100" y="2425076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ight Arrow 40"/>
          <p:cNvSpPr/>
          <p:nvPr/>
        </p:nvSpPr>
        <p:spPr>
          <a:xfrm rot="4879468">
            <a:off x="3082824" y="3283748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Title 1"/>
          <p:cNvSpPr txBox="1"/>
          <p:nvPr/>
        </p:nvSpPr>
        <p:spPr>
          <a:xfrm>
            <a:off x="4946045" y="398486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53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3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itle 1"/>
          <p:cNvSpPr txBox="1"/>
          <p:nvPr/>
        </p:nvSpPr>
        <p:spPr>
          <a:xfrm>
            <a:off x="4942720" y="3990861"/>
            <a:ext cx="241602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53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53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6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6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le 1"/>
          <p:cNvSpPr txBox="1"/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53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một</a:t>
            </a:r>
            <a:endParaRPr lang="en-US" sz="53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bldLvl="0" animBg="1"/>
      <p:bldP spid="37" grpId="1" bldLvl="0" animBg="1"/>
      <p:bldP spid="37" grpId="2" bldLvl="0" animBg="1"/>
      <p:bldP spid="41" grpId="0" bldLvl="0" animBg="1"/>
      <p:bldP spid="41" grpId="1" bldLvl="0" animBg="1"/>
      <p:bldP spid="41" grpId="2" bldLvl="0" animBg="1"/>
      <p:bldP spid="42" grpId="0"/>
      <p:bldP spid="42" grpId="1"/>
      <p:bldP spid="39" grpId="0" bldLvl="0" animBg="1"/>
      <p:bldP spid="40" grpId="0" bldLvl="0" animBg="1"/>
      <p:bldP spid="40" grpId="1" bldLvl="0" animBg="1"/>
      <p:bldP spid="44" grpId="0" bldLvl="0" animBg="1"/>
      <p:bldP spid="44" grpId="1" bldLvl="0" animBg="1"/>
      <p:bldP spid="4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448"/>
                <a:gridCol w="2506136"/>
                <a:gridCol w="4572000"/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5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33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87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Title 1"/>
          <p:cNvSpPr txBox="1"/>
          <p:nvPr/>
        </p:nvSpPr>
        <p:spPr>
          <a:xfrm>
            <a:off x="5181600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53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3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itle 1"/>
          <p:cNvSpPr txBox="1"/>
          <p:nvPr/>
        </p:nvSpPr>
        <p:spPr>
          <a:xfrm>
            <a:off x="5181600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53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53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6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6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le 1"/>
          <p:cNvSpPr txBox="1"/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53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hai</a:t>
            </a:r>
            <a:endParaRPr lang="en-US" sz="53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42" y="4153061"/>
            <a:ext cx="825500" cy="891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bldLvl="0" animBg="1"/>
      <p:bldP spid="37" grpId="1" bldLvl="0" animBg="1"/>
      <p:bldP spid="37" grpId="2" bldLvl="0" animBg="1"/>
      <p:bldP spid="41" grpId="0" bldLvl="0" animBg="1"/>
      <p:bldP spid="41" grpId="1" bldLvl="0" animBg="1"/>
      <p:bldP spid="41" grpId="2" bldLvl="0" animBg="1"/>
      <p:bldP spid="42" grpId="0"/>
      <p:bldP spid="42" grpId="1"/>
      <p:bldP spid="39" grpId="0" bldLvl="0" animBg="1"/>
      <p:bldP spid="40" grpId="0" bldLvl="0" animBg="1"/>
      <p:bldP spid="40" grpId="1" bldLvl="0" animBg="1"/>
      <p:bldP spid="44" grpId="0" bldLvl="0" animBg="1"/>
      <p:bldP spid="44" grpId="1" bldLvl="0" animBg="1"/>
      <p:bldP spid="4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168136"/>
          <a:ext cx="11935584" cy="6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3448"/>
                <a:gridCol w="2540000"/>
                <a:gridCol w="3522136"/>
              </a:tblGrid>
              <a:tr h="138717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2881802"/>
            <a:ext cx="3128436" cy="1056735"/>
          </a:xfrm>
        </p:spPr>
        <p:txBody>
          <a:bodyPr>
            <a:normAutofit/>
          </a:bodyPr>
          <a:lstStyle/>
          <a:p>
            <a:r>
              <a:rPr lang="en-US" sz="5335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33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" y="2002984"/>
            <a:ext cx="2607731" cy="19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10" y="3133046"/>
            <a:ext cx="825500" cy="824255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81017" y="1503351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59409" y="2014475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Title 1"/>
          <p:cNvSpPr txBox="1"/>
          <p:nvPr/>
        </p:nvSpPr>
        <p:spPr>
          <a:xfrm>
            <a:off x="6352416" y="2881802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53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3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itle 1"/>
          <p:cNvSpPr txBox="1"/>
          <p:nvPr/>
        </p:nvSpPr>
        <p:spPr>
          <a:xfrm>
            <a:off x="6352416" y="2887798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53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53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Callout 39"/>
          <p:cNvSpPr/>
          <p:nvPr/>
        </p:nvSpPr>
        <p:spPr>
          <a:xfrm>
            <a:off x="290285" y="-233424"/>
            <a:ext cx="2452915" cy="1337947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6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2567568" y="490161"/>
            <a:ext cx="2004433" cy="1044703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6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le 1"/>
          <p:cNvSpPr txBox="1"/>
          <p:nvPr/>
        </p:nvSpPr>
        <p:spPr>
          <a:xfrm>
            <a:off x="8727925" y="277290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53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bốn</a:t>
            </a:r>
            <a:endParaRPr lang="en-US" sz="53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69" y="3128115"/>
            <a:ext cx="825500" cy="8242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69" y="3143373"/>
            <a:ext cx="825500" cy="8242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53" y="3152986"/>
            <a:ext cx="825500" cy="82425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" y="4650529"/>
            <a:ext cx="2609849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37" y="5394521"/>
            <a:ext cx="2489152" cy="11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/>
          <p:cNvSpPr txBox="1"/>
          <p:nvPr/>
        </p:nvSpPr>
        <p:spPr>
          <a:xfrm>
            <a:off x="6381444" y="51860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53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3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itle 1"/>
          <p:cNvSpPr txBox="1"/>
          <p:nvPr/>
        </p:nvSpPr>
        <p:spPr>
          <a:xfrm>
            <a:off x="6381444" y="5192034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53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53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itle 1"/>
          <p:cNvSpPr txBox="1"/>
          <p:nvPr/>
        </p:nvSpPr>
        <p:spPr>
          <a:xfrm>
            <a:off x="8602138" y="5246482"/>
            <a:ext cx="3128436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53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3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itle 1"/>
          <p:cNvSpPr txBox="1"/>
          <p:nvPr/>
        </p:nvSpPr>
        <p:spPr>
          <a:xfrm>
            <a:off x="8795663" y="513758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53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lăm</a:t>
            </a:r>
            <a:endParaRPr lang="en-US" sz="53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bldLvl="0" animBg="1"/>
      <p:bldP spid="37" grpId="1" bldLvl="0" animBg="1"/>
      <p:bldP spid="37" grpId="2" bldLvl="0" animBg="1"/>
      <p:bldP spid="41" grpId="0" bldLvl="0" animBg="1"/>
      <p:bldP spid="41" grpId="1" bldLvl="0" animBg="1"/>
      <p:bldP spid="41" grpId="2" bldLvl="0" animBg="1"/>
      <p:bldP spid="42" grpId="0"/>
      <p:bldP spid="42" grpId="1"/>
      <p:bldP spid="39" grpId="0" bldLvl="0" animBg="1"/>
      <p:bldP spid="40" grpId="0" bldLvl="0" animBg="1"/>
      <p:bldP spid="40" grpId="1" bldLvl="0" animBg="1"/>
      <p:bldP spid="44" grpId="0" bldLvl="0" animBg="1"/>
      <p:bldP spid="44" grpId="1" bldLvl="0" animBg="1"/>
      <p:bldP spid="45" grpId="0" bldLvl="0" animBg="1"/>
      <p:bldP spid="48" grpId="0"/>
      <p:bldP spid="48" grpId="1"/>
      <p:bldP spid="49" grpId="0" bldLvl="0" animBg="1"/>
      <p:bldP spid="50" grpId="0"/>
      <p:bldP spid="50" grpId="1"/>
      <p:bldP spid="5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199" y="168138"/>
          <a:ext cx="11785600" cy="642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1"/>
                <a:gridCol w="2438400"/>
                <a:gridCol w="3657599"/>
              </a:tblGrid>
              <a:tr h="741403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94283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/>
          <p:cNvSpPr txBox="1"/>
          <p:nvPr/>
        </p:nvSpPr>
        <p:spPr>
          <a:xfrm>
            <a:off x="8818361" y="120272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1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sáu</a:t>
            </a:r>
            <a:endParaRPr lang="en-US" sz="41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itle 1"/>
          <p:cNvSpPr txBox="1"/>
          <p:nvPr/>
        </p:nvSpPr>
        <p:spPr>
          <a:xfrm>
            <a:off x="6224210" y="106899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1345062"/>
            <a:ext cx="1312245" cy="62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208350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320386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435337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2485729"/>
            <a:ext cx="1312245" cy="62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66" y="3370945"/>
            <a:ext cx="1335581" cy="85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79" y="4521341"/>
            <a:ext cx="1337955" cy="86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99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/>
          <p:nvPr/>
        </p:nvSpPr>
        <p:spPr>
          <a:xfrm>
            <a:off x="6224210" y="215268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itle 1"/>
          <p:cNvSpPr txBox="1"/>
          <p:nvPr/>
        </p:nvSpPr>
        <p:spPr>
          <a:xfrm>
            <a:off x="6224210" y="3354910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itle 1"/>
          <p:cNvSpPr txBox="1"/>
          <p:nvPr/>
        </p:nvSpPr>
        <p:spPr>
          <a:xfrm>
            <a:off x="6224210" y="443859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itle 1"/>
          <p:cNvSpPr txBox="1"/>
          <p:nvPr/>
        </p:nvSpPr>
        <p:spPr>
          <a:xfrm>
            <a:off x="6224210" y="557308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itle 1"/>
          <p:cNvSpPr txBox="1"/>
          <p:nvPr/>
        </p:nvSpPr>
        <p:spPr>
          <a:xfrm>
            <a:off x="8818361" y="2320792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1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bảy</a:t>
            </a:r>
            <a:endParaRPr lang="en-US" sz="41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itle 1"/>
          <p:cNvSpPr txBox="1"/>
          <p:nvPr/>
        </p:nvSpPr>
        <p:spPr>
          <a:xfrm>
            <a:off x="8818361" y="346909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1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tám</a:t>
            </a:r>
            <a:endParaRPr lang="en-US" sz="41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itle 1"/>
          <p:cNvSpPr txBox="1"/>
          <p:nvPr/>
        </p:nvSpPr>
        <p:spPr>
          <a:xfrm>
            <a:off x="8818361" y="4600469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1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chín</a:t>
            </a:r>
            <a:endParaRPr lang="en-US" sz="41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itle 1"/>
          <p:cNvSpPr txBox="1"/>
          <p:nvPr/>
        </p:nvSpPr>
        <p:spPr>
          <a:xfrm>
            <a:off x="8818361" y="573184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13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mươi</a:t>
            </a:r>
            <a:endParaRPr lang="en-US" sz="413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38" grpId="0"/>
      <p:bldP spid="40" grpId="0"/>
      <p:bldP spid="41" grpId="0"/>
      <p:bldP spid="43" grpId="0"/>
      <p:bldP spid="44" grpId="0"/>
      <p:bldP spid="46" grpId="0"/>
      <p:bldP spid="47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9334" y="25399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/>
                <a:gridCol w="1422400"/>
                <a:gridCol w="1930400"/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116258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/>
          <p:cNvSpPr txBox="1"/>
          <p:nvPr/>
        </p:nvSpPr>
        <p:spPr>
          <a:xfrm>
            <a:off x="4021209" y="145662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200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một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itle 1"/>
          <p:cNvSpPr txBox="1"/>
          <p:nvPr/>
        </p:nvSpPr>
        <p:spPr>
          <a:xfrm>
            <a:off x="2438400" y="1288054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230325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342361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457312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572016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/>
          <p:nvPr/>
        </p:nvSpPr>
        <p:spPr>
          <a:xfrm>
            <a:off x="2438400" y="237174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itle 1"/>
          <p:cNvSpPr txBox="1"/>
          <p:nvPr/>
        </p:nvSpPr>
        <p:spPr>
          <a:xfrm>
            <a:off x="2438400" y="357396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itle 1"/>
          <p:cNvSpPr txBox="1"/>
          <p:nvPr/>
        </p:nvSpPr>
        <p:spPr>
          <a:xfrm>
            <a:off x="2438400" y="465765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itle 1"/>
          <p:cNvSpPr txBox="1"/>
          <p:nvPr/>
        </p:nvSpPr>
        <p:spPr>
          <a:xfrm>
            <a:off x="2438400" y="579214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itle 1"/>
          <p:cNvSpPr txBox="1"/>
          <p:nvPr/>
        </p:nvSpPr>
        <p:spPr>
          <a:xfrm>
            <a:off x="4021209" y="259162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200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hai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itle 1"/>
          <p:cNvSpPr txBox="1"/>
          <p:nvPr/>
        </p:nvSpPr>
        <p:spPr>
          <a:xfrm>
            <a:off x="4021209" y="372299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200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ba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itle 1"/>
          <p:cNvSpPr txBox="1"/>
          <p:nvPr/>
        </p:nvSpPr>
        <p:spPr>
          <a:xfrm>
            <a:off x="3970409" y="485436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200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bốn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itle 1"/>
          <p:cNvSpPr txBox="1"/>
          <p:nvPr/>
        </p:nvSpPr>
        <p:spPr>
          <a:xfrm>
            <a:off x="4021209" y="598573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200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lăm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197600" y="42067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/>
                <a:gridCol w="1422400"/>
                <a:gridCol w="1930400"/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17925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/>
          <p:nvPr/>
        </p:nvSpPr>
        <p:spPr>
          <a:xfrm>
            <a:off x="10018778" y="141667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200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sáu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itle 1"/>
          <p:cNvSpPr txBox="1"/>
          <p:nvPr/>
        </p:nvSpPr>
        <p:spPr>
          <a:xfrm>
            <a:off x="8554503" y="124810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0" y="1541275"/>
            <a:ext cx="1118203" cy="5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231992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344028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458979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573683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1" y="2681942"/>
            <a:ext cx="1118204" cy="53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2" y="3601573"/>
            <a:ext cx="1138088" cy="7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46" y="4752194"/>
            <a:ext cx="1140111" cy="73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67" y="5756103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itle 1"/>
          <p:cNvSpPr txBox="1"/>
          <p:nvPr/>
        </p:nvSpPr>
        <p:spPr>
          <a:xfrm>
            <a:off x="8554503" y="233179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itle 1"/>
          <p:cNvSpPr txBox="1"/>
          <p:nvPr/>
        </p:nvSpPr>
        <p:spPr>
          <a:xfrm>
            <a:off x="8554503" y="353401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itle 1"/>
          <p:cNvSpPr txBox="1"/>
          <p:nvPr/>
        </p:nvSpPr>
        <p:spPr>
          <a:xfrm>
            <a:off x="8554503" y="461770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itle 1"/>
          <p:cNvSpPr txBox="1"/>
          <p:nvPr/>
        </p:nvSpPr>
        <p:spPr>
          <a:xfrm>
            <a:off x="8466667" y="580881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/>
            <a:r>
              <a:rPr lang="en-US" sz="42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42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itle 1"/>
          <p:cNvSpPr txBox="1"/>
          <p:nvPr/>
        </p:nvSpPr>
        <p:spPr>
          <a:xfrm>
            <a:off x="10018778" y="255167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200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bảy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/>
          <p:nvPr/>
        </p:nvSpPr>
        <p:spPr>
          <a:xfrm>
            <a:off x="10018778" y="368304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200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tám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itle 1"/>
          <p:cNvSpPr txBox="1"/>
          <p:nvPr/>
        </p:nvSpPr>
        <p:spPr>
          <a:xfrm>
            <a:off x="9981742" y="487103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200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chín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itle 1"/>
          <p:cNvSpPr txBox="1"/>
          <p:nvPr/>
        </p:nvSpPr>
        <p:spPr>
          <a:xfrm>
            <a:off x="10049475" y="600240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200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mươi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37337" y="2852785"/>
            <a:ext cx="651308" cy="387017"/>
            <a:chOff x="1228002" y="2139588"/>
            <a:chExt cx="488481" cy="29026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2" y="2139589"/>
              <a:ext cx="272391" cy="29026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2" y="2139588"/>
              <a:ext cx="272391" cy="290262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01" y="1664819"/>
            <a:ext cx="363188" cy="3870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30810" y="3924916"/>
            <a:ext cx="939428" cy="409957"/>
            <a:chOff x="1148107" y="2943687"/>
            <a:chExt cx="704571" cy="30746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07" y="2943688"/>
              <a:ext cx="272391" cy="2902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2943687"/>
              <a:ext cx="272391" cy="29026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7" y="2960893"/>
              <a:ext cx="272391" cy="29026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496437" y="4885987"/>
            <a:ext cx="939428" cy="622076"/>
            <a:chOff x="1122327" y="3664490"/>
            <a:chExt cx="704571" cy="466557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3823580"/>
              <a:ext cx="272391" cy="290262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3823579"/>
              <a:ext cx="272391" cy="29026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3840785"/>
              <a:ext cx="272391" cy="29026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3664490"/>
              <a:ext cx="272391" cy="29026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496437" y="5998483"/>
            <a:ext cx="939428" cy="622076"/>
            <a:chOff x="1122327" y="4498862"/>
            <a:chExt cx="704571" cy="466557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4657952"/>
              <a:ext cx="272391" cy="290262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4657951"/>
              <a:ext cx="272391" cy="29026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4675157"/>
              <a:ext cx="272391" cy="290262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4498862"/>
              <a:ext cx="272391" cy="29026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1" y="4512786"/>
              <a:ext cx="272391" cy="29026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8" grpId="0"/>
      <p:bldP spid="48" grpId="1"/>
      <p:bldP spid="38" grpId="0"/>
      <p:bldP spid="38" grpId="1"/>
      <p:bldP spid="40" grpId="0"/>
      <p:bldP spid="40" grpId="1"/>
      <p:bldP spid="40" grpId="2"/>
      <p:bldP spid="40" grpId="3"/>
      <p:bldP spid="41" grpId="0"/>
      <p:bldP spid="41" grpId="1"/>
      <p:bldP spid="43" grpId="0"/>
      <p:bldP spid="43" grpId="1"/>
      <p:bldP spid="44" grpId="0"/>
      <p:bldP spid="44" grpId="1"/>
      <p:bldP spid="46" grpId="0"/>
      <p:bldP spid="46" grpId="1"/>
      <p:bldP spid="46" grpId="2"/>
      <p:bldP spid="46" grpId="3"/>
      <p:bldP spid="47" grpId="0"/>
      <p:bldP spid="47" grpId="1"/>
      <p:bldP spid="52" grpId="0"/>
      <p:bldP spid="52" grpId="1"/>
      <p:bldP spid="30" grpId="0"/>
      <p:bldP spid="30" grpId="1"/>
      <p:bldP spid="31" grpId="0"/>
      <p:bldP spid="3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6" grpId="2"/>
      <p:bldP spid="56" grpId="3"/>
      <p:bldP spid="57" grpId="0"/>
      <p:bldP spid="57" grpId="1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>
            <a:fillRect/>
          </a:stretch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" y="963295"/>
            <a:ext cx="11135995" cy="4255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33375"/>
            <a:ext cx="57912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92075"/>
            <a:ext cx="23526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33525" y="1581150"/>
            <a:ext cx="9567863" cy="857250"/>
          </a:xfrm>
        </p:spPr>
        <p:txBody>
          <a:bodyPr>
            <a:no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Biết mỗi        có 10 quả cà chua. Tìm số thích hợp (theo mẫu).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757759"/>
            <a:ext cx="685800" cy="6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966787" y="190341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anose="020B7200000000000000" pitchFamily="34" charset="0"/>
              </a:rPr>
              <a:t>1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anose="020B72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62157" y="2702189"/>
            <a:ext cx="2840018" cy="1391796"/>
            <a:chOff x="375784" y="2022867"/>
            <a:chExt cx="2840018" cy="1391796"/>
          </a:xfrm>
        </p:grpSpPr>
        <p:grpSp>
          <p:nvGrpSpPr>
            <p:cNvPr id="8" name="Group 7"/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10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>
                <a:fillRect/>
              </a:stretch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>
                <a:fillRect/>
              </a:stretch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037" y="2697239"/>
              <a:ext cx="314325" cy="33947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646" y="2686606"/>
              <a:ext cx="314325" cy="33947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606636" y="4378820"/>
            <a:ext cx="2840018" cy="1391796"/>
            <a:chOff x="5244561" y="3305772"/>
            <a:chExt cx="2840018" cy="1391796"/>
          </a:xfrm>
        </p:grpSpPr>
        <p:pic>
          <p:nvPicPr>
            <p:cNvPr id="14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>
              <a:fillRect/>
            </a:stretch>
          </p:blipFill>
          <p:spPr bwMode="auto">
            <a:xfrm>
              <a:off x="5244561" y="3602193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>
              <a:fillRect/>
            </a:stretch>
          </p:blipFill>
          <p:spPr bwMode="auto">
            <a:xfrm>
              <a:off x="5549814" y="3305772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>
              <a:fillRect/>
            </a:stretch>
          </p:blipFill>
          <p:spPr bwMode="auto">
            <a:xfrm>
              <a:off x="6646075" y="33173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606636" y="2702189"/>
            <a:ext cx="2840018" cy="1391796"/>
            <a:chOff x="5244561" y="1644914"/>
            <a:chExt cx="2840018" cy="1391796"/>
          </a:xfrm>
        </p:grpSpPr>
        <p:pic>
          <p:nvPicPr>
            <p:cNvPr id="18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>
              <a:fillRect/>
            </a:stretch>
          </p:blipFill>
          <p:spPr bwMode="auto">
            <a:xfrm>
              <a:off x="5244561" y="194133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>
              <a:fillRect/>
            </a:stretch>
          </p:blipFill>
          <p:spPr bwMode="auto">
            <a:xfrm>
              <a:off x="5549814" y="164491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963" y="2190750"/>
              <a:ext cx="314325" cy="33947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00" y="2319286"/>
              <a:ext cx="314325" cy="3394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25" y="2423957"/>
              <a:ext cx="314325" cy="3394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2319286"/>
              <a:ext cx="314325" cy="339471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862157" y="4378820"/>
            <a:ext cx="2840018" cy="1391796"/>
            <a:chOff x="375784" y="2022867"/>
            <a:chExt cx="2840018" cy="1391796"/>
          </a:xfrm>
        </p:grpSpPr>
        <p:grpSp>
          <p:nvGrpSpPr>
            <p:cNvPr id="25" name="Group 24"/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36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>
                <a:fillRect/>
              </a:stretch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>
                <a:fillRect/>
              </a:stretch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12" y="2875039"/>
              <a:ext cx="314325" cy="33947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37" y="2875039"/>
              <a:ext cx="314325" cy="33947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762" y="2875039"/>
              <a:ext cx="314325" cy="33947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2687968"/>
              <a:ext cx="314325" cy="33947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737" y="2687968"/>
              <a:ext cx="314325" cy="33947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062" y="2687968"/>
              <a:ext cx="314325" cy="33947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937" y="2495958"/>
              <a:ext cx="314325" cy="33947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262" y="2495958"/>
              <a:ext cx="314325" cy="339471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39718" y="3188460"/>
            <a:ext cx="888999" cy="1041609"/>
            <a:chOff x="3529485" y="2122629"/>
            <a:chExt cx="888999" cy="1041609"/>
          </a:xfrm>
        </p:grpSpPr>
        <p:sp>
          <p:nvSpPr>
            <p:cNvPr id="39" name="Rounded Rectangle 39"/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4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.VnArial" panose="020B7200000000000000" pitchFamily="34" charset="0"/>
                </a:rPr>
                <a:t>12</a:t>
              </a:r>
              <a:endParaRPr lang="en-US" sz="2800" b="1" dirty="0">
                <a:solidFill>
                  <a:srgbClr val="002060"/>
                </a:solidFill>
                <a:latin typeface=".VnArial" panose="020B72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39718" y="4884117"/>
            <a:ext cx="888999" cy="1041609"/>
            <a:chOff x="3529485" y="2122629"/>
            <a:chExt cx="888999" cy="1041609"/>
          </a:xfrm>
        </p:grpSpPr>
        <p:sp>
          <p:nvSpPr>
            <p:cNvPr id="42" name="Rounded Rectangle 46"/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7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anose="020B7200000000000000" pitchFamily="34" charset="0"/>
                </a:rPr>
                <a:t>?</a:t>
              </a:r>
              <a:endParaRPr lang="en-US" sz="2800" b="1">
                <a:solidFill>
                  <a:srgbClr val="002060"/>
                </a:solidFill>
                <a:latin typeface=".VnArial" panose="020B7200000000000000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400618" y="4884117"/>
            <a:ext cx="888999" cy="1041609"/>
            <a:chOff x="3529485" y="2122629"/>
            <a:chExt cx="888999" cy="1041609"/>
          </a:xfrm>
        </p:grpSpPr>
        <p:sp>
          <p:nvSpPr>
            <p:cNvPr id="45" name="Rounded Rectangle 49"/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50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anose="020B7200000000000000" pitchFamily="34" charset="0"/>
                </a:rPr>
                <a:t>?</a:t>
              </a:r>
              <a:endParaRPr lang="en-US" sz="2800" b="1">
                <a:solidFill>
                  <a:srgbClr val="002060"/>
                </a:solidFill>
                <a:latin typeface=".VnArial" panose="020B7200000000000000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400618" y="3188460"/>
            <a:ext cx="888999" cy="1041609"/>
            <a:chOff x="3529485" y="2122629"/>
            <a:chExt cx="888999" cy="1041609"/>
          </a:xfrm>
        </p:grpSpPr>
        <p:sp>
          <p:nvSpPr>
            <p:cNvPr id="48" name="Rounded Rectangle 52"/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5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anose="020B7200000000000000" pitchFamily="34" charset="0"/>
                </a:rPr>
                <a:t>?</a:t>
              </a:r>
              <a:endParaRPr lang="en-US" sz="2800" b="1">
                <a:solidFill>
                  <a:srgbClr val="002060"/>
                </a:solidFill>
                <a:latin typeface=".VnArial" panose="020B7200000000000000" pitchFamily="34" charset="0"/>
              </a:endParaRPr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1438275" y="4230069"/>
            <a:ext cx="9144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048375" y="2702189"/>
            <a:ext cx="0" cy="3223537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61" y="5197139"/>
            <a:ext cx="4445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90" y="3518176"/>
            <a:ext cx="4445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77" y="5257463"/>
            <a:ext cx="48101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/>
          <p:cNvSpPr txBox="1"/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200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265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anose="020B7200000000000000" pitchFamily="34" charset="0"/>
              </a:rPr>
              <a:t>2</a:t>
            </a:r>
            <a:endParaRPr lang="en-US" sz="4265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anose="020B7200000000000000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/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/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defTabSz="1219200"/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Rounded Rectangle 7"/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defTabSz="1219200"/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/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ounded Rectangle 24"/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/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735" b="1">
                <a:solidFill>
                  <a:srgbClr val="002060"/>
                </a:solidFill>
                <a:latin typeface=".VnArial" panose="020B7200000000000000" pitchFamily="34" charset="0"/>
              </a:rPr>
              <a:t>12</a:t>
            </a:r>
            <a:endParaRPr lang="en-US" sz="3735" b="1">
              <a:solidFill>
                <a:srgbClr val="002060"/>
              </a:solidFill>
              <a:latin typeface=".VnArial" panose="020B7200000000000000" pitchFamily="34" charset="0"/>
            </a:endParaRPr>
          </a:p>
        </p:txBody>
      </p:sp>
      <p:sp>
        <p:nvSpPr>
          <p:cNvPr id="67" name="Rounded Rectangle 43"/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735" b="1">
                <a:solidFill>
                  <a:srgbClr val="002060"/>
                </a:solidFill>
                <a:latin typeface=".VnArial" panose="020B7200000000000000" pitchFamily="34" charset="0"/>
              </a:rPr>
              <a:t>15</a:t>
            </a:r>
            <a:endParaRPr lang="en-US" sz="3735" b="1">
              <a:solidFill>
                <a:srgbClr val="002060"/>
              </a:solidFill>
              <a:latin typeface=".VnArial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ldLvl="0" animBg="1"/>
      <p:bldP spid="6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>
            <a:fillRect/>
          </a:stretch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84" y="523368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7209" y="1675598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8309009" y="190419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94209" y="5333198"/>
            <a:ext cx="73392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16968" y="5256998"/>
            <a:ext cx="701041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76413" y="3809198"/>
            <a:ext cx="83659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3" name="Picture 2" descr="A red and green text on a black background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53" y="1310159"/>
            <a:ext cx="7200000" cy="5547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>
            <a:fillRect/>
          </a:stretch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 descr="A green and orange letters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58" y="3071441"/>
            <a:ext cx="823641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05184" y="2497668"/>
            <a:ext cx="4470400" cy="1961825"/>
            <a:chOff x="5740400" y="1910904"/>
            <a:chExt cx="3352800" cy="1471369"/>
          </a:xfrm>
        </p:grpSpPr>
        <p:sp>
          <p:nvSpPr>
            <p:cNvPr id="3" name="Oval 2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605184" y="348655"/>
            <a:ext cx="4470400" cy="1928880"/>
            <a:chOff x="5740400" y="1907033"/>
            <a:chExt cx="3352800" cy="1446660"/>
          </a:xfrm>
        </p:grpSpPr>
        <p:sp>
          <p:nvSpPr>
            <p:cNvPr id="6" name="Oval 5"/>
            <p:cNvSpPr/>
            <p:nvPr/>
          </p:nvSpPr>
          <p:spPr>
            <a:xfrm>
              <a:off x="5740400" y="1907033"/>
              <a:ext cx="3352800" cy="144666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96188" y="2231772"/>
              <a:ext cx="1395412" cy="892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3" y="3247173"/>
            <a:ext cx="822324" cy="83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605184" y="4735262"/>
            <a:ext cx="4470400" cy="1961825"/>
            <a:chOff x="5740400" y="1910904"/>
            <a:chExt cx="3352800" cy="1471369"/>
          </a:xfrm>
        </p:grpSpPr>
        <p:sp>
          <p:nvSpPr>
            <p:cNvPr id="12" name="Oval 11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221150"/>
              <a:ext cx="1457324" cy="810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160" y="2221150"/>
              <a:ext cx="1457324" cy="8101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749107" y="193159"/>
            <a:ext cx="2093384" cy="1866030"/>
            <a:chOff x="2012617" y="371235"/>
            <a:chExt cx="1570038" cy="139952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9800" y="688090"/>
              <a:ext cx="1230917" cy="108266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012617" y="371235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Mười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lăm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85936" y="2303601"/>
            <a:ext cx="2122611" cy="2256897"/>
            <a:chOff x="2089452" y="1727700"/>
            <a:chExt cx="1591958" cy="169267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4085" y="2138565"/>
              <a:ext cx="1457325" cy="128180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089452" y="1727700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3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mươi</a:t>
              </a:r>
              <a:endPara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69003" y="4642248"/>
            <a:ext cx="2135312" cy="2215753"/>
            <a:chOff x="2076752" y="3481685"/>
            <a:chExt cx="1601484" cy="166181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0911" y="3861692"/>
              <a:ext cx="1457325" cy="128180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076752" y="3481685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3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Mười một</a:t>
              </a:r>
              <a:endPara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11163037" y="119984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665" b="1">
                <a:solidFill>
                  <a:prstClr val="black"/>
                </a:solidFill>
                <a:latin typeface=".VnArial" panose="020B7200000000000000" pitchFamily="34" charset="0"/>
              </a:rPr>
              <a:t>1</a:t>
            </a:r>
            <a:endParaRPr lang="en-US" sz="2665" b="1">
              <a:solidFill>
                <a:prstClr val="black"/>
              </a:solidFill>
              <a:latin typeface=".VnArial" panose="020B7200000000000000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1163037" y="2435952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665" b="1">
                <a:solidFill>
                  <a:prstClr val="black"/>
                </a:solidFill>
                <a:latin typeface=".VnArial" panose="020B7200000000000000" pitchFamily="34" charset="0"/>
              </a:rPr>
              <a:t>2</a:t>
            </a:r>
            <a:endParaRPr lang="en-US" sz="2665" b="1">
              <a:solidFill>
                <a:prstClr val="black"/>
              </a:solidFill>
              <a:latin typeface=".VnArial" panose="020B7200000000000000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1163037" y="4751920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665" b="1">
                <a:solidFill>
                  <a:prstClr val="black"/>
                </a:solidFill>
                <a:latin typeface=".VnArial" panose="020B7200000000000000" pitchFamily="34" charset="0"/>
              </a:rPr>
              <a:t>3</a:t>
            </a:r>
            <a:endParaRPr lang="en-US" sz="2665" b="1">
              <a:solidFill>
                <a:prstClr val="black"/>
              </a:solidFill>
              <a:latin typeface=".VnArial" panose="020B7200000000000000" pitchFamily="34" charset="0"/>
            </a:endParaRPr>
          </a:p>
        </p:txBody>
      </p:sp>
      <p:sp>
        <p:nvSpPr>
          <p:cNvPr id="35" name="Cloud 34"/>
          <p:cNvSpPr/>
          <p:nvPr/>
        </p:nvSpPr>
        <p:spPr>
          <a:xfrm>
            <a:off x="0" y="992181"/>
            <a:ext cx="2542123" cy="1443772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6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 tìm </a:t>
            </a:r>
            <a:endParaRPr lang="en-US" sz="26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200"/>
            <a:r>
              <a:rPr lang="en-US" sz="2665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 rốt</a:t>
            </a:r>
            <a:endParaRPr lang="en-US" sz="2665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494E-6 L 0.30209 -0.3530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0833 0.29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29752 0.0185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0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>
            <a:fillRect/>
          </a:stretch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09" y="503583"/>
            <a:ext cx="9660834" cy="4539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>
            <a:fillRect/>
          </a:stretch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>
            <a:fillRect/>
          </a:stretch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>
            <a:fillRect/>
          </a:stretch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>
            <a:fillRect/>
          </a:stretch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>
            <a:fillRect/>
          </a:stretch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end="119356.375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" action="ppaction://noaction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74473" y="3955377"/>
            <a:ext cx="5560291" cy="126316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.000000" end="5188.833496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9 con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/>
          <p:cNvSpPr/>
          <p:nvPr/>
        </p:nvSpPr>
        <p:spPr>
          <a:xfrm>
            <a:off x="5588000" y="718766"/>
            <a:ext cx="6037654" cy="1182981"/>
          </a:xfrm>
          <a:custGeom>
            <a:avLst/>
            <a:gdLst>
              <a:gd name="connsiteX0" fmla="*/ 0 w 6037654"/>
              <a:gd name="connsiteY0" fmla="*/ 197167 h 1182981"/>
              <a:gd name="connsiteX1" fmla="*/ 197167 w 6037654"/>
              <a:gd name="connsiteY1" fmla="*/ 0 h 1182981"/>
              <a:gd name="connsiteX2" fmla="*/ 874365 w 6037654"/>
              <a:gd name="connsiteY2" fmla="*/ 0 h 1182981"/>
              <a:gd name="connsiteX3" fmla="*/ 1325831 w 6037654"/>
              <a:gd name="connsiteY3" fmla="*/ 0 h 1182981"/>
              <a:gd name="connsiteX4" fmla="*/ 1946596 w 6037654"/>
              <a:gd name="connsiteY4" fmla="*/ 0 h 1182981"/>
              <a:gd name="connsiteX5" fmla="*/ 2398062 w 6037654"/>
              <a:gd name="connsiteY5" fmla="*/ 0 h 1182981"/>
              <a:gd name="connsiteX6" fmla="*/ 2849527 w 6037654"/>
              <a:gd name="connsiteY6" fmla="*/ 0 h 1182981"/>
              <a:gd name="connsiteX7" fmla="*/ 3526726 w 6037654"/>
              <a:gd name="connsiteY7" fmla="*/ 0 h 1182981"/>
              <a:gd name="connsiteX8" fmla="*/ 4147491 w 6037654"/>
              <a:gd name="connsiteY8" fmla="*/ 0 h 1182981"/>
              <a:gd name="connsiteX9" fmla="*/ 4542523 w 6037654"/>
              <a:gd name="connsiteY9" fmla="*/ 0 h 1182981"/>
              <a:gd name="connsiteX10" fmla="*/ 5050422 w 6037654"/>
              <a:gd name="connsiteY10" fmla="*/ 0 h 1182981"/>
              <a:gd name="connsiteX11" fmla="*/ 5840487 w 6037654"/>
              <a:gd name="connsiteY11" fmla="*/ 0 h 1182981"/>
              <a:gd name="connsiteX12" fmla="*/ 6037654 w 6037654"/>
              <a:gd name="connsiteY12" fmla="*/ 197167 h 1182981"/>
              <a:gd name="connsiteX13" fmla="*/ 6037654 w 6037654"/>
              <a:gd name="connsiteY13" fmla="*/ 575718 h 1182981"/>
              <a:gd name="connsiteX14" fmla="*/ 6037654 w 6037654"/>
              <a:gd name="connsiteY14" fmla="*/ 985814 h 1182981"/>
              <a:gd name="connsiteX15" fmla="*/ 5840487 w 6037654"/>
              <a:gd name="connsiteY15" fmla="*/ 1182981 h 1182981"/>
              <a:gd name="connsiteX16" fmla="*/ 5445455 w 6037654"/>
              <a:gd name="connsiteY16" fmla="*/ 1182981 h 1182981"/>
              <a:gd name="connsiteX17" fmla="*/ 4937556 w 6037654"/>
              <a:gd name="connsiteY17" fmla="*/ 1182981 h 1182981"/>
              <a:gd name="connsiteX18" fmla="*/ 4486090 w 6037654"/>
              <a:gd name="connsiteY18" fmla="*/ 1182981 h 1182981"/>
              <a:gd name="connsiteX19" fmla="*/ 3978191 w 6037654"/>
              <a:gd name="connsiteY19" fmla="*/ 1182981 h 1182981"/>
              <a:gd name="connsiteX20" fmla="*/ 3526726 w 6037654"/>
              <a:gd name="connsiteY20" fmla="*/ 1182981 h 1182981"/>
              <a:gd name="connsiteX21" fmla="*/ 2962394 w 6037654"/>
              <a:gd name="connsiteY21" fmla="*/ 1182981 h 1182981"/>
              <a:gd name="connsiteX22" fmla="*/ 2510928 w 6037654"/>
              <a:gd name="connsiteY22" fmla="*/ 1182981 h 1182981"/>
              <a:gd name="connsiteX23" fmla="*/ 2003029 w 6037654"/>
              <a:gd name="connsiteY23" fmla="*/ 1182981 h 1182981"/>
              <a:gd name="connsiteX24" fmla="*/ 1438697 w 6037654"/>
              <a:gd name="connsiteY24" fmla="*/ 1182981 h 1182981"/>
              <a:gd name="connsiteX25" fmla="*/ 874365 w 6037654"/>
              <a:gd name="connsiteY25" fmla="*/ 1182981 h 1182981"/>
              <a:gd name="connsiteX26" fmla="*/ 197167 w 6037654"/>
              <a:gd name="connsiteY26" fmla="*/ 1182981 h 1182981"/>
              <a:gd name="connsiteX27" fmla="*/ 0 w 6037654"/>
              <a:gd name="connsiteY27" fmla="*/ 985814 h 1182981"/>
              <a:gd name="connsiteX28" fmla="*/ 0 w 6037654"/>
              <a:gd name="connsiteY28" fmla="*/ 615150 h 1182981"/>
              <a:gd name="connsiteX29" fmla="*/ 0 w 6037654"/>
              <a:gd name="connsiteY29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37654" h="1182981" fill="none" extrusionOk="0">
                <a:moveTo>
                  <a:pt x="0" y="197167"/>
                </a:moveTo>
                <a:cubicBezTo>
                  <a:pt x="-21068" y="82280"/>
                  <a:pt x="106014" y="-22546"/>
                  <a:pt x="197167" y="0"/>
                </a:cubicBezTo>
                <a:cubicBezTo>
                  <a:pt x="352948" y="-10263"/>
                  <a:pt x="553214" y="13582"/>
                  <a:pt x="874365" y="0"/>
                </a:cubicBezTo>
                <a:cubicBezTo>
                  <a:pt x="1195516" y="-13582"/>
                  <a:pt x="1153616" y="20687"/>
                  <a:pt x="1325831" y="0"/>
                </a:cubicBezTo>
                <a:cubicBezTo>
                  <a:pt x="1498046" y="-20687"/>
                  <a:pt x="1676676" y="10579"/>
                  <a:pt x="1946596" y="0"/>
                </a:cubicBezTo>
                <a:cubicBezTo>
                  <a:pt x="2216516" y="-10579"/>
                  <a:pt x="2209669" y="15018"/>
                  <a:pt x="2398062" y="0"/>
                </a:cubicBezTo>
                <a:cubicBezTo>
                  <a:pt x="2586455" y="-15018"/>
                  <a:pt x="2656839" y="29208"/>
                  <a:pt x="2849527" y="0"/>
                </a:cubicBezTo>
                <a:cubicBezTo>
                  <a:pt x="3042216" y="-29208"/>
                  <a:pt x="3258171" y="71064"/>
                  <a:pt x="3526726" y="0"/>
                </a:cubicBezTo>
                <a:cubicBezTo>
                  <a:pt x="3795281" y="-71064"/>
                  <a:pt x="3947853" y="45528"/>
                  <a:pt x="4147491" y="0"/>
                </a:cubicBezTo>
                <a:cubicBezTo>
                  <a:pt x="4347129" y="-45528"/>
                  <a:pt x="4401913" y="36503"/>
                  <a:pt x="4542523" y="0"/>
                </a:cubicBezTo>
                <a:cubicBezTo>
                  <a:pt x="4683133" y="-36503"/>
                  <a:pt x="4839291" y="13200"/>
                  <a:pt x="5050422" y="0"/>
                </a:cubicBezTo>
                <a:cubicBezTo>
                  <a:pt x="5261553" y="-13200"/>
                  <a:pt x="5464046" y="63551"/>
                  <a:pt x="5840487" y="0"/>
                </a:cubicBezTo>
                <a:cubicBezTo>
                  <a:pt x="5946789" y="-2121"/>
                  <a:pt x="6040946" y="94909"/>
                  <a:pt x="6037654" y="197167"/>
                </a:cubicBezTo>
                <a:cubicBezTo>
                  <a:pt x="6055610" y="342849"/>
                  <a:pt x="6010649" y="391167"/>
                  <a:pt x="6037654" y="575718"/>
                </a:cubicBezTo>
                <a:cubicBezTo>
                  <a:pt x="6064659" y="760269"/>
                  <a:pt x="6024294" y="824223"/>
                  <a:pt x="6037654" y="985814"/>
                </a:cubicBezTo>
                <a:cubicBezTo>
                  <a:pt x="6045908" y="1090786"/>
                  <a:pt x="5951405" y="1194024"/>
                  <a:pt x="5840487" y="1182981"/>
                </a:cubicBezTo>
                <a:cubicBezTo>
                  <a:pt x="5729803" y="1196072"/>
                  <a:pt x="5536759" y="1169260"/>
                  <a:pt x="5445455" y="1182981"/>
                </a:cubicBezTo>
                <a:cubicBezTo>
                  <a:pt x="5354151" y="1196702"/>
                  <a:pt x="5054331" y="1160688"/>
                  <a:pt x="4937556" y="1182981"/>
                </a:cubicBezTo>
                <a:cubicBezTo>
                  <a:pt x="4820781" y="1205274"/>
                  <a:pt x="4623583" y="1141969"/>
                  <a:pt x="4486090" y="1182981"/>
                </a:cubicBezTo>
                <a:cubicBezTo>
                  <a:pt x="4348597" y="1223993"/>
                  <a:pt x="4224444" y="1181960"/>
                  <a:pt x="3978191" y="1182981"/>
                </a:cubicBezTo>
                <a:cubicBezTo>
                  <a:pt x="3731938" y="1184002"/>
                  <a:pt x="3735876" y="1135035"/>
                  <a:pt x="3526726" y="1182981"/>
                </a:cubicBezTo>
                <a:cubicBezTo>
                  <a:pt x="3317577" y="1230927"/>
                  <a:pt x="3126409" y="1148277"/>
                  <a:pt x="2962394" y="1182981"/>
                </a:cubicBezTo>
                <a:cubicBezTo>
                  <a:pt x="2798379" y="1217685"/>
                  <a:pt x="2710780" y="1154196"/>
                  <a:pt x="2510928" y="1182981"/>
                </a:cubicBezTo>
                <a:cubicBezTo>
                  <a:pt x="2311076" y="1211766"/>
                  <a:pt x="2168014" y="1171557"/>
                  <a:pt x="2003029" y="1182981"/>
                </a:cubicBezTo>
                <a:cubicBezTo>
                  <a:pt x="1838044" y="1194405"/>
                  <a:pt x="1675608" y="1124206"/>
                  <a:pt x="1438697" y="1182981"/>
                </a:cubicBezTo>
                <a:cubicBezTo>
                  <a:pt x="1201786" y="1241756"/>
                  <a:pt x="1064286" y="1160794"/>
                  <a:pt x="874365" y="1182981"/>
                </a:cubicBezTo>
                <a:cubicBezTo>
                  <a:pt x="684444" y="1205168"/>
                  <a:pt x="358371" y="1125020"/>
                  <a:pt x="197167" y="1182981"/>
                </a:cubicBezTo>
                <a:cubicBezTo>
                  <a:pt x="64496" y="1179574"/>
                  <a:pt x="8086" y="1104036"/>
                  <a:pt x="0" y="985814"/>
                </a:cubicBezTo>
                <a:cubicBezTo>
                  <a:pt x="-16427" y="904434"/>
                  <a:pt x="14824" y="733802"/>
                  <a:pt x="0" y="615150"/>
                </a:cubicBezTo>
                <a:cubicBezTo>
                  <a:pt x="-14824" y="496498"/>
                  <a:pt x="37010" y="289623"/>
                  <a:pt x="0" y="197167"/>
                </a:cubicBezTo>
                <a:close/>
              </a:path>
              <a:path w="6037654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08110" y="-53861"/>
                  <a:pt x="590235" y="26520"/>
                  <a:pt x="817932" y="0"/>
                </a:cubicBezTo>
                <a:cubicBezTo>
                  <a:pt x="1045629" y="-26520"/>
                  <a:pt x="1309184" y="917"/>
                  <a:pt x="1438697" y="0"/>
                </a:cubicBezTo>
                <a:cubicBezTo>
                  <a:pt x="1568211" y="-917"/>
                  <a:pt x="1794799" y="42893"/>
                  <a:pt x="2059463" y="0"/>
                </a:cubicBezTo>
                <a:cubicBezTo>
                  <a:pt x="2324127" y="-42893"/>
                  <a:pt x="2597442" y="81043"/>
                  <a:pt x="2736661" y="0"/>
                </a:cubicBezTo>
                <a:cubicBezTo>
                  <a:pt x="2875880" y="-81043"/>
                  <a:pt x="2981664" y="43990"/>
                  <a:pt x="3188127" y="0"/>
                </a:cubicBezTo>
                <a:cubicBezTo>
                  <a:pt x="3394590" y="-43990"/>
                  <a:pt x="3481602" y="55436"/>
                  <a:pt x="3752459" y="0"/>
                </a:cubicBezTo>
                <a:cubicBezTo>
                  <a:pt x="4023316" y="-55436"/>
                  <a:pt x="4062370" y="19035"/>
                  <a:pt x="4260357" y="0"/>
                </a:cubicBezTo>
                <a:cubicBezTo>
                  <a:pt x="4458344" y="-19035"/>
                  <a:pt x="4549236" y="24289"/>
                  <a:pt x="4711823" y="0"/>
                </a:cubicBezTo>
                <a:cubicBezTo>
                  <a:pt x="4874410" y="-24289"/>
                  <a:pt x="5154576" y="54127"/>
                  <a:pt x="5332588" y="0"/>
                </a:cubicBezTo>
                <a:cubicBezTo>
                  <a:pt x="5510601" y="-54127"/>
                  <a:pt x="5595991" y="4406"/>
                  <a:pt x="5840487" y="0"/>
                </a:cubicBezTo>
                <a:cubicBezTo>
                  <a:pt x="5955174" y="14336"/>
                  <a:pt x="6031670" y="119143"/>
                  <a:pt x="6037654" y="197167"/>
                </a:cubicBezTo>
                <a:cubicBezTo>
                  <a:pt x="6060263" y="309439"/>
                  <a:pt x="6006763" y="452241"/>
                  <a:pt x="6037654" y="607263"/>
                </a:cubicBezTo>
                <a:cubicBezTo>
                  <a:pt x="6068545" y="762285"/>
                  <a:pt x="6033432" y="902371"/>
                  <a:pt x="6037654" y="985814"/>
                </a:cubicBezTo>
                <a:cubicBezTo>
                  <a:pt x="6040804" y="1098986"/>
                  <a:pt x="5979002" y="1176364"/>
                  <a:pt x="5840487" y="1182981"/>
                </a:cubicBezTo>
                <a:cubicBezTo>
                  <a:pt x="5727788" y="1201959"/>
                  <a:pt x="5583843" y="1145240"/>
                  <a:pt x="5445455" y="1182981"/>
                </a:cubicBezTo>
                <a:cubicBezTo>
                  <a:pt x="5307067" y="1220722"/>
                  <a:pt x="5017743" y="1138983"/>
                  <a:pt x="4768256" y="1182981"/>
                </a:cubicBezTo>
                <a:cubicBezTo>
                  <a:pt x="4518769" y="1226979"/>
                  <a:pt x="4426146" y="1172852"/>
                  <a:pt x="4260357" y="1182981"/>
                </a:cubicBezTo>
                <a:cubicBezTo>
                  <a:pt x="4094568" y="1193110"/>
                  <a:pt x="3922101" y="1149757"/>
                  <a:pt x="3639592" y="1182981"/>
                </a:cubicBezTo>
                <a:cubicBezTo>
                  <a:pt x="3357084" y="1216205"/>
                  <a:pt x="3319559" y="1180262"/>
                  <a:pt x="3188127" y="1182981"/>
                </a:cubicBezTo>
                <a:cubicBezTo>
                  <a:pt x="3056696" y="1185700"/>
                  <a:pt x="2909844" y="1140348"/>
                  <a:pt x="2736661" y="1182981"/>
                </a:cubicBezTo>
                <a:cubicBezTo>
                  <a:pt x="2563478" y="1225614"/>
                  <a:pt x="2299643" y="1115377"/>
                  <a:pt x="2172329" y="1182981"/>
                </a:cubicBezTo>
                <a:cubicBezTo>
                  <a:pt x="2045015" y="1250585"/>
                  <a:pt x="1789952" y="1120536"/>
                  <a:pt x="1607997" y="1182981"/>
                </a:cubicBezTo>
                <a:cubicBezTo>
                  <a:pt x="1426042" y="1245426"/>
                  <a:pt x="1405464" y="1175908"/>
                  <a:pt x="1212965" y="1182981"/>
                </a:cubicBezTo>
                <a:cubicBezTo>
                  <a:pt x="1020466" y="1190054"/>
                  <a:pt x="909324" y="1140076"/>
                  <a:pt x="761499" y="1182981"/>
                </a:cubicBezTo>
                <a:cubicBezTo>
                  <a:pt x="613674" y="1225886"/>
                  <a:pt x="414176" y="1140531"/>
                  <a:pt x="197167" y="1182981"/>
                </a:cubicBezTo>
                <a:cubicBezTo>
                  <a:pt x="75622" y="1203642"/>
                  <a:pt x="9282" y="1104769"/>
                  <a:pt x="0" y="985814"/>
                </a:cubicBezTo>
                <a:cubicBezTo>
                  <a:pt x="-35691" y="850199"/>
                  <a:pt x="25191" y="747423"/>
                  <a:pt x="0" y="599377"/>
                </a:cubicBezTo>
                <a:cubicBezTo>
                  <a:pt x="-25191" y="451331"/>
                  <a:pt x="30767" y="293362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711" y="891310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con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619" y="84742"/>
            <a:ext cx="3398982" cy="244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20240" y="4239492"/>
            <a:ext cx="7331251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.000000" end="5188.833496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/>
          <p:cNvSpPr/>
          <p:nvPr/>
        </p:nvSpPr>
        <p:spPr>
          <a:xfrm>
            <a:off x="4765963" y="751942"/>
            <a:ext cx="7426037" cy="1182981"/>
          </a:xfrm>
          <a:custGeom>
            <a:avLst/>
            <a:gdLst>
              <a:gd name="connsiteX0" fmla="*/ 0 w 7426037"/>
              <a:gd name="connsiteY0" fmla="*/ 197167 h 1182981"/>
              <a:gd name="connsiteX1" fmla="*/ 197167 w 7426037"/>
              <a:gd name="connsiteY1" fmla="*/ 0 h 1182981"/>
              <a:gd name="connsiteX2" fmla="*/ 923776 w 7426037"/>
              <a:gd name="connsiteY2" fmla="*/ 0 h 1182981"/>
              <a:gd name="connsiteX3" fmla="*/ 1650386 w 7426037"/>
              <a:gd name="connsiteY3" fmla="*/ 0 h 1182981"/>
              <a:gd name="connsiteX4" fmla="*/ 2306678 w 7426037"/>
              <a:gd name="connsiteY4" fmla="*/ 0 h 1182981"/>
              <a:gd name="connsiteX5" fmla="*/ 2681702 w 7426037"/>
              <a:gd name="connsiteY5" fmla="*/ 0 h 1182981"/>
              <a:gd name="connsiteX6" fmla="*/ 3197360 w 7426037"/>
              <a:gd name="connsiteY6" fmla="*/ 0 h 1182981"/>
              <a:gd name="connsiteX7" fmla="*/ 3853653 w 7426037"/>
              <a:gd name="connsiteY7" fmla="*/ 0 h 1182981"/>
              <a:gd name="connsiteX8" fmla="*/ 4509945 w 7426037"/>
              <a:gd name="connsiteY8" fmla="*/ 0 h 1182981"/>
              <a:gd name="connsiteX9" fmla="*/ 4884969 w 7426037"/>
              <a:gd name="connsiteY9" fmla="*/ 0 h 1182981"/>
              <a:gd name="connsiteX10" fmla="*/ 5259993 w 7426037"/>
              <a:gd name="connsiteY10" fmla="*/ 0 h 1182981"/>
              <a:gd name="connsiteX11" fmla="*/ 5635017 w 7426037"/>
              <a:gd name="connsiteY11" fmla="*/ 0 h 1182981"/>
              <a:gd name="connsiteX12" fmla="*/ 6080359 w 7426037"/>
              <a:gd name="connsiteY12" fmla="*/ 0 h 1182981"/>
              <a:gd name="connsiteX13" fmla="*/ 7228870 w 7426037"/>
              <a:gd name="connsiteY13" fmla="*/ 0 h 1182981"/>
              <a:gd name="connsiteX14" fmla="*/ 7426037 w 7426037"/>
              <a:gd name="connsiteY14" fmla="*/ 197167 h 1182981"/>
              <a:gd name="connsiteX15" fmla="*/ 7426037 w 7426037"/>
              <a:gd name="connsiteY15" fmla="*/ 567831 h 1182981"/>
              <a:gd name="connsiteX16" fmla="*/ 7426037 w 7426037"/>
              <a:gd name="connsiteY16" fmla="*/ 985814 h 1182981"/>
              <a:gd name="connsiteX17" fmla="*/ 7228870 w 7426037"/>
              <a:gd name="connsiteY17" fmla="*/ 1182981 h 1182981"/>
              <a:gd name="connsiteX18" fmla="*/ 6502261 w 7426037"/>
              <a:gd name="connsiteY18" fmla="*/ 1182981 h 1182981"/>
              <a:gd name="connsiteX19" fmla="*/ 5986602 w 7426037"/>
              <a:gd name="connsiteY19" fmla="*/ 1182981 h 1182981"/>
              <a:gd name="connsiteX20" fmla="*/ 5400627 w 7426037"/>
              <a:gd name="connsiteY20" fmla="*/ 1182981 h 1182981"/>
              <a:gd name="connsiteX21" fmla="*/ 4814652 w 7426037"/>
              <a:gd name="connsiteY21" fmla="*/ 1182981 h 1182981"/>
              <a:gd name="connsiteX22" fmla="*/ 4088043 w 7426037"/>
              <a:gd name="connsiteY22" fmla="*/ 1182981 h 1182981"/>
              <a:gd name="connsiteX23" fmla="*/ 3431750 w 7426037"/>
              <a:gd name="connsiteY23" fmla="*/ 1182981 h 1182981"/>
              <a:gd name="connsiteX24" fmla="*/ 3056726 w 7426037"/>
              <a:gd name="connsiteY24" fmla="*/ 1182981 h 1182981"/>
              <a:gd name="connsiteX25" fmla="*/ 2330117 w 7426037"/>
              <a:gd name="connsiteY25" fmla="*/ 1182981 h 1182981"/>
              <a:gd name="connsiteX26" fmla="*/ 1603508 w 7426037"/>
              <a:gd name="connsiteY26" fmla="*/ 1182981 h 1182981"/>
              <a:gd name="connsiteX27" fmla="*/ 1158166 w 7426037"/>
              <a:gd name="connsiteY27" fmla="*/ 1182981 h 1182981"/>
              <a:gd name="connsiteX28" fmla="*/ 197167 w 7426037"/>
              <a:gd name="connsiteY28" fmla="*/ 1182981 h 1182981"/>
              <a:gd name="connsiteX29" fmla="*/ 0 w 7426037"/>
              <a:gd name="connsiteY29" fmla="*/ 985814 h 1182981"/>
              <a:gd name="connsiteX30" fmla="*/ 0 w 7426037"/>
              <a:gd name="connsiteY30" fmla="*/ 583604 h 1182981"/>
              <a:gd name="connsiteX31" fmla="*/ 0 w 7426037"/>
              <a:gd name="connsiteY31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6037" h="1182981" fill="none" extrusionOk="0">
                <a:moveTo>
                  <a:pt x="0" y="197167"/>
                </a:moveTo>
                <a:cubicBezTo>
                  <a:pt x="-8956" y="92548"/>
                  <a:pt x="87175" y="-9042"/>
                  <a:pt x="197167" y="0"/>
                </a:cubicBezTo>
                <a:cubicBezTo>
                  <a:pt x="493131" y="-58336"/>
                  <a:pt x="621275" y="22455"/>
                  <a:pt x="923776" y="0"/>
                </a:cubicBezTo>
                <a:cubicBezTo>
                  <a:pt x="1226277" y="-22455"/>
                  <a:pt x="1416826" y="63648"/>
                  <a:pt x="1650386" y="0"/>
                </a:cubicBezTo>
                <a:cubicBezTo>
                  <a:pt x="1883946" y="-63648"/>
                  <a:pt x="2054573" y="69699"/>
                  <a:pt x="2306678" y="0"/>
                </a:cubicBezTo>
                <a:cubicBezTo>
                  <a:pt x="2558783" y="-69699"/>
                  <a:pt x="2542085" y="12665"/>
                  <a:pt x="2681702" y="0"/>
                </a:cubicBezTo>
                <a:cubicBezTo>
                  <a:pt x="2821319" y="-12665"/>
                  <a:pt x="3007229" y="17310"/>
                  <a:pt x="3197360" y="0"/>
                </a:cubicBezTo>
                <a:cubicBezTo>
                  <a:pt x="3387491" y="-17310"/>
                  <a:pt x="3648093" y="4936"/>
                  <a:pt x="3853653" y="0"/>
                </a:cubicBezTo>
                <a:cubicBezTo>
                  <a:pt x="4059213" y="-4936"/>
                  <a:pt x="4325187" y="46813"/>
                  <a:pt x="4509945" y="0"/>
                </a:cubicBezTo>
                <a:cubicBezTo>
                  <a:pt x="4694703" y="-46813"/>
                  <a:pt x="4740739" y="24410"/>
                  <a:pt x="4884969" y="0"/>
                </a:cubicBezTo>
                <a:cubicBezTo>
                  <a:pt x="5029199" y="-24410"/>
                  <a:pt x="5097947" y="7552"/>
                  <a:pt x="5259993" y="0"/>
                </a:cubicBezTo>
                <a:cubicBezTo>
                  <a:pt x="5422039" y="-7552"/>
                  <a:pt x="5498148" y="22"/>
                  <a:pt x="5635017" y="0"/>
                </a:cubicBezTo>
                <a:cubicBezTo>
                  <a:pt x="5771886" y="-22"/>
                  <a:pt x="5907906" y="12794"/>
                  <a:pt x="6080359" y="0"/>
                </a:cubicBezTo>
                <a:cubicBezTo>
                  <a:pt x="6252812" y="-12794"/>
                  <a:pt x="6877507" y="114841"/>
                  <a:pt x="7228870" y="0"/>
                </a:cubicBezTo>
                <a:cubicBezTo>
                  <a:pt x="7350032" y="-14793"/>
                  <a:pt x="7416571" y="84552"/>
                  <a:pt x="7426037" y="197167"/>
                </a:cubicBezTo>
                <a:cubicBezTo>
                  <a:pt x="7427317" y="362869"/>
                  <a:pt x="7407882" y="470446"/>
                  <a:pt x="7426037" y="567831"/>
                </a:cubicBezTo>
                <a:cubicBezTo>
                  <a:pt x="7444192" y="665216"/>
                  <a:pt x="7376026" y="884907"/>
                  <a:pt x="7426037" y="985814"/>
                </a:cubicBezTo>
                <a:cubicBezTo>
                  <a:pt x="7419681" y="1078559"/>
                  <a:pt x="7354269" y="1185667"/>
                  <a:pt x="7228870" y="1182981"/>
                </a:cubicBezTo>
                <a:cubicBezTo>
                  <a:pt x="7077914" y="1199995"/>
                  <a:pt x="6839127" y="1138022"/>
                  <a:pt x="6502261" y="1182981"/>
                </a:cubicBezTo>
                <a:cubicBezTo>
                  <a:pt x="6165395" y="1227940"/>
                  <a:pt x="6205816" y="1161972"/>
                  <a:pt x="5986602" y="1182981"/>
                </a:cubicBezTo>
                <a:cubicBezTo>
                  <a:pt x="5767388" y="1203990"/>
                  <a:pt x="5558149" y="1128691"/>
                  <a:pt x="5400627" y="1182981"/>
                </a:cubicBezTo>
                <a:cubicBezTo>
                  <a:pt x="5243105" y="1237271"/>
                  <a:pt x="4985500" y="1171325"/>
                  <a:pt x="4814652" y="1182981"/>
                </a:cubicBezTo>
                <a:cubicBezTo>
                  <a:pt x="4643805" y="1194637"/>
                  <a:pt x="4252969" y="1098426"/>
                  <a:pt x="4088043" y="1182981"/>
                </a:cubicBezTo>
                <a:cubicBezTo>
                  <a:pt x="3923117" y="1267536"/>
                  <a:pt x="3663356" y="1160587"/>
                  <a:pt x="3431750" y="1182981"/>
                </a:cubicBezTo>
                <a:cubicBezTo>
                  <a:pt x="3200144" y="1205375"/>
                  <a:pt x="3154440" y="1176062"/>
                  <a:pt x="3056726" y="1182981"/>
                </a:cubicBezTo>
                <a:cubicBezTo>
                  <a:pt x="2959012" y="1189900"/>
                  <a:pt x="2628414" y="1096443"/>
                  <a:pt x="2330117" y="1182981"/>
                </a:cubicBezTo>
                <a:cubicBezTo>
                  <a:pt x="2031820" y="1269519"/>
                  <a:pt x="1866119" y="1180684"/>
                  <a:pt x="1603508" y="1182981"/>
                </a:cubicBezTo>
                <a:cubicBezTo>
                  <a:pt x="1340897" y="1185278"/>
                  <a:pt x="1323860" y="1181426"/>
                  <a:pt x="1158166" y="1182981"/>
                </a:cubicBezTo>
                <a:cubicBezTo>
                  <a:pt x="992472" y="1184536"/>
                  <a:pt x="654091" y="1108756"/>
                  <a:pt x="197167" y="1182981"/>
                </a:cubicBezTo>
                <a:cubicBezTo>
                  <a:pt x="92123" y="1191418"/>
                  <a:pt x="-14599" y="1104388"/>
                  <a:pt x="0" y="985814"/>
                </a:cubicBezTo>
                <a:cubicBezTo>
                  <a:pt x="-36117" y="804818"/>
                  <a:pt x="29710" y="739368"/>
                  <a:pt x="0" y="583604"/>
                </a:cubicBezTo>
                <a:cubicBezTo>
                  <a:pt x="-29710" y="427840"/>
                  <a:pt x="30525" y="334394"/>
                  <a:pt x="0" y="197167"/>
                </a:cubicBezTo>
                <a:close/>
              </a:path>
              <a:path w="7426037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511464" y="-70818"/>
                  <a:pt x="601722" y="77176"/>
                  <a:pt x="853459" y="0"/>
                </a:cubicBezTo>
                <a:cubicBezTo>
                  <a:pt x="1105196" y="-77176"/>
                  <a:pt x="1335657" y="54012"/>
                  <a:pt x="1509752" y="0"/>
                </a:cubicBezTo>
                <a:cubicBezTo>
                  <a:pt x="1683847" y="-54012"/>
                  <a:pt x="1855539" y="66370"/>
                  <a:pt x="2166044" y="0"/>
                </a:cubicBezTo>
                <a:cubicBezTo>
                  <a:pt x="2476549" y="-66370"/>
                  <a:pt x="2546648" y="58110"/>
                  <a:pt x="2892653" y="0"/>
                </a:cubicBezTo>
                <a:cubicBezTo>
                  <a:pt x="3238658" y="-58110"/>
                  <a:pt x="3126266" y="41187"/>
                  <a:pt x="3337994" y="0"/>
                </a:cubicBezTo>
                <a:cubicBezTo>
                  <a:pt x="3549722" y="-41187"/>
                  <a:pt x="3701008" y="27387"/>
                  <a:pt x="3923970" y="0"/>
                </a:cubicBezTo>
                <a:cubicBezTo>
                  <a:pt x="4146932" y="-27387"/>
                  <a:pt x="4259523" y="7035"/>
                  <a:pt x="4439628" y="0"/>
                </a:cubicBezTo>
                <a:cubicBezTo>
                  <a:pt x="4619733" y="-7035"/>
                  <a:pt x="4694839" y="28930"/>
                  <a:pt x="4884969" y="0"/>
                </a:cubicBezTo>
                <a:cubicBezTo>
                  <a:pt x="5075099" y="-28930"/>
                  <a:pt x="5352694" y="41602"/>
                  <a:pt x="5541261" y="0"/>
                </a:cubicBezTo>
                <a:cubicBezTo>
                  <a:pt x="5729828" y="-41602"/>
                  <a:pt x="5792132" y="37210"/>
                  <a:pt x="5916285" y="0"/>
                </a:cubicBezTo>
                <a:cubicBezTo>
                  <a:pt x="6040438" y="-37210"/>
                  <a:pt x="6201663" y="26991"/>
                  <a:pt x="6291310" y="0"/>
                </a:cubicBezTo>
                <a:cubicBezTo>
                  <a:pt x="6380958" y="-26991"/>
                  <a:pt x="7008846" y="95457"/>
                  <a:pt x="7228870" y="0"/>
                </a:cubicBezTo>
                <a:cubicBezTo>
                  <a:pt x="7357227" y="-22691"/>
                  <a:pt x="7431180" y="89330"/>
                  <a:pt x="7426037" y="197167"/>
                </a:cubicBezTo>
                <a:cubicBezTo>
                  <a:pt x="7430736" y="332185"/>
                  <a:pt x="7394189" y="458886"/>
                  <a:pt x="7426037" y="575718"/>
                </a:cubicBezTo>
                <a:cubicBezTo>
                  <a:pt x="7457885" y="692550"/>
                  <a:pt x="7387252" y="899743"/>
                  <a:pt x="7426037" y="985814"/>
                </a:cubicBezTo>
                <a:cubicBezTo>
                  <a:pt x="7430814" y="1104518"/>
                  <a:pt x="7330453" y="1177935"/>
                  <a:pt x="7228870" y="1182981"/>
                </a:cubicBezTo>
                <a:cubicBezTo>
                  <a:pt x="6997990" y="1225582"/>
                  <a:pt x="6833707" y="1180788"/>
                  <a:pt x="6713212" y="1182981"/>
                </a:cubicBezTo>
                <a:cubicBezTo>
                  <a:pt x="6592717" y="1185174"/>
                  <a:pt x="6224156" y="1123996"/>
                  <a:pt x="6056920" y="1182981"/>
                </a:cubicBezTo>
                <a:cubicBezTo>
                  <a:pt x="5889684" y="1241966"/>
                  <a:pt x="5758398" y="1169805"/>
                  <a:pt x="5611578" y="1182981"/>
                </a:cubicBezTo>
                <a:cubicBezTo>
                  <a:pt x="5464758" y="1196157"/>
                  <a:pt x="5282362" y="1162384"/>
                  <a:pt x="5166237" y="1182981"/>
                </a:cubicBezTo>
                <a:cubicBezTo>
                  <a:pt x="5050112" y="1203578"/>
                  <a:pt x="4798422" y="1181557"/>
                  <a:pt x="4580262" y="1182981"/>
                </a:cubicBezTo>
                <a:cubicBezTo>
                  <a:pt x="4362103" y="1184405"/>
                  <a:pt x="4158342" y="1144210"/>
                  <a:pt x="3994287" y="1182981"/>
                </a:cubicBezTo>
                <a:cubicBezTo>
                  <a:pt x="3830233" y="1221752"/>
                  <a:pt x="3760410" y="1151802"/>
                  <a:pt x="3619262" y="1182981"/>
                </a:cubicBezTo>
                <a:cubicBezTo>
                  <a:pt x="3478115" y="1214160"/>
                  <a:pt x="3292174" y="1147167"/>
                  <a:pt x="3173921" y="1182981"/>
                </a:cubicBezTo>
                <a:cubicBezTo>
                  <a:pt x="3055668" y="1218795"/>
                  <a:pt x="2971584" y="1167054"/>
                  <a:pt x="2798897" y="1182981"/>
                </a:cubicBezTo>
                <a:cubicBezTo>
                  <a:pt x="2626210" y="1198908"/>
                  <a:pt x="2549938" y="1179313"/>
                  <a:pt x="2353556" y="1182981"/>
                </a:cubicBezTo>
                <a:cubicBezTo>
                  <a:pt x="2157174" y="1186649"/>
                  <a:pt x="1985910" y="1168374"/>
                  <a:pt x="1697264" y="1182981"/>
                </a:cubicBezTo>
                <a:cubicBezTo>
                  <a:pt x="1408618" y="1197588"/>
                  <a:pt x="1397806" y="1164747"/>
                  <a:pt x="1251922" y="1182981"/>
                </a:cubicBezTo>
                <a:cubicBezTo>
                  <a:pt x="1106038" y="1201215"/>
                  <a:pt x="644422" y="1156982"/>
                  <a:pt x="197167" y="1182981"/>
                </a:cubicBezTo>
                <a:cubicBezTo>
                  <a:pt x="67207" y="1176986"/>
                  <a:pt x="17739" y="1072160"/>
                  <a:pt x="0" y="985814"/>
                </a:cubicBezTo>
                <a:cubicBezTo>
                  <a:pt x="-4435" y="856144"/>
                  <a:pt x="37216" y="722629"/>
                  <a:pt x="0" y="575718"/>
                </a:cubicBezTo>
                <a:cubicBezTo>
                  <a:pt x="-37216" y="428807"/>
                  <a:pt x="33591" y="332526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963" y="860608"/>
            <a:ext cx="728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7" y="89311"/>
            <a:ext cx="4010118" cy="2386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bldLvl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.000000" end="5188.833496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472" y="3124657"/>
            <a:ext cx="6234545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ô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43"/>
          <p:cNvSpPr/>
          <p:nvPr/>
        </p:nvSpPr>
        <p:spPr>
          <a:xfrm>
            <a:off x="5237018" y="770116"/>
            <a:ext cx="5273964" cy="1078262"/>
          </a:xfrm>
          <a:custGeom>
            <a:avLst/>
            <a:gdLst>
              <a:gd name="connsiteX0" fmla="*/ 0 w 5273964"/>
              <a:gd name="connsiteY0" fmla="*/ 179714 h 1078262"/>
              <a:gd name="connsiteX1" fmla="*/ 179714 w 5273964"/>
              <a:gd name="connsiteY1" fmla="*/ 0 h 1078262"/>
              <a:gd name="connsiteX2" fmla="*/ 725774 w 5273964"/>
              <a:gd name="connsiteY2" fmla="*/ 0 h 1078262"/>
              <a:gd name="connsiteX3" fmla="*/ 1222688 w 5273964"/>
              <a:gd name="connsiteY3" fmla="*/ 0 h 1078262"/>
              <a:gd name="connsiteX4" fmla="*/ 1670457 w 5273964"/>
              <a:gd name="connsiteY4" fmla="*/ 0 h 1078262"/>
              <a:gd name="connsiteX5" fmla="*/ 2314807 w 5273964"/>
              <a:gd name="connsiteY5" fmla="*/ 0 h 1078262"/>
              <a:gd name="connsiteX6" fmla="*/ 2762576 w 5273964"/>
              <a:gd name="connsiteY6" fmla="*/ 0 h 1078262"/>
              <a:gd name="connsiteX7" fmla="*/ 3357781 w 5273964"/>
              <a:gd name="connsiteY7" fmla="*/ 0 h 1078262"/>
              <a:gd name="connsiteX8" fmla="*/ 3805549 w 5273964"/>
              <a:gd name="connsiteY8" fmla="*/ 0 h 1078262"/>
              <a:gd name="connsiteX9" fmla="*/ 4253318 w 5273964"/>
              <a:gd name="connsiteY9" fmla="*/ 0 h 1078262"/>
              <a:gd name="connsiteX10" fmla="*/ 5094250 w 5273964"/>
              <a:gd name="connsiteY10" fmla="*/ 0 h 1078262"/>
              <a:gd name="connsiteX11" fmla="*/ 5273964 w 5273964"/>
              <a:gd name="connsiteY11" fmla="*/ 179714 h 1078262"/>
              <a:gd name="connsiteX12" fmla="*/ 5273964 w 5273964"/>
              <a:gd name="connsiteY12" fmla="*/ 539131 h 1078262"/>
              <a:gd name="connsiteX13" fmla="*/ 5273964 w 5273964"/>
              <a:gd name="connsiteY13" fmla="*/ 898548 h 1078262"/>
              <a:gd name="connsiteX14" fmla="*/ 5094250 w 5273964"/>
              <a:gd name="connsiteY14" fmla="*/ 1078262 h 1078262"/>
              <a:gd name="connsiteX15" fmla="*/ 4646481 w 5273964"/>
              <a:gd name="connsiteY15" fmla="*/ 1078262 h 1078262"/>
              <a:gd name="connsiteX16" fmla="*/ 4247858 w 5273964"/>
              <a:gd name="connsiteY16" fmla="*/ 1078262 h 1078262"/>
              <a:gd name="connsiteX17" fmla="*/ 3800089 w 5273964"/>
              <a:gd name="connsiteY17" fmla="*/ 1078262 h 1078262"/>
              <a:gd name="connsiteX18" fmla="*/ 3204884 w 5273964"/>
              <a:gd name="connsiteY18" fmla="*/ 1078262 h 1078262"/>
              <a:gd name="connsiteX19" fmla="*/ 2806260 w 5273964"/>
              <a:gd name="connsiteY19" fmla="*/ 1078262 h 1078262"/>
              <a:gd name="connsiteX20" fmla="*/ 2309346 w 5273964"/>
              <a:gd name="connsiteY20" fmla="*/ 1078262 h 1078262"/>
              <a:gd name="connsiteX21" fmla="*/ 1861577 w 5273964"/>
              <a:gd name="connsiteY21" fmla="*/ 1078262 h 1078262"/>
              <a:gd name="connsiteX22" fmla="*/ 1364663 w 5273964"/>
              <a:gd name="connsiteY22" fmla="*/ 1078262 h 1078262"/>
              <a:gd name="connsiteX23" fmla="*/ 916894 w 5273964"/>
              <a:gd name="connsiteY23" fmla="*/ 1078262 h 1078262"/>
              <a:gd name="connsiteX24" fmla="*/ 179714 w 5273964"/>
              <a:gd name="connsiteY24" fmla="*/ 1078262 h 1078262"/>
              <a:gd name="connsiteX25" fmla="*/ 0 w 5273964"/>
              <a:gd name="connsiteY25" fmla="*/ 898548 h 1078262"/>
              <a:gd name="connsiteX26" fmla="*/ 0 w 5273964"/>
              <a:gd name="connsiteY26" fmla="*/ 531943 h 1078262"/>
              <a:gd name="connsiteX27" fmla="*/ 0 w 5273964"/>
              <a:gd name="connsiteY27" fmla="*/ 179714 h 10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964" h="1078262" fill="none" extrusionOk="0">
                <a:moveTo>
                  <a:pt x="0" y="179714"/>
                </a:moveTo>
                <a:cubicBezTo>
                  <a:pt x="-12973" y="85827"/>
                  <a:pt x="82776" y="-19216"/>
                  <a:pt x="179714" y="0"/>
                </a:cubicBezTo>
                <a:cubicBezTo>
                  <a:pt x="345100" y="-47819"/>
                  <a:pt x="581611" y="18182"/>
                  <a:pt x="725774" y="0"/>
                </a:cubicBezTo>
                <a:cubicBezTo>
                  <a:pt x="869937" y="-18182"/>
                  <a:pt x="1025261" y="30374"/>
                  <a:pt x="1222688" y="0"/>
                </a:cubicBezTo>
                <a:cubicBezTo>
                  <a:pt x="1420115" y="-30374"/>
                  <a:pt x="1472444" y="13601"/>
                  <a:pt x="1670457" y="0"/>
                </a:cubicBezTo>
                <a:cubicBezTo>
                  <a:pt x="1868470" y="-13601"/>
                  <a:pt x="2003330" y="14295"/>
                  <a:pt x="2314807" y="0"/>
                </a:cubicBezTo>
                <a:cubicBezTo>
                  <a:pt x="2626284" y="-14295"/>
                  <a:pt x="2671781" y="35799"/>
                  <a:pt x="2762576" y="0"/>
                </a:cubicBezTo>
                <a:cubicBezTo>
                  <a:pt x="2853371" y="-35799"/>
                  <a:pt x="3237231" y="32541"/>
                  <a:pt x="3357781" y="0"/>
                </a:cubicBezTo>
                <a:cubicBezTo>
                  <a:pt x="3478332" y="-32541"/>
                  <a:pt x="3641667" y="20487"/>
                  <a:pt x="3805549" y="0"/>
                </a:cubicBezTo>
                <a:cubicBezTo>
                  <a:pt x="3969431" y="-20487"/>
                  <a:pt x="4109014" y="46909"/>
                  <a:pt x="4253318" y="0"/>
                </a:cubicBezTo>
                <a:cubicBezTo>
                  <a:pt x="4397622" y="-46909"/>
                  <a:pt x="4925862" y="38789"/>
                  <a:pt x="5094250" y="0"/>
                </a:cubicBezTo>
                <a:cubicBezTo>
                  <a:pt x="5194961" y="13950"/>
                  <a:pt x="5273113" y="52872"/>
                  <a:pt x="5273964" y="179714"/>
                </a:cubicBezTo>
                <a:cubicBezTo>
                  <a:pt x="5308957" y="276476"/>
                  <a:pt x="5251699" y="360343"/>
                  <a:pt x="5273964" y="539131"/>
                </a:cubicBezTo>
                <a:cubicBezTo>
                  <a:pt x="5296229" y="717919"/>
                  <a:pt x="5271486" y="725658"/>
                  <a:pt x="5273964" y="898548"/>
                </a:cubicBezTo>
                <a:cubicBezTo>
                  <a:pt x="5267462" y="992477"/>
                  <a:pt x="5199769" y="1090890"/>
                  <a:pt x="5094250" y="1078262"/>
                </a:cubicBezTo>
                <a:cubicBezTo>
                  <a:pt x="4984155" y="1094993"/>
                  <a:pt x="4761235" y="1041434"/>
                  <a:pt x="4646481" y="1078262"/>
                </a:cubicBezTo>
                <a:cubicBezTo>
                  <a:pt x="4531727" y="1115090"/>
                  <a:pt x="4337788" y="1048807"/>
                  <a:pt x="4247858" y="1078262"/>
                </a:cubicBezTo>
                <a:cubicBezTo>
                  <a:pt x="4157928" y="1107717"/>
                  <a:pt x="4022989" y="1033321"/>
                  <a:pt x="3800089" y="1078262"/>
                </a:cubicBezTo>
                <a:cubicBezTo>
                  <a:pt x="3577189" y="1123203"/>
                  <a:pt x="3404446" y="1042820"/>
                  <a:pt x="3204884" y="1078262"/>
                </a:cubicBezTo>
                <a:cubicBezTo>
                  <a:pt x="3005322" y="1113704"/>
                  <a:pt x="2922019" y="1047568"/>
                  <a:pt x="2806260" y="1078262"/>
                </a:cubicBezTo>
                <a:cubicBezTo>
                  <a:pt x="2690501" y="1108956"/>
                  <a:pt x="2503668" y="1071648"/>
                  <a:pt x="2309346" y="1078262"/>
                </a:cubicBezTo>
                <a:cubicBezTo>
                  <a:pt x="2115024" y="1084876"/>
                  <a:pt x="1974270" y="1063619"/>
                  <a:pt x="1861577" y="1078262"/>
                </a:cubicBezTo>
                <a:cubicBezTo>
                  <a:pt x="1748884" y="1092905"/>
                  <a:pt x="1606046" y="1033482"/>
                  <a:pt x="1364663" y="1078262"/>
                </a:cubicBezTo>
                <a:cubicBezTo>
                  <a:pt x="1123280" y="1123042"/>
                  <a:pt x="1049918" y="1046314"/>
                  <a:pt x="916894" y="1078262"/>
                </a:cubicBezTo>
                <a:cubicBezTo>
                  <a:pt x="783870" y="1110210"/>
                  <a:pt x="393760" y="1009887"/>
                  <a:pt x="179714" y="1078262"/>
                </a:cubicBezTo>
                <a:cubicBezTo>
                  <a:pt x="78640" y="1074949"/>
                  <a:pt x="107" y="1014035"/>
                  <a:pt x="0" y="898548"/>
                </a:cubicBezTo>
                <a:cubicBezTo>
                  <a:pt x="-9229" y="764362"/>
                  <a:pt x="30651" y="631307"/>
                  <a:pt x="0" y="531943"/>
                </a:cubicBezTo>
                <a:cubicBezTo>
                  <a:pt x="-30651" y="432579"/>
                  <a:pt x="31213" y="327870"/>
                  <a:pt x="0" y="179714"/>
                </a:cubicBezTo>
                <a:close/>
              </a:path>
              <a:path w="5273964" h="1078262" stroke="0" extrusionOk="0">
                <a:moveTo>
                  <a:pt x="0" y="179714"/>
                </a:moveTo>
                <a:cubicBezTo>
                  <a:pt x="-13253" y="76546"/>
                  <a:pt x="89571" y="6936"/>
                  <a:pt x="179714" y="0"/>
                </a:cubicBezTo>
                <a:cubicBezTo>
                  <a:pt x="300619" y="-54923"/>
                  <a:pt x="628492" y="26593"/>
                  <a:pt x="774919" y="0"/>
                </a:cubicBezTo>
                <a:cubicBezTo>
                  <a:pt x="921347" y="-26593"/>
                  <a:pt x="1090702" y="17870"/>
                  <a:pt x="1370124" y="0"/>
                </a:cubicBezTo>
                <a:cubicBezTo>
                  <a:pt x="1649547" y="-17870"/>
                  <a:pt x="1819635" y="42134"/>
                  <a:pt x="1965329" y="0"/>
                </a:cubicBezTo>
                <a:cubicBezTo>
                  <a:pt x="2111023" y="-42134"/>
                  <a:pt x="2388215" y="47994"/>
                  <a:pt x="2609679" y="0"/>
                </a:cubicBezTo>
                <a:cubicBezTo>
                  <a:pt x="2831143" y="-47994"/>
                  <a:pt x="2879900" y="1931"/>
                  <a:pt x="3057448" y="0"/>
                </a:cubicBezTo>
                <a:cubicBezTo>
                  <a:pt x="3234996" y="-1931"/>
                  <a:pt x="3462538" y="37643"/>
                  <a:pt x="3603507" y="0"/>
                </a:cubicBezTo>
                <a:cubicBezTo>
                  <a:pt x="3744476" y="-37643"/>
                  <a:pt x="3898905" y="30048"/>
                  <a:pt x="4100422" y="0"/>
                </a:cubicBezTo>
                <a:cubicBezTo>
                  <a:pt x="4301940" y="-30048"/>
                  <a:pt x="4415096" y="49911"/>
                  <a:pt x="4548190" y="0"/>
                </a:cubicBezTo>
                <a:cubicBezTo>
                  <a:pt x="4681284" y="-49911"/>
                  <a:pt x="4853235" y="47631"/>
                  <a:pt x="5094250" y="0"/>
                </a:cubicBezTo>
                <a:cubicBezTo>
                  <a:pt x="5202996" y="24144"/>
                  <a:pt x="5280842" y="85368"/>
                  <a:pt x="5273964" y="179714"/>
                </a:cubicBezTo>
                <a:cubicBezTo>
                  <a:pt x="5278854" y="360954"/>
                  <a:pt x="5271365" y="393221"/>
                  <a:pt x="5273964" y="546319"/>
                </a:cubicBezTo>
                <a:cubicBezTo>
                  <a:pt x="5276563" y="699417"/>
                  <a:pt x="5233066" y="799256"/>
                  <a:pt x="5273964" y="898548"/>
                </a:cubicBezTo>
                <a:cubicBezTo>
                  <a:pt x="5301787" y="996505"/>
                  <a:pt x="5196830" y="1096321"/>
                  <a:pt x="5094250" y="1078262"/>
                </a:cubicBezTo>
                <a:cubicBezTo>
                  <a:pt x="4941011" y="1093455"/>
                  <a:pt x="4829423" y="1034042"/>
                  <a:pt x="4597336" y="1078262"/>
                </a:cubicBezTo>
                <a:cubicBezTo>
                  <a:pt x="4365249" y="1122482"/>
                  <a:pt x="4266418" y="1046525"/>
                  <a:pt x="4100422" y="1078262"/>
                </a:cubicBezTo>
                <a:cubicBezTo>
                  <a:pt x="3934426" y="1109999"/>
                  <a:pt x="3760471" y="1068308"/>
                  <a:pt x="3456071" y="1078262"/>
                </a:cubicBezTo>
                <a:cubicBezTo>
                  <a:pt x="3151671" y="1088216"/>
                  <a:pt x="3195649" y="1026648"/>
                  <a:pt x="2959157" y="1078262"/>
                </a:cubicBezTo>
                <a:cubicBezTo>
                  <a:pt x="2722665" y="1129876"/>
                  <a:pt x="2569114" y="1017183"/>
                  <a:pt x="2363952" y="1078262"/>
                </a:cubicBezTo>
                <a:cubicBezTo>
                  <a:pt x="2158790" y="1139341"/>
                  <a:pt x="2102981" y="1073210"/>
                  <a:pt x="1916183" y="1078262"/>
                </a:cubicBezTo>
                <a:cubicBezTo>
                  <a:pt x="1729385" y="1083314"/>
                  <a:pt x="1575291" y="1047507"/>
                  <a:pt x="1468415" y="1078262"/>
                </a:cubicBezTo>
                <a:cubicBezTo>
                  <a:pt x="1361539" y="1109017"/>
                  <a:pt x="1171199" y="1044719"/>
                  <a:pt x="922355" y="1078262"/>
                </a:cubicBezTo>
                <a:cubicBezTo>
                  <a:pt x="673511" y="1111805"/>
                  <a:pt x="530195" y="1018876"/>
                  <a:pt x="179714" y="1078262"/>
                </a:cubicBezTo>
                <a:cubicBezTo>
                  <a:pt x="75589" y="1080674"/>
                  <a:pt x="15428" y="987849"/>
                  <a:pt x="0" y="898548"/>
                </a:cubicBezTo>
                <a:cubicBezTo>
                  <a:pt x="-34719" y="726911"/>
                  <a:pt x="12163" y="690553"/>
                  <a:pt x="0" y="524754"/>
                </a:cubicBezTo>
                <a:cubicBezTo>
                  <a:pt x="-12163" y="358955"/>
                  <a:pt x="32088" y="284332"/>
                  <a:pt x="0" y="179714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89" y="1017380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49" y="182037"/>
            <a:ext cx="4539044" cy="2681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>
            <a:fillRect/>
          </a:stretch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7437" y="542324"/>
            <a:ext cx="6840305" cy="1072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650" y="3188335"/>
            <a:ext cx="10834370" cy="1139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5" name="Picture 4" descr="A red and green text on a black background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07" y="1616148"/>
            <a:ext cx="6347206" cy="4753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nh_lp_hc_202511291615_rm00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1_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</Words>
  <Application>WPS Presentation</Application>
  <PresentationFormat>Widescreen</PresentationFormat>
  <Paragraphs>199</Paragraphs>
  <Slides>22</Slides>
  <Notes>24</Notes>
  <HiddenSlides>0</HiddenSlides>
  <MMClips>2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54" baseType="lpstr">
      <vt:lpstr>Arial</vt:lpstr>
      <vt:lpstr>SimSun</vt:lpstr>
      <vt:lpstr>Wingdings</vt:lpstr>
      <vt:lpstr>Times New Roman</vt:lpstr>
      <vt:lpstr>Wingdings 3</vt:lpstr>
      <vt:lpstr>Arial</vt:lpstr>
      <vt:lpstr>Karla Regular</vt:lpstr>
      <vt:lpstr>Segoe Print</vt:lpstr>
      <vt:lpstr>Luckiest Guy</vt:lpstr>
      <vt:lpstr>Alfa Slab One</vt:lpstr>
      <vt:lpstr>Mouse Memoirs</vt:lpstr>
      <vt:lpstr>HP001 4 hàng</vt:lpstr>
      <vt:lpstr>Arial-Rounded</vt:lpstr>
      <vt:lpstr>Arial Rounded MT Bold</vt:lpstr>
      <vt:lpstr>HP-211</vt:lpstr>
      <vt:lpstr>Yu Gothic UI Semibold</vt:lpstr>
      <vt:lpstr>Microsoft YaHei</vt:lpstr>
      <vt:lpstr>Arial Unicode MS</vt:lpstr>
      <vt:lpstr>Calibri</vt:lpstr>
      <vt:lpstr>Arrus-Black</vt:lpstr>
      <vt:lpstr>.VnCooper</vt:lpstr>
      <vt:lpstr>Arial-Rounded</vt:lpstr>
      <vt:lpstr>VNI-Avo</vt:lpstr>
      <vt:lpstr>Century Gothic</vt:lpstr>
      <vt:lpstr>Calibri</vt:lpstr>
      <vt:lpstr>字魂59号-创粗黑</vt:lpstr>
      <vt:lpstr>Coiny</vt:lpstr>
      <vt:lpstr>SVN-Fiolex Girls</vt:lpstr>
      <vt:lpstr>等线</vt:lpstr>
      <vt:lpstr>.VnArial</vt:lpstr>
      <vt:lpstr>Times New Roman</vt:lpstr>
      <vt:lpstr>1_Building Siblings Relationships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?</vt:lpstr>
      <vt:lpstr>?</vt:lpstr>
      <vt:lpstr>?</vt:lpstr>
      <vt:lpstr>PowerPoint 演示文稿</vt:lpstr>
      <vt:lpstr>PowerPoint 演示文稿</vt:lpstr>
      <vt:lpstr>PowerPoint 演示文稿</vt:lpstr>
      <vt:lpstr>Biết mỗi        có 10 quả cà chua. Tìm số thích hợp (theo mẫu).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Nga Phương</cp:lastModifiedBy>
  <cp:revision>339</cp:revision>
  <dcterms:created xsi:type="dcterms:W3CDTF">2011-09-30T13:18:00Z</dcterms:created>
  <dcterms:modified xsi:type="dcterms:W3CDTF">2026-01-22T02:33:57Z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1033-12.2.0.23196</vt:lpwstr>
  </property>
  <property fmtid="{D5CDD505-2E9C-101B-9397-08002B2CF9AE}" pid="3" name="ICV">
    <vt:lpwstr>E56CA99004164AF0B2EDD7542EBABD28_12</vt:lpwstr>
  </property>
</Properties>
</file>