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508" r:id="rId4"/>
    <p:sldId id="260" r:id="rId5"/>
    <p:sldId id="261" r:id="rId6"/>
    <p:sldId id="265" r:id="rId7"/>
    <p:sldId id="337" r:id="rId8"/>
    <p:sldId id="338" r:id="rId9"/>
    <p:sldId id="339" r:id="rId10"/>
    <p:sldId id="257" r:id="rId11"/>
    <p:sldId id="259" r:id="rId12"/>
    <p:sldId id="287" r:id="rId13"/>
    <p:sldId id="336" r:id="rId14"/>
    <p:sldId id="323" r:id="rId15"/>
    <p:sldId id="324" r:id="rId16"/>
    <p:sldId id="325" r:id="rId17"/>
    <p:sldId id="326" r:id="rId18"/>
    <p:sldId id="327" r:id="rId19"/>
    <p:sldId id="340" r:id="rId20"/>
    <p:sldId id="341" r:id="rId21"/>
    <p:sldId id="346" r:id="rId22"/>
    <p:sldId id="347" r:id="rId23"/>
    <p:sldId id="348" r:id="rId24"/>
    <p:sldId id="349" r:id="rId25"/>
    <p:sldId id="350" r:id="rId26"/>
    <p:sldId id="316" r:id="rId27"/>
    <p:sldId id="510" r:id="rId28"/>
    <p:sldId id="3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66"/>
    <a:srgbClr val="FF9900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02" autoAdjust="0"/>
    <p:restoredTop sz="93415" autoAdjust="0"/>
  </p:normalViewPr>
  <p:slideViewPr>
    <p:cSldViewPr snapToGrid="0">
      <p:cViewPr varScale="1">
        <p:scale>
          <a:sx n="81" d="100"/>
          <a:sy n="81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svg"/><Relationship Id="rId3" Type="http://schemas.microsoft.com/office/2007/relationships/media" Target="../media/media3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8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5.sv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2.xml"/><Relationship Id="rId21" Type="http://schemas.openxmlformats.org/officeDocument/2006/relationships/image" Target="../media/image58.png"/><Relationship Id="rId34" Type="http://schemas.openxmlformats.org/officeDocument/2006/relationships/image" Target="../media/image69.png"/><Relationship Id="rId7" Type="http://schemas.openxmlformats.org/officeDocument/2006/relationships/image" Target="../media/image52.png"/><Relationship Id="rId12" Type="http://schemas.openxmlformats.org/officeDocument/2006/relationships/slide" Target="slide25.xml"/><Relationship Id="rId17" Type="http://schemas.openxmlformats.org/officeDocument/2006/relationships/image" Target="../media/image56.png"/><Relationship Id="rId25" Type="http://schemas.openxmlformats.org/officeDocument/2006/relationships/image" Target="../media/image61.png"/><Relationship Id="rId3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3.xml"/><Relationship Id="rId11" Type="http://schemas.microsoft.com/office/2007/relationships/hdphoto" Target="../media/hdphoto9.wdp"/><Relationship Id="rId24" Type="http://schemas.openxmlformats.org/officeDocument/2006/relationships/image" Target="../media/image60.png"/><Relationship Id="rId32" Type="http://schemas.openxmlformats.org/officeDocument/2006/relationships/image" Target="../media/image67.png"/><Relationship Id="rId5" Type="http://schemas.microsoft.com/office/2007/relationships/hdphoto" Target="../media/hdphoto7.wdp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image" Target="../media/image63.png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31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slide" Target="slide21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8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4.png"/><Relationship Id="rId18" Type="http://schemas.openxmlformats.org/officeDocument/2006/relationships/image" Target="../media/image77.png"/><Relationship Id="rId26" Type="http://schemas.openxmlformats.org/officeDocument/2006/relationships/image" Target="../media/image82.png"/><Relationship Id="rId3" Type="http://schemas.openxmlformats.org/officeDocument/2006/relationships/audio" Target="../media/audio3.wav"/><Relationship Id="rId21" Type="http://schemas.microsoft.com/office/2007/relationships/hdphoto" Target="../media/hdphoto22.wdp"/><Relationship Id="rId7" Type="http://schemas.openxmlformats.org/officeDocument/2006/relationships/image" Target="../media/image71.png"/><Relationship Id="rId12" Type="http://schemas.microsoft.com/office/2007/relationships/hdphoto" Target="../media/hdphoto18.wdp"/><Relationship Id="rId17" Type="http://schemas.openxmlformats.org/officeDocument/2006/relationships/image" Target="../media/image76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0.xml"/><Relationship Id="rId11" Type="http://schemas.openxmlformats.org/officeDocument/2006/relationships/image" Target="../media/image73.png"/><Relationship Id="rId24" Type="http://schemas.openxmlformats.org/officeDocument/2006/relationships/image" Target="../media/image80.png"/><Relationship Id="rId5" Type="http://schemas.openxmlformats.org/officeDocument/2006/relationships/image" Target="../media/image2.png"/><Relationship Id="rId15" Type="http://schemas.openxmlformats.org/officeDocument/2006/relationships/image" Target="../media/image75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4.wav"/><Relationship Id="rId9" Type="http://schemas.openxmlformats.org/officeDocument/2006/relationships/image" Target="../media/image72.png"/><Relationship Id="rId14" Type="http://schemas.microsoft.com/office/2007/relationships/hdphoto" Target="../media/hdphoto19.wdp"/><Relationship Id="rId22" Type="http://schemas.openxmlformats.org/officeDocument/2006/relationships/image" Target="../media/image79.png"/><Relationship Id="rId27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18" Type="http://schemas.microsoft.com/office/2007/relationships/hdphoto" Target="../media/hdphoto23.wdp"/><Relationship Id="rId26" Type="http://schemas.openxmlformats.org/officeDocument/2006/relationships/image" Target="../media/image84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5" Type="http://schemas.openxmlformats.org/officeDocument/2006/relationships/slide" Target="slide20.xml"/><Relationship Id="rId2" Type="http://schemas.openxmlformats.org/officeDocument/2006/relationships/notesSlide" Target="../notesSlides/notesSlide9.xml"/><Relationship Id="rId16" Type="http://schemas.microsoft.com/office/2007/relationships/hdphoto" Target="../media/hdphoto22.wdp"/><Relationship Id="rId20" Type="http://schemas.openxmlformats.org/officeDocument/2006/relationships/image" Target="../media/image81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11" Type="http://schemas.microsoft.com/office/2007/relationships/hdphoto" Target="../media/hdphoto20.wdp"/><Relationship Id="rId24" Type="http://schemas.openxmlformats.org/officeDocument/2006/relationships/image" Target="../media/image74.png"/><Relationship Id="rId5" Type="http://schemas.openxmlformats.org/officeDocument/2006/relationships/image" Target="../media/image2.png"/><Relationship Id="rId15" Type="http://schemas.openxmlformats.org/officeDocument/2006/relationships/image" Target="../media/image78.png"/><Relationship Id="rId23" Type="http://schemas.openxmlformats.org/officeDocument/2006/relationships/image" Target="../media/image83.png"/><Relationship Id="rId28" Type="http://schemas.openxmlformats.org/officeDocument/2006/relationships/image" Target="../media/image89.png"/><Relationship Id="rId10" Type="http://schemas.openxmlformats.org/officeDocument/2006/relationships/image" Target="../media/image75.png"/><Relationship Id="rId19" Type="http://schemas.openxmlformats.org/officeDocument/2006/relationships/image" Target="../media/image80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2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18" Type="http://schemas.microsoft.com/office/2007/relationships/hdphoto" Target="../media/hdphoto23.wdp"/><Relationship Id="rId26" Type="http://schemas.openxmlformats.org/officeDocument/2006/relationships/image" Target="../media/image85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5" Type="http://schemas.openxmlformats.org/officeDocument/2006/relationships/slide" Target="slide20.xml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20" Type="http://schemas.openxmlformats.org/officeDocument/2006/relationships/image" Target="../media/image81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11" Type="http://schemas.microsoft.com/office/2007/relationships/hdphoto" Target="../media/hdphoto20.wdp"/><Relationship Id="rId24" Type="http://schemas.openxmlformats.org/officeDocument/2006/relationships/image" Target="../media/image74.png"/><Relationship Id="rId5" Type="http://schemas.openxmlformats.org/officeDocument/2006/relationships/image" Target="../media/image2.png"/><Relationship Id="rId15" Type="http://schemas.openxmlformats.org/officeDocument/2006/relationships/image" Target="../media/image78.png"/><Relationship Id="rId23" Type="http://schemas.openxmlformats.org/officeDocument/2006/relationships/image" Target="../media/image83.png"/><Relationship Id="rId28" Type="http://schemas.openxmlformats.org/officeDocument/2006/relationships/image" Target="../media/image94.png"/><Relationship Id="rId10" Type="http://schemas.openxmlformats.org/officeDocument/2006/relationships/image" Target="../media/image75.png"/><Relationship Id="rId19" Type="http://schemas.openxmlformats.org/officeDocument/2006/relationships/image" Target="../media/image80.png"/><Relationship Id="rId31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2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5" Type="http://schemas.openxmlformats.org/officeDocument/2006/relationships/image" Target="../media/image103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687387" y="347134"/>
            <a:ext cx="10817226" cy="857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XÃNẬM</a:t>
            </a:r>
            <a:r>
              <a:rPr lang="en-US" sz="4400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endParaRPr lang="en-US" sz="4400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1218884" y="5821367"/>
            <a:ext cx="9601516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</a:t>
            </a:r>
            <a:r>
              <a:rPr lang="en-US" sz="3600" kern="10" dirty="0" err="1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600" kern="10" dirty="0" err="1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2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54A9E-5C85-3680-C3D0-1385D716D2D6}"/>
              </a:ext>
            </a:extLst>
          </p:cNvPr>
          <p:cNvSpPr txBox="1"/>
          <p:nvPr/>
        </p:nvSpPr>
        <p:spPr>
          <a:xfrm>
            <a:off x="6476215" y="-6787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/>
          </a:p>
        </p:txBody>
      </p:sp>
      <p:sp>
        <p:nvSpPr>
          <p:cNvPr id="4" name="WordArt 16">
            <a:extLst>
              <a:ext uri="{FF2B5EF4-FFF2-40B4-BE49-F238E27FC236}">
                <a16:creationId xmlns:a16="http://schemas.microsoft.com/office/drawing/2014/main" id="{F026A254-CB07-E1A3-2C8A-8F02DC30EA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4350" y="1769337"/>
            <a:ext cx="10763325" cy="821751"/>
          </a:xfrm>
          <a:prstGeom prst="rect">
            <a:avLst/>
          </a:prstGeom>
        </p:spPr>
        <p:txBody>
          <a:bodyPr wrap="none" lIns="91436" tIns="45719" rIns="91436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NẬM</a:t>
            </a:r>
            <a:r>
              <a:rPr lang="en-US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vi-VN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0F710-5407-3F97-1925-CCE097B8125F}"/>
              </a:ext>
            </a:extLst>
          </p:cNvPr>
          <p:cNvSpPr txBox="1"/>
          <p:nvPr/>
        </p:nvSpPr>
        <p:spPr>
          <a:xfrm>
            <a:off x="814349" y="3039035"/>
            <a:ext cx="106902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VN" sz="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</a:t>
            </a:r>
            <a:r>
              <a:rPr lang="en-VN" sz="6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6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endParaRPr lang="en-VN" sz="6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4" grpId="0"/>
      <p:bldP spid="37896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281CB5-B7BC-2B79-799D-3905B199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87" y="0"/>
            <a:ext cx="9341613" cy="63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64968" y="657031"/>
            <a:ext cx="4007300" cy="262843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5636304" y="763678"/>
            <a:ext cx="4348930" cy="2281079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5445046" y="3460706"/>
                <a:ext cx="4098878" cy="2705824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 ô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bến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chiếm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ô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bến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còn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"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"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đấy</a:t>
                </a:r>
                <a:r>
                  <a:rPr lang="en-US" sz="2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046" y="3460706"/>
                <a:ext cx="4098878" cy="2705824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8109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khác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0)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343697" y="2927097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697" y="2927097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43697" y="4013152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697" y="4013152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 b="-122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54C6DD-1452-BCD2-0082-E3C5D3FED3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528" y="-81009"/>
            <a:ext cx="11528810" cy="619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06" y="-600501"/>
            <a:ext cx="7602279" cy="74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2100701" y="2563906"/>
            <a:ext cx="8765036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sX0" fmla="*/ 0 w 6880559"/>
              <a:gd name="csY0" fmla="*/ 781626 h 4689665"/>
              <a:gd name="csX1" fmla="*/ 781626 w 6880559"/>
              <a:gd name="csY1" fmla="*/ 0 h 4689665"/>
              <a:gd name="csX2" fmla="*/ 6098933 w 6880559"/>
              <a:gd name="csY2" fmla="*/ 0 h 4689665"/>
              <a:gd name="csX3" fmla="*/ 6880559 w 6880559"/>
              <a:gd name="csY3" fmla="*/ 781626 h 4689665"/>
              <a:gd name="csX4" fmla="*/ 6880559 w 6880559"/>
              <a:gd name="csY4" fmla="*/ 3908039 h 4689665"/>
              <a:gd name="csX5" fmla="*/ 6098933 w 6880559"/>
              <a:gd name="csY5" fmla="*/ 4689665 h 4689665"/>
              <a:gd name="csX6" fmla="*/ 781626 w 6880559"/>
              <a:gd name="csY6" fmla="*/ 4689665 h 4689665"/>
              <a:gd name="csX7" fmla="*/ 0 w 6880559"/>
              <a:gd name="csY7" fmla="*/ 3908039 h 4689665"/>
              <a:gd name="csX8" fmla="*/ 0 w 6880559"/>
              <a:gd name="csY8" fmla="*/ 781626 h 4689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̂́t thúc tiết học bằng AI #giaovientieuhoc #xuhuong #hocAI -2104.MP4">
            <a:hlinkClick r:id="" action="ppaction://media"/>
            <a:extLst>
              <a:ext uri="{FF2B5EF4-FFF2-40B4-BE49-F238E27FC236}">
                <a16:creationId xmlns:a16="http://schemas.microsoft.com/office/drawing/2014/main" id="{C6C9B87B-DDAC-1C3D-9925-EE8D76B0DE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06812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sX0" fmla="*/ 0 w 13456498"/>
                  <a:gd name="csY0" fmla="*/ 1994261 h 11965329"/>
                  <a:gd name="csX1" fmla="*/ 1994261 w 13456498"/>
                  <a:gd name="csY1" fmla="*/ 0 h 11965329"/>
                  <a:gd name="csX2" fmla="*/ 11462237 w 13456498"/>
                  <a:gd name="csY2" fmla="*/ 0 h 11965329"/>
                  <a:gd name="csX3" fmla="*/ 13456498 w 13456498"/>
                  <a:gd name="csY3" fmla="*/ 1994261 h 11965329"/>
                  <a:gd name="csX4" fmla="*/ 13456498 w 13456498"/>
                  <a:gd name="csY4" fmla="*/ 9971068 h 11965329"/>
                  <a:gd name="csX5" fmla="*/ 11462237 w 13456498"/>
                  <a:gd name="csY5" fmla="*/ 11965329 h 11965329"/>
                  <a:gd name="csX6" fmla="*/ 1994261 w 13456498"/>
                  <a:gd name="csY6" fmla="*/ 11965329 h 11965329"/>
                  <a:gd name="csX7" fmla="*/ 0 w 13456498"/>
                  <a:gd name="csY7" fmla="*/ 9971068 h 11965329"/>
                  <a:gd name="csX8" fmla="*/ 0 w 13456498"/>
                  <a:gd name="csY8" fmla="*/ 1994261 h 119653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lắng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nghe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giáo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thật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nhé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sX0" fmla="*/ 0 w 11702720"/>
              <a:gd name="csY0" fmla="*/ 1062775 h 6376522"/>
              <a:gd name="csX1" fmla="*/ 1062775 w 11702720"/>
              <a:gd name="csY1" fmla="*/ 0 h 6376522"/>
              <a:gd name="csX2" fmla="*/ 10639945 w 11702720"/>
              <a:gd name="csY2" fmla="*/ 0 h 6376522"/>
              <a:gd name="csX3" fmla="*/ 11702720 w 11702720"/>
              <a:gd name="csY3" fmla="*/ 1062775 h 6376522"/>
              <a:gd name="csX4" fmla="*/ 11702720 w 11702720"/>
              <a:gd name="csY4" fmla="*/ 5313747 h 6376522"/>
              <a:gd name="csX5" fmla="*/ 10639945 w 11702720"/>
              <a:gd name="csY5" fmla="*/ 6376522 h 6376522"/>
              <a:gd name="csX6" fmla="*/ 1062775 w 11702720"/>
              <a:gd name="csY6" fmla="*/ 6376522 h 6376522"/>
              <a:gd name="csX7" fmla="*/ 0 w 11702720"/>
              <a:gd name="csY7" fmla="*/ 5313747 h 6376522"/>
              <a:gd name="csX8" fmla="*/ 0 w 11702720"/>
              <a:gd name="csY8" fmla="*/ 1062775 h 63765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419231" y="765195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thương của phép chia 5 : 9 dưới dạng phân số.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sX0" fmla="*/ 0 w 11702720"/>
              <a:gd name="csY0" fmla="*/ 1062775 h 6376522"/>
              <a:gd name="csX1" fmla="*/ 1062775 w 11702720"/>
              <a:gd name="csY1" fmla="*/ 0 h 6376522"/>
              <a:gd name="csX2" fmla="*/ 10639945 w 11702720"/>
              <a:gd name="csY2" fmla="*/ 0 h 6376522"/>
              <a:gd name="csX3" fmla="*/ 11702720 w 11702720"/>
              <a:gd name="csY3" fmla="*/ 1062775 h 6376522"/>
              <a:gd name="csX4" fmla="*/ 11702720 w 11702720"/>
              <a:gd name="csY4" fmla="*/ 5313747 h 6376522"/>
              <a:gd name="csX5" fmla="*/ 10639945 w 11702720"/>
              <a:gd name="csY5" fmla="*/ 6376522 h 6376522"/>
              <a:gd name="csX6" fmla="*/ 1062775 w 11702720"/>
              <a:gd name="csY6" fmla="*/ 6376522 h 6376522"/>
              <a:gd name="csX7" fmla="*/ 0 w 11702720"/>
              <a:gd name="csY7" fmla="*/ 5313747 h 6376522"/>
              <a:gd name="csX8" fmla="*/ 0 w 11702720"/>
              <a:gd name="csY8" fmla="*/ 1062775 h 63765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sX0" fmla="*/ 0 w 11702720"/>
              <a:gd name="csY0" fmla="*/ 1062775 h 6376522"/>
              <a:gd name="csX1" fmla="*/ 1062775 w 11702720"/>
              <a:gd name="csY1" fmla="*/ 0 h 6376522"/>
              <a:gd name="csX2" fmla="*/ 10639945 w 11702720"/>
              <a:gd name="csY2" fmla="*/ 0 h 6376522"/>
              <a:gd name="csX3" fmla="*/ 11702720 w 11702720"/>
              <a:gd name="csY3" fmla="*/ 1062775 h 6376522"/>
              <a:gd name="csX4" fmla="*/ 11702720 w 11702720"/>
              <a:gd name="csY4" fmla="*/ 5313747 h 6376522"/>
              <a:gd name="csX5" fmla="*/ 10639945 w 11702720"/>
              <a:gd name="csY5" fmla="*/ 6376522 h 6376522"/>
              <a:gd name="csX6" fmla="*/ 1062775 w 11702720"/>
              <a:gd name="csY6" fmla="*/ 6376522 h 6376522"/>
              <a:gd name="csX7" fmla="*/ 0 w 11702720"/>
              <a:gd name="csY7" fmla="*/ 5313747 h 6376522"/>
              <a:gd name="csX8" fmla="*/ 0 w 11702720"/>
              <a:gd name="csY8" fmla="*/ 1062775 h 63765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sX0" fmla="*/ 0 w 11702720"/>
              <a:gd name="csY0" fmla="*/ 1062775 h 6376522"/>
              <a:gd name="csX1" fmla="*/ 1062775 w 11702720"/>
              <a:gd name="csY1" fmla="*/ 0 h 6376522"/>
              <a:gd name="csX2" fmla="*/ 10639945 w 11702720"/>
              <a:gd name="csY2" fmla="*/ 0 h 6376522"/>
              <a:gd name="csX3" fmla="*/ 11702720 w 11702720"/>
              <a:gd name="csY3" fmla="*/ 1062775 h 6376522"/>
              <a:gd name="csX4" fmla="*/ 11702720 w 11702720"/>
              <a:gd name="csY4" fmla="*/ 5313747 h 6376522"/>
              <a:gd name="csX5" fmla="*/ 10639945 w 11702720"/>
              <a:gd name="csY5" fmla="*/ 6376522 h 6376522"/>
              <a:gd name="csX6" fmla="*/ 1062775 w 11702720"/>
              <a:gd name="csY6" fmla="*/ 6376522 h 6376522"/>
              <a:gd name="csX7" fmla="*/ 0 w 11702720"/>
              <a:gd name="csY7" fmla="*/ 5313747 h 6376522"/>
              <a:gd name="csX8" fmla="*/ 0 w 11702720"/>
              <a:gd name="csY8" fmla="*/ 1062775 h 63765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sX0" fmla="*/ 0 w 9983972"/>
              <a:gd name="csY0" fmla="*/ 2412841 h 4825681"/>
              <a:gd name="csX1" fmla="*/ 1658628 w 9983972"/>
              <a:gd name="csY1" fmla="*/ 0 h 4825681"/>
              <a:gd name="csX2" fmla="*/ 2064692 w 9983972"/>
              <a:gd name="csY2" fmla="*/ 0 h 4825681"/>
              <a:gd name="csX3" fmla="*/ 2804091 w 9983972"/>
              <a:gd name="csY3" fmla="*/ 0 h 4825681"/>
              <a:gd name="csX4" fmla="*/ 3476823 w 9983972"/>
              <a:gd name="csY4" fmla="*/ 0 h 4825681"/>
              <a:gd name="csX5" fmla="*/ 4149556 w 9983972"/>
              <a:gd name="csY5" fmla="*/ 0 h 4825681"/>
              <a:gd name="csX6" fmla="*/ 4888955 w 9983972"/>
              <a:gd name="csY6" fmla="*/ 0 h 4825681"/>
              <a:gd name="csX7" fmla="*/ 5561687 w 9983972"/>
              <a:gd name="csY7" fmla="*/ 0 h 4825681"/>
              <a:gd name="csX8" fmla="*/ 6167753 w 9983972"/>
              <a:gd name="csY8" fmla="*/ 0 h 4825681"/>
              <a:gd name="csX9" fmla="*/ 6640483 w 9983972"/>
              <a:gd name="csY9" fmla="*/ 0 h 4825681"/>
              <a:gd name="csX10" fmla="*/ 7113214 w 9983972"/>
              <a:gd name="csY10" fmla="*/ 0 h 4825681"/>
              <a:gd name="csX11" fmla="*/ 7719279 w 9983972"/>
              <a:gd name="csY11" fmla="*/ 0 h 4825681"/>
              <a:gd name="csX12" fmla="*/ 8325345 w 9983972"/>
              <a:gd name="csY12" fmla="*/ 0 h 4825681"/>
              <a:gd name="csX13" fmla="*/ 9983973 w 9983972"/>
              <a:gd name="csY13" fmla="*/ 2412841 h 4825681"/>
              <a:gd name="csX14" fmla="*/ 9983972 w 9983972"/>
              <a:gd name="csY14" fmla="*/ 2412841 h 4825681"/>
              <a:gd name="csX15" fmla="*/ 8325343 w 9983972"/>
              <a:gd name="csY15" fmla="*/ 4825682 h 4825681"/>
              <a:gd name="csX16" fmla="*/ 7785945 w 9983972"/>
              <a:gd name="csY16" fmla="*/ 4825682 h 4825681"/>
              <a:gd name="csX17" fmla="*/ 7179880 w 9983972"/>
              <a:gd name="csY17" fmla="*/ 4825682 h 4825681"/>
              <a:gd name="csX18" fmla="*/ 6573816 w 9983972"/>
              <a:gd name="csY18" fmla="*/ 4825682 h 4825681"/>
              <a:gd name="csX19" fmla="*/ 6167752 w 9983972"/>
              <a:gd name="csY19" fmla="*/ 4825682 h 4825681"/>
              <a:gd name="csX20" fmla="*/ 5428352 w 9983972"/>
              <a:gd name="csY20" fmla="*/ 4825682 h 4825681"/>
              <a:gd name="csX21" fmla="*/ 4955621 w 9983972"/>
              <a:gd name="csY21" fmla="*/ 4825681 h 4825681"/>
              <a:gd name="csX22" fmla="*/ 4549558 w 9983972"/>
              <a:gd name="csY22" fmla="*/ 4825681 h 4825681"/>
              <a:gd name="csX23" fmla="*/ 4076827 w 9983972"/>
              <a:gd name="csY23" fmla="*/ 4825681 h 4825681"/>
              <a:gd name="csX24" fmla="*/ 3470762 w 9983972"/>
              <a:gd name="csY24" fmla="*/ 4825681 h 4825681"/>
              <a:gd name="csX25" fmla="*/ 2998032 w 9983972"/>
              <a:gd name="csY25" fmla="*/ 4825681 h 4825681"/>
              <a:gd name="csX26" fmla="*/ 2391966 w 9983972"/>
              <a:gd name="csY26" fmla="*/ 4825681 h 4825681"/>
              <a:gd name="csX27" fmla="*/ 1658628 w 9983972"/>
              <a:gd name="csY27" fmla="*/ 4825681 h 4825681"/>
              <a:gd name="csX28" fmla="*/ 0 w 9983972"/>
              <a:gd name="csY28" fmla="*/ 2412839 h 4825681"/>
              <a:gd name="csX29" fmla="*/ 0 w 9983972"/>
              <a:gd name="csY29" fmla="*/ 2412841 h 4825681"/>
              <a:gd name="csX0" fmla="*/ 0 w 9983972"/>
              <a:gd name="csY0" fmla="*/ 2412841 h 4825681"/>
              <a:gd name="csX1" fmla="*/ 1658628 w 9983972"/>
              <a:gd name="csY1" fmla="*/ 0 h 4825681"/>
              <a:gd name="csX2" fmla="*/ 2131359 w 9983972"/>
              <a:gd name="csY2" fmla="*/ 0 h 4825681"/>
              <a:gd name="csX3" fmla="*/ 2737424 w 9983972"/>
              <a:gd name="csY3" fmla="*/ 0 h 4825681"/>
              <a:gd name="csX4" fmla="*/ 3410156 w 9983972"/>
              <a:gd name="csY4" fmla="*/ 0 h 4825681"/>
              <a:gd name="csX5" fmla="*/ 3882886 w 9983972"/>
              <a:gd name="csY5" fmla="*/ 0 h 4825681"/>
              <a:gd name="csX6" fmla="*/ 4355618 w 9983972"/>
              <a:gd name="csY6" fmla="*/ 0 h 4825681"/>
              <a:gd name="csX7" fmla="*/ 4895016 w 9983972"/>
              <a:gd name="csY7" fmla="*/ 0 h 4825681"/>
              <a:gd name="csX8" fmla="*/ 5301079 w 9983972"/>
              <a:gd name="csY8" fmla="*/ 0 h 4825681"/>
              <a:gd name="csX9" fmla="*/ 6040479 w 9983972"/>
              <a:gd name="csY9" fmla="*/ 0 h 4825681"/>
              <a:gd name="csX10" fmla="*/ 6579876 w 9983972"/>
              <a:gd name="csY10" fmla="*/ 0 h 4825681"/>
              <a:gd name="csX11" fmla="*/ 7185942 w 9983972"/>
              <a:gd name="csY11" fmla="*/ 0 h 4825681"/>
              <a:gd name="csX12" fmla="*/ 7592006 w 9983972"/>
              <a:gd name="csY12" fmla="*/ 0 h 4825681"/>
              <a:gd name="csX13" fmla="*/ 8325345 w 9983972"/>
              <a:gd name="csY13" fmla="*/ 0 h 4825681"/>
              <a:gd name="csX14" fmla="*/ 9983973 w 9983972"/>
              <a:gd name="csY14" fmla="*/ 2412841 h 4825681"/>
              <a:gd name="csX15" fmla="*/ 9983972 w 9983972"/>
              <a:gd name="csY15" fmla="*/ 2412841 h 4825681"/>
              <a:gd name="csX16" fmla="*/ 8325343 w 9983972"/>
              <a:gd name="csY16" fmla="*/ 4825682 h 4825681"/>
              <a:gd name="csX17" fmla="*/ 7852612 w 9983972"/>
              <a:gd name="csY17" fmla="*/ 4825682 h 4825681"/>
              <a:gd name="csX18" fmla="*/ 7179880 w 9983972"/>
              <a:gd name="csY18" fmla="*/ 4825682 h 4825681"/>
              <a:gd name="csX19" fmla="*/ 6707150 w 9983972"/>
              <a:gd name="csY19" fmla="*/ 4825682 h 4825681"/>
              <a:gd name="csX20" fmla="*/ 6101085 w 9983972"/>
              <a:gd name="csY20" fmla="*/ 4825682 h 4825681"/>
              <a:gd name="csX21" fmla="*/ 5695021 w 9983972"/>
              <a:gd name="csY21" fmla="*/ 4825682 h 4825681"/>
              <a:gd name="csX22" fmla="*/ 5022289 w 9983972"/>
              <a:gd name="csY22" fmla="*/ 4825682 h 4825681"/>
              <a:gd name="csX23" fmla="*/ 4282890 w 9983972"/>
              <a:gd name="csY23" fmla="*/ 4825681 h 4825681"/>
              <a:gd name="csX24" fmla="*/ 3676825 w 9983972"/>
              <a:gd name="csY24" fmla="*/ 4825681 h 4825681"/>
              <a:gd name="csX25" fmla="*/ 3070759 w 9983972"/>
              <a:gd name="csY25" fmla="*/ 4825681 h 4825681"/>
              <a:gd name="csX26" fmla="*/ 2664695 w 9983972"/>
              <a:gd name="csY26" fmla="*/ 4825681 h 4825681"/>
              <a:gd name="csX27" fmla="*/ 1658628 w 9983972"/>
              <a:gd name="csY27" fmla="*/ 4825681 h 4825681"/>
              <a:gd name="csX28" fmla="*/ 0 w 9983972"/>
              <a:gd name="csY28" fmla="*/ 2412839 h 4825681"/>
              <a:gd name="csX29" fmla="*/ 0 w 9983972"/>
              <a:gd name="csY29" fmla="*/ 2412841 h 4825681"/>
              <a:gd name="csX0" fmla="*/ 0 w 9983972"/>
              <a:gd name="csY0" fmla="*/ 2412841 h 4825681"/>
              <a:gd name="csX1" fmla="*/ 1658628 w 9983972"/>
              <a:gd name="csY1" fmla="*/ 0 h 4825681"/>
              <a:gd name="csX2" fmla="*/ 2064692 w 9983972"/>
              <a:gd name="csY2" fmla="*/ 0 h 4825681"/>
              <a:gd name="csX3" fmla="*/ 2804091 w 9983972"/>
              <a:gd name="csY3" fmla="*/ 0 h 4825681"/>
              <a:gd name="csX4" fmla="*/ 3476823 w 9983972"/>
              <a:gd name="csY4" fmla="*/ 0 h 4825681"/>
              <a:gd name="csX5" fmla="*/ 4149556 w 9983972"/>
              <a:gd name="csY5" fmla="*/ 0 h 4825681"/>
              <a:gd name="csX6" fmla="*/ 4888955 w 9983972"/>
              <a:gd name="csY6" fmla="*/ 0 h 4825681"/>
              <a:gd name="csX7" fmla="*/ 5561687 w 9983972"/>
              <a:gd name="csY7" fmla="*/ 0 h 4825681"/>
              <a:gd name="csX8" fmla="*/ 6167753 w 9983972"/>
              <a:gd name="csY8" fmla="*/ 0 h 4825681"/>
              <a:gd name="csX9" fmla="*/ 6640483 w 9983972"/>
              <a:gd name="csY9" fmla="*/ 0 h 4825681"/>
              <a:gd name="csX10" fmla="*/ 7113214 w 9983972"/>
              <a:gd name="csY10" fmla="*/ 0 h 4825681"/>
              <a:gd name="csX11" fmla="*/ 7719279 w 9983972"/>
              <a:gd name="csY11" fmla="*/ 0 h 4825681"/>
              <a:gd name="csX12" fmla="*/ 8325345 w 9983972"/>
              <a:gd name="csY12" fmla="*/ 0 h 4825681"/>
              <a:gd name="csX13" fmla="*/ 9983973 w 9983972"/>
              <a:gd name="csY13" fmla="*/ 2412841 h 4825681"/>
              <a:gd name="csX14" fmla="*/ 9983972 w 9983972"/>
              <a:gd name="csY14" fmla="*/ 2412841 h 4825681"/>
              <a:gd name="csX15" fmla="*/ 8325343 w 9983972"/>
              <a:gd name="csY15" fmla="*/ 4825682 h 4825681"/>
              <a:gd name="csX16" fmla="*/ 7785945 w 9983972"/>
              <a:gd name="csY16" fmla="*/ 4825682 h 4825681"/>
              <a:gd name="csX17" fmla="*/ 7179880 w 9983972"/>
              <a:gd name="csY17" fmla="*/ 4825682 h 4825681"/>
              <a:gd name="csX18" fmla="*/ 6573816 w 9983972"/>
              <a:gd name="csY18" fmla="*/ 4825682 h 4825681"/>
              <a:gd name="csX19" fmla="*/ 6167752 w 9983972"/>
              <a:gd name="csY19" fmla="*/ 4825682 h 4825681"/>
              <a:gd name="csX20" fmla="*/ 5428352 w 9983972"/>
              <a:gd name="csY20" fmla="*/ 4825682 h 4825681"/>
              <a:gd name="csX21" fmla="*/ 4955621 w 9983972"/>
              <a:gd name="csY21" fmla="*/ 4825681 h 4825681"/>
              <a:gd name="csX22" fmla="*/ 4549558 w 9983972"/>
              <a:gd name="csY22" fmla="*/ 4825681 h 4825681"/>
              <a:gd name="csX23" fmla="*/ 4076827 w 9983972"/>
              <a:gd name="csY23" fmla="*/ 4825681 h 4825681"/>
              <a:gd name="csX24" fmla="*/ 3470762 w 9983972"/>
              <a:gd name="csY24" fmla="*/ 4825681 h 4825681"/>
              <a:gd name="csX25" fmla="*/ 2998032 w 9983972"/>
              <a:gd name="csY25" fmla="*/ 4825681 h 4825681"/>
              <a:gd name="csX26" fmla="*/ 2391966 w 9983972"/>
              <a:gd name="csY26" fmla="*/ 4825681 h 4825681"/>
              <a:gd name="csX27" fmla="*/ 1658628 w 9983972"/>
              <a:gd name="csY27" fmla="*/ 4825681 h 4825681"/>
              <a:gd name="csX28" fmla="*/ 0 w 9983972"/>
              <a:gd name="csY28" fmla="*/ 2412839 h 4825681"/>
              <a:gd name="csX29" fmla="*/ 0 w 9983972"/>
              <a:gd name="csY29" fmla="*/ 2412841 h 48256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986</TotalTime>
  <Words>667</Words>
  <Application>Microsoft Office PowerPoint</Application>
  <PresentationFormat>Widescreen</PresentationFormat>
  <Paragraphs>100</Paragraphs>
  <Slides>26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.VnAristote</vt:lpstr>
      <vt:lpstr>Amasis MT Pro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等线</vt:lpstr>
      <vt:lpstr>LNTH-LuoLuoNotangYuanTi 1</vt:lpstr>
      <vt:lpstr>SVN-Poky's</vt:lpstr>
      <vt:lpstr>Times New Roman</vt:lpstr>
      <vt:lpstr>UTM Cookies</vt:lpstr>
      <vt:lpstr>UTM Duepuntozero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MT HOAHONG</cp:lastModifiedBy>
  <cp:revision>276</cp:revision>
  <dcterms:created xsi:type="dcterms:W3CDTF">2023-06-08T14:57:11Z</dcterms:created>
  <dcterms:modified xsi:type="dcterms:W3CDTF">2026-01-21T16:39:44Z</dcterms:modified>
  <cp:category>9Slide.vn</cp:category>
</cp:coreProperties>
</file>