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82" r:id="rId3"/>
    <p:sldId id="286" r:id="rId4"/>
    <p:sldId id="285" r:id="rId5"/>
    <p:sldId id="287" r:id="rId6"/>
    <p:sldId id="288" r:id="rId7"/>
    <p:sldId id="260" r:id="rId8"/>
    <p:sldId id="289" r:id="rId9"/>
    <p:sldId id="290" r:id="rId10"/>
    <p:sldId id="266" r:id="rId11"/>
    <p:sldId id="291" r:id="rId12"/>
    <p:sldId id="292" r:id="rId13"/>
    <p:sldId id="293" r:id="rId14"/>
    <p:sldId id="294" r:id="rId15"/>
    <p:sldId id="267" r:id="rId16"/>
    <p:sldId id="295" r:id="rId17"/>
    <p:sldId id="296" r:id="rId18"/>
    <p:sldId id="298" r:id="rId19"/>
    <p:sldId id="297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A5F4-2356-446F-B6D7-A6616013B37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9D5A0-C79E-47A6-B965-7EA7EB66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D5A0-C79E-47A6-B965-7EA7EB66AF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B2E7-D767-4619-919A-EEDA96593D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1160-FE9A-4291-B46E-CFBCF8DB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267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1775"/>
            <a:ext cx="42672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990600"/>
            <a:ext cx="38452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Màu đỏ cánh hoa hồng</a:t>
            </a:r>
          </a:p>
          <a:p>
            <a:r>
              <a:rPr lang="vi-VN" sz="2800" dirty="0">
                <a:latin typeface="+mj-lt"/>
              </a:rPr>
              <a:t>Nhuộm bừng cho đôi má</a:t>
            </a:r>
          </a:p>
          <a:p>
            <a:r>
              <a:rPr lang="vi-VN" sz="2800" dirty="0">
                <a:latin typeface="+mj-lt"/>
              </a:rPr>
              <a:t>Còn màu xanh chiếc lá</a:t>
            </a:r>
          </a:p>
          <a:p>
            <a:r>
              <a:rPr lang="vi-VN" sz="2800" dirty="0">
                <a:latin typeface="+mj-lt"/>
              </a:rPr>
              <a:t>Làm mát những rặng cây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254" y="2971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Bình minh treo trên mây</a:t>
            </a:r>
          </a:p>
          <a:p>
            <a:r>
              <a:rPr lang="vi-VN" sz="2800" dirty="0">
                <a:latin typeface="+mj-lt"/>
              </a:rPr>
              <a:t>Thả nắng vàng xuống đất</a:t>
            </a:r>
          </a:p>
          <a:p>
            <a:r>
              <a:rPr lang="vi-VN" sz="2800" dirty="0">
                <a:latin typeface="+mj-lt"/>
              </a:rPr>
              <a:t>Gió mang theo hương ngát</a:t>
            </a:r>
          </a:p>
          <a:p>
            <a:r>
              <a:rPr lang="vi-VN" sz="2800" dirty="0">
                <a:latin typeface="+mj-lt"/>
              </a:rPr>
              <a:t>Cho ong giỏ mật đầy.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4953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Còn chiếc áo tím này</a:t>
            </a:r>
          </a:p>
          <a:p>
            <a:r>
              <a:rPr lang="vi-VN" sz="2800" dirty="0">
                <a:latin typeface="+mj-lt"/>
              </a:rPr>
              <a:t>Tặng hoàng hôn sắm tối</a:t>
            </a:r>
          </a:p>
          <a:p>
            <a:r>
              <a:rPr lang="vi-VN" sz="2800" dirty="0">
                <a:latin typeface="+mj-lt"/>
              </a:rPr>
              <a:t>Những đôi mắt biết nói</a:t>
            </a:r>
          </a:p>
          <a:p>
            <a:r>
              <a:rPr lang="vi-VN" sz="2800" dirty="0">
                <a:latin typeface="+mj-lt"/>
              </a:rPr>
              <a:t>Vẽ màu biển biếc trong.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990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Màu nâu này biết không</a:t>
            </a:r>
          </a:p>
          <a:p>
            <a:r>
              <a:rPr lang="vi-VN" sz="2800" dirty="0">
                <a:latin typeface="+mj-lt"/>
              </a:rPr>
              <a:t>Từ đại ngàn xa thẳm</a:t>
            </a:r>
          </a:p>
          <a:p>
            <a:r>
              <a:rPr lang="vi-VN" sz="2800" dirty="0">
                <a:latin typeface="+mj-lt"/>
              </a:rPr>
              <a:t>Riêng đêm như màu mực</a:t>
            </a:r>
          </a:p>
          <a:p>
            <a:r>
              <a:rPr lang="vi-VN" sz="2800" dirty="0">
                <a:latin typeface="+mj-lt"/>
              </a:rPr>
              <a:t>Để thắp sao lên trời.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3048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Mắt nhìn khắp muôn nơi</a:t>
            </a:r>
          </a:p>
          <a:p>
            <a:r>
              <a:rPr lang="vi-VN" sz="2800" dirty="0">
                <a:latin typeface="+mj-lt"/>
              </a:rPr>
              <a:t>Sắc màu không kể hết</a:t>
            </a:r>
          </a:p>
          <a:p>
            <a:r>
              <a:rPr lang="vi-VN" sz="2800" dirty="0">
                <a:latin typeface="+mj-lt"/>
              </a:rPr>
              <a:t>Em tô thêm màu trắng</a:t>
            </a:r>
          </a:p>
          <a:p>
            <a:r>
              <a:rPr lang="vi-VN" sz="2800" dirty="0">
                <a:latin typeface="+mj-lt"/>
              </a:rPr>
              <a:t>Trên tóc mẹ sương hơn</a:t>
            </a:r>
            <a:r>
              <a:rPr lang="vi-VN" sz="2800" dirty="0" smtClean="0">
                <a:latin typeface="+mj-lt"/>
              </a:rPr>
              <a:t>...</a:t>
            </a:r>
            <a:endParaRPr lang="vi-VN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2329" y="304800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VẼ MÀU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5029200"/>
            <a:ext cx="186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(Bảo Ngọc)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1686446"/>
            <a:ext cx="533400" cy="4241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3614410"/>
            <a:ext cx="533400" cy="4241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04800" y="5648846"/>
            <a:ext cx="533400" cy="4241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607258" y="1686446"/>
            <a:ext cx="533400" cy="4241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607258" y="3743846"/>
            <a:ext cx="533400" cy="4241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3048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2900809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7432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1144" y="1447799"/>
            <a:ext cx="4763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NHÓM CHIA SẺ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3048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144" y="1447799"/>
            <a:ext cx="4763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NHÓM CHIA SẺ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2900809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3334" y="2989421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iải nghĩa từ “đại ngàn”.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662809"/>
            <a:ext cx="7340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TL: “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62600" cy="35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5224790"/>
            <a:ext cx="1587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843548"/>
            <a:ext cx="391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4800600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647364" cy="24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3176" y="4800600"/>
            <a:ext cx="190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90800" y="11430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832010"/>
            <a:ext cx="6973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99899" y="11430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4882" y="1905000"/>
            <a:ext cx="7363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04741" y="2819400"/>
            <a:ext cx="59436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latin typeface="+mj-lt"/>
              </a:rPr>
              <a:t>Màu đỏ cánh hoa hồng</a:t>
            </a:r>
          </a:p>
          <a:p>
            <a:r>
              <a:rPr lang="vi-VN" sz="3200" dirty="0">
                <a:latin typeface="+mj-lt"/>
              </a:rPr>
              <a:t>Nhuộm bừng cho đôi má</a:t>
            </a:r>
          </a:p>
          <a:p>
            <a:r>
              <a:rPr lang="vi-VN" sz="3200" dirty="0">
                <a:latin typeface="+mj-lt"/>
              </a:rPr>
              <a:t>Còn màu xanh chiếc lá</a:t>
            </a:r>
          </a:p>
          <a:p>
            <a:r>
              <a:rPr lang="vi-VN" sz="3200" dirty="0">
                <a:latin typeface="+mj-lt"/>
              </a:rPr>
              <a:t>Làm mát những rặng cây.</a:t>
            </a:r>
          </a:p>
        </p:txBody>
      </p:sp>
    </p:spTree>
    <p:extLst>
      <p:ext uri="{BB962C8B-B14F-4D97-AF65-F5344CB8AC3E}">
        <p14:creationId xmlns:p14="http://schemas.microsoft.com/office/powerpoint/2010/main" val="3797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35155" y="6096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8319" y="1442309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397" y="1999496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1900" y="295360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295360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75839"/>
              </p:ext>
            </p:extLst>
          </p:nvPr>
        </p:nvGraphicFramePr>
        <p:xfrm>
          <a:off x="1066800" y="3444240"/>
          <a:ext cx="290185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8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12023"/>
              </p:ext>
            </p:extLst>
          </p:nvPr>
        </p:nvGraphicFramePr>
        <p:xfrm>
          <a:off x="5181600" y="3444240"/>
          <a:ext cx="2895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nâu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216555" y="1414721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2200" y="838200"/>
            <a:ext cx="4680045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ruyền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8555" y="20574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12843" y="205740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9911"/>
              </p:ext>
            </p:extLst>
          </p:nvPr>
        </p:nvGraphicFramePr>
        <p:xfrm>
          <a:off x="1066800" y="2819400"/>
          <a:ext cx="2901855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8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28144"/>
              </p:ext>
            </p:extLst>
          </p:nvPr>
        </p:nvGraphicFramePr>
        <p:xfrm>
          <a:off x="5257800" y="2819400"/>
          <a:ext cx="289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nâu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962400" y="3200400"/>
            <a:ext cx="1295400" cy="914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62400" y="3124200"/>
            <a:ext cx="129540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89127" y="3800901"/>
            <a:ext cx="129540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59557" y="4800600"/>
            <a:ext cx="1295400" cy="609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35673" y="4800600"/>
            <a:ext cx="1322127" cy="609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89127" y="5943600"/>
            <a:ext cx="12925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35155" y="6096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590800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31699"/>
              </p:ext>
            </p:extLst>
          </p:nvPr>
        </p:nvGraphicFramePr>
        <p:xfrm>
          <a:off x="990600" y="3171444"/>
          <a:ext cx="7010400" cy="2924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800"/>
                <a:gridCol w="2336800"/>
                <a:gridCol w="2336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ngày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.................................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..................................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..................................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loud 8"/>
          <p:cNvSpPr/>
          <p:nvPr/>
        </p:nvSpPr>
        <p:spPr>
          <a:xfrm>
            <a:off x="2368455" y="1371600"/>
            <a:ext cx="4114799" cy="1219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120900"/>
            <a:ext cx="42608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35155" y="6096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368455" y="1371600"/>
            <a:ext cx="4114799" cy="1219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590800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10113"/>
              </p:ext>
            </p:extLst>
          </p:nvPr>
        </p:nvGraphicFramePr>
        <p:xfrm>
          <a:off x="990600" y="3171444"/>
          <a:ext cx="7010400" cy="2924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800"/>
                <a:gridCol w="2336800"/>
                <a:gridCol w="233680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ngày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4102"/>
            <a:ext cx="731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0685" y="457200"/>
            <a:ext cx="5203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648200"/>
            <a:ext cx="6511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5410200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7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1701421"/>
            <a:ext cx="23622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048000"/>
            <a:ext cx="8001000" cy="228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Bài </a:t>
            </a:r>
            <a:r>
              <a:rPr lang="vi-VN" sz="3200" dirty="0">
                <a:latin typeface="+mj-lt"/>
              </a:rPr>
              <a:t>thơ nói về câu chuyện vẽ màu của bạn nhỏ. Mỗi sự vật bạn lại vẽ một màu sắc khác nhau và bức tranh muôn màu đó trông rất đẹp.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90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43200" y="1701421"/>
            <a:ext cx="3657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806481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Màu đỏ cánh hoa hồng</a:t>
            </a:r>
          </a:p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Nhuộm bừng cho đôi má</a:t>
            </a:r>
          </a:p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Còn màu xanh chiếc lá</a:t>
            </a:r>
          </a:p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Làm mát những rặng cây</a:t>
            </a:r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.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9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81200" y="1701420"/>
            <a:ext cx="4953000" cy="8131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105835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81200" y="1701420"/>
            <a:ext cx="4953000" cy="8131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105835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4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4600" y="304800"/>
            <a:ext cx="47244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5" y="3200400"/>
            <a:ext cx="66294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304800"/>
            <a:ext cx="57150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442310"/>
            <a:ext cx="2904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209799"/>
            <a:ext cx="7015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42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06A90F-0B94-407B-B031-6B29E7F66DA7}"/>
              </a:ext>
            </a:extLst>
          </p:cNvPr>
          <p:cNvSpPr txBox="1"/>
          <p:nvPr/>
        </p:nvSpPr>
        <p:spPr>
          <a:xfrm>
            <a:off x="1698320" y="239585"/>
            <a:ext cx="561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E9DB6C-4A6E-499B-A6A9-5EF44E510179}"/>
              </a:ext>
            </a:extLst>
          </p:cNvPr>
          <p:cNvSpPr txBox="1"/>
          <p:nvPr/>
        </p:nvSpPr>
        <p:spPr>
          <a:xfrm>
            <a:off x="2762463" y="1666543"/>
            <a:ext cx="319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SAF" panose="02040603050506020204" pitchFamily="18" charset="0"/>
                <a:ea typeface="White Xmas PERSONAL USE" pitchFamily="50" charset="0"/>
                <a:cs typeface="+mn-cs"/>
              </a:rPr>
              <a:t>Tiếng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SAF" panose="02040603050506020204" pitchFamily="18" charset="0"/>
                <a:ea typeface="White Xmas PERSONAL USE" pitchFamily="50" charset="0"/>
                <a:cs typeface="+mn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SAF" panose="02040603050506020204" pitchFamily="18" charset="0"/>
                <a:ea typeface="White Xmas PERSONAL USE" pitchFamily="50" charset="0"/>
                <a:cs typeface="+mn-cs"/>
              </a:rPr>
              <a:t>Việt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SAF" panose="02040603050506020204" pitchFamily="18" charset="0"/>
              <a:ea typeface="White Xmas PERSONAL USE" pitchFamily="50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6764" y="2710510"/>
            <a:ext cx="3331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ĐỌC: VẼ MÀU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63588" y="12954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590800"/>
            <a:ext cx="5480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3048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286000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3556" y="2286000"/>
            <a:ext cx="6792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307435" y="3168555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200400"/>
            <a:ext cx="565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14384" y="3997754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9624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4958209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5181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iải nghĩa từ “đại ngàn”.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3693" y="1447799"/>
            <a:ext cx="555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3048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144" y="1447799"/>
            <a:ext cx="4763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NHÓM CHIA SẺ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667000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3556" y="2701119"/>
            <a:ext cx="6792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400523"/>
            <a:ext cx="734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TL: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3048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144" y="1447799"/>
            <a:ext cx="4763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NHÓM CHIA SẺ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7435" y="3073118"/>
            <a:ext cx="11430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5629" y="3161731"/>
            <a:ext cx="565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038600"/>
            <a:ext cx="734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TL: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638</Words>
  <Application>Microsoft Office PowerPoint</Application>
  <PresentationFormat>On-screen Show (4:3)</PresentationFormat>
  <Paragraphs>154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80</cp:revision>
  <dcterms:created xsi:type="dcterms:W3CDTF">2025-11-09T03:23:39Z</dcterms:created>
  <dcterms:modified xsi:type="dcterms:W3CDTF">2026-01-21T08:50:05Z</dcterms:modified>
</cp:coreProperties>
</file>