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0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7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4475-9824-4B68-9212-13ADB307A09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ED31-63B3-4F73-98D3-7AB66F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7" y="1493519"/>
            <a:ext cx="9755827" cy="2032195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0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2466991" y="1917427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3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257835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42" y="783738"/>
            <a:ext cx="3625456" cy="5257834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764931"/>
            <a:ext cx="3550522" cy="52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620195" y="892770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1166149" y="3718802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4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52800" y="3266662"/>
          <a:ext cx="5750560" cy="317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5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217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#9Slide03 BoosterNextFYBlack</vt:lpstr>
      <vt:lpstr>Arial</vt:lpstr>
      <vt:lpstr>Calibri</vt:lpstr>
      <vt:lpstr>Calibri Light</vt:lpstr>
      <vt:lpstr>Cambria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TG</cp:lastModifiedBy>
  <cp:revision>4</cp:revision>
  <dcterms:created xsi:type="dcterms:W3CDTF">2026-01-20T23:18:09Z</dcterms:created>
  <dcterms:modified xsi:type="dcterms:W3CDTF">2026-01-21T01:11:24Z</dcterms:modified>
</cp:coreProperties>
</file>