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a" ContentType="audio/x-ms-wma"/>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8" r:id="rId3"/>
    <p:sldMasterId id="2147483710" r:id="rId4"/>
    <p:sldMasterId id="2147483714" r:id="rId5"/>
    <p:sldMasterId id="2147483733" r:id="rId6"/>
  </p:sldMasterIdLst>
  <p:notesMasterIdLst>
    <p:notesMasterId r:id="rId35"/>
  </p:notesMasterIdLst>
  <p:sldIdLst>
    <p:sldId id="2667" r:id="rId7"/>
    <p:sldId id="314" r:id="rId8"/>
    <p:sldId id="320" r:id="rId9"/>
    <p:sldId id="2670" r:id="rId10"/>
    <p:sldId id="2671" r:id="rId11"/>
    <p:sldId id="2672" r:id="rId12"/>
    <p:sldId id="324" r:id="rId13"/>
    <p:sldId id="321" r:id="rId14"/>
    <p:sldId id="325" r:id="rId15"/>
    <p:sldId id="328" r:id="rId16"/>
    <p:sldId id="2569" r:id="rId17"/>
    <p:sldId id="2674" r:id="rId18"/>
    <p:sldId id="2646" r:id="rId19"/>
    <p:sldId id="315" r:id="rId20"/>
    <p:sldId id="317" r:id="rId21"/>
    <p:sldId id="313" r:id="rId22"/>
    <p:sldId id="337" r:id="rId23"/>
    <p:sldId id="338" r:id="rId24"/>
    <p:sldId id="339" r:id="rId25"/>
    <p:sldId id="343" r:id="rId26"/>
    <p:sldId id="2675" r:id="rId27"/>
    <p:sldId id="353" r:id="rId28"/>
    <p:sldId id="322" r:id="rId29"/>
    <p:sldId id="2676" r:id="rId30"/>
    <p:sldId id="348" r:id="rId31"/>
    <p:sldId id="349" r:id="rId32"/>
    <p:sldId id="359" r:id="rId33"/>
    <p:sldId id="26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94660"/>
  </p:normalViewPr>
  <p:slideViewPr>
    <p:cSldViewPr snapToGrid="0">
      <p:cViewPr varScale="1">
        <p:scale>
          <a:sx n="81" d="100"/>
          <a:sy n="81" d="100"/>
        </p:scale>
        <p:origin x="78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6F813-6AD7-4D8A-BD70-A3C63EA7D706}" type="datetimeFigureOut">
              <a:rPr lang="en-US" smtClean="0"/>
              <a:t>1/20/2026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CDEA-4F12-4DA3-BF73-4FE5A3F5B726}" type="slidenum">
              <a:rPr lang="en-US" smtClean="0"/>
              <a:t>‹#›</a:t>
            </a:fld>
            <a:endParaRPr lang="en-US"/>
          </a:p>
        </p:txBody>
      </p:sp>
    </p:spTree>
    <p:extLst>
      <p:ext uri="{BB962C8B-B14F-4D97-AF65-F5344CB8AC3E}">
        <p14:creationId xmlns:p14="http://schemas.microsoft.com/office/powerpoint/2010/main" val="315009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9"/>
        <p:cNvGrpSpPr/>
        <p:nvPr/>
      </p:nvGrpSpPr>
      <p:grpSpPr>
        <a:xfrm>
          <a:off x="0" y="0"/>
          <a:ext cx="0" cy="0"/>
          <a:chOff x="0" y="0"/>
          <a:chExt cx="0" cy="0"/>
        </a:xfrm>
      </p:grpSpPr>
      <p:sp>
        <p:nvSpPr>
          <p:cNvPr id="4140" name="Google Shape;41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1" name="Google Shape;41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46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947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481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1"/>
        <p:cNvGrpSpPr/>
        <p:nvPr/>
      </p:nvGrpSpPr>
      <p:grpSpPr>
        <a:xfrm>
          <a:off x="0" y="0"/>
          <a:ext cx="0" cy="0"/>
          <a:chOff x="0" y="0"/>
          <a:chExt cx="0" cy="0"/>
        </a:xfrm>
      </p:grpSpPr>
      <p:sp>
        <p:nvSpPr>
          <p:cNvPr id="5632" name="Google Shape;563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3" name="Google Shape;563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298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773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nhập</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từ</a:t>
            </a:r>
            <a:r>
              <a:rPr lang="en-US" altLang="zh-CN" dirty="0"/>
              <a:t> </a:t>
            </a:r>
            <a:r>
              <a:rPr lang="en-US" altLang="zh-CN" dirty="0" err="1"/>
              <a:t>khó</a:t>
            </a:r>
            <a:r>
              <a:rPr lang="en-US" altLang="zh-CN" dirty="0"/>
              <a:t> </a:t>
            </a:r>
            <a:r>
              <a:rPr lang="en-US" altLang="zh-CN" dirty="0" err="1"/>
              <a:t>đọc</a:t>
            </a:r>
            <a:r>
              <a:rPr lang="en-US" altLang="zh-CN" dirty="0"/>
              <a:t> </a:t>
            </a:r>
            <a:r>
              <a:rPr lang="en-US" altLang="zh-CN" dirty="0" err="1"/>
              <a:t>khi</a:t>
            </a:r>
            <a:r>
              <a:rPr lang="en-US" altLang="zh-CN" dirty="0"/>
              <a:t> </a:t>
            </a:r>
            <a:r>
              <a:rPr lang="en-US" altLang="zh-CN" dirty="0" err="1"/>
              <a:t>đang</a:t>
            </a:r>
            <a:r>
              <a:rPr lang="en-US" altLang="zh-CN" dirty="0"/>
              <a:t> </a:t>
            </a:r>
            <a:r>
              <a:rPr lang="en-US" altLang="zh-CN" dirty="0" err="1"/>
              <a:t>trình</a:t>
            </a:r>
            <a:r>
              <a:rPr lang="en-US" altLang="zh-CN" dirty="0"/>
              <a:t> </a:t>
            </a:r>
            <a:r>
              <a:rPr lang="en-US" altLang="zh-CN" dirty="0" err="1"/>
              <a:t>chiếu</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73650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2235581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194090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8426103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9"/>
        <p:cNvGrpSpPr/>
        <p:nvPr/>
      </p:nvGrpSpPr>
      <p:grpSpPr>
        <a:xfrm>
          <a:off x="0" y="0"/>
          <a:ext cx="0" cy="0"/>
          <a:chOff x="0" y="0"/>
          <a:chExt cx="0" cy="0"/>
        </a:xfrm>
      </p:grpSpPr>
      <p:grpSp>
        <p:nvGrpSpPr>
          <p:cNvPr id="3970" name="Google Shape;3970;p39"/>
          <p:cNvGrpSpPr/>
          <p:nvPr/>
        </p:nvGrpSpPr>
        <p:grpSpPr>
          <a:xfrm>
            <a:off x="-300547" y="-144866"/>
            <a:ext cx="12848347" cy="7064433"/>
            <a:chOff x="-225410" y="-108650"/>
            <a:chExt cx="9636260" cy="5298325"/>
          </a:xfrm>
        </p:grpSpPr>
        <p:grpSp>
          <p:nvGrpSpPr>
            <p:cNvPr id="3971" name="Google Shape;3971;p39"/>
            <p:cNvGrpSpPr/>
            <p:nvPr/>
          </p:nvGrpSpPr>
          <p:grpSpPr>
            <a:xfrm>
              <a:off x="-37650" y="0"/>
              <a:ext cx="9144229" cy="5189675"/>
              <a:chOff x="-280300" y="0"/>
              <a:chExt cx="9424125" cy="5698556"/>
            </a:xfrm>
          </p:grpSpPr>
          <p:sp>
            <p:nvSpPr>
              <p:cNvPr id="3972" name="Google Shape;3972;p39"/>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9"/>
              <p:cNvSpPr/>
              <p:nvPr/>
            </p:nvSpPr>
            <p:spPr>
              <a:xfrm>
                <a:off x="-280300" y="0"/>
                <a:ext cx="9424084" cy="5698556"/>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4" name="Google Shape;3974;p39"/>
              <p:cNvGrpSpPr/>
              <p:nvPr/>
            </p:nvGrpSpPr>
            <p:grpSpPr>
              <a:xfrm>
                <a:off x="-280300" y="0"/>
                <a:ext cx="9424125" cy="5698476"/>
                <a:chOff x="-280300" y="119986"/>
                <a:chExt cx="9424125" cy="5391689"/>
              </a:xfrm>
            </p:grpSpPr>
            <p:sp>
              <p:nvSpPr>
                <p:cNvPr id="3975" name="Google Shape;3975;p39"/>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9"/>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7" name="Google Shape;3977;p39"/>
            <p:cNvSpPr/>
            <p:nvPr/>
          </p:nvSpPr>
          <p:spPr>
            <a:xfrm flipH="1">
              <a:off x="-225410" y="-108650"/>
              <a:ext cx="9464660" cy="1299075"/>
            </a:xfrm>
            <a:custGeom>
              <a:avLst/>
              <a:gdLst/>
              <a:ahLst/>
              <a:cxnLst/>
              <a:rect l="l" t="t" r="r" b="b"/>
              <a:pathLst>
                <a:path w="289838" h="51963" extrusionOk="0">
                  <a:moveTo>
                    <a:pt x="280610" y="6784"/>
                  </a:moveTo>
                  <a:cubicBezTo>
                    <a:pt x="280610" y="6784"/>
                    <a:pt x="280992" y="8309"/>
                    <a:pt x="281545" y="10799"/>
                  </a:cubicBezTo>
                  <a:lnTo>
                    <a:pt x="281545" y="10799"/>
                  </a:lnTo>
                  <a:cubicBezTo>
                    <a:pt x="281952" y="9346"/>
                    <a:pt x="281730" y="7767"/>
                    <a:pt x="280610" y="6784"/>
                  </a:cubicBezTo>
                  <a:close/>
                  <a:moveTo>
                    <a:pt x="186976" y="1"/>
                  </a:moveTo>
                  <a:cubicBezTo>
                    <a:pt x="184489" y="1"/>
                    <a:pt x="181990" y="152"/>
                    <a:pt x="179479" y="484"/>
                  </a:cubicBezTo>
                  <a:cubicBezTo>
                    <a:pt x="158484" y="3267"/>
                    <a:pt x="140947" y="18262"/>
                    <a:pt x="120281" y="22880"/>
                  </a:cubicBezTo>
                  <a:cubicBezTo>
                    <a:pt x="115129" y="24031"/>
                    <a:pt x="109969" y="24510"/>
                    <a:pt x="104799" y="24510"/>
                  </a:cubicBezTo>
                  <a:cubicBezTo>
                    <a:pt x="79024" y="24510"/>
                    <a:pt x="53015" y="12602"/>
                    <a:pt x="26712" y="12602"/>
                  </a:cubicBezTo>
                  <a:cubicBezTo>
                    <a:pt x="26339" y="12602"/>
                    <a:pt x="25967" y="12605"/>
                    <a:pt x="25594" y="12610"/>
                  </a:cubicBezTo>
                  <a:cubicBezTo>
                    <a:pt x="16077" y="12735"/>
                    <a:pt x="5643" y="15044"/>
                    <a:pt x="0" y="22706"/>
                  </a:cubicBezTo>
                  <a:lnTo>
                    <a:pt x="0" y="51962"/>
                  </a:lnTo>
                  <a:lnTo>
                    <a:pt x="280610" y="51962"/>
                  </a:lnTo>
                  <a:cubicBezTo>
                    <a:pt x="289837" y="51962"/>
                    <a:pt x="284001" y="21862"/>
                    <a:pt x="281545" y="10799"/>
                  </a:cubicBezTo>
                  <a:lnTo>
                    <a:pt x="281545" y="10799"/>
                  </a:lnTo>
                  <a:cubicBezTo>
                    <a:pt x="281287" y="11716"/>
                    <a:pt x="280780" y="12583"/>
                    <a:pt x="280088" y="13218"/>
                  </a:cubicBezTo>
                  <a:cubicBezTo>
                    <a:pt x="278291" y="14871"/>
                    <a:pt x="275750" y="15344"/>
                    <a:pt x="273335" y="15634"/>
                  </a:cubicBezTo>
                  <a:cubicBezTo>
                    <a:pt x="270291" y="16005"/>
                    <a:pt x="267231" y="16190"/>
                    <a:pt x="264168" y="16190"/>
                  </a:cubicBezTo>
                  <a:cubicBezTo>
                    <a:pt x="261727" y="16190"/>
                    <a:pt x="259286" y="16072"/>
                    <a:pt x="256851" y="15837"/>
                  </a:cubicBezTo>
                  <a:cubicBezTo>
                    <a:pt x="233025" y="13513"/>
                    <a:pt x="210479" y="1"/>
                    <a:pt x="186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9"/>
            <p:cNvSpPr/>
            <p:nvPr/>
          </p:nvSpPr>
          <p:spPr>
            <a:xfrm>
              <a:off x="-171450" y="1085850"/>
              <a:ext cx="9582300" cy="15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9"/>
            <p:cNvSpPr/>
            <p:nvPr/>
          </p:nvSpPr>
          <p:spPr>
            <a:xfrm>
              <a:off x="-300" y="2551125"/>
              <a:ext cx="9144312"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0" name="Google Shape;3980;p39"/>
          <p:cNvGrpSpPr/>
          <p:nvPr/>
        </p:nvGrpSpPr>
        <p:grpSpPr>
          <a:xfrm>
            <a:off x="-174791" y="4496562"/>
            <a:ext cx="13229443" cy="2923425"/>
            <a:chOff x="-131093" y="3372421"/>
            <a:chExt cx="9922082" cy="2192569"/>
          </a:xfrm>
        </p:grpSpPr>
        <p:grpSp>
          <p:nvGrpSpPr>
            <p:cNvPr id="3981" name="Google Shape;3981;p39"/>
            <p:cNvGrpSpPr/>
            <p:nvPr/>
          </p:nvGrpSpPr>
          <p:grpSpPr>
            <a:xfrm>
              <a:off x="719994" y="4603992"/>
              <a:ext cx="835244" cy="299483"/>
              <a:chOff x="-228625" y="1370825"/>
              <a:chExt cx="7887100" cy="2827975"/>
            </a:xfrm>
          </p:grpSpPr>
          <p:sp>
            <p:nvSpPr>
              <p:cNvPr id="3982" name="Google Shape;3982;p39"/>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9"/>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9"/>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5" name="Google Shape;3985;p39"/>
            <p:cNvGrpSpPr/>
            <p:nvPr/>
          </p:nvGrpSpPr>
          <p:grpSpPr>
            <a:xfrm>
              <a:off x="7596630" y="3714099"/>
              <a:ext cx="2194359" cy="1779797"/>
              <a:chOff x="598400" y="238125"/>
              <a:chExt cx="6364150" cy="5161825"/>
            </a:xfrm>
          </p:grpSpPr>
          <p:sp>
            <p:nvSpPr>
              <p:cNvPr id="3986" name="Google Shape;3986;p39"/>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9"/>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9"/>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39"/>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39"/>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9"/>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9"/>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9"/>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9"/>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9"/>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9"/>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9"/>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9"/>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9"/>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9"/>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9"/>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9"/>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9"/>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9"/>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9"/>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9"/>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39"/>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9"/>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9"/>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9"/>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9"/>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9"/>
            <p:cNvGrpSpPr/>
            <p:nvPr/>
          </p:nvGrpSpPr>
          <p:grpSpPr>
            <a:xfrm>
              <a:off x="4304415" y="4695910"/>
              <a:ext cx="1127633" cy="447717"/>
              <a:chOff x="70025" y="1263450"/>
              <a:chExt cx="7552800" cy="2998775"/>
            </a:xfrm>
          </p:grpSpPr>
          <p:sp>
            <p:nvSpPr>
              <p:cNvPr id="4015" name="Google Shape;4015;p39"/>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9"/>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9"/>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8" name="Google Shape;4018;p39"/>
            <p:cNvGrpSpPr/>
            <p:nvPr/>
          </p:nvGrpSpPr>
          <p:grpSpPr>
            <a:xfrm>
              <a:off x="6198131" y="4402190"/>
              <a:ext cx="632424" cy="403600"/>
              <a:chOff x="-245250" y="327975"/>
              <a:chExt cx="7564875" cy="4827750"/>
            </a:xfrm>
          </p:grpSpPr>
          <p:sp>
            <p:nvSpPr>
              <p:cNvPr id="4019" name="Google Shape;4019;p39"/>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39"/>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39"/>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2" name="Google Shape;4022;p39"/>
            <p:cNvGrpSpPr/>
            <p:nvPr/>
          </p:nvGrpSpPr>
          <p:grpSpPr>
            <a:xfrm>
              <a:off x="2524270" y="4770062"/>
              <a:ext cx="472660" cy="299397"/>
              <a:chOff x="238125" y="348350"/>
              <a:chExt cx="7478800" cy="4737300"/>
            </a:xfrm>
          </p:grpSpPr>
          <p:sp>
            <p:nvSpPr>
              <p:cNvPr id="4023" name="Google Shape;4023;p39"/>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9"/>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9"/>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6" name="Google Shape;4026;p39"/>
            <p:cNvGrpSpPr/>
            <p:nvPr/>
          </p:nvGrpSpPr>
          <p:grpSpPr>
            <a:xfrm>
              <a:off x="5555963" y="4770050"/>
              <a:ext cx="297475" cy="164900"/>
              <a:chOff x="2547738" y="5819350"/>
              <a:chExt cx="297475" cy="164900"/>
            </a:xfrm>
          </p:grpSpPr>
          <p:sp>
            <p:nvSpPr>
              <p:cNvPr id="4027" name="Google Shape;4027;p39"/>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9"/>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9" name="Google Shape;4029;p39"/>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9"/>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9"/>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9"/>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9"/>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9"/>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5" name="Google Shape;4035;p39"/>
            <p:cNvGrpSpPr/>
            <p:nvPr/>
          </p:nvGrpSpPr>
          <p:grpSpPr>
            <a:xfrm>
              <a:off x="7508938" y="4934938"/>
              <a:ext cx="171150" cy="93875"/>
              <a:chOff x="3670363" y="5663463"/>
              <a:chExt cx="171150" cy="93875"/>
            </a:xfrm>
          </p:grpSpPr>
          <p:sp>
            <p:nvSpPr>
              <p:cNvPr id="4036" name="Google Shape;4036;p39"/>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9"/>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8" name="Google Shape;4038;p39"/>
            <p:cNvGrpSpPr/>
            <p:nvPr/>
          </p:nvGrpSpPr>
          <p:grpSpPr>
            <a:xfrm>
              <a:off x="6227488" y="4890300"/>
              <a:ext cx="170300" cy="93875"/>
              <a:chOff x="5617888" y="5423700"/>
              <a:chExt cx="170300" cy="93875"/>
            </a:xfrm>
          </p:grpSpPr>
          <p:sp>
            <p:nvSpPr>
              <p:cNvPr id="4039" name="Google Shape;4039;p39"/>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9"/>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1" name="Google Shape;4041;p39"/>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9"/>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3" name="Google Shape;4043;p39"/>
            <p:cNvGrpSpPr/>
            <p:nvPr/>
          </p:nvGrpSpPr>
          <p:grpSpPr>
            <a:xfrm>
              <a:off x="-131093" y="3372421"/>
              <a:ext cx="1460031" cy="2192569"/>
              <a:chOff x="2079925" y="238125"/>
              <a:chExt cx="3458150" cy="5193200"/>
            </a:xfrm>
          </p:grpSpPr>
          <p:sp>
            <p:nvSpPr>
              <p:cNvPr id="4044" name="Google Shape;4044;p39"/>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9"/>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9"/>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9"/>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9"/>
              <p:cNvSpPr/>
              <p:nvPr/>
            </p:nvSpPr>
            <p:spPr>
              <a:xfrm>
                <a:off x="2446325" y="3353625"/>
                <a:ext cx="2505500" cy="1877675"/>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9"/>
              <p:cNvSpPr/>
              <p:nvPr/>
            </p:nvSpPr>
            <p:spPr>
              <a:xfrm>
                <a:off x="4238775" y="3668550"/>
                <a:ext cx="651650" cy="103025"/>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9"/>
              <p:cNvSpPr/>
              <p:nvPr/>
            </p:nvSpPr>
            <p:spPr>
              <a:xfrm>
                <a:off x="4834950" y="3687198"/>
                <a:ext cx="236550" cy="134875"/>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9"/>
              <p:cNvSpPr/>
              <p:nvPr/>
            </p:nvSpPr>
            <p:spPr>
              <a:xfrm>
                <a:off x="4906250" y="3294500"/>
                <a:ext cx="234175" cy="133250"/>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9"/>
              <p:cNvSpPr/>
              <p:nvPr/>
            </p:nvSpPr>
            <p:spPr>
              <a:xfrm>
                <a:off x="4364575" y="3042675"/>
                <a:ext cx="330775" cy="576375"/>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9"/>
              <p:cNvSpPr/>
              <p:nvPr/>
            </p:nvSpPr>
            <p:spPr>
              <a:xfrm>
                <a:off x="4623025" y="2870423"/>
                <a:ext cx="149650" cy="198800"/>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9"/>
              <p:cNvSpPr/>
              <p:nvPr/>
            </p:nvSpPr>
            <p:spPr>
              <a:xfrm>
                <a:off x="4049650" y="3197175"/>
                <a:ext cx="253550" cy="608075"/>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9"/>
              <p:cNvSpPr/>
              <p:nvPr/>
            </p:nvSpPr>
            <p:spPr>
              <a:xfrm>
                <a:off x="4220950" y="3018398"/>
                <a:ext cx="140100" cy="200725"/>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9"/>
              <p:cNvSpPr/>
              <p:nvPr/>
            </p:nvSpPr>
            <p:spPr>
              <a:xfrm>
                <a:off x="3717875" y="3399200"/>
                <a:ext cx="192150" cy="623900"/>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9"/>
              <p:cNvSpPr/>
              <p:nvPr/>
            </p:nvSpPr>
            <p:spPr>
              <a:xfrm>
                <a:off x="3816900" y="3220948"/>
                <a:ext cx="130750" cy="198100"/>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9"/>
              <p:cNvSpPr/>
              <p:nvPr/>
            </p:nvSpPr>
            <p:spPr>
              <a:xfrm>
                <a:off x="3323725" y="3704200"/>
                <a:ext cx="194125" cy="625900"/>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9"/>
              <p:cNvSpPr/>
              <p:nvPr/>
            </p:nvSpPr>
            <p:spPr>
              <a:xfrm>
                <a:off x="3424750" y="3522998"/>
                <a:ext cx="131750" cy="201050"/>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9"/>
              <p:cNvSpPr/>
              <p:nvPr/>
            </p:nvSpPr>
            <p:spPr>
              <a:xfrm>
                <a:off x="2983075" y="4027050"/>
                <a:ext cx="112925" cy="637775"/>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9"/>
              <p:cNvSpPr/>
              <p:nvPr/>
            </p:nvSpPr>
            <p:spPr>
              <a:xfrm>
                <a:off x="2988825" y="3852023"/>
                <a:ext cx="138850" cy="196975"/>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9"/>
              <p:cNvSpPr/>
              <p:nvPr/>
            </p:nvSpPr>
            <p:spPr>
              <a:xfrm>
                <a:off x="3971400" y="3828975"/>
                <a:ext cx="641725" cy="144625"/>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9"/>
              <p:cNvSpPr/>
              <p:nvPr/>
            </p:nvSpPr>
            <p:spPr>
              <a:xfrm>
                <a:off x="4555675" y="3895223"/>
                <a:ext cx="236750" cy="138450"/>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9"/>
              <p:cNvSpPr/>
              <p:nvPr/>
            </p:nvSpPr>
            <p:spPr>
              <a:xfrm>
                <a:off x="3656475" y="4064675"/>
                <a:ext cx="631850" cy="204025"/>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9"/>
              <p:cNvSpPr/>
              <p:nvPr/>
            </p:nvSpPr>
            <p:spPr>
              <a:xfrm>
                <a:off x="4228875" y="4192973"/>
                <a:ext cx="234875" cy="144525"/>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9"/>
              <p:cNvSpPr/>
              <p:nvPr/>
            </p:nvSpPr>
            <p:spPr>
              <a:xfrm>
                <a:off x="3286100" y="4328100"/>
                <a:ext cx="637775" cy="162425"/>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9"/>
              <p:cNvSpPr/>
              <p:nvPr/>
            </p:nvSpPr>
            <p:spPr>
              <a:xfrm>
                <a:off x="3866425" y="4414273"/>
                <a:ext cx="236350" cy="140950"/>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9"/>
              <p:cNvSpPr/>
              <p:nvPr/>
            </p:nvSpPr>
            <p:spPr>
              <a:xfrm>
                <a:off x="2907800" y="4583600"/>
                <a:ext cx="629875" cy="160450"/>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9"/>
              <p:cNvSpPr/>
              <p:nvPr/>
            </p:nvSpPr>
            <p:spPr>
              <a:xfrm>
                <a:off x="3498025" y="4533998"/>
                <a:ext cx="223850" cy="130850"/>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0" name="Google Shape;4070;p39"/>
          <p:cNvGrpSpPr/>
          <p:nvPr/>
        </p:nvGrpSpPr>
        <p:grpSpPr>
          <a:xfrm>
            <a:off x="-3054443" y="-1326398"/>
            <a:ext cx="4322139" cy="5933903"/>
            <a:chOff x="-2161157" y="-968874"/>
            <a:chExt cx="3241604" cy="4450427"/>
          </a:xfrm>
        </p:grpSpPr>
        <p:grpSp>
          <p:nvGrpSpPr>
            <p:cNvPr id="4071" name="Google Shape;4071;p39"/>
            <p:cNvGrpSpPr/>
            <p:nvPr/>
          </p:nvGrpSpPr>
          <p:grpSpPr>
            <a:xfrm rot="5400000">
              <a:off x="-1366114" y="-917727"/>
              <a:ext cx="2250070" cy="2147776"/>
              <a:chOff x="1049700" y="147150"/>
              <a:chExt cx="5509475" cy="5259000"/>
            </a:xfrm>
          </p:grpSpPr>
          <p:sp>
            <p:nvSpPr>
              <p:cNvPr id="4072" name="Google Shape;4072;p39"/>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9"/>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9"/>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39"/>
            <p:cNvGrpSpPr/>
            <p:nvPr/>
          </p:nvGrpSpPr>
          <p:grpSpPr>
            <a:xfrm rot="2700000">
              <a:off x="-1665139" y="693376"/>
              <a:ext cx="2249570" cy="2334751"/>
              <a:chOff x="1296625" y="218400"/>
              <a:chExt cx="5051400" cy="5242675"/>
            </a:xfrm>
          </p:grpSpPr>
          <p:sp>
            <p:nvSpPr>
              <p:cNvPr id="4076" name="Google Shape;4076;p39"/>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9"/>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9"/>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9" name="Google Shape;4079;p39"/>
          <p:cNvGrpSpPr/>
          <p:nvPr/>
        </p:nvGrpSpPr>
        <p:grpSpPr>
          <a:xfrm rot="-5400000">
            <a:off x="10241242" y="-844384"/>
            <a:ext cx="1999572" cy="2863655"/>
            <a:chOff x="4643500" y="2144275"/>
            <a:chExt cx="2026046" cy="2901568"/>
          </a:xfrm>
        </p:grpSpPr>
        <p:sp>
          <p:nvSpPr>
            <p:cNvPr id="4080" name="Google Shape;4080;p3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3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3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608360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19200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04510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256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32"/>
        <p:cNvGrpSpPr/>
        <p:nvPr/>
      </p:nvGrpSpPr>
      <p:grpSpPr>
        <a:xfrm>
          <a:off x="0" y="0"/>
          <a:ext cx="0" cy="0"/>
          <a:chOff x="0" y="0"/>
          <a:chExt cx="0" cy="0"/>
        </a:xfrm>
      </p:grpSpPr>
      <p:sp>
        <p:nvSpPr>
          <p:cNvPr id="2933" name="Google Shape;2933;p31"/>
          <p:cNvSpPr txBox="1">
            <a:spLocks noGrp="1"/>
          </p:cNvSpPr>
          <p:nvPr>
            <p:ph type="title"/>
          </p:nvPr>
        </p:nvSpPr>
        <p:spPr>
          <a:xfrm>
            <a:off x="960000" y="10505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4" name="Google Shape;2934;p31"/>
          <p:cNvSpPr txBox="1">
            <a:spLocks noGrp="1"/>
          </p:cNvSpPr>
          <p:nvPr>
            <p:ph type="subTitle" idx="1"/>
          </p:nvPr>
        </p:nvSpPr>
        <p:spPr>
          <a:xfrm>
            <a:off x="6321499"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5" name="Google Shape;2935;p31"/>
          <p:cNvSpPr txBox="1">
            <a:spLocks noGrp="1"/>
          </p:cNvSpPr>
          <p:nvPr>
            <p:ph type="subTitle" idx="2"/>
          </p:nvPr>
        </p:nvSpPr>
        <p:spPr>
          <a:xfrm>
            <a:off x="1724101"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36" name="Google Shape;2936;p31"/>
          <p:cNvGrpSpPr/>
          <p:nvPr/>
        </p:nvGrpSpPr>
        <p:grpSpPr>
          <a:xfrm flipH="1">
            <a:off x="-470448" y="4085712"/>
            <a:ext cx="2008216" cy="2876035"/>
            <a:chOff x="4643500" y="2144275"/>
            <a:chExt cx="2026046" cy="2901568"/>
          </a:xfrm>
        </p:grpSpPr>
        <p:sp>
          <p:nvSpPr>
            <p:cNvPr id="2937" name="Google Shape;2937;p31"/>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8" name="Google Shape;2938;p31"/>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9" name="Google Shape;2939;p31"/>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0" name="Google Shape;2940;p31"/>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1" name="Google Shape;2941;p31"/>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2" name="Google Shape;2942;p31"/>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3" name="Google Shape;2943;p31"/>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4" name="Google Shape;2944;p31"/>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5" name="Google Shape;2945;p31"/>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6" name="Google Shape;2946;p31"/>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7" name="Google Shape;2947;p31"/>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8" name="Google Shape;2948;p31"/>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9" name="Google Shape;2949;p31"/>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0" name="Google Shape;2950;p31"/>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1" name="Google Shape;2951;p31"/>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2" name="Google Shape;2952;p31"/>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3" name="Google Shape;2953;p31"/>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4" name="Google Shape;2954;p31"/>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5" name="Google Shape;2955;p31"/>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6" name="Google Shape;2956;p31"/>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7" name="Google Shape;2957;p31"/>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8" name="Google Shape;2958;p31"/>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9" name="Google Shape;2959;p31"/>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0" name="Google Shape;2960;p31"/>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1" name="Google Shape;2961;p31"/>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2" name="Google Shape;2962;p31"/>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3" name="Google Shape;2963;p31"/>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4" name="Google Shape;2964;p31"/>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5" name="Google Shape;2965;p31"/>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6" name="Google Shape;2966;p31"/>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7" name="Google Shape;2967;p31"/>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8" name="Google Shape;2968;p31"/>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9" name="Google Shape;2969;p31"/>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0" name="Google Shape;2970;p31"/>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1" name="Google Shape;2971;p31"/>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2" name="Google Shape;2972;p31"/>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3" name="Google Shape;2973;p31"/>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4" name="Google Shape;2974;p31"/>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5" name="Google Shape;2975;p31"/>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6" name="Google Shape;2976;p31"/>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7" name="Google Shape;2977;p31"/>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8" name="Google Shape;2978;p31"/>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9" name="Google Shape;2979;p31"/>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0" name="Google Shape;2980;p31"/>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1" name="Google Shape;2981;p31"/>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2" name="Google Shape;2982;p31"/>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3" name="Google Shape;2983;p31"/>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4" name="Google Shape;2984;p31"/>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5" name="Google Shape;2985;p31"/>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6" name="Google Shape;2986;p31"/>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7" name="Google Shape;2987;p31"/>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8" name="Google Shape;2988;p31"/>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9" name="Google Shape;2989;p31"/>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0" name="Google Shape;2990;p31"/>
          <p:cNvGrpSpPr/>
          <p:nvPr/>
        </p:nvGrpSpPr>
        <p:grpSpPr>
          <a:xfrm>
            <a:off x="-904984" y="-1010098"/>
            <a:ext cx="3053063" cy="3984081"/>
            <a:chOff x="-1059738" y="-757574"/>
            <a:chExt cx="2289797" cy="2988061"/>
          </a:xfrm>
        </p:grpSpPr>
        <p:grpSp>
          <p:nvGrpSpPr>
            <p:cNvPr id="2991" name="Google Shape;2991;p31"/>
            <p:cNvGrpSpPr/>
            <p:nvPr/>
          </p:nvGrpSpPr>
          <p:grpSpPr>
            <a:xfrm>
              <a:off x="541500" y="196038"/>
              <a:ext cx="170300" cy="93875"/>
              <a:chOff x="541500" y="196038"/>
              <a:chExt cx="170300" cy="93875"/>
            </a:xfrm>
          </p:grpSpPr>
          <p:sp>
            <p:nvSpPr>
              <p:cNvPr id="2992" name="Google Shape;2992;p31"/>
              <p:cNvSpPr/>
              <p:nvPr/>
            </p:nvSpPr>
            <p:spPr>
              <a:xfrm>
                <a:off x="541500" y="196038"/>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3" name="Google Shape;2993;p31"/>
              <p:cNvSpPr/>
              <p:nvPr/>
            </p:nvSpPr>
            <p:spPr>
              <a:xfrm>
                <a:off x="612200" y="234438"/>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sp>
          <p:nvSpPr>
            <p:cNvPr id="2994" name="Google Shape;2994;p31"/>
            <p:cNvSpPr/>
            <p:nvPr/>
          </p:nvSpPr>
          <p:spPr>
            <a:xfrm rot="942959">
              <a:off x="-824980" y="-548149"/>
              <a:ext cx="1820281" cy="1984158"/>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2995" name="Google Shape;2995;p31"/>
            <p:cNvGrpSpPr/>
            <p:nvPr/>
          </p:nvGrpSpPr>
          <p:grpSpPr>
            <a:xfrm>
              <a:off x="-223225" y="925363"/>
              <a:ext cx="297475" cy="164900"/>
              <a:chOff x="-223225" y="925363"/>
              <a:chExt cx="297475" cy="164900"/>
            </a:xfrm>
          </p:grpSpPr>
          <p:sp>
            <p:nvSpPr>
              <p:cNvPr id="2996" name="Google Shape;2996;p31"/>
              <p:cNvSpPr/>
              <p:nvPr/>
            </p:nvSpPr>
            <p:spPr>
              <a:xfrm>
                <a:off x="-223225" y="925363"/>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7" name="Google Shape;2997;p31"/>
              <p:cNvSpPr/>
              <p:nvPr/>
            </p:nvSpPr>
            <p:spPr>
              <a:xfrm>
                <a:off x="-98925" y="993013"/>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8" name="Google Shape;2998;p31"/>
            <p:cNvGrpSpPr/>
            <p:nvPr/>
          </p:nvGrpSpPr>
          <p:grpSpPr>
            <a:xfrm>
              <a:off x="191500" y="-299762"/>
              <a:ext cx="297775" cy="163975"/>
              <a:chOff x="191500" y="-299762"/>
              <a:chExt cx="297775" cy="163975"/>
            </a:xfrm>
          </p:grpSpPr>
          <p:sp>
            <p:nvSpPr>
              <p:cNvPr id="2999" name="Google Shape;2999;p31"/>
              <p:cNvSpPr/>
              <p:nvPr/>
            </p:nvSpPr>
            <p:spPr>
              <a:xfrm>
                <a:off x="191500" y="-299762"/>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0" name="Google Shape;3000;p31"/>
              <p:cNvSpPr/>
              <p:nvPr/>
            </p:nvSpPr>
            <p:spPr>
              <a:xfrm>
                <a:off x="314950" y="-233012"/>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1" name="Google Shape;3001;p31"/>
            <p:cNvGrpSpPr/>
            <p:nvPr/>
          </p:nvGrpSpPr>
          <p:grpSpPr>
            <a:xfrm>
              <a:off x="74250" y="1381788"/>
              <a:ext cx="297775" cy="164900"/>
              <a:chOff x="86875" y="1920888"/>
              <a:chExt cx="297775" cy="164900"/>
            </a:xfrm>
          </p:grpSpPr>
          <p:sp>
            <p:nvSpPr>
              <p:cNvPr id="3002" name="Google Shape;3002;p31"/>
              <p:cNvSpPr/>
              <p:nvPr/>
            </p:nvSpPr>
            <p:spPr>
              <a:xfrm>
                <a:off x="86875" y="1920888"/>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3" name="Google Shape;3003;p31"/>
              <p:cNvSpPr/>
              <p:nvPr/>
            </p:nvSpPr>
            <p:spPr>
              <a:xfrm>
                <a:off x="211550" y="1988863"/>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4" name="Google Shape;3004;p31"/>
            <p:cNvGrpSpPr/>
            <p:nvPr/>
          </p:nvGrpSpPr>
          <p:grpSpPr>
            <a:xfrm>
              <a:off x="-294775" y="396525"/>
              <a:ext cx="171175" cy="94800"/>
              <a:chOff x="-294775" y="396525"/>
              <a:chExt cx="171175" cy="94800"/>
            </a:xfrm>
          </p:grpSpPr>
          <p:sp>
            <p:nvSpPr>
              <p:cNvPr id="3005" name="Google Shape;3005;p31"/>
              <p:cNvSpPr/>
              <p:nvPr/>
            </p:nvSpPr>
            <p:spPr>
              <a:xfrm>
                <a:off x="-294775" y="396525"/>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6" name="Google Shape;3006;p31"/>
              <p:cNvSpPr/>
              <p:nvPr/>
            </p:nvSpPr>
            <p:spPr>
              <a:xfrm>
                <a:off x="-223225" y="434925"/>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7" name="Google Shape;3007;p31"/>
            <p:cNvGrpSpPr/>
            <p:nvPr/>
          </p:nvGrpSpPr>
          <p:grpSpPr>
            <a:xfrm>
              <a:off x="254813" y="492563"/>
              <a:ext cx="171150" cy="93875"/>
              <a:chOff x="899400" y="769475"/>
              <a:chExt cx="171150" cy="93875"/>
            </a:xfrm>
          </p:grpSpPr>
          <p:sp>
            <p:nvSpPr>
              <p:cNvPr id="3008" name="Google Shape;3008;p31"/>
              <p:cNvSpPr/>
              <p:nvPr/>
            </p:nvSpPr>
            <p:spPr>
              <a:xfrm>
                <a:off x="899400" y="769475"/>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9" name="Google Shape;3009;p31"/>
              <p:cNvSpPr/>
              <p:nvPr/>
            </p:nvSpPr>
            <p:spPr>
              <a:xfrm>
                <a:off x="970950" y="807875"/>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0" name="Google Shape;3010;p31"/>
            <p:cNvGrpSpPr/>
            <p:nvPr/>
          </p:nvGrpSpPr>
          <p:grpSpPr>
            <a:xfrm>
              <a:off x="0" y="2136613"/>
              <a:ext cx="170300" cy="93875"/>
              <a:chOff x="-991650" y="1258238"/>
              <a:chExt cx="170300" cy="93875"/>
            </a:xfrm>
          </p:grpSpPr>
          <p:sp>
            <p:nvSpPr>
              <p:cNvPr id="3011" name="Google Shape;3011;p31"/>
              <p:cNvSpPr/>
              <p:nvPr/>
            </p:nvSpPr>
            <p:spPr>
              <a:xfrm>
                <a:off x="-991650" y="1258238"/>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2" name="Google Shape;3012;p31"/>
              <p:cNvSpPr/>
              <p:nvPr/>
            </p:nvSpPr>
            <p:spPr>
              <a:xfrm>
                <a:off x="-920100" y="1296638"/>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3" name="Google Shape;3013;p31"/>
            <p:cNvGrpSpPr/>
            <p:nvPr/>
          </p:nvGrpSpPr>
          <p:grpSpPr>
            <a:xfrm rot="10800000">
              <a:off x="-202293" y="-326662"/>
              <a:ext cx="915520" cy="1914129"/>
              <a:chOff x="2527475" y="238125"/>
              <a:chExt cx="2485800" cy="5197200"/>
            </a:xfrm>
          </p:grpSpPr>
          <p:sp>
            <p:nvSpPr>
              <p:cNvPr id="3014" name="Google Shape;3014;p31"/>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5" name="Google Shape;3015;p31"/>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6" name="Google Shape;3016;p31"/>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7" name="Google Shape;3017;p31"/>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8" name="Google Shape;3018;p31"/>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9" name="Google Shape;3019;p31"/>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0" name="Google Shape;3020;p31"/>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1" name="Google Shape;3021;p31"/>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2" name="Google Shape;3022;p31"/>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3" name="Google Shape;3023;p31"/>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4" name="Google Shape;3024;p31"/>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5" name="Google Shape;3025;p31"/>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6" name="Google Shape;3026;p31"/>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grpSp>
        <p:nvGrpSpPr>
          <p:cNvPr id="3027" name="Google Shape;3027;p31"/>
          <p:cNvGrpSpPr/>
          <p:nvPr/>
        </p:nvGrpSpPr>
        <p:grpSpPr>
          <a:xfrm>
            <a:off x="10891334" y="-78100"/>
            <a:ext cx="3039033" cy="7037720"/>
            <a:chOff x="8168500" y="-134775"/>
            <a:chExt cx="2279275" cy="5278290"/>
          </a:xfrm>
        </p:grpSpPr>
        <p:sp>
          <p:nvSpPr>
            <p:cNvPr id="3028" name="Google Shape;3028;p31"/>
            <p:cNvSpPr/>
            <p:nvPr/>
          </p:nvSpPr>
          <p:spPr>
            <a:xfrm>
              <a:off x="8168500" y="-134775"/>
              <a:ext cx="2279275" cy="5233000"/>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accent3"/>
                </a:gs>
                <a:gs pos="26000">
                  <a:schemeClr val="accent3"/>
                </a:gs>
                <a:gs pos="100000">
                  <a:schemeClr val="dk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3029" name="Google Shape;3029;p31"/>
            <p:cNvGrpSpPr/>
            <p:nvPr/>
          </p:nvGrpSpPr>
          <p:grpSpPr>
            <a:xfrm>
              <a:off x="8240805" y="3364225"/>
              <a:ext cx="1640617" cy="1779289"/>
              <a:chOff x="1404575" y="238125"/>
              <a:chExt cx="4767850" cy="5170850"/>
            </a:xfrm>
          </p:grpSpPr>
          <p:sp>
            <p:nvSpPr>
              <p:cNvPr id="3030" name="Google Shape;3030;p31"/>
              <p:cNvSpPr/>
              <p:nvPr/>
            </p:nvSpPr>
            <p:spPr>
              <a:xfrm>
                <a:off x="2149400" y="3058875"/>
                <a:ext cx="4018500" cy="1188100"/>
              </a:xfrm>
              <a:custGeom>
                <a:avLst/>
                <a:gdLst/>
                <a:ahLst/>
                <a:cxnLst/>
                <a:rect l="l" t="t" r="r" b="b"/>
                <a:pathLst>
                  <a:path w="160740" h="47524" extrusionOk="0">
                    <a:moveTo>
                      <a:pt x="92742" y="1"/>
                    </a:moveTo>
                    <a:cubicBezTo>
                      <a:pt x="80942" y="1"/>
                      <a:pt x="68280" y="804"/>
                      <a:pt x="55331" y="2902"/>
                    </a:cubicBezTo>
                    <a:cubicBezTo>
                      <a:pt x="0" y="11958"/>
                      <a:pt x="16935" y="38582"/>
                      <a:pt x="57595" y="45917"/>
                    </a:cubicBezTo>
                    <a:cubicBezTo>
                      <a:pt x="63681" y="47029"/>
                      <a:pt x="69515" y="47523"/>
                      <a:pt x="75074" y="47523"/>
                    </a:cubicBezTo>
                    <a:cubicBezTo>
                      <a:pt x="106652" y="47523"/>
                      <a:pt x="129326" y="31558"/>
                      <a:pt x="138643" y="22010"/>
                    </a:cubicBezTo>
                    <a:cubicBezTo>
                      <a:pt x="155759" y="20199"/>
                      <a:pt x="160739" y="8608"/>
                      <a:pt x="160739" y="8608"/>
                    </a:cubicBezTo>
                    <a:cubicBezTo>
                      <a:pt x="160739" y="8608"/>
                      <a:pt x="131359" y="1"/>
                      <a:pt x="9274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1" name="Google Shape;3031;p31"/>
              <p:cNvSpPr/>
              <p:nvPr/>
            </p:nvSpPr>
            <p:spPr>
              <a:xfrm>
                <a:off x="3195325" y="1428000"/>
                <a:ext cx="2977100" cy="2111025"/>
              </a:xfrm>
              <a:custGeom>
                <a:avLst/>
                <a:gdLst/>
                <a:ahLst/>
                <a:cxnLst/>
                <a:rect l="l" t="t" r="r" b="b"/>
                <a:pathLst>
                  <a:path w="119084" h="84441" extrusionOk="0">
                    <a:moveTo>
                      <a:pt x="53788" y="1"/>
                    </a:moveTo>
                    <a:cubicBezTo>
                      <a:pt x="40549" y="1"/>
                      <a:pt x="27418" y="5522"/>
                      <a:pt x="18837" y="18331"/>
                    </a:cubicBezTo>
                    <a:cubicBezTo>
                      <a:pt x="8875" y="24942"/>
                      <a:pt x="1" y="55188"/>
                      <a:pt x="725" y="66598"/>
                    </a:cubicBezTo>
                    <a:cubicBezTo>
                      <a:pt x="816" y="68500"/>
                      <a:pt x="10958" y="73028"/>
                      <a:pt x="10958" y="73028"/>
                    </a:cubicBezTo>
                    <a:cubicBezTo>
                      <a:pt x="14943" y="77103"/>
                      <a:pt x="32782" y="84438"/>
                      <a:pt x="56327" y="84438"/>
                    </a:cubicBezTo>
                    <a:cubicBezTo>
                      <a:pt x="56680" y="84440"/>
                      <a:pt x="57033" y="84441"/>
                      <a:pt x="57385" y="84441"/>
                    </a:cubicBezTo>
                    <a:cubicBezTo>
                      <a:pt x="73242" y="84441"/>
                      <a:pt x="89090" y="82451"/>
                      <a:pt x="104504" y="78642"/>
                    </a:cubicBezTo>
                    <a:cubicBezTo>
                      <a:pt x="113288" y="77737"/>
                      <a:pt x="118631" y="75382"/>
                      <a:pt x="118902" y="73843"/>
                    </a:cubicBezTo>
                    <a:cubicBezTo>
                      <a:pt x="119083" y="72394"/>
                      <a:pt x="116638" y="29651"/>
                      <a:pt x="92460" y="18331"/>
                    </a:cubicBezTo>
                    <a:cubicBezTo>
                      <a:pt x="83605" y="6940"/>
                      <a:pt x="68629" y="1"/>
                      <a:pt x="537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2" name="Google Shape;3032;p31"/>
              <p:cNvSpPr/>
              <p:nvPr/>
            </p:nvSpPr>
            <p:spPr>
              <a:xfrm>
                <a:off x="3197600" y="1958700"/>
                <a:ext cx="1688900" cy="1580250"/>
              </a:xfrm>
              <a:custGeom>
                <a:avLst/>
                <a:gdLst/>
                <a:ahLst/>
                <a:cxnLst/>
                <a:rect l="l" t="t" r="r" b="b"/>
                <a:pathLst>
                  <a:path w="67556" h="63210" extrusionOk="0">
                    <a:moveTo>
                      <a:pt x="15486" y="1"/>
                    </a:moveTo>
                    <a:cubicBezTo>
                      <a:pt x="6973" y="10053"/>
                      <a:pt x="0" y="35137"/>
                      <a:pt x="544" y="45279"/>
                    </a:cubicBezTo>
                    <a:cubicBezTo>
                      <a:pt x="634" y="47272"/>
                      <a:pt x="10867" y="51800"/>
                      <a:pt x="10867" y="51800"/>
                    </a:cubicBezTo>
                    <a:cubicBezTo>
                      <a:pt x="14852" y="55875"/>
                      <a:pt x="32691" y="63210"/>
                      <a:pt x="56236" y="63210"/>
                    </a:cubicBezTo>
                    <a:cubicBezTo>
                      <a:pt x="60040" y="63210"/>
                      <a:pt x="63843" y="63119"/>
                      <a:pt x="67556" y="62848"/>
                    </a:cubicBezTo>
                    <a:cubicBezTo>
                      <a:pt x="66469" y="56146"/>
                      <a:pt x="63119" y="41929"/>
                      <a:pt x="52614" y="32149"/>
                    </a:cubicBezTo>
                    <a:cubicBezTo>
                      <a:pt x="50531" y="17388"/>
                      <a:pt x="37491" y="1540"/>
                      <a:pt x="15486" y="1"/>
                    </a:cubicBezTo>
                    <a:close/>
                  </a:path>
                </a:pathLst>
              </a:custGeom>
              <a:solidFill>
                <a:srgbClr val="F9FAF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3" name="Google Shape;3033;p31"/>
              <p:cNvSpPr/>
              <p:nvPr/>
            </p:nvSpPr>
            <p:spPr>
              <a:xfrm>
                <a:off x="5493225" y="2194150"/>
                <a:ext cx="344125" cy="314800"/>
              </a:xfrm>
              <a:custGeom>
                <a:avLst/>
                <a:gdLst/>
                <a:ahLst/>
                <a:cxnLst/>
                <a:rect l="l" t="t" r="r" b="b"/>
                <a:pathLst>
                  <a:path w="13765" h="12592" extrusionOk="0">
                    <a:moveTo>
                      <a:pt x="4442" y="0"/>
                    </a:moveTo>
                    <a:cubicBezTo>
                      <a:pt x="3462" y="0"/>
                      <a:pt x="2578" y="292"/>
                      <a:pt x="1902" y="906"/>
                    </a:cubicBezTo>
                    <a:cubicBezTo>
                      <a:pt x="0" y="2717"/>
                      <a:pt x="634" y="6611"/>
                      <a:pt x="3351" y="9600"/>
                    </a:cubicBezTo>
                    <a:cubicBezTo>
                      <a:pt x="5140" y="11508"/>
                      <a:pt x="7401" y="12592"/>
                      <a:pt x="9305" y="12592"/>
                    </a:cubicBezTo>
                    <a:cubicBezTo>
                      <a:pt x="10292" y="12592"/>
                      <a:pt x="11183" y="12301"/>
                      <a:pt x="11863" y="11683"/>
                    </a:cubicBezTo>
                    <a:cubicBezTo>
                      <a:pt x="13765" y="9871"/>
                      <a:pt x="13131" y="6068"/>
                      <a:pt x="10414" y="3080"/>
                    </a:cubicBezTo>
                    <a:cubicBezTo>
                      <a:pt x="8619" y="1105"/>
                      <a:pt x="6350" y="0"/>
                      <a:pt x="44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4" name="Google Shape;3034;p31"/>
              <p:cNvSpPr/>
              <p:nvPr/>
            </p:nvSpPr>
            <p:spPr>
              <a:xfrm>
                <a:off x="5610950" y="2583250"/>
                <a:ext cx="162375" cy="155175"/>
              </a:xfrm>
              <a:custGeom>
                <a:avLst/>
                <a:gdLst/>
                <a:ahLst/>
                <a:cxnLst/>
                <a:rect l="l" t="t" r="r" b="b"/>
                <a:pathLst>
                  <a:path w="6495" h="6207" extrusionOk="0">
                    <a:moveTo>
                      <a:pt x="3311" y="0"/>
                    </a:moveTo>
                    <a:cubicBezTo>
                      <a:pt x="2595" y="0"/>
                      <a:pt x="1868" y="256"/>
                      <a:pt x="1268" y="828"/>
                    </a:cubicBezTo>
                    <a:cubicBezTo>
                      <a:pt x="0" y="2186"/>
                      <a:pt x="91" y="4269"/>
                      <a:pt x="1449" y="5537"/>
                    </a:cubicBezTo>
                    <a:cubicBezTo>
                      <a:pt x="2040" y="5999"/>
                      <a:pt x="2703" y="6206"/>
                      <a:pt x="3349" y="6206"/>
                    </a:cubicBezTo>
                    <a:cubicBezTo>
                      <a:pt x="4979" y="6206"/>
                      <a:pt x="6495" y="4882"/>
                      <a:pt x="6430" y="3001"/>
                    </a:cubicBezTo>
                    <a:cubicBezTo>
                      <a:pt x="6368" y="1204"/>
                      <a:pt x="4864" y="0"/>
                      <a:pt x="33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5" name="Google Shape;3035;p31"/>
              <p:cNvSpPr/>
              <p:nvPr/>
            </p:nvSpPr>
            <p:spPr>
              <a:xfrm>
                <a:off x="5411725" y="2474100"/>
                <a:ext cx="181300" cy="153275"/>
              </a:xfrm>
              <a:custGeom>
                <a:avLst/>
                <a:gdLst/>
                <a:ahLst/>
                <a:cxnLst/>
                <a:rect l="l" t="t" r="r" b="b"/>
                <a:pathLst>
                  <a:path w="7252" h="6131" extrusionOk="0">
                    <a:moveTo>
                      <a:pt x="3343" y="1"/>
                    </a:moveTo>
                    <a:cubicBezTo>
                      <a:pt x="3198" y="1"/>
                      <a:pt x="3049" y="11"/>
                      <a:pt x="2898" y="32"/>
                    </a:cubicBezTo>
                    <a:cubicBezTo>
                      <a:pt x="1177" y="394"/>
                      <a:pt x="0" y="2115"/>
                      <a:pt x="362" y="3926"/>
                    </a:cubicBezTo>
                    <a:cubicBezTo>
                      <a:pt x="824" y="5363"/>
                      <a:pt x="2101" y="6131"/>
                      <a:pt x="3368" y="6131"/>
                    </a:cubicBezTo>
                    <a:cubicBezTo>
                      <a:pt x="4336" y="6131"/>
                      <a:pt x="5298" y="5682"/>
                      <a:pt x="5886" y="4741"/>
                    </a:cubicBezTo>
                    <a:cubicBezTo>
                      <a:pt x="7252" y="2693"/>
                      <a:pt x="5722" y="1"/>
                      <a:pt x="33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6" name="Google Shape;3036;p31"/>
              <p:cNvSpPr/>
              <p:nvPr/>
            </p:nvSpPr>
            <p:spPr>
              <a:xfrm>
                <a:off x="3994500" y="1572950"/>
                <a:ext cx="380375" cy="281650"/>
              </a:xfrm>
              <a:custGeom>
                <a:avLst/>
                <a:gdLst/>
                <a:ahLst/>
                <a:cxnLst/>
                <a:rect l="l" t="t" r="r" b="b"/>
                <a:pathLst>
                  <a:path w="15215" h="11266" extrusionOk="0">
                    <a:moveTo>
                      <a:pt x="10019" y="0"/>
                    </a:moveTo>
                    <a:cubicBezTo>
                      <a:pt x="8469" y="0"/>
                      <a:pt x="6696" y="522"/>
                      <a:pt x="5072" y="1575"/>
                    </a:cubicBezTo>
                    <a:cubicBezTo>
                      <a:pt x="1630" y="3749"/>
                      <a:pt x="0" y="7281"/>
                      <a:pt x="1359" y="9544"/>
                    </a:cubicBezTo>
                    <a:cubicBezTo>
                      <a:pt x="2098" y="10700"/>
                      <a:pt x="3498" y="11266"/>
                      <a:pt x="5138" y="11266"/>
                    </a:cubicBezTo>
                    <a:cubicBezTo>
                      <a:pt x="6710" y="11266"/>
                      <a:pt x="8502" y="10745"/>
                      <a:pt x="10143" y="9726"/>
                    </a:cubicBezTo>
                    <a:cubicBezTo>
                      <a:pt x="13584" y="7552"/>
                      <a:pt x="15214" y="3930"/>
                      <a:pt x="13765" y="1757"/>
                    </a:cubicBezTo>
                    <a:cubicBezTo>
                      <a:pt x="13065" y="590"/>
                      <a:pt x="11668" y="0"/>
                      <a:pt x="10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7" name="Google Shape;3037;p31"/>
              <p:cNvSpPr/>
              <p:nvPr/>
            </p:nvSpPr>
            <p:spPr>
              <a:xfrm>
                <a:off x="3796375" y="1826425"/>
                <a:ext cx="175500" cy="154150"/>
              </a:xfrm>
              <a:custGeom>
                <a:avLst/>
                <a:gdLst/>
                <a:ahLst/>
                <a:cxnLst/>
                <a:rect l="l" t="t" r="r" b="b"/>
                <a:pathLst>
                  <a:path w="7020" h="6166" extrusionOk="0">
                    <a:moveTo>
                      <a:pt x="3595" y="0"/>
                    </a:moveTo>
                    <a:cubicBezTo>
                      <a:pt x="2330" y="0"/>
                      <a:pt x="1089" y="745"/>
                      <a:pt x="681" y="2122"/>
                    </a:cubicBezTo>
                    <a:cubicBezTo>
                      <a:pt x="1" y="4239"/>
                      <a:pt x="1655" y="6166"/>
                      <a:pt x="3642" y="6166"/>
                    </a:cubicBezTo>
                    <a:cubicBezTo>
                      <a:pt x="4036" y="6166"/>
                      <a:pt x="4442" y="6090"/>
                      <a:pt x="4846" y="5926"/>
                    </a:cubicBezTo>
                    <a:cubicBezTo>
                      <a:pt x="6386" y="5020"/>
                      <a:pt x="7020" y="3028"/>
                      <a:pt x="6205" y="1398"/>
                    </a:cubicBezTo>
                    <a:cubicBezTo>
                      <a:pt x="5572" y="448"/>
                      <a:pt x="4576" y="0"/>
                      <a:pt x="35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8" name="Google Shape;3038;p31"/>
              <p:cNvSpPr/>
              <p:nvPr/>
            </p:nvSpPr>
            <p:spPr>
              <a:xfrm>
                <a:off x="4526525" y="1511750"/>
                <a:ext cx="178875" cy="154400"/>
              </a:xfrm>
              <a:custGeom>
                <a:avLst/>
                <a:gdLst/>
                <a:ahLst/>
                <a:cxnLst/>
                <a:rect l="l" t="t" r="r" b="b"/>
                <a:pathLst>
                  <a:path w="7155" h="6176" extrusionOk="0">
                    <a:moveTo>
                      <a:pt x="3677" y="0"/>
                    </a:moveTo>
                    <a:cubicBezTo>
                      <a:pt x="1843" y="0"/>
                      <a:pt x="0" y="1312"/>
                      <a:pt x="0" y="3661"/>
                    </a:cubicBezTo>
                    <a:cubicBezTo>
                      <a:pt x="394" y="5159"/>
                      <a:pt x="1817" y="6176"/>
                      <a:pt x="3314" y="6176"/>
                    </a:cubicBezTo>
                    <a:cubicBezTo>
                      <a:pt x="3537" y="6176"/>
                      <a:pt x="3762" y="6153"/>
                      <a:pt x="3985" y="6106"/>
                    </a:cubicBezTo>
                    <a:cubicBezTo>
                      <a:pt x="5796" y="5835"/>
                      <a:pt x="7154" y="4295"/>
                      <a:pt x="7064" y="2484"/>
                    </a:cubicBezTo>
                    <a:cubicBezTo>
                      <a:pt x="6511" y="785"/>
                      <a:pt x="5096" y="0"/>
                      <a:pt x="3677"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9" name="Google Shape;3039;p31"/>
              <p:cNvSpPr/>
              <p:nvPr/>
            </p:nvSpPr>
            <p:spPr>
              <a:xfrm>
                <a:off x="3854125" y="238125"/>
                <a:ext cx="1722875" cy="2802775"/>
              </a:xfrm>
              <a:custGeom>
                <a:avLst/>
                <a:gdLst/>
                <a:ahLst/>
                <a:cxnLst/>
                <a:rect l="l" t="t" r="r" b="b"/>
                <a:pathLst>
                  <a:path w="68915" h="112111" extrusionOk="0">
                    <a:moveTo>
                      <a:pt x="1450" y="112110"/>
                    </a:moveTo>
                    <a:lnTo>
                      <a:pt x="2355" y="110933"/>
                    </a:lnTo>
                    <a:cubicBezTo>
                      <a:pt x="2989" y="110118"/>
                      <a:pt x="3895" y="109031"/>
                      <a:pt x="4982" y="107582"/>
                    </a:cubicBezTo>
                    <a:cubicBezTo>
                      <a:pt x="6068" y="106133"/>
                      <a:pt x="7245" y="104232"/>
                      <a:pt x="8604" y="102149"/>
                    </a:cubicBezTo>
                    <a:cubicBezTo>
                      <a:pt x="10053" y="99975"/>
                      <a:pt x="11411" y="97621"/>
                      <a:pt x="12951" y="94995"/>
                    </a:cubicBezTo>
                    <a:cubicBezTo>
                      <a:pt x="14490" y="92369"/>
                      <a:pt x="16120" y="89471"/>
                      <a:pt x="17660" y="86392"/>
                    </a:cubicBezTo>
                    <a:cubicBezTo>
                      <a:pt x="18475" y="84852"/>
                      <a:pt x="19290" y="83222"/>
                      <a:pt x="20105" y="81592"/>
                    </a:cubicBezTo>
                    <a:cubicBezTo>
                      <a:pt x="20920" y="79962"/>
                      <a:pt x="21644" y="78332"/>
                      <a:pt x="22550" y="76612"/>
                    </a:cubicBezTo>
                    <a:cubicBezTo>
                      <a:pt x="24270" y="73261"/>
                      <a:pt x="25991" y="69820"/>
                      <a:pt x="27892" y="66288"/>
                    </a:cubicBezTo>
                    <a:lnTo>
                      <a:pt x="30790" y="61036"/>
                    </a:lnTo>
                    <a:lnTo>
                      <a:pt x="33779" y="55783"/>
                    </a:lnTo>
                    <a:cubicBezTo>
                      <a:pt x="35680" y="52071"/>
                      <a:pt x="37763" y="48720"/>
                      <a:pt x="39755" y="45279"/>
                    </a:cubicBezTo>
                    <a:cubicBezTo>
                      <a:pt x="41838" y="41928"/>
                      <a:pt x="43921" y="38577"/>
                      <a:pt x="45913" y="35317"/>
                    </a:cubicBezTo>
                    <a:cubicBezTo>
                      <a:pt x="47815" y="32057"/>
                      <a:pt x="49898" y="28978"/>
                      <a:pt x="51800" y="26081"/>
                    </a:cubicBezTo>
                    <a:cubicBezTo>
                      <a:pt x="52796" y="24632"/>
                      <a:pt x="53611" y="23183"/>
                      <a:pt x="54607" y="21824"/>
                    </a:cubicBezTo>
                    <a:lnTo>
                      <a:pt x="57233" y="17840"/>
                    </a:lnTo>
                    <a:lnTo>
                      <a:pt x="61942" y="10957"/>
                    </a:lnTo>
                    <a:lnTo>
                      <a:pt x="65745" y="5705"/>
                    </a:lnTo>
                    <a:cubicBezTo>
                      <a:pt x="67828" y="2717"/>
                      <a:pt x="68915" y="996"/>
                      <a:pt x="68915" y="996"/>
                    </a:cubicBezTo>
                    <a:lnTo>
                      <a:pt x="67919" y="0"/>
                    </a:lnTo>
                    <a:cubicBezTo>
                      <a:pt x="67919" y="0"/>
                      <a:pt x="66379" y="1358"/>
                      <a:pt x="63572" y="3713"/>
                    </a:cubicBezTo>
                    <a:lnTo>
                      <a:pt x="58682" y="8060"/>
                    </a:lnTo>
                    <a:cubicBezTo>
                      <a:pt x="56780" y="9690"/>
                      <a:pt x="54788" y="11772"/>
                      <a:pt x="52615" y="14036"/>
                    </a:cubicBezTo>
                    <a:lnTo>
                      <a:pt x="49173" y="17478"/>
                    </a:lnTo>
                    <a:cubicBezTo>
                      <a:pt x="48087" y="18745"/>
                      <a:pt x="46909" y="20013"/>
                      <a:pt x="45732" y="21372"/>
                    </a:cubicBezTo>
                    <a:cubicBezTo>
                      <a:pt x="43378" y="24088"/>
                      <a:pt x="40842" y="26805"/>
                      <a:pt x="38488" y="29975"/>
                    </a:cubicBezTo>
                    <a:cubicBezTo>
                      <a:pt x="36133" y="33053"/>
                      <a:pt x="33507" y="36223"/>
                      <a:pt x="31153" y="39664"/>
                    </a:cubicBezTo>
                    <a:cubicBezTo>
                      <a:pt x="28798" y="43015"/>
                      <a:pt x="26353" y="46456"/>
                      <a:pt x="24180" y="49897"/>
                    </a:cubicBezTo>
                    <a:lnTo>
                      <a:pt x="20738" y="55150"/>
                    </a:lnTo>
                    <a:cubicBezTo>
                      <a:pt x="19652" y="56961"/>
                      <a:pt x="18656" y="58772"/>
                      <a:pt x="17660" y="60583"/>
                    </a:cubicBezTo>
                    <a:cubicBezTo>
                      <a:pt x="15486" y="64024"/>
                      <a:pt x="13675" y="67646"/>
                      <a:pt x="11773" y="71088"/>
                    </a:cubicBezTo>
                    <a:cubicBezTo>
                      <a:pt x="9962" y="74619"/>
                      <a:pt x="8332" y="77970"/>
                      <a:pt x="6883" y="81321"/>
                    </a:cubicBezTo>
                    <a:cubicBezTo>
                      <a:pt x="5434" y="84581"/>
                      <a:pt x="4348" y="87841"/>
                      <a:pt x="3442" y="90829"/>
                    </a:cubicBezTo>
                    <a:cubicBezTo>
                      <a:pt x="2536" y="93546"/>
                      <a:pt x="1812" y="96353"/>
                      <a:pt x="1269" y="99160"/>
                    </a:cubicBezTo>
                    <a:cubicBezTo>
                      <a:pt x="816" y="101334"/>
                      <a:pt x="454" y="103598"/>
                      <a:pt x="273" y="105771"/>
                    </a:cubicBezTo>
                    <a:cubicBezTo>
                      <a:pt x="91" y="107220"/>
                      <a:pt x="1" y="108760"/>
                      <a:pt x="1" y="110208"/>
                    </a:cubicBezTo>
                    <a:cubicBezTo>
                      <a:pt x="1" y="110752"/>
                      <a:pt x="1" y="111205"/>
                      <a:pt x="1" y="11174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0" name="Google Shape;3040;p31"/>
              <p:cNvSpPr/>
              <p:nvPr/>
            </p:nvSpPr>
            <p:spPr>
              <a:xfrm>
                <a:off x="3872250" y="249425"/>
                <a:ext cx="1704750" cy="2791475"/>
              </a:xfrm>
              <a:custGeom>
                <a:avLst/>
                <a:gdLst/>
                <a:ahLst/>
                <a:cxnLst/>
                <a:rect l="l" t="t" r="r" b="b"/>
                <a:pathLst>
                  <a:path w="68190" h="111659" extrusionOk="0">
                    <a:moveTo>
                      <a:pt x="68190" y="544"/>
                    </a:moveTo>
                    <a:cubicBezTo>
                      <a:pt x="68190" y="544"/>
                      <a:pt x="67103" y="2265"/>
                      <a:pt x="65020" y="5253"/>
                    </a:cubicBezTo>
                    <a:lnTo>
                      <a:pt x="61217" y="10505"/>
                    </a:lnTo>
                    <a:lnTo>
                      <a:pt x="56508" y="17388"/>
                    </a:lnTo>
                    <a:lnTo>
                      <a:pt x="53882" y="21282"/>
                    </a:lnTo>
                    <a:cubicBezTo>
                      <a:pt x="52886" y="22640"/>
                      <a:pt x="51980" y="24089"/>
                      <a:pt x="51075" y="25629"/>
                    </a:cubicBezTo>
                    <a:cubicBezTo>
                      <a:pt x="49173" y="28526"/>
                      <a:pt x="47090" y="31515"/>
                      <a:pt x="45188" y="34775"/>
                    </a:cubicBezTo>
                    <a:cubicBezTo>
                      <a:pt x="43196" y="38035"/>
                      <a:pt x="41023" y="41295"/>
                      <a:pt x="39030" y="44827"/>
                    </a:cubicBezTo>
                    <a:cubicBezTo>
                      <a:pt x="37129" y="48268"/>
                      <a:pt x="34955" y="51619"/>
                      <a:pt x="33054" y="55241"/>
                    </a:cubicBezTo>
                    <a:lnTo>
                      <a:pt x="30065" y="60493"/>
                    </a:lnTo>
                    <a:lnTo>
                      <a:pt x="27167" y="65746"/>
                    </a:lnTo>
                    <a:cubicBezTo>
                      <a:pt x="25266" y="69277"/>
                      <a:pt x="23545" y="72718"/>
                      <a:pt x="21825" y="76069"/>
                    </a:cubicBezTo>
                    <a:cubicBezTo>
                      <a:pt x="20919" y="77790"/>
                      <a:pt x="20104" y="79510"/>
                      <a:pt x="19380" y="81050"/>
                    </a:cubicBezTo>
                    <a:cubicBezTo>
                      <a:pt x="18565" y="82680"/>
                      <a:pt x="17750" y="84310"/>
                      <a:pt x="16935" y="85849"/>
                    </a:cubicBezTo>
                    <a:cubicBezTo>
                      <a:pt x="15395" y="89019"/>
                      <a:pt x="13674" y="91736"/>
                      <a:pt x="12226" y="94452"/>
                    </a:cubicBezTo>
                    <a:cubicBezTo>
                      <a:pt x="10777" y="97078"/>
                      <a:pt x="9237" y="99433"/>
                      <a:pt x="7879" y="101606"/>
                    </a:cubicBezTo>
                    <a:cubicBezTo>
                      <a:pt x="6520" y="103689"/>
                      <a:pt x="5343" y="105500"/>
                      <a:pt x="4257" y="107040"/>
                    </a:cubicBezTo>
                    <a:cubicBezTo>
                      <a:pt x="3170" y="108489"/>
                      <a:pt x="2264" y="109666"/>
                      <a:pt x="1630" y="110390"/>
                    </a:cubicBezTo>
                    <a:lnTo>
                      <a:pt x="725" y="111658"/>
                    </a:lnTo>
                    <a:lnTo>
                      <a:pt x="0" y="111386"/>
                    </a:lnTo>
                    <a:cubicBezTo>
                      <a:pt x="0" y="111386"/>
                      <a:pt x="19017" y="51256"/>
                      <a:pt x="67737"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1" name="Google Shape;3041;p31"/>
              <p:cNvSpPr/>
              <p:nvPr/>
            </p:nvSpPr>
            <p:spPr>
              <a:xfrm>
                <a:off x="3999025" y="1442525"/>
                <a:ext cx="1935675" cy="1566675"/>
              </a:xfrm>
              <a:custGeom>
                <a:avLst/>
                <a:gdLst/>
                <a:ahLst/>
                <a:cxnLst/>
                <a:rect l="l" t="t" r="r" b="b"/>
                <a:pathLst>
                  <a:path w="77427" h="62667" extrusionOk="0">
                    <a:moveTo>
                      <a:pt x="816" y="62666"/>
                    </a:moveTo>
                    <a:lnTo>
                      <a:pt x="1812" y="62032"/>
                    </a:lnTo>
                    <a:cubicBezTo>
                      <a:pt x="2446" y="61670"/>
                      <a:pt x="3442" y="61036"/>
                      <a:pt x="4528" y="60221"/>
                    </a:cubicBezTo>
                    <a:cubicBezTo>
                      <a:pt x="5706" y="59497"/>
                      <a:pt x="7064" y="58501"/>
                      <a:pt x="8513" y="57323"/>
                    </a:cubicBezTo>
                    <a:cubicBezTo>
                      <a:pt x="10052" y="56237"/>
                      <a:pt x="11682" y="54878"/>
                      <a:pt x="13494" y="53339"/>
                    </a:cubicBezTo>
                    <a:cubicBezTo>
                      <a:pt x="15305" y="51890"/>
                      <a:pt x="17116" y="50260"/>
                      <a:pt x="19018" y="48449"/>
                    </a:cubicBezTo>
                    <a:cubicBezTo>
                      <a:pt x="20014" y="47543"/>
                      <a:pt x="20919" y="46638"/>
                      <a:pt x="21915" y="45732"/>
                    </a:cubicBezTo>
                    <a:cubicBezTo>
                      <a:pt x="23002" y="44736"/>
                      <a:pt x="23908" y="43740"/>
                      <a:pt x="24994" y="42834"/>
                    </a:cubicBezTo>
                    <a:cubicBezTo>
                      <a:pt x="27077" y="40842"/>
                      <a:pt x="29251" y="38850"/>
                      <a:pt x="31514" y="36857"/>
                    </a:cubicBezTo>
                    <a:lnTo>
                      <a:pt x="34865" y="33779"/>
                    </a:lnTo>
                    <a:lnTo>
                      <a:pt x="38306" y="30790"/>
                    </a:lnTo>
                    <a:cubicBezTo>
                      <a:pt x="40570" y="28798"/>
                      <a:pt x="43015" y="26896"/>
                      <a:pt x="45279" y="24994"/>
                    </a:cubicBezTo>
                    <a:cubicBezTo>
                      <a:pt x="47634" y="23002"/>
                      <a:pt x="49988" y="21282"/>
                      <a:pt x="52161" y="19380"/>
                    </a:cubicBezTo>
                    <a:cubicBezTo>
                      <a:pt x="54425" y="17569"/>
                      <a:pt x="56689" y="16029"/>
                      <a:pt x="58772" y="14399"/>
                    </a:cubicBezTo>
                    <a:cubicBezTo>
                      <a:pt x="59859" y="13584"/>
                      <a:pt x="60855" y="12769"/>
                      <a:pt x="61851" y="12045"/>
                    </a:cubicBezTo>
                    <a:lnTo>
                      <a:pt x="64749" y="9962"/>
                    </a:lnTo>
                    <a:lnTo>
                      <a:pt x="69911" y="6249"/>
                    </a:lnTo>
                    <a:lnTo>
                      <a:pt x="73986" y="3442"/>
                    </a:lnTo>
                    <a:cubicBezTo>
                      <a:pt x="76250" y="1902"/>
                      <a:pt x="77427" y="997"/>
                      <a:pt x="77427" y="997"/>
                    </a:cubicBezTo>
                    <a:lnTo>
                      <a:pt x="76974" y="1"/>
                    </a:lnTo>
                    <a:cubicBezTo>
                      <a:pt x="76974" y="1"/>
                      <a:pt x="75435" y="544"/>
                      <a:pt x="72899" y="1540"/>
                    </a:cubicBezTo>
                    <a:lnTo>
                      <a:pt x="68281" y="3351"/>
                    </a:lnTo>
                    <a:cubicBezTo>
                      <a:pt x="66469" y="4076"/>
                      <a:pt x="64568" y="5072"/>
                      <a:pt x="62485" y="6068"/>
                    </a:cubicBezTo>
                    <a:lnTo>
                      <a:pt x="59134" y="7607"/>
                    </a:lnTo>
                    <a:cubicBezTo>
                      <a:pt x="57957" y="8241"/>
                      <a:pt x="56870" y="8875"/>
                      <a:pt x="55693" y="9509"/>
                    </a:cubicBezTo>
                    <a:cubicBezTo>
                      <a:pt x="53339" y="10867"/>
                      <a:pt x="50713" y="12135"/>
                      <a:pt x="48268" y="13765"/>
                    </a:cubicBezTo>
                    <a:cubicBezTo>
                      <a:pt x="45822" y="15395"/>
                      <a:pt x="43106" y="16935"/>
                      <a:pt x="40570" y="18746"/>
                    </a:cubicBezTo>
                    <a:cubicBezTo>
                      <a:pt x="38125" y="20467"/>
                      <a:pt x="35499" y="22278"/>
                      <a:pt x="32963" y="24270"/>
                    </a:cubicBezTo>
                    <a:lnTo>
                      <a:pt x="29251" y="27168"/>
                    </a:lnTo>
                    <a:cubicBezTo>
                      <a:pt x="27983" y="28164"/>
                      <a:pt x="26805" y="29160"/>
                      <a:pt x="25628" y="30156"/>
                    </a:cubicBezTo>
                    <a:cubicBezTo>
                      <a:pt x="23183" y="32148"/>
                      <a:pt x="20919" y="34231"/>
                      <a:pt x="18836" y="36224"/>
                    </a:cubicBezTo>
                    <a:cubicBezTo>
                      <a:pt x="16754" y="38216"/>
                      <a:pt x="14580" y="40208"/>
                      <a:pt x="12769" y="42200"/>
                    </a:cubicBezTo>
                    <a:cubicBezTo>
                      <a:pt x="10867" y="44102"/>
                      <a:pt x="9237" y="46094"/>
                      <a:pt x="7788" y="47996"/>
                    </a:cubicBezTo>
                    <a:cubicBezTo>
                      <a:pt x="6521" y="49717"/>
                      <a:pt x="5253" y="51528"/>
                      <a:pt x="4166" y="53429"/>
                    </a:cubicBezTo>
                    <a:cubicBezTo>
                      <a:pt x="3079" y="55060"/>
                      <a:pt x="2355" y="56599"/>
                      <a:pt x="1721" y="57867"/>
                    </a:cubicBezTo>
                    <a:cubicBezTo>
                      <a:pt x="1178" y="58863"/>
                      <a:pt x="725" y="59859"/>
                      <a:pt x="363" y="60855"/>
                    </a:cubicBezTo>
                    <a:cubicBezTo>
                      <a:pt x="91" y="61580"/>
                      <a:pt x="1" y="62032"/>
                      <a:pt x="1" y="620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2" name="Google Shape;3042;p31"/>
              <p:cNvSpPr/>
              <p:nvPr/>
            </p:nvSpPr>
            <p:spPr>
              <a:xfrm>
                <a:off x="4008075" y="1456100"/>
                <a:ext cx="1926625" cy="1553100"/>
              </a:xfrm>
              <a:custGeom>
                <a:avLst/>
                <a:gdLst/>
                <a:ahLst/>
                <a:cxnLst/>
                <a:rect l="l" t="t" r="r" b="b"/>
                <a:pathLst>
                  <a:path w="77065" h="62124" extrusionOk="0">
                    <a:moveTo>
                      <a:pt x="77065" y="454"/>
                    </a:moveTo>
                    <a:cubicBezTo>
                      <a:pt x="77065" y="454"/>
                      <a:pt x="75797" y="1359"/>
                      <a:pt x="73533" y="2899"/>
                    </a:cubicBezTo>
                    <a:lnTo>
                      <a:pt x="69549" y="5706"/>
                    </a:lnTo>
                    <a:lnTo>
                      <a:pt x="64387" y="9419"/>
                    </a:lnTo>
                    <a:lnTo>
                      <a:pt x="61489" y="11502"/>
                    </a:lnTo>
                    <a:cubicBezTo>
                      <a:pt x="60493" y="12226"/>
                      <a:pt x="59497" y="13041"/>
                      <a:pt x="58410" y="13856"/>
                    </a:cubicBezTo>
                    <a:cubicBezTo>
                      <a:pt x="56327" y="15486"/>
                      <a:pt x="54063" y="17026"/>
                      <a:pt x="51799" y="18837"/>
                    </a:cubicBezTo>
                    <a:cubicBezTo>
                      <a:pt x="49626" y="20739"/>
                      <a:pt x="47181" y="22459"/>
                      <a:pt x="44917" y="24451"/>
                    </a:cubicBezTo>
                    <a:cubicBezTo>
                      <a:pt x="42653" y="26353"/>
                      <a:pt x="40208" y="28255"/>
                      <a:pt x="37944" y="30247"/>
                    </a:cubicBezTo>
                    <a:lnTo>
                      <a:pt x="34503" y="33236"/>
                    </a:lnTo>
                    <a:lnTo>
                      <a:pt x="31062" y="36314"/>
                    </a:lnTo>
                    <a:cubicBezTo>
                      <a:pt x="28798" y="38307"/>
                      <a:pt x="26715" y="40299"/>
                      <a:pt x="24632" y="42291"/>
                    </a:cubicBezTo>
                    <a:cubicBezTo>
                      <a:pt x="23546" y="43197"/>
                      <a:pt x="22549" y="44193"/>
                      <a:pt x="21553" y="45189"/>
                    </a:cubicBezTo>
                    <a:cubicBezTo>
                      <a:pt x="20557" y="46095"/>
                      <a:pt x="19561" y="47000"/>
                      <a:pt x="18656" y="47906"/>
                    </a:cubicBezTo>
                    <a:cubicBezTo>
                      <a:pt x="16754" y="49717"/>
                      <a:pt x="14762" y="51347"/>
                      <a:pt x="13132" y="52796"/>
                    </a:cubicBezTo>
                    <a:cubicBezTo>
                      <a:pt x="11411" y="54335"/>
                      <a:pt x="9690" y="55603"/>
                      <a:pt x="8151" y="56780"/>
                    </a:cubicBezTo>
                    <a:cubicBezTo>
                      <a:pt x="6611" y="57958"/>
                      <a:pt x="5344" y="58954"/>
                      <a:pt x="4166" y="59678"/>
                    </a:cubicBezTo>
                    <a:cubicBezTo>
                      <a:pt x="2989" y="60493"/>
                      <a:pt x="2084" y="61127"/>
                      <a:pt x="1450" y="61489"/>
                    </a:cubicBezTo>
                    <a:lnTo>
                      <a:pt x="454" y="62123"/>
                    </a:lnTo>
                    <a:lnTo>
                      <a:pt x="1" y="61852"/>
                    </a:lnTo>
                    <a:cubicBezTo>
                      <a:pt x="1" y="61852"/>
                      <a:pt x="29070" y="23908"/>
                      <a:pt x="76793"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3" name="Google Shape;3043;p31"/>
              <p:cNvSpPr/>
              <p:nvPr/>
            </p:nvSpPr>
            <p:spPr>
              <a:xfrm>
                <a:off x="3783950" y="541475"/>
                <a:ext cx="765225" cy="2372625"/>
              </a:xfrm>
              <a:custGeom>
                <a:avLst/>
                <a:gdLst/>
                <a:ahLst/>
                <a:cxnLst/>
                <a:rect l="l" t="t" r="r" b="b"/>
                <a:pathLst>
                  <a:path w="30609" h="94905" extrusionOk="0">
                    <a:moveTo>
                      <a:pt x="2808" y="94905"/>
                    </a:moveTo>
                    <a:cubicBezTo>
                      <a:pt x="2808" y="94905"/>
                      <a:pt x="2898" y="94452"/>
                      <a:pt x="3261" y="93728"/>
                    </a:cubicBezTo>
                    <a:cubicBezTo>
                      <a:pt x="3532" y="93003"/>
                      <a:pt x="3985" y="92007"/>
                      <a:pt x="4438" y="90739"/>
                    </a:cubicBezTo>
                    <a:cubicBezTo>
                      <a:pt x="4891" y="89562"/>
                      <a:pt x="5434" y="87841"/>
                      <a:pt x="6068" y="86121"/>
                    </a:cubicBezTo>
                    <a:cubicBezTo>
                      <a:pt x="6611" y="84310"/>
                      <a:pt x="7155" y="82227"/>
                      <a:pt x="7879" y="80054"/>
                    </a:cubicBezTo>
                    <a:cubicBezTo>
                      <a:pt x="8513" y="77790"/>
                      <a:pt x="9147" y="75435"/>
                      <a:pt x="9600" y="72809"/>
                    </a:cubicBezTo>
                    <a:cubicBezTo>
                      <a:pt x="9962" y="71541"/>
                      <a:pt x="10143" y="70273"/>
                      <a:pt x="10505" y="68915"/>
                    </a:cubicBezTo>
                    <a:cubicBezTo>
                      <a:pt x="10777" y="67557"/>
                      <a:pt x="10958" y="66198"/>
                      <a:pt x="11320" y="64749"/>
                    </a:cubicBezTo>
                    <a:cubicBezTo>
                      <a:pt x="11954" y="61942"/>
                      <a:pt x="12497" y="59135"/>
                      <a:pt x="13222" y="56146"/>
                    </a:cubicBezTo>
                    <a:cubicBezTo>
                      <a:pt x="13584" y="54697"/>
                      <a:pt x="13946" y="53249"/>
                      <a:pt x="14309" y="51800"/>
                    </a:cubicBezTo>
                    <a:lnTo>
                      <a:pt x="15395" y="47362"/>
                    </a:lnTo>
                    <a:cubicBezTo>
                      <a:pt x="16210" y="44374"/>
                      <a:pt x="17025" y="41476"/>
                      <a:pt x="17840" y="38578"/>
                    </a:cubicBezTo>
                    <a:cubicBezTo>
                      <a:pt x="18655" y="35680"/>
                      <a:pt x="19561" y="32873"/>
                      <a:pt x="20376" y="30066"/>
                    </a:cubicBezTo>
                    <a:cubicBezTo>
                      <a:pt x="21191" y="27259"/>
                      <a:pt x="22097" y="24723"/>
                      <a:pt x="22912" y="22187"/>
                    </a:cubicBezTo>
                    <a:cubicBezTo>
                      <a:pt x="23364" y="20919"/>
                      <a:pt x="23727" y="19652"/>
                      <a:pt x="24089" y="18474"/>
                    </a:cubicBezTo>
                    <a:lnTo>
                      <a:pt x="25357" y="15124"/>
                    </a:lnTo>
                    <a:lnTo>
                      <a:pt x="27439" y="9147"/>
                    </a:lnTo>
                    <a:cubicBezTo>
                      <a:pt x="28073" y="7336"/>
                      <a:pt x="28707" y="5796"/>
                      <a:pt x="29160" y="4619"/>
                    </a:cubicBezTo>
                    <a:cubicBezTo>
                      <a:pt x="30066" y="2084"/>
                      <a:pt x="30609" y="544"/>
                      <a:pt x="30609" y="544"/>
                    </a:cubicBezTo>
                    <a:lnTo>
                      <a:pt x="29703" y="1"/>
                    </a:lnTo>
                    <a:cubicBezTo>
                      <a:pt x="29703" y="1"/>
                      <a:pt x="28798" y="1269"/>
                      <a:pt x="27168" y="3532"/>
                    </a:cubicBezTo>
                    <a:lnTo>
                      <a:pt x="24451" y="7698"/>
                    </a:lnTo>
                    <a:cubicBezTo>
                      <a:pt x="23364" y="9328"/>
                      <a:pt x="22368" y="11230"/>
                      <a:pt x="21191" y="13222"/>
                    </a:cubicBezTo>
                    <a:lnTo>
                      <a:pt x="19380" y="16482"/>
                    </a:lnTo>
                    <a:cubicBezTo>
                      <a:pt x="18746" y="17569"/>
                      <a:pt x="18203" y="18746"/>
                      <a:pt x="17569" y="19923"/>
                    </a:cubicBezTo>
                    <a:cubicBezTo>
                      <a:pt x="16391" y="22368"/>
                      <a:pt x="15033" y="24904"/>
                      <a:pt x="13946" y="27621"/>
                    </a:cubicBezTo>
                    <a:cubicBezTo>
                      <a:pt x="12769" y="30337"/>
                      <a:pt x="11501" y="33145"/>
                      <a:pt x="10505" y="36043"/>
                    </a:cubicBezTo>
                    <a:cubicBezTo>
                      <a:pt x="9419" y="39031"/>
                      <a:pt x="8241" y="41929"/>
                      <a:pt x="7336" y="44917"/>
                    </a:cubicBezTo>
                    <a:lnTo>
                      <a:pt x="5887" y="49445"/>
                    </a:lnTo>
                    <a:cubicBezTo>
                      <a:pt x="5434" y="50985"/>
                      <a:pt x="5072" y="52524"/>
                      <a:pt x="4619" y="53973"/>
                    </a:cubicBezTo>
                    <a:cubicBezTo>
                      <a:pt x="3804" y="56961"/>
                      <a:pt x="3080" y="59950"/>
                      <a:pt x="2446" y="62848"/>
                    </a:cubicBezTo>
                    <a:cubicBezTo>
                      <a:pt x="1812" y="65745"/>
                      <a:pt x="1268" y="68553"/>
                      <a:pt x="816" y="71269"/>
                    </a:cubicBezTo>
                    <a:cubicBezTo>
                      <a:pt x="453" y="73986"/>
                      <a:pt x="182" y="76522"/>
                      <a:pt x="91" y="78876"/>
                    </a:cubicBezTo>
                    <a:cubicBezTo>
                      <a:pt x="1" y="81050"/>
                      <a:pt x="1" y="83223"/>
                      <a:pt x="91" y="85396"/>
                    </a:cubicBezTo>
                    <a:cubicBezTo>
                      <a:pt x="182" y="87117"/>
                      <a:pt x="363" y="88747"/>
                      <a:pt x="635" y="90468"/>
                    </a:cubicBezTo>
                    <a:cubicBezTo>
                      <a:pt x="816" y="91554"/>
                      <a:pt x="997" y="92641"/>
                      <a:pt x="1359" y="93728"/>
                    </a:cubicBezTo>
                    <a:cubicBezTo>
                      <a:pt x="1359" y="94090"/>
                      <a:pt x="1540" y="94452"/>
                      <a:pt x="1631" y="9481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4" name="Google Shape;3044;p31"/>
              <p:cNvSpPr/>
              <p:nvPr/>
            </p:nvSpPr>
            <p:spPr>
              <a:xfrm>
                <a:off x="3840550" y="550525"/>
                <a:ext cx="708625" cy="2363575"/>
              </a:xfrm>
              <a:custGeom>
                <a:avLst/>
                <a:gdLst/>
                <a:ahLst/>
                <a:cxnLst/>
                <a:rect l="l" t="t" r="r" b="b"/>
                <a:pathLst>
                  <a:path w="28345" h="94543" extrusionOk="0">
                    <a:moveTo>
                      <a:pt x="28345" y="182"/>
                    </a:moveTo>
                    <a:cubicBezTo>
                      <a:pt x="28345" y="182"/>
                      <a:pt x="27892" y="1722"/>
                      <a:pt x="26896" y="4257"/>
                    </a:cubicBezTo>
                    <a:cubicBezTo>
                      <a:pt x="26443" y="5525"/>
                      <a:pt x="25900" y="7064"/>
                      <a:pt x="25175" y="8785"/>
                    </a:cubicBezTo>
                    <a:lnTo>
                      <a:pt x="23093" y="14762"/>
                    </a:lnTo>
                    <a:lnTo>
                      <a:pt x="21915" y="18112"/>
                    </a:lnTo>
                    <a:cubicBezTo>
                      <a:pt x="21463" y="19290"/>
                      <a:pt x="21100" y="20557"/>
                      <a:pt x="20648" y="21825"/>
                    </a:cubicBezTo>
                    <a:cubicBezTo>
                      <a:pt x="19833" y="24270"/>
                      <a:pt x="18927" y="26897"/>
                      <a:pt x="18112" y="29704"/>
                    </a:cubicBezTo>
                    <a:cubicBezTo>
                      <a:pt x="17388" y="32511"/>
                      <a:pt x="16391" y="35228"/>
                      <a:pt x="15576" y="38216"/>
                    </a:cubicBezTo>
                    <a:cubicBezTo>
                      <a:pt x="14852" y="41114"/>
                      <a:pt x="13946" y="44012"/>
                      <a:pt x="13222" y="47000"/>
                    </a:cubicBezTo>
                    <a:lnTo>
                      <a:pt x="12045" y="51438"/>
                    </a:lnTo>
                    <a:cubicBezTo>
                      <a:pt x="11682" y="52887"/>
                      <a:pt x="11411" y="54335"/>
                      <a:pt x="11049" y="55784"/>
                    </a:cubicBezTo>
                    <a:cubicBezTo>
                      <a:pt x="10324" y="58682"/>
                      <a:pt x="9690" y="61580"/>
                      <a:pt x="9056" y="64387"/>
                    </a:cubicBezTo>
                    <a:cubicBezTo>
                      <a:pt x="8785" y="65836"/>
                      <a:pt x="8513" y="67195"/>
                      <a:pt x="8241" y="68553"/>
                    </a:cubicBezTo>
                    <a:cubicBezTo>
                      <a:pt x="7970" y="69821"/>
                      <a:pt x="7698" y="71179"/>
                      <a:pt x="7426" y="72447"/>
                    </a:cubicBezTo>
                    <a:cubicBezTo>
                      <a:pt x="6883" y="74983"/>
                      <a:pt x="6158" y="77428"/>
                      <a:pt x="5615" y="79692"/>
                    </a:cubicBezTo>
                    <a:cubicBezTo>
                      <a:pt x="5072" y="81865"/>
                      <a:pt x="4438" y="83948"/>
                      <a:pt x="3804" y="85759"/>
                    </a:cubicBezTo>
                    <a:cubicBezTo>
                      <a:pt x="3170" y="87479"/>
                      <a:pt x="2717" y="89109"/>
                      <a:pt x="2174" y="90377"/>
                    </a:cubicBezTo>
                    <a:cubicBezTo>
                      <a:pt x="1721" y="91736"/>
                      <a:pt x="1268" y="92641"/>
                      <a:pt x="997" y="93456"/>
                    </a:cubicBezTo>
                    <a:cubicBezTo>
                      <a:pt x="634" y="94181"/>
                      <a:pt x="544" y="94543"/>
                      <a:pt x="544" y="94543"/>
                    </a:cubicBezTo>
                    <a:lnTo>
                      <a:pt x="1" y="94543"/>
                    </a:lnTo>
                    <a:cubicBezTo>
                      <a:pt x="1" y="94543"/>
                      <a:pt x="2264" y="46819"/>
                      <a:pt x="27892"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5" name="Google Shape;3045;p31"/>
              <p:cNvSpPr/>
              <p:nvPr/>
            </p:nvSpPr>
            <p:spPr>
              <a:xfrm>
                <a:off x="1404575" y="1173000"/>
                <a:ext cx="3221575" cy="4235975"/>
              </a:xfrm>
              <a:custGeom>
                <a:avLst/>
                <a:gdLst/>
                <a:ahLst/>
                <a:cxnLst/>
                <a:rect l="l" t="t" r="r" b="b"/>
                <a:pathLst>
                  <a:path w="128863" h="169439" extrusionOk="0">
                    <a:moveTo>
                      <a:pt x="56762" y="0"/>
                    </a:moveTo>
                    <a:cubicBezTo>
                      <a:pt x="56557" y="0"/>
                      <a:pt x="56352" y="2"/>
                      <a:pt x="56145" y="5"/>
                    </a:cubicBezTo>
                    <a:cubicBezTo>
                      <a:pt x="29431" y="367"/>
                      <a:pt x="14761" y="19928"/>
                      <a:pt x="8965" y="67742"/>
                    </a:cubicBezTo>
                    <a:cubicBezTo>
                      <a:pt x="3170" y="115557"/>
                      <a:pt x="0" y="144988"/>
                      <a:pt x="0" y="169438"/>
                    </a:cubicBezTo>
                    <a:lnTo>
                      <a:pt x="127957" y="169438"/>
                    </a:lnTo>
                    <a:cubicBezTo>
                      <a:pt x="127957" y="169438"/>
                      <a:pt x="128863" y="132581"/>
                      <a:pt x="119173" y="115375"/>
                    </a:cubicBezTo>
                    <a:cubicBezTo>
                      <a:pt x="118902" y="79967"/>
                      <a:pt x="109574" y="55517"/>
                      <a:pt x="104412" y="42114"/>
                    </a:cubicBezTo>
                    <a:cubicBezTo>
                      <a:pt x="99290" y="28725"/>
                      <a:pt x="83112" y="0"/>
                      <a:pt x="567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6" name="Google Shape;3046;p31"/>
              <p:cNvSpPr/>
              <p:nvPr/>
            </p:nvSpPr>
            <p:spPr>
              <a:xfrm>
                <a:off x="2670100" y="3903050"/>
                <a:ext cx="1956050" cy="1505925"/>
              </a:xfrm>
              <a:custGeom>
                <a:avLst/>
                <a:gdLst/>
                <a:ahLst/>
                <a:cxnLst/>
                <a:rect l="l" t="t" r="r" b="b"/>
                <a:pathLst>
                  <a:path w="78242" h="60237" extrusionOk="0">
                    <a:moveTo>
                      <a:pt x="60619" y="1"/>
                    </a:moveTo>
                    <a:cubicBezTo>
                      <a:pt x="50015" y="1"/>
                      <a:pt x="30573" y="3305"/>
                      <a:pt x="16391" y="24828"/>
                    </a:cubicBezTo>
                    <a:cubicBezTo>
                      <a:pt x="6611" y="39770"/>
                      <a:pt x="2083" y="51724"/>
                      <a:pt x="0" y="60236"/>
                    </a:cubicBezTo>
                    <a:lnTo>
                      <a:pt x="77336" y="60236"/>
                    </a:lnTo>
                    <a:cubicBezTo>
                      <a:pt x="77336" y="60236"/>
                      <a:pt x="78242" y="23379"/>
                      <a:pt x="68552" y="6173"/>
                    </a:cubicBezTo>
                    <a:cubicBezTo>
                      <a:pt x="68552" y="4272"/>
                      <a:pt x="68552" y="2461"/>
                      <a:pt x="68371" y="649"/>
                    </a:cubicBezTo>
                    <a:lnTo>
                      <a:pt x="68281" y="649"/>
                    </a:lnTo>
                    <a:cubicBezTo>
                      <a:pt x="68281" y="649"/>
                      <a:pt x="65318" y="1"/>
                      <a:pt x="6061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7" name="Google Shape;3047;p31"/>
              <p:cNvSpPr/>
              <p:nvPr/>
            </p:nvSpPr>
            <p:spPr>
              <a:xfrm>
                <a:off x="3134200" y="1560275"/>
                <a:ext cx="339625" cy="381425"/>
              </a:xfrm>
              <a:custGeom>
                <a:avLst/>
                <a:gdLst/>
                <a:ahLst/>
                <a:cxnLst/>
                <a:rect l="l" t="t" r="r" b="b"/>
                <a:pathLst>
                  <a:path w="13585" h="15257" extrusionOk="0">
                    <a:moveTo>
                      <a:pt x="4801" y="1"/>
                    </a:moveTo>
                    <a:cubicBezTo>
                      <a:pt x="4228" y="1"/>
                      <a:pt x="3677" y="117"/>
                      <a:pt x="3170" y="362"/>
                    </a:cubicBezTo>
                    <a:cubicBezTo>
                      <a:pt x="544" y="1720"/>
                      <a:pt x="1" y="5976"/>
                      <a:pt x="2084" y="10051"/>
                    </a:cubicBezTo>
                    <a:cubicBezTo>
                      <a:pt x="3673" y="13230"/>
                      <a:pt x="6415" y="15256"/>
                      <a:pt x="8792" y="15256"/>
                    </a:cubicBezTo>
                    <a:cubicBezTo>
                      <a:pt x="9395" y="15256"/>
                      <a:pt x="9974" y="15126"/>
                      <a:pt x="10505" y="14851"/>
                    </a:cubicBezTo>
                    <a:cubicBezTo>
                      <a:pt x="13131" y="13493"/>
                      <a:pt x="13584" y="9236"/>
                      <a:pt x="11592" y="5252"/>
                    </a:cubicBezTo>
                    <a:cubicBezTo>
                      <a:pt x="9984" y="2037"/>
                      <a:pt x="7197" y="1"/>
                      <a:pt x="48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8" name="Google Shape;3048;p31"/>
              <p:cNvSpPr/>
              <p:nvPr/>
            </p:nvSpPr>
            <p:spPr>
              <a:xfrm>
                <a:off x="3132050" y="2010350"/>
                <a:ext cx="234500" cy="183000"/>
              </a:xfrm>
              <a:custGeom>
                <a:avLst/>
                <a:gdLst/>
                <a:ahLst/>
                <a:cxnLst/>
                <a:rect l="l" t="t" r="r" b="b"/>
                <a:pathLst>
                  <a:path w="9380" h="7320" extrusionOk="0">
                    <a:moveTo>
                      <a:pt x="4713" y="1"/>
                    </a:moveTo>
                    <a:cubicBezTo>
                      <a:pt x="2378" y="1"/>
                      <a:pt x="1" y="2410"/>
                      <a:pt x="1626" y="5179"/>
                    </a:cubicBezTo>
                    <a:cubicBezTo>
                      <a:pt x="2264" y="6697"/>
                      <a:pt x="3440" y="7319"/>
                      <a:pt x="4627" y="7319"/>
                    </a:cubicBezTo>
                    <a:cubicBezTo>
                      <a:pt x="6982" y="7319"/>
                      <a:pt x="9379" y="4870"/>
                      <a:pt x="7693" y="2100"/>
                    </a:cubicBezTo>
                    <a:cubicBezTo>
                      <a:pt x="7056" y="613"/>
                      <a:pt x="5890" y="1"/>
                      <a:pt x="4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9" name="Google Shape;3049;p31"/>
              <p:cNvSpPr/>
              <p:nvPr/>
            </p:nvSpPr>
            <p:spPr>
              <a:xfrm>
                <a:off x="2975725" y="1822500"/>
                <a:ext cx="192475" cy="168575"/>
              </a:xfrm>
              <a:custGeom>
                <a:avLst/>
                <a:gdLst/>
                <a:ahLst/>
                <a:cxnLst/>
                <a:rect l="l" t="t" r="r" b="b"/>
                <a:pathLst>
                  <a:path w="7699" h="6743" extrusionOk="0">
                    <a:moveTo>
                      <a:pt x="3653" y="1"/>
                    </a:moveTo>
                    <a:cubicBezTo>
                      <a:pt x="1713" y="1"/>
                      <a:pt x="86" y="1485"/>
                      <a:pt x="1" y="3456"/>
                    </a:cubicBezTo>
                    <a:cubicBezTo>
                      <a:pt x="1" y="5405"/>
                      <a:pt x="1615" y="6743"/>
                      <a:pt x="3330" y="6743"/>
                    </a:cubicBezTo>
                    <a:cubicBezTo>
                      <a:pt x="4085" y="6743"/>
                      <a:pt x="4860" y="6483"/>
                      <a:pt x="5525" y="5901"/>
                    </a:cubicBezTo>
                    <a:cubicBezTo>
                      <a:pt x="7698" y="4090"/>
                      <a:pt x="6792" y="559"/>
                      <a:pt x="3985" y="15"/>
                    </a:cubicBezTo>
                    <a:cubicBezTo>
                      <a:pt x="3874" y="6"/>
                      <a:pt x="3763" y="1"/>
                      <a:pt x="36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0" name="Google Shape;3050;p31"/>
              <p:cNvSpPr/>
              <p:nvPr/>
            </p:nvSpPr>
            <p:spPr>
              <a:xfrm>
                <a:off x="1970550" y="2602800"/>
                <a:ext cx="2010400" cy="2702050"/>
              </a:xfrm>
              <a:custGeom>
                <a:avLst/>
                <a:gdLst/>
                <a:ahLst/>
                <a:cxnLst/>
                <a:rect l="l" t="t" r="r" b="b"/>
                <a:pathLst>
                  <a:path w="80416" h="108082" extrusionOk="0">
                    <a:moveTo>
                      <a:pt x="24677" y="0"/>
                    </a:moveTo>
                    <a:cubicBezTo>
                      <a:pt x="19289" y="0"/>
                      <a:pt x="15757" y="1494"/>
                      <a:pt x="15757" y="1494"/>
                    </a:cubicBezTo>
                    <a:cubicBezTo>
                      <a:pt x="15757" y="1494"/>
                      <a:pt x="0" y="10550"/>
                      <a:pt x="815" y="33552"/>
                    </a:cubicBezTo>
                    <a:lnTo>
                      <a:pt x="13403" y="37265"/>
                    </a:lnTo>
                    <a:lnTo>
                      <a:pt x="1268" y="38985"/>
                    </a:lnTo>
                    <a:cubicBezTo>
                      <a:pt x="2445" y="47317"/>
                      <a:pt x="5796" y="57278"/>
                      <a:pt x="12407" y="68960"/>
                    </a:cubicBezTo>
                    <a:lnTo>
                      <a:pt x="34412" y="71858"/>
                    </a:lnTo>
                    <a:lnTo>
                      <a:pt x="16119" y="75208"/>
                    </a:lnTo>
                    <a:cubicBezTo>
                      <a:pt x="37169" y="107572"/>
                      <a:pt x="62465" y="108081"/>
                      <a:pt x="64038" y="108081"/>
                    </a:cubicBezTo>
                    <a:cubicBezTo>
                      <a:pt x="64089" y="108081"/>
                      <a:pt x="64115" y="108081"/>
                      <a:pt x="64115" y="108081"/>
                    </a:cubicBezTo>
                    <a:cubicBezTo>
                      <a:pt x="64115" y="108081"/>
                      <a:pt x="80415" y="85713"/>
                      <a:pt x="67013" y="44509"/>
                    </a:cubicBezTo>
                    <a:lnTo>
                      <a:pt x="67013" y="44509"/>
                    </a:lnTo>
                    <a:lnTo>
                      <a:pt x="61217" y="46139"/>
                    </a:lnTo>
                    <a:lnTo>
                      <a:pt x="64839" y="38442"/>
                    </a:lnTo>
                    <a:cubicBezTo>
                      <a:pt x="60764" y="27666"/>
                      <a:pt x="56236" y="19878"/>
                      <a:pt x="51527" y="14173"/>
                    </a:cubicBezTo>
                    <a:lnTo>
                      <a:pt x="42562" y="25311"/>
                    </a:lnTo>
                    <a:lnTo>
                      <a:pt x="44736" y="7471"/>
                    </a:lnTo>
                    <a:cubicBezTo>
                      <a:pt x="37310" y="1494"/>
                      <a:pt x="30065" y="0"/>
                      <a:pt x="2467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1" name="Google Shape;3051;p31"/>
              <p:cNvSpPr/>
              <p:nvPr/>
            </p:nvSpPr>
            <p:spPr>
              <a:xfrm>
                <a:off x="2785550" y="2271125"/>
                <a:ext cx="1353875" cy="3038225"/>
              </a:xfrm>
              <a:custGeom>
                <a:avLst/>
                <a:gdLst/>
                <a:ahLst/>
                <a:cxnLst/>
                <a:rect l="l" t="t" r="r" b="b"/>
                <a:pathLst>
                  <a:path w="54155" h="121529" extrusionOk="0">
                    <a:moveTo>
                      <a:pt x="40208" y="56961"/>
                    </a:moveTo>
                    <a:lnTo>
                      <a:pt x="45189" y="49626"/>
                    </a:lnTo>
                    <a:cubicBezTo>
                      <a:pt x="42563" y="37854"/>
                      <a:pt x="38940" y="29160"/>
                      <a:pt x="34956" y="22549"/>
                    </a:cubicBezTo>
                    <a:lnTo>
                      <a:pt x="24089" y="32782"/>
                    </a:lnTo>
                    <a:lnTo>
                      <a:pt x="28979" y="14671"/>
                    </a:lnTo>
                    <a:cubicBezTo>
                      <a:pt x="15396" y="1"/>
                      <a:pt x="1" y="4076"/>
                      <a:pt x="1" y="4076"/>
                    </a:cubicBezTo>
                    <a:lnTo>
                      <a:pt x="34050" y="121529"/>
                    </a:lnTo>
                    <a:cubicBezTo>
                      <a:pt x="34050" y="121529"/>
                      <a:pt x="54154" y="100701"/>
                      <a:pt x="46457" y="561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2" name="Google Shape;3052;p31"/>
              <p:cNvSpPr/>
              <p:nvPr/>
            </p:nvSpPr>
            <p:spPr>
              <a:xfrm>
                <a:off x="2269375" y="2373000"/>
                <a:ext cx="1367450" cy="2934100"/>
              </a:xfrm>
              <a:custGeom>
                <a:avLst/>
                <a:gdLst/>
                <a:ahLst/>
                <a:cxnLst/>
                <a:rect l="l" t="t" r="r" b="b"/>
                <a:pathLst>
                  <a:path w="54698" h="117364" extrusionOk="0">
                    <a:moveTo>
                      <a:pt x="20557" y="1"/>
                    </a:moveTo>
                    <a:cubicBezTo>
                      <a:pt x="20557" y="1"/>
                      <a:pt x="2899" y="7064"/>
                      <a:pt x="363" y="30971"/>
                    </a:cubicBezTo>
                    <a:lnTo>
                      <a:pt x="12769" y="36676"/>
                    </a:lnTo>
                    <a:lnTo>
                      <a:pt x="1" y="36676"/>
                    </a:lnTo>
                    <a:cubicBezTo>
                      <a:pt x="1" y="45461"/>
                      <a:pt x="1993" y="56237"/>
                      <a:pt x="7064" y="69277"/>
                    </a:cubicBezTo>
                    <a:lnTo>
                      <a:pt x="29341" y="75526"/>
                    </a:lnTo>
                    <a:lnTo>
                      <a:pt x="9962" y="76341"/>
                    </a:lnTo>
                    <a:cubicBezTo>
                      <a:pt x="27530" y="114103"/>
                      <a:pt x="54697" y="117363"/>
                      <a:pt x="54697" y="1173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3" name="Google Shape;3053;p31"/>
              <p:cNvSpPr/>
              <p:nvPr/>
            </p:nvSpPr>
            <p:spPr>
              <a:xfrm>
                <a:off x="3571150" y="2307350"/>
                <a:ext cx="1299525" cy="2424700"/>
              </a:xfrm>
              <a:custGeom>
                <a:avLst/>
                <a:gdLst/>
                <a:ahLst/>
                <a:cxnLst/>
                <a:rect l="l" t="t" r="r" b="b"/>
                <a:pathLst>
                  <a:path w="51981" h="96988" extrusionOk="0">
                    <a:moveTo>
                      <a:pt x="29703" y="1"/>
                    </a:moveTo>
                    <a:cubicBezTo>
                      <a:pt x="29703" y="1"/>
                      <a:pt x="14580" y="272"/>
                      <a:pt x="5977" y="17297"/>
                    </a:cubicBezTo>
                    <a:lnTo>
                      <a:pt x="13584" y="25085"/>
                    </a:lnTo>
                    <a:lnTo>
                      <a:pt x="4075" y="21372"/>
                    </a:lnTo>
                    <a:cubicBezTo>
                      <a:pt x="1630" y="27892"/>
                      <a:pt x="0" y="36495"/>
                      <a:pt x="91" y="47634"/>
                    </a:cubicBezTo>
                    <a:lnTo>
                      <a:pt x="14942" y="58591"/>
                    </a:lnTo>
                    <a:lnTo>
                      <a:pt x="14942" y="58591"/>
                    </a:lnTo>
                    <a:lnTo>
                      <a:pt x="272" y="53792"/>
                    </a:lnTo>
                    <a:lnTo>
                      <a:pt x="272" y="53792"/>
                    </a:lnTo>
                    <a:cubicBezTo>
                      <a:pt x="2626" y="86845"/>
                      <a:pt x="22006" y="96988"/>
                      <a:pt x="22006" y="96988"/>
                    </a:cubicBezTo>
                    <a:cubicBezTo>
                      <a:pt x="22006" y="96988"/>
                      <a:pt x="42834" y="87207"/>
                      <a:pt x="49626" y="51799"/>
                    </a:cubicBezTo>
                    <a:lnTo>
                      <a:pt x="44826" y="50713"/>
                    </a:lnTo>
                    <a:lnTo>
                      <a:pt x="50531" y="46638"/>
                    </a:lnTo>
                    <a:cubicBezTo>
                      <a:pt x="51980" y="37129"/>
                      <a:pt x="51708" y="29613"/>
                      <a:pt x="50531" y="23636"/>
                    </a:cubicBezTo>
                    <a:lnTo>
                      <a:pt x="39574" y="28164"/>
                    </a:lnTo>
                    <a:lnTo>
                      <a:pt x="39574" y="28164"/>
                    </a:lnTo>
                    <a:lnTo>
                      <a:pt x="48358" y="16029"/>
                    </a:lnTo>
                    <a:cubicBezTo>
                      <a:pt x="42381" y="1359"/>
                      <a:pt x="29703" y="1"/>
                      <a:pt x="29703"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4" name="Google Shape;3054;p31"/>
              <p:cNvSpPr/>
              <p:nvPr/>
            </p:nvSpPr>
            <p:spPr>
              <a:xfrm>
                <a:off x="4164300" y="2280175"/>
                <a:ext cx="1021050" cy="2479050"/>
              </a:xfrm>
              <a:custGeom>
                <a:avLst/>
                <a:gdLst/>
                <a:ahLst/>
                <a:cxnLst/>
                <a:rect l="l" t="t" r="r" b="b"/>
                <a:pathLst>
                  <a:path w="40842" h="99162" extrusionOk="0">
                    <a:moveTo>
                      <a:pt x="30518" y="54698"/>
                    </a:moveTo>
                    <a:lnTo>
                      <a:pt x="37038" y="51347"/>
                    </a:lnTo>
                    <a:cubicBezTo>
                      <a:pt x="39936" y="41748"/>
                      <a:pt x="40841" y="33960"/>
                      <a:pt x="40570" y="27530"/>
                    </a:cubicBezTo>
                    <a:lnTo>
                      <a:pt x="28526" y="30609"/>
                    </a:lnTo>
                    <a:lnTo>
                      <a:pt x="39393" y="19380"/>
                    </a:lnTo>
                    <a:cubicBezTo>
                      <a:pt x="35408" y="3261"/>
                      <a:pt x="22549" y="1"/>
                      <a:pt x="22549" y="1"/>
                    </a:cubicBezTo>
                    <a:lnTo>
                      <a:pt x="0" y="99161"/>
                    </a:lnTo>
                    <a:cubicBezTo>
                      <a:pt x="0" y="99161"/>
                      <a:pt x="23002" y="92098"/>
                      <a:pt x="35408" y="565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5" name="Google Shape;3055;p31"/>
              <p:cNvSpPr/>
              <p:nvPr/>
            </p:nvSpPr>
            <p:spPr>
              <a:xfrm>
                <a:off x="3702450" y="2232650"/>
                <a:ext cx="1025575" cy="2526575"/>
              </a:xfrm>
              <a:custGeom>
                <a:avLst/>
                <a:gdLst/>
                <a:ahLst/>
                <a:cxnLst/>
                <a:rect l="l" t="t" r="r" b="b"/>
                <a:pathLst>
                  <a:path w="41023" h="101063" extrusionOk="0">
                    <a:moveTo>
                      <a:pt x="41023" y="1902"/>
                    </a:moveTo>
                    <a:cubicBezTo>
                      <a:pt x="41023" y="1902"/>
                      <a:pt x="25266" y="0"/>
                      <a:pt x="13856" y="16300"/>
                    </a:cubicBezTo>
                    <a:lnTo>
                      <a:pt x="20648" y="25447"/>
                    </a:lnTo>
                    <a:lnTo>
                      <a:pt x="11320" y="20285"/>
                    </a:lnTo>
                    <a:cubicBezTo>
                      <a:pt x="7698" y="26715"/>
                      <a:pt x="4800" y="35318"/>
                      <a:pt x="3170" y="46818"/>
                    </a:cubicBezTo>
                    <a:lnTo>
                      <a:pt x="16935" y="60402"/>
                    </a:lnTo>
                    <a:lnTo>
                      <a:pt x="2536" y="53248"/>
                    </a:lnTo>
                    <a:cubicBezTo>
                      <a:pt x="1" y="87750"/>
                      <a:pt x="18474" y="101062"/>
                      <a:pt x="18474" y="10106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6" name="Google Shape;3056;p31"/>
              <p:cNvSpPr/>
              <p:nvPr/>
            </p:nvSpPr>
            <p:spPr>
              <a:xfrm>
                <a:off x="3292675" y="3984075"/>
                <a:ext cx="1910775" cy="1424900"/>
              </a:xfrm>
              <a:custGeom>
                <a:avLst/>
                <a:gdLst/>
                <a:ahLst/>
                <a:cxnLst/>
                <a:rect l="l" t="t" r="r" b="b"/>
                <a:pathLst>
                  <a:path w="76431" h="56996" extrusionOk="0">
                    <a:moveTo>
                      <a:pt x="36712" y="1"/>
                    </a:moveTo>
                    <a:cubicBezTo>
                      <a:pt x="19085" y="1"/>
                      <a:pt x="6005" y="24370"/>
                      <a:pt x="3080" y="35895"/>
                    </a:cubicBezTo>
                    <a:cubicBezTo>
                      <a:pt x="1268" y="42778"/>
                      <a:pt x="272" y="49841"/>
                      <a:pt x="1" y="56995"/>
                    </a:cubicBezTo>
                    <a:lnTo>
                      <a:pt x="76069" y="56995"/>
                    </a:lnTo>
                    <a:cubicBezTo>
                      <a:pt x="76431" y="48121"/>
                      <a:pt x="71813" y="43955"/>
                      <a:pt x="68552" y="28470"/>
                    </a:cubicBezTo>
                    <a:cubicBezTo>
                      <a:pt x="65383" y="13075"/>
                      <a:pt x="56056" y="1121"/>
                      <a:pt x="37854" y="35"/>
                    </a:cubicBezTo>
                    <a:cubicBezTo>
                      <a:pt x="37471" y="12"/>
                      <a:pt x="37090" y="1"/>
                      <a:pt x="367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7" name="Google Shape;3057;p31"/>
              <p:cNvSpPr/>
              <p:nvPr/>
            </p:nvSpPr>
            <p:spPr>
              <a:xfrm>
                <a:off x="4494825" y="4254350"/>
                <a:ext cx="339625" cy="381425"/>
              </a:xfrm>
              <a:custGeom>
                <a:avLst/>
                <a:gdLst/>
                <a:ahLst/>
                <a:cxnLst/>
                <a:rect l="l" t="t" r="r" b="b"/>
                <a:pathLst>
                  <a:path w="13585" h="15257" extrusionOk="0">
                    <a:moveTo>
                      <a:pt x="4801" y="1"/>
                    </a:moveTo>
                    <a:cubicBezTo>
                      <a:pt x="4228" y="1"/>
                      <a:pt x="3677" y="117"/>
                      <a:pt x="3170" y="362"/>
                    </a:cubicBezTo>
                    <a:cubicBezTo>
                      <a:pt x="544" y="1721"/>
                      <a:pt x="1" y="6067"/>
                      <a:pt x="2083" y="10052"/>
                    </a:cubicBezTo>
                    <a:cubicBezTo>
                      <a:pt x="3673" y="13230"/>
                      <a:pt x="6414" y="15256"/>
                      <a:pt x="8792" y="15256"/>
                    </a:cubicBezTo>
                    <a:cubicBezTo>
                      <a:pt x="9395" y="15256"/>
                      <a:pt x="9974" y="15126"/>
                      <a:pt x="10505" y="14851"/>
                    </a:cubicBezTo>
                    <a:cubicBezTo>
                      <a:pt x="13131" y="13584"/>
                      <a:pt x="13584" y="9237"/>
                      <a:pt x="11592" y="5252"/>
                    </a:cubicBezTo>
                    <a:cubicBezTo>
                      <a:pt x="9984" y="2037"/>
                      <a:pt x="7197" y="1"/>
                      <a:pt x="4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8" name="Google Shape;3058;p31"/>
              <p:cNvSpPr/>
              <p:nvPr/>
            </p:nvSpPr>
            <p:spPr>
              <a:xfrm>
                <a:off x="4506150" y="4698325"/>
                <a:ext cx="191700" cy="170225"/>
              </a:xfrm>
              <a:custGeom>
                <a:avLst/>
                <a:gdLst/>
                <a:ahLst/>
                <a:cxnLst/>
                <a:rect l="l" t="t" r="r" b="b"/>
                <a:pathLst>
                  <a:path w="7668" h="6809" extrusionOk="0">
                    <a:moveTo>
                      <a:pt x="3820" y="0"/>
                    </a:moveTo>
                    <a:cubicBezTo>
                      <a:pt x="3336" y="0"/>
                      <a:pt x="2839" y="110"/>
                      <a:pt x="2355" y="352"/>
                    </a:cubicBezTo>
                    <a:cubicBezTo>
                      <a:pt x="634" y="1439"/>
                      <a:pt x="0" y="3703"/>
                      <a:pt x="1087" y="5424"/>
                    </a:cubicBezTo>
                    <a:cubicBezTo>
                      <a:pt x="1782" y="6375"/>
                      <a:pt x="2788" y="6809"/>
                      <a:pt x="3788" y="6809"/>
                    </a:cubicBezTo>
                    <a:cubicBezTo>
                      <a:pt x="5262" y="6809"/>
                      <a:pt x="6723" y="5865"/>
                      <a:pt x="7154" y="4246"/>
                    </a:cubicBezTo>
                    <a:cubicBezTo>
                      <a:pt x="7667" y="1975"/>
                      <a:pt x="5868" y="0"/>
                      <a:pt x="38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9" name="Google Shape;3059;p31"/>
              <p:cNvSpPr/>
              <p:nvPr/>
            </p:nvSpPr>
            <p:spPr>
              <a:xfrm>
                <a:off x="4336350" y="4523375"/>
                <a:ext cx="194725" cy="168525"/>
              </a:xfrm>
              <a:custGeom>
                <a:avLst/>
                <a:gdLst/>
                <a:ahLst/>
                <a:cxnLst/>
                <a:rect l="l" t="t" r="r" b="b"/>
                <a:pathLst>
                  <a:path w="7789" h="6741" extrusionOk="0">
                    <a:moveTo>
                      <a:pt x="3666" y="1"/>
                    </a:moveTo>
                    <a:cubicBezTo>
                      <a:pt x="1803" y="1"/>
                      <a:pt x="172" y="1481"/>
                      <a:pt x="1" y="3366"/>
                    </a:cubicBezTo>
                    <a:cubicBezTo>
                      <a:pt x="64" y="5382"/>
                      <a:pt x="1704" y="6740"/>
                      <a:pt x="3429" y="6740"/>
                    </a:cubicBezTo>
                    <a:cubicBezTo>
                      <a:pt x="4183" y="6740"/>
                      <a:pt x="4954" y="6480"/>
                      <a:pt x="5615" y="5902"/>
                    </a:cubicBezTo>
                    <a:cubicBezTo>
                      <a:pt x="7788" y="4000"/>
                      <a:pt x="6792" y="468"/>
                      <a:pt x="3985" y="15"/>
                    </a:cubicBezTo>
                    <a:cubicBezTo>
                      <a:pt x="3878" y="6"/>
                      <a:pt x="3772" y="1"/>
                      <a:pt x="36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0" name="Google Shape;3060;p31"/>
            <p:cNvGrpSpPr/>
            <p:nvPr/>
          </p:nvGrpSpPr>
          <p:grpSpPr>
            <a:xfrm>
              <a:off x="9095931" y="1535197"/>
              <a:ext cx="550946" cy="513550"/>
              <a:chOff x="381554" y="2258499"/>
              <a:chExt cx="409960" cy="382134"/>
            </a:xfrm>
          </p:grpSpPr>
          <p:sp>
            <p:nvSpPr>
              <p:cNvPr id="3061" name="Google Shape;3061;p31"/>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2" name="Google Shape;3062;p31"/>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3" name="Google Shape;3063;p31"/>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4" name="Google Shape;3064;p31"/>
            <p:cNvGrpSpPr/>
            <p:nvPr/>
          </p:nvGrpSpPr>
          <p:grpSpPr>
            <a:xfrm>
              <a:off x="8930367" y="390599"/>
              <a:ext cx="465028" cy="479605"/>
              <a:chOff x="1129991" y="3111493"/>
              <a:chExt cx="346029" cy="356875"/>
            </a:xfrm>
          </p:grpSpPr>
          <p:sp>
            <p:nvSpPr>
              <p:cNvPr id="3065" name="Google Shape;3065;p31"/>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6" name="Google Shape;3066;p31"/>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7" name="Google Shape;3067;p31"/>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8" name="Google Shape;3068;p31"/>
            <p:cNvGrpSpPr/>
            <p:nvPr/>
          </p:nvGrpSpPr>
          <p:grpSpPr>
            <a:xfrm>
              <a:off x="8430772" y="958457"/>
              <a:ext cx="544886" cy="517595"/>
              <a:chOff x="559072" y="1101613"/>
              <a:chExt cx="405451" cy="385144"/>
            </a:xfrm>
          </p:grpSpPr>
          <p:sp>
            <p:nvSpPr>
              <p:cNvPr id="3069" name="Google Shape;3069;p31"/>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0" name="Google Shape;3070;p31"/>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1" name="Google Shape;3071;p31"/>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spTree>
    <p:extLst>
      <p:ext uri="{BB962C8B-B14F-4D97-AF65-F5344CB8AC3E}">
        <p14:creationId xmlns:p14="http://schemas.microsoft.com/office/powerpoint/2010/main" val="112811478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0B00-3067-48DF-B643-E72335EE67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301D0D-9B9C-404A-AFF4-A383F40F47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AAD009-7F8D-407A-B9B9-90DD0A4CB56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1/20/2026</a:t>
            </a:fld>
            <a:endParaRPr lang="en-US"/>
          </a:p>
        </p:txBody>
      </p:sp>
      <p:sp>
        <p:nvSpPr>
          <p:cNvPr id="5" name="Footer Placeholder 4">
            <a:extLst>
              <a:ext uri="{FF2B5EF4-FFF2-40B4-BE49-F238E27FC236}">
                <a16:creationId xmlns:a16="http://schemas.microsoft.com/office/drawing/2014/main" id="{685C8519-F3B9-4F99-BDF3-3C574403B58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BB3F0F-6821-42AA-85BA-B6767794410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75733871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575C-7C72-40F3-B52C-4D9FF5B2E0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41888AF-A729-46A1-9839-2645CA7E86AD}"/>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F7FB6-D70A-41EF-BB06-8448617E4C1F}"/>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1/20/2026</a:t>
            </a:fld>
            <a:endParaRPr lang="en-US"/>
          </a:p>
        </p:txBody>
      </p:sp>
      <p:sp>
        <p:nvSpPr>
          <p:cNvPr id="5" name="Footer Placeholder 4">
            <a:extLst>
              <a:ext uri="{FF2B5EF4-FFF2-40B4-BE49-F238E27FC236}">
                <a16:creationId xmlns:a16="http://schemas.microsoft.com/office/drawing/2014/main" id="{5CE03461-2006-4326-940A-9BFD51649F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6782DE-5D87-4752-A47F-3241862426C0}"/>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88698565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F87E1-147C-4A7D-A220-7AB05F523261}"/>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DB0ABA-AA5C-47C0-A5DC-5D2FE8DA16D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E7B892-F24B-445A-B829-FB6DAE1E18C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1/20/2026</a:t>
            </a:fld>
            <a:endParaRPr lang="en-US"/>
          </a:p>
        </p:txBody>
      </p:sp>
      <p:sp>
        <p:nvSpPr>
          <p:cNvPr id="5" name="Footer Placeholder 4">
            <a:extLst>
              <a:ext uri="{FF2B5EF4-FFF2-40B4-BE49-F238E27FC236}">
                <a16:creationId xmlns:a16="http://schemas.microsoft.com/office/drawing/2014/main" id="{EEFBE965-618B-40D5-BE87-3E08ABE905B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223FCA-DF6B-40FA-8835-8A2B45F363A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60790386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8DE3-B2F7-47CE-B22E-AC6539549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DEE94F-4CF6-413D-B0EA-708D7B0150F2}"/>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DE2B77-03F1-4572-9AEB-E1B3EBE35573}"/>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EC6075-63B1-4A4C-AF60-9E790CDAC42B}"/>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1/20/2026</a:t>
            </a:fld>
            <a:endParaRPr lang="en-US"/>
          </a:p>
        </p:txBody>
      </p:sp>
      <p:sp>
        <p:nvSpPr>
          <p:cNvPr id="6" name="Footer Placeholder 5">
            <a:extLst>
              <a:ext uri="{FF2B5EF4-FFF2-40B4-BE49-F238E27FC236}">
                <a16:creationId xmlns:a16="http://schemas.microsoft.com/office/drawing/2014/main" id="{7E40913A-50AB-45B4-B1D3-C9280E21DB6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2A6F1C-8E39-4710-A373-D55E31188777}"/>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5752024"/>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0202-AF3C-435D-B081-B0BEE74677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1AF7E9-1CD6-457E-AE18-9E159F03E20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78C35-AECD-4096-BB99-D47167E7C897}"/>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1E8193-1AA0-4150-90B7-BF79EDF71830}"/>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3D236E-D71C-4081-BA1A-DCD29B27815A}"/>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CDD53-EAD1-4596-8311-A1DF93360796}"/>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1/20/2026</a:t>
            </a:fld>
            <a:endParaRPr lang="en-US"/>
          </a:p>
        </p:txBody>
      </p:sp>
      <p:sp>
        <p:nvSpPr>
          <p:cNvPr id="8" name="Footer Placeholder 7">
            <a:extLst>
              <a:ext uri="{FF2B5EF4-FFF2-40B4-BE49-F238E27FC236}">
                <a16:creationId xmlns:a16="http://schemas.microsoft.com/office/drawing/2014/main" id="{2306316E-2198-4E26-85F8-657F8ACE3F7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15BB8B8-347A-4EDC-95F3-521DD0FCB9AF}"/>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1236431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4"/>
          <p:cNvSpPr txBox="1">
            <a:spLocks noGrp="1"/>
          </p:cNvSpPr>
          <p:nvPr>
            <p:ph type="body" idx="1"/>
          </p:nvPr>
        </p:nvSpPr>
        <p:spPr>
          <a:xfrm>
            <a:off x="960000" y="1430881"/>
            <a:ext cx="10272000" cy="548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66" name="Google Shape;66;p4"/>
          <p:cNvGrpSpPr/>
          <p:nvPr/>
        </p:nvGrpSpPr>
        <p:grpSpPr>
          <a:xfrm>
            <a:off x="-501288" y="-1159479"/>
            <a:ext cx="2024243" cy="2380213"/>
            <a:chOff x="-375966" y="-869609"/>
            <a:chExt cx="1518182" cy="1785160"/>
          </a:xfrm>
        </p:grpSpPr>
        <p:grpSp>
          <p:nvGrpSpPr>
            <p:cNvPr id="67" name="Google Shape;67;p4"/>
            <p:cNvGrpSpPr/>
            <p:nvPr/>
          </p:nvGrpSpPr>
          <p:grpSpPr>
            <a:xfrm rot="7199442">
              <a:off x="-242283" y="-17721"/>
              <a:ext cx="812325" cy="775395"/>
              <a:chOff x="1049700" y="147150"/>
              <a:chExt cx="5509475" cy="5259000"/>
            </a:xfrm>
          </p:grpSpPr>
          <p:sp>
            <p:nvSpPr>
              <p:cNvPr id="68" name="Google Shape;68;p4"/>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4"/>
            <p:cNvGrpSpPr/>
            <p:nvPr/>
          </p:nvGrpSpPr>
          <p:grpSpPr>
            <a:xfrm rot="7199378">
              <a:off x="-159565" y="-681284"/>
              <a:ext cx="1085381" cy="1126480"/>
              <a:chOff x="1296625" y="218400"/>
              <a:chExt cx="5051400" cy="5242675"/>
            </a:xfrm>
          </p:grpSpPr>
          <p:sp>
            <p:nvSpPr>
              <p:cNvPr id="72" name="Google Shape;72;p4"/>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 name="Google Shape;75;p4"/>
          <p:cNvGrpSpPr/>
          <p:nvPr/>
        </p:nvGrpSpPr>
        <p:grpSpPr>
          <a:xfrm rot="-900811" flipH="1">
            <a:off x="10339067" y="5807764"/>
            <a:ext cx="2393308" cy="1910621"/>
            <a:chOff x="504650" y="238125"/>
            <a:chExt cx="6440225" cy="5141350"/>
          </a:xfrm>
        </p:grpSpPr>
        <p:sp>
          <p:nvSpPr>
            <p:cNvPr id="76" name="Google Shape;76;p4"/>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rot="-8100000">
            <a:off x="-1552465" y="4695216"/>
            <a:ext cx="5162352" cy="4523465"/>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596372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5712-CB61-4DDE-B3B4-999C548612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F3015F1-2FEF-4B8B-BF51-B95E7517F4A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1/20/2026</a:t>
            </a:fld>
            <a:endParaRPr lang="en-US"/>
          </a:p>
        </p:txBody>
      </p:sp>
      <p:sp>
        <p:nvSpPr>
          <p:cNvPr id="4" name="Footer Placeholder 3">
            <a:extLst>
              <a:ext uri="{FF2B5EF4-FFF2-40B4-BE49-F238E27FC236}">
                <a16:creationId xmlns:a16="http://schemas.microsoft.com/office/drawing/2014/main" id="{8360FB28-E074-42D5-B371-1F8E6D6EADC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9CB7B7-7DD7-4B1C-9FD2-F6A7370C768A}"/>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25895687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DBC11-0A61-4158-B580-4575C086580A}"/>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1/20/2026</a:t>
            </a:fld>
            <a:endParaRPr lang="en-US"/>
          </a:p>
        </p:txBody>
      </p:sp>
      <p:sp>
        <p:nvSpPr>
          <p:cNvPr id="3" name="Footer Placeholder 2">
            <a:extLst>
              <a:ext uri="{FF2B5EF4-FFF2-40B4-BE49-F238E27FC236}">
                <a16:creationId xmlns:a16="http://schemas.microsoft.com/office/drawing/2014/main" id="{F4C590C5-34A9-4416-BDF4-65A61A330CF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E361B17-F65D-4863-A529-46FA88642C0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14281038"/>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C7839-ED62-4BD5-BA85-28FBBE9551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63DCC5-F297-482C-BB8C-CB470B776DE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94F861-F5FA-4998-A21F-B93DB0BA262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BC6EB5-6882-49D3-817F-AC85A5E9C494}"/>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1/20/2026</a:t>
            </a:fld>
            <a:endParaRPr lang="en-US"/>
          </a:p>
        </p:txBody>
      </p:sp>
      <p:sp>
        <p:nvSpPr>
          <p:cNvPr id="6" name="Footer Placeholder 5">
            <a:extLst>
              <a:ext uri="{FF2B5EF4-FFF2-40B4-BE49-F238E27FC236}">
                <a16:creationId xmlns:a16="http://schemas.microsoft.com/office/drawing/2014/main" id="{932E9E31-1762-4D41-B501-7B95C7C7C3F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A570FB-ED51-4E82-885B-333D58C31752}"/>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00808830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8095E-104D-408D-B361-03A89FB4C3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5C23AC-A768-49BC-B0E6-6E4E7CCA7EA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140800-A615-4457-8EBA-D9560E698A1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B0239C-BE40-4515-9180-A81E3A44A37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1/20/2026</a:t>
            </a:fld>
            <a:endParaRPr lang="en-US"/>
          </a:p>
        </p:txBody>
      </p:sp>
      <p:sp>
        <p:nvSpPr>
          <p:cNvPr id="6" name="Footer Placeholder 5">
            <a:extLst>
              <a:ext uri="{FF2B5EF4-FFF2-40B4-BE49-F238E27FC236}">
                <a16:creationId xmlns:a16="http://schemas.microsoft.com/office/drawing/2014/main" id="{2DB9C5EF-C768-401D-90FC-0280DF97109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C7CC3B-7C4A-4C07-AC45-A01BD60A47E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37940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871AD-9549-4037-8BE3-E3899EB0FC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37F8CF-4E89-4EE1-B363-B07B47EA4633}"/>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4CC93-27D7-4A19-9043-066A6A43198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1/20/2026</a:t>
            </a:fld>
            <a:endParaRPr lang="en-US"/>
          </a:p>
        </p:txBody>
      </p:sp>
      <p:sp>
        <p:nvSpPr>
          <p:cNvPr id="5" name="Footer Placeholder 4">
            <a:extLst>
              <a:ext uri="{FF2B5EF4-FFF2-40B4-BE49-F238E27FC236}">
                <a16:creationId xmlns:a16="http://schemas.microsoft.com/office/drawing/2014/main" id="{AD35A64A-620C-448C-AA7D-81C737740C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D3AD9C-00E1-442F-B4F9-F6F35492475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99197368"/>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AE3E36-2A46-43D2-B5FF-7B6E81F1D6D7}"/>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957581-0075-4578-BDAF-1CBA29EE1882}"/>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FEB02-E186-4750-AE64-EEB1E1EAF41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1/20/2026</a:t>
            </a:fld>
            <a:endParaRPr lang="en-US"/>
          </a:p>
        </p:txBody>
      </p:sp>
      <p:sp>
        <p:nvSpPr>
          <p:cNvPr id="5" name="Footer Placeholder 4">
            <a:extLst>
              <a:ext uri="{FF2B5EF4-FFF2-40B4-BE49-F238E27FC236}">
                <a16:creationId xmlns:a16="http://schemas.microsoft.com/office/drawing/2014/main" id="{0BA7463F-6DBE-4A14-9725-8F507DF74B2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CB41FA-38C2-49D5-A7D1-245A9B47E33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164203054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1/20/2026</a:t>
            </a:fld>
            <a:endParaRPr lang="en-US" dirty="0"/>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36406074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5385824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1/20/2026</a:t>
            </a:fld>
            <a:endParaRPr lang="en-US" dirty="0"/>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769557598"/>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357237248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517"/>
        <p:cNvGrpSpPr/>
        <p:nvPr/>
      </p:nvGrpSpPr>
      <p:grpSpPr>
        <a:xfrm>
          <a:off x="0" y="0"/>
          <a:ext cx="0" cy="0"/>
          <a:chOff x="0" y="0"/>
          <a:chExt cx="0" cy="0"/>
        </a:xfrm>
      </p:grpSpPr>
      <p:grpSp>
        <p:nvGrpSpPr>
          <p:cNvPr id="518" name="Google Shape;518;p9"/>
          <p:cNvGrpSpPr/>
          <p:nvPr/>
        </p:nvGrpSpPr>
        <p:grpSpPr>
          <a:xfrm>
            <a:off x="4313192" y="-1509920"/>
            <a:ext cx="9061024" cy="3300807"/>
            <a:chOff x="3234894" y="-1132440"/>
            <a:chExt cx="6795768" cy="2475605"/>
          </a:xfrm>
        </p:grpSpPr>
        <p:sp>
          <p:nvSpPr>
            <p:cNvPr id="519" name="Google Shape;519;p9"/>
            <p:cNvSpPr/>
            <p:nvPr/>
          </p:nvSpPr>
          <p:spPr>
            <a:xfrm rot="5898782" flipH="1">
              <a:off x="5946226" y="-3305236"/>
              <a:ext cx="1373103" cy="6667139"/>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9"/>
            <p:cNvGrpSpPr/>
            <p:nvPr/>
          </p:nvGrpSpPr>
          <p:grpSpPr>
            <a:xfrm rot="-5400000">
              <a:off x="8413681" y="856383"/>
              <a:ext cx="503882" cy="469681"/>
              <a:chOff x="381554" y="2258499"/>
              <a:chExt cx="409960" cy="382134"/>
            </a:xfrm>
          </p:grpSpPr>
          <p:sp>
            <p:nvSpPr>
              <p:cNvPr id="521" name="Google Shape;521;p9"/>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9"/>
            <p:cNvSpPr/>
            <p:nvPr/>
          </p:nvSpPr>
          <p:spPr>
            <a:xfrm rot="-5400000">
              <a:off x="6794073" y="-418597"/>
              <a:ext cx="486338" cy="447697"/>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rot="-5400000">
              <a:off x="6799727" y="-453635"/>
              <a:ext cx="477083" cy="46415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rot="-5400000">
              <a:off x="6925931" y="-319110"/>
              <a:ext cx="245947" cy="442881"/>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7" name="Google Shape;527;p9"/>
            <p:cNvGrpSpPr/>
            <p:nvPr/>
          </p:nvGrpSpPr>
          <p:grpSpPr>
            <a:xfrm rot="-5400000">
              <a:off x="6522598" y="249742"/>
              <a:ext cx="498340" cy="473381"/>
              <a:chOff x="559072" y="1101613"/>
              <a:chExt cx="405451" cy="385144"/>
            </a:xfrm>
          </p:grpSpPr>
          <p:sp>
            <p:nvSpPr>
              <p:cNvPr id="528" name="Google Shape;528;p9"/>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9"/>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1" name="Google Shape;531;p9"/>
            <p:cNvGrpSpPr/>
            <p:nvPr/>
          </p:nvGrpSpPr>
          <p:grpSpPr>
            <a:xfrm rot="-5400000">
              <a:off x="8452980" y="41450"/>
              <a:ext cx="425290" cy="439236"/>
              <a:chOff x="1181145" y="2013279"/>
              <a:chExt cx="346018" cy="357364"/>
            </a:xfrm>
          </p:grpSpPr>
          <p:sp>
            <p:nvSpPr>
              <p:cNvPr id="532" name="Google Shape;532;p9"/>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5" name="Google Shape;535;p9"/>
          <p:cNvSpPr txBox="1">
            <a:spLocks noGrp="1"/>
          </p:cNvSpPr>
          <p:nvPr>
            <p:ph type="title"/>
          </p:nvPr>
        </p:nvSpPr>
        <p:spPr>
          <a:xfrm>
            <a:off x="4371400" y="17886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333" u="sng">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6" name="Google Shape;536;p9"/>
          <p:cNvSpPr txBox="1">
            <a:spLocks noGrp="1"/>
          </p:cNvSpPr>
          <p:nvPr>
            <p:ph type="subTitle" idx="1"/>
          </p:nvPr>
        </p:nvSpPr>
        <p:spPr>
          <a:xfrm>
            <a:off x="4371400" y="44078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7845453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1/20/2026</a:t>
            </a:fld>
            <a:endParaRPr lang="en-US" dirty="0"/>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5" y="1930598"/>
            <a:ext cx="852023" cy="852023"/>
          </a:xfrm>
          <a:prstGeom prst="ellipse">
            <a:avLst/>
          </a:prstGeom>
          <a:solidFill>
            <a:srgbClr val="FEE599"/>
          </a:solidFill>
          <a:ln>
            <a:noFill/>
          </a:ln>
        </p:spPr>
        <p:txBody>
          <a:bodyPr spcFirstLastPara="1" wrap="square" lIns="91420" tIns="45699" rIns="91420" bIns="45699" anchor="ctr" anchorCtr="0">
            <a:noAutofit/>
          </a:bodyPr>
          <a:lstStyle/>
          <a:p>
            <a:pPr algn="ctr">
              <a:buClr>
                <a:srgbClr val="000000"/>
              </a:buClr>
              <a:buFont typeface="Arial"/>
              <a:buNone/>
            </a:pPr>
            <a:endParaRPr sz="1351" kern="0" dirty="0">
              <a:solidFill>
                <a:srgbClr val="FFFFFF"/>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9" y="4"/>
            <a:ext cx="1207699"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buFont typeface="Arial"/>
              <a:buNone/>
            </a:pPr>
            <a:endParaRPr lang="en-US" sz="1800" dirty="0">
              <a:solidFill>
                <a:srgbClr val="FFFFFF"/>
              </a:solidFill>
              <a:latin typeface="UTM Avo" panose="02040603050506020204" pitchFamily="18" charset="0"/>
              <a:sym typeface="Arial"/>
            </a:endParaRPr>
          </a:p>
        </p:txBody>
      </p:sp>
    </p:spTree>
    <p:extLst>
      <p:ext uri="{BB962C8B-B14F-4D97-AF65-F5344CB8AC3E}">
        <p14:creationId xmlns:p14="http://schemas.microsoft.com/office/powerpoint/2010/main" val="55781347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306657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390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2324300"/>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75679458"/>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770806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7894840"/>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80536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6941051"/>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0693235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solidFill>
          <a:srgbClr val="FFFFFF"/>
        </a:solidFill>
        <a:effectLst/>
      </p:bgPr>
    </p:bg>
    <p:spTree>
      <p:nvGrpSpPr>
        <p:cNvPr id="1" name="Shape 551"/>
        <p:cNvGrpSpPr/>
        <p:nvPr/>
      </p:nvGrpSpPr>
      <p:grpSpPr>
        <a:xfrm>
          <a:off x="0" y="0"/>
          <a:ext cx="0" cy="0"/>
          <a:chOff x="0" y="0"/>
          <a:chExt cx="0" cy="0"/>
        </a:xfrm>
      </p:grpSpPr>
    </p:spTree>
    <p:extLst>
      <p:ext uri="{BB962C8B-B14F-4D97-AF65-F5344CB8AC3E}">
        <p14:creationId xmlns:p14="http://schemas.microsoft.com/office/powerpoint/2010/main" val="4006596276"/>
      </p:ext>
    </p:extLst>
  </p:cSld>
  <p:clrMapOvr>
    <a:masterClrMapping/>
  </p:clrMapOvr>
  <p:transition spd="slow">
    <p:wipe/>
  </p:transition>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7691595"/>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9140407"/>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09085607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227236520"/>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165362260"/>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2013564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24067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63720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1898660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32183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0690054"/>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11967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36968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0106600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88921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327127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18639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7800286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6370568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8660435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61553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1"/>
        <p:cNvGrpSpPr/>
        <p:nvPr/>
      </p:nvGrpSpPr>
      <p:grpSpPr>
        <a:xfrm>
          <a:off x="0" y="0"/>
          <a:ext cx="0" cy="0"/>
          <a:chOff x="0" y="0"/>
          <a:chExt cx="0" cy="0"/>
        </a:xfrm>
      </p:grpSpPr>
      <p:grpSp>
        <p:nvGrpSpPr>
          <p:cNvPr id="1082" name="Google Shape;1082;p16"/>
          <p:cNvGrpSpPr/>
          <p:nvPr/>
        </p:nvGrpSpPr>
        <p:grpSpPr>
          <a:xfrm rot="4267449">
            <a:off x="-905679" y="-624843"/>
            <a:ext cx="1688388" cy="1752320"/>
            <a:chOff x="1296625" y="218400"/>
            <a:chExt cx="5051400" cy="5242675"/>
          </a:xfrm>
        </p:grpSpPr>
        <p:sp>
          <p:nvSpPr>
            <p:cNvPr id="1083" name="Google Shape;1083;p16"/>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a:off x="-634440" y="4459901"/>
            <a:ext cx="13357131" cy="3535700"/>
            <a:chOff x="-475830" y="3344925"/>
            <a:chExt cx="10017848" cy="2651775"/>
          </a:xfrm>
        </p:grpSpPr>
        <p:sp>
          <p:nvSpPr>
            <p:cNvPr id="1087" name="Google Shape;1087;p16"/>
            <p:cNvSpPr/>
            <p:nvPr/>
          </p:nvSpPr>
          <p:spPr>
            <a:xfrm rot="-5400000">
              <a:off x="3739523" y="194205"/>
              <a:ext cx="1664947" cy="9940044"/>
            </a:xfrm>
            <a:custGeom>
              <a:avLst/>
              <a:gdLst/>
              <a:ahLst/>
              <a:cxnLst/>
              <a:rect l="l" t="t" r="r" b="b"/>
              <a:pathLst>
                <a:path w="78332" h="209099" extrusionOk="0">
                  <a:moveTo>
                    <a:pt x="0" y="0"/>
                  </a:moveTo>
                  <a:lnTo>
                    <a:pt x="0" y="209098"/>
                  </a:lnTo>
                  <a:lnTo>
                    <a:pt x="72089" y="209098"/>
                  </a:lnTo>
                  <a:cubicBezTo>
                    <a:pt x="77163" y="203401"/>
                    <a:pt x="78332" y="195034"/>
                    <a:pt x="76884" y="187543"/>
                  </a:cubicBezTo>
                  <a:cubicBezTo>
                    <a:pt x="75423" y="180053"/>
                    <a:pt x="71678" y="173239"/>
                    <a:pt x="67840" y="166652"/>
                  </a:cubicBezTo>
                  <a:cubicBezTo>
                    <a:pt x="63829" y="159799"/>
                    <a:pt x="59565" y="152773"/>
                    <a:pt x="58556" y="144884"/>
                  </a:cubicBezTo>
                  <a:cubicBezTo>
                    <a:pt x="57919" y="139864"/>
                    <a:pt x="58636" y="134764"/>
                    <a:pt x="59685" y="129810"/>
                  </a:cubicBezTo>
                  <a:cubicBezTo>
                    <a:pt x="60721" y="124896"/>
                    <a:pt x="62076" y="119995"/>
                    <a:pt x="64360" y="115519"/>
                  </a:cubicBezTo>
                  <a:cubicBezTo>
                    <a:pt x="66936" y="110459"/>
                    <a:pt x="70695" y="105891"/>
                    <a:pt x="71996" y="100352"/>
                  </a:cubicBezTo>
                  <a:cubicBezTo>
                    <a:pt x="74321" y="90471"/>
                    <a:pt x="68079" y="80524"/>
                    <a:pt x="60628" y="73604"/>
                  </a:cubicBezTo>
                  <a:cubicBezTo>
                    <a:pt x="57175" y="70403"/>
                    <a:pt x="53363" y="67508"/>
                    <a:pt x="50641" y="63670"/>
                  </a:cubicBezTo>
                  <a:cubicBezTo>
                    <a:pt x="47918" y="59832"/>
                    <a:pt x="46430" y="54692"/>
                    <a:pt x="48277" y="50362"/>
                  </a:cubicBezTo>
                  <a:cubicBezTo>
                    <a:pt x="49658" y="47148"/>
                    <a:pt x="52593" y="44930"/>
                    <a:pt x="55223" y="42632"/>
                  </a:cubicBezTo>
                  <a:cubicBezTo>
                    <a:pt x="60588" y="37958"/>
                    <a:pt x="65130" y="32419"/>
                    <a:pt x="68676" y="26270"/>
                  </a:cubicBezTo>
                  <a:cubicBezTo>
                    <a:pt x="70695" y="22751"/>
                    <a:pt x="72421" y="18501"/>
                    <a:pt x="70934" y="14716"/>
                  </a:cubicBezTo>
                  <a:cubicBezTo>
                    <a:pt x="69712" y="11608"/>
                    <a:pt x="66644" y="9682"/>
                    <a:pt x="63669" y="8141"/>
                  </a:cubicBezTo>
                  <a:cubicBezTo>
                    <a:pt x="56112" y="4223"/>
                    <a:pt x="48011" y="1487"/>
                    <a:pt x="39644" y="0"/>
                  </a:cubicBez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16"/>
            <p:cNvGrpSpPr/>
            <p:nvPr/>
          </p:nvGrpSpPr>
          <p:grpSpPr>
            <a:xfrm>
              <a:off x="1655748" y="4655754"/>
              <a:ext cx="739057" cy="702041"/>
              <a:chOff x="559072" y="1101613"/>
              <a:chExt cx="405451" cy="385144"/>
            </a:xfrm>
          </p:grpSpPr>
          <p:sp>
            <p:nvSpPr>
              <p:cNvPr id="1089" name="Google Shape;1089;p16"/>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16"/>
            <p:cNvGrpSpPr/>
            <p:nvPr/>
          </p:nvGrpSpPr>
          <p:grpSpPr>
            <a:xfrm>
              <a:off x="-475830" y="3344925"/>
              <a:ext cx="1600937" cy="2518162"/>
              <a:chOff x="2146200" y="238125"/>
              <a:chExt cx="3303625" cy="5195300"/>
            </a:xfrm>
          </p:grpSpPr>
          <p:sp>
            <p:nvSpPr>
              <p:cNvPr id="1093" name="Google Shape;1093;p1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16"/>
            <p:cNvGrpSpPr/>
            <p:nvPr/>
          </p:nvGrpSpPr>
          <p:grpSpPr>
            <a:xfrm>
              <a:off x="694575" y="4876275"/>
              <a:ext cx="2661375" cy="575888"/>
              <a:chOff x="6325425" y="-130875"/>
              <a:chExt cx="2661375" cy="575888"/>
            </a:xfrm>
          </p:grpSpPr>
          <p:grpSp>
            <p:nvGrpSpPr>
              <p:cNvPr id="1132" name="Google Shape;1132;p16"/>
              <p:cNvGrpSpPr/>
              <p:nvPr/>
            </p:nvGrpSpPr>
            <p:grpSpPr>
              <a:xfrm>
                <a:off x="8633313" y="-37000"/>
                <a:ext cx="297475" cy="164900"/>
                <a:chOff x="2548875" y="5686950"/>
                <a:chExt cx="297475" cy="164900"/>
              </a:xfrm>
            </p:grpSpPr>
            <p:sp>
              <p:nvSpPr>
                <p:cNvPr id="1133" name="Google Shape;1133;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8" name="Google Shape;1138;p16"/>
              <p:cNvGrpSpPr/>
              <p:nvPr/>
            </p:nvGrpSpPr>
            <p:grpSpPr>
              <a:xfrm>
                <a:off x="6806075" y="-130875"/>
                <a:ext cx="171150" cy="93875"/>
                <a:chOff x="3671500" y="5531063"/>
                <a:chExt cx="171150" cy="93875"/>
              </a:xfrm>
            </p:grpSpPr>
            <p:sp>
              <p:nvSpPr>
                <p:cNvPr id="1139" name="Google Shape;1139;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16"/>
              <p:cNvGrpSpPr/>
              <p:nvPr/>
            </p:nvGrpSpPr>
            <p:grpSpPr>
              <a:xfrm>
                <a:off x="8334950" y="243600"/>
                <a:ext cx="170300" cy="93875"/>
                <a:chOff x="1780450" y="6019825"/>
                <a:chExt cx="170300" cy="93875"/>
              </a:xfrm>
            </p:grpSpPr>
            <p:sp>
              <p:nvSpPr>
                <p:cNvPr id="1142" name="Google Shape;1142;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16"/>
              <p:cNvGrpSpPr/>
              <p:nvPr/>
            </p:nvGrpSpPr>
            <p:grpSpPr>
              <a:xfrm>
                <a:off x="7161700" y="149725"/>
                <a:ext cx="170300" cy="93875"/>
                <a:chOff x="3313600" y="4957625"/>
                <a:chExt cx="170300" cy="93875"/>
              </a:xfrm>
            </p:grpSpPr>
            <p:sp>
              <p:nvSpPr>
                <p:cNvPr id="1145" name="Google Shape;1145;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7" name="Google Shape;1147;p16"/>
            <p:cNvGrpSpPr/>
            <p:nvPr/>
          </p:nvGrpSpPr>
          <p:grpSpPr>
            <a:xfrm rot="10800000">
              <a:off x="4771599" y="4813194"/>
              <a:ext cx="3244216" cy="702064"/>
              <a:chOff x="6325425" y="-130875"/>
              <a:chExt cx="2661375" cy="575888"/>
            </a:xfrm>
          </p:grpSpPr>
          <p:grpSp>
            <p:nvGrpSpPr>
              <p:cNvPr id="1148" name="Google Shape;1148;p16"/>
              <p:cNvGrpSpPr/>
              <p:nvPr/>
            </p:nvGrpSpPr>
            <p:grpSpPr>
              <a:xfrm>
                <a:off x="8633313" y="-37000"/>
                <a:ext cx="297475" cy="164900"/>
                <a:chOff x="2548875" y="5686950"/>
                <a:chExt cx="297475" cy="164900"/>
              </a:xfrm>
            </p:grpSpPr>
            <p:sp>
              <p:nvSpPr>
                <p:cNvPr id="1149" name="Google Shape;1149;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4" name="Google Shape;1154;p16"/>
              <p:cNvGrpSpPr/>
              <p:nvPr/>
            </p:nvGrpSpPr>
            <p:grpSpPr>
              <a:xfrm>
                <a:off x="6806075" y="-130875"/>
                <a:ext cx="171150" cy="93875"/>
                <a:chOff x="3671500" y="5531063"/>
                <a:chExt cx="171150" cy="93875"/>
              </a:xfrm>
            </p:grpSpPr>
            <p:sp>
              <p:nvSpPr>
                <p:cNvPr id="1155" name="Google Shape;1155;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16"/>
              <p:cNvGrpSpPr/>
              <p:nvPr/>
            </p:nvGrpSpPr>
            <p:grpSpPr>
              <a:xfrm>
                <a:off x="8334950" y="243600"/>
                <a:ext cx="170300" cy="93875"/>
                <a:chOff x="1780450" y="6019825"/>
                <a:chExt cx="170300" cy="93875"/>
              </a:xfrm>
            </p:grpSpPr>
            <p:sp>
              <p:nvSpPr>
                <p:cNvPr id="1158" name="Google Shape;1158;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6"/>
              <p:cNvGrpSpPr/>
              <p:nvPr/>
            </p:nvGrpSpPr>
            <p:grpSpPr>
              <a:xfrm>
                <a:off x="7161700" y="149725"/>
                <a:ext cx="170300" cy="93875"/>
                <a:chOff x="3313600" y="4957625"/>
                <a:chExt cx="170300" cy="93875"/>
              </a:xfrm>
            </p:grpSpPr>
            <p:sp>
              <p:nvSpPr>
                <p:cNvPr id="1161" name="Google Shape;1161;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163" name="Google Shape;116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4" name="Google Shape;1164;p16"/>
          <p:cNvSpPr txBox="1">
            <a:spLocks noGrp="1"/>
          </p:cNvSpPr>
          <p:nvPr>
            <p:ph type="body" idx="1"/>
          </p:nvPr>
        </p:nvSpPr>
        <p:spPr>
          <a:xfrm>
            <a:off x="960000" y="1519388"/>
            <a:ext cx="10272000" cy="447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659037440"/>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452679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297296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2371859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1/20/2026</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34533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1/20/2026</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255943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1/20/2026</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5551729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1/20/2026</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7888691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1/20/2026</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223335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1/20/2026</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282671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1/20/2026</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32768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text 4">
  <p:cSld name="Title and text 4">
    <p:spTree>
      <p:nvGrpSpPr>
        <p:cNvPr id="1" name="Shape 1787"/>
        <p:cNvGrpSpPr/>
        <p:nvPr/>
      </p:nvGrpSpPr>
      <p:grpSpPr>
        <a:xfrm>
          <a:off x="0" y="0"/>
          <a:ext cx="0" cy="0"/>
          <a:chOff x="0" y="0"/>
          <a:chExt cx="0" cy="0"/>
        </a:xfrm>
      </p:grpSpPr>
      <p:grpSp>
        <p:nvGrpSpPr>
          <p:cNvPr id="1788" name="Google Shape;1788;p23"/>
          <p:cNvGrpSpPr/>
          <p:nvPr/>
        </p:nvGrpSpPr>
        <p:grpSpPr>
          <a:xfrm>
            <a:off x="-50400" y="-335999"/>
            <a:ext cx="12466909" cy="7642897"/>
            <a:chOff x="-37800" y="-252000"/>
            <a:chExt cx="9350182" cy="5732173"/>
          </a:xfrm>
        </p:grpSpPr>
        <p:grpSp>
          <p:nvGrpSpPr>
            <p:cNvPr id="1789" name="Google Shape;1789;p23"/>
            <p:cNvGrpSpPr/>
            <p:nvPr/>
          </p:nvGrpSpPr>
          <p:grpSpPr>
            <a:xfrm>
              <a:off x="-37650" y="0"/>
              <a:ext cx="9144228" cy="5315855"/>
              <a:chOff x="-280300" y="0"/>
              <a:chExt cx="9424125" cy="5837109"/>
            </a:xfrm>
          </p:grpSpPr>
          <p:sp>
            <p:nvSpPr>
              <p:cNvPr id="1790" name="Google Shape;1790;p23"/>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280275" y="4833861"/>
                <a:ext cx="9424084" cy="1003248"/>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2" name="Google Shape;1792;p23"/>
              <p:cNvGrpSpPr/>
              <p:nvPr/>
            </p:nvGrpSpPr>
            <p:grpSpPr>
              <a:xfrm>
                <a:off x="-280300" y="0"/>
                <a:ext cx="9424125" cy="5698476"/>
                <a:chOff x="-280300" y="119986"/>
                <a:chExt cx="9424125" cy="5391689"/>
              </a:xfrm>
            </p:grpSpPr>
            <p:sp>
              <p:nvSpPr>
                <p:cNvPr id="1793" name="Google Shape;1793;p23"/>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5" name="Google Shape;1795;p23"/>
            <p:cNvSpPr/>
            <p:nvPr/>
          </p:nvSpPr>
          <p:spPr>
            <a:xfrm>
              <a:off x="-37650" y="-252000"/>
              <a:ext cx="9181800" cy="285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37800" y="2551125"/>
              <a:ext cx="9181895"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3"/>
            <p:cNvGrpSpPr/>
            <p:nvPr/>
          </p:nvGrpSpPr>
          <p:grpSpPr>
            <a:xfrm>
              <a:off x="719994" y="4603992"/>
              <a:ext cx="835244" cy="299483"/>
              <a:chOff x="-228625" y="1370825"/>
              <a:chExt cx="7887100" cy="2827975"/>
            </a:xfrm>
          </p:grpSpPr>
          <p:sp>
            <p:nvSpPr>
              <p:cNvPr id="1798" name="Google Shape;1798;p23"/>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3"/>
            <p:cNvGrpSpPr/>
            <p:nvPr/>
          </p:nvGrpSpPr>
          <p:grpSpPr>
            <a:xfrm>
              <a:off x="7764620" y="4224817"/>
              <a:ext cx="1547761" cy="1255356"/>
              <a:chOff x="598400" y="238125"/>
              <a:chExt cx="6364150" cy="5161825"/>
            </a:xfrm>
          </p:grpSpPr>
          <p:sp>
            <p:nvSpPr>
              <p:cNvPr id="1802" name="Google Shape;1802;p23"/>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3"/>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3"/>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3"/>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3"/>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3"/>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3"/>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3"/>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3"/>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3"/>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3"/>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3"/>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3"/>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3"/>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3"/>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3"/>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3"/>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3"/>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3"/>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3"/>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23"/>
            <p:cNvGrpSpPr/>
            <p:nvPr/>
          </p:nvGrpSpPr>
          <p:grpSpPr>
            <a:xfrm>
              <a:off x="4304415" y="4695910"/>
              <a:ext cx="1127633" cy="447717"/>
              <a:chOff x="70025" y="1263450"/>
              <a:chExt cx="7552800" cy="2998775"/>
            </a:xfrm>
          </p:grpSpPr>
          <p:sp>
            <p:nvSpPr>
              <p:cNvPr id="1831" name="Google Shape;1831;p23"/>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3"/>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3"/>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4" name="Google Shape;1834;p23"/>
            <p:cNvGrpSpPr/>
            <p:nvPr/>
          </p:nvGrpSpPr>
          <p:grpSpPr>
            <a:xfrm>
              <a:off x="6198131" y="4402190"/>
              <a:ext cx="632424" cy="403600"/>
              <a:chOff x="-245250" y="327975"/>
              <a:chExt cx="7564875" cy="4827750"/>
            </a:xfrm>
          </p:grpSpPr>
          <p:sp>
            <p:nvSpPr>
              <p:cNvPr id="1835" name="Google Shape;1835;p23"/>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3"/>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3"/>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23"/>
            <p:cNvGrpSpPr/>
            <p:nvPr/>
          </p:nvGrpSpPr>
          <p:grpSpPr>
            <a:xfrm>
              <a:off x="2524270" y="4770062"/>
              <a:ext cx="472660" cy="299397"/>
              <a:chOff x="238125" y="348350"/>
              <a:chExt cx="7478800" cy="4737300"/>
            </a:xfrm>
          </p:grpSpPr>
          <p:sp>
            <p:nvSpPr>
              <p:cNvPr id="1839" name="Google Shape;1839;p23"/>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3"/>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3"/>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23"/>
            <p:cNvGrpSpPr/>
            <p:nvPr/>
          </p:nvGrpSpPr>
          <p:grpSpPr>
            <a:xfrm>
              <a:off x="5555963" y="4770050"/>
              <a:ext cx="297475" cy="164900"/>
              <a:chOff x="2547738" y="5819350"/>
              <a:chExt cx="297475" cy="164900"/>
            </a:xfrm>
          </p:grpSpPr>
          <p:sp>
            <p:nvSpPr>
              <p:cNvPr id="1843" name="Google Shape;1843;p23"/>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3"/>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5" name="Google Shape;1845;p23"/>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3"/>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3"/>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3"/>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3"/>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3"/>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1" name="Google Shape;1851;p23"/>
            <p:cNvGrpSpPr/>
            <p:nvPr/>
          </p:nvGrpSpPr>
          <p:grpSpPr>
            <a:xfrm>
              <a:off x="7508938" y="4934938"/>
              <a:ext cx="171150" cy="93875"/>
              <a:chOff x="3670363" y="5663463"/>
              <a:chExt cx="171150" cy="93875"/>
            </a:xfrm>
          </p:grpSpPr>
          <p:sp>
            <p:nvSpPr>
              <p:cNvPr id="1852" name="Google Shape;1852;p23"/>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3"/>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23"/>
            <p:cNvGrpSpPr/>
            <p:nvPr/>
          </p:nvGrpSpPr>
          <p:grpSpPr>
            <a:xfrm>
              <a:off x="6227488" y="4890300"/>
              <a:ext cx="170300" cy="93875"/>
              <a:chOff x="5617888" y="5423700"/>
              <a:chExt cx="170300" cy="93875"/>
            </a:xfrm>
          </p:grpSpPr>
          <p:sp>
            <p:nvSpPr>
              <p:cNvPr id="1855" name="Google Shape;1855;p23"/>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3"/>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7" name="Google Shape;1857;p23"/>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3"/>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44558339"/>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1/20/2026</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353309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1/20/2026</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84183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1/20/2026</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83440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1/20/2026</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629223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18" name="Google Shape;2618;p29"/>
          <p:cNvGrpSpPr/>
          <p:nvPr/>
        </p:nvGrpSpPr>
        <p:grpSpPr>
          <a:xfrm>
            <a:off x="-1082330" y="2171784"/>
            <a:ext cx="15045083" cy="5727777"/>
            <a:chOff x="-836622" y="1628837"/>
            <a:chExt cx="11283812" cy="4295833"/>
          </a:xfrm>
        </p:grpSpPr>
        <p:grpSp>
          <p:nvGrpSpPr>
            <p:cNvPr id="2619" name="Google Shape;2619;p29"/>
            <p:cNvGrpSpPr/>
            <p:nvPr/>
          </p:nvGrpSpPr>
          <p:grpSpPr>
            <a:xfrm>
              <a:off x="-836622" y="3596261"/>
              <a:ext cx="10633129" cy="2328409"/>
              <a:chOff x="-836622" y="3596261"/>
              <a:chExt cx="10633129" cy="2328409"/>
            </a:xfrm>
          </p:grpSpPr>
          <p:sp>
            <p:nvSpPr>
              <p:cNvPr id="2620" name="Google Shape;2620;p29"/>
              <p:cNvSpPr/>
              <p:nvPr/>
            </p:nvSpPr>
            <p:spPr>
              <a:xfrm rot="-128938">
                <a:off x="-803956" y="3793710"/>
                <a:ext cx="10567796" cy="1933511"/>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1" name="Google Shape;2621;p29"/>
              <p:cNvGrpSpPr/>
              <p:nvPr/>
            </p:nvGrpSpPr>
            <p:grpSpPr>
              <a:xfrm flipH="1">
                <a:off x="3049912" y="4582408"/>
                <a:ext cx="914040" cy="639634"/>
                <a:chOff x="482325" y="239050"/>
                <a:chExt cx="7461550" cy="5221500"/>
              </a:xfrm>
            </p:grpSpPr>
            <p:sp>
              <p:nvSpPr>
                <p:cNvPr id="2622" name="Google Shape;2622;p29"/>
                <p:cNvSpPr/>
                <p:nvPr/>
              </p:nvSpPr>
              <p:spPr>
                <a:xfrm>
                  <a:off x="495400" y="3260325"/>
                  <a:ext cx="7448475" cy="2200225"/>
                </a:xfrm>
                <a:custGeom>
                  <a:avLst/>
                  <a:gdLst/>
                  <a:ahLst/>
                  <a:cxnLst/>
                  <a:rect l="l" t="t" r="r" b="b"/>
                  <a:pathLst>
                    <a:path w="297939" h="88009" extrusionOk="0">
                      <a:moveTo>
                        <a:pt x="126168" y="1"/>
                      </a:moveTo>
                      <a:cubicBezTo>
                        <a:pt x="54560" y="1"/>
                        <a:pt x="0" y="15940"/>
                        <a:pt x="0" y="15940"/>
                      </a:cubicBezTo>
                      <a:cubicBezTo>
                        <a:pt x="0" y="15940"/>
                        <a:pt x="9270" y="37482"/>
                        <a:pt x="40996" y="40746"/>
                      </a:cubicBezTo>
                      <a:cubicBezTo>
                        <a:pt x="58195" y="58389"/>
                        <a:pt x="100289" y="88008"/>
                        <a:pt x="158704" y="88008"/>
                      </a:cubicBezTo>
                      <a:cubicBezTo>
                        <a:pt x="169023" y="88008"/>
                        <a:pt x="179851" y="87084"/>
                        <a:pt x="191140" y="85006"/>
                      </a:cubicBezTo>
                      <a:cubicBezTo>
                        <a:pt x="266474" y="71297"/>
                        <a:pt x="297939" y="22076"/>
                        <a:pt x="195449" y="5364"/>
                      </a:cubicBezTo>
                      <a:cubicBezTo>
                        <a:pt x="171478" y="1486"/>
                        <a:pt x="148028" y="1"/>
                        <a:pt x="126168"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9"/>
                <p:cNvSpPr/>
                <p:nvPr/>
              </p:nvSpPr>
              <p:spPr>
                <a:xfrm>
                  <a:off x="482325" y="239050"/>
                  <a:ext cx="5519475" cy="3909475"/>
                </a:xfrm>
                <a:custGeom>
                  <a:avLst/>
                  <a:gdLst/>
                  <a:ahLst/>
                  <a:cxnLst/>
                  <a:rect l="l" t="t" r="r" b="b"/>
                  <a:pathLst>
                    <a:path w="220779" h="156379" extrusionOk="0">
                      <a:moveTo>
                        <a:pt x="121077" y="0"/>
                      </a:moveTo>
                      <a:cubicBezTo>
                        <a:pt x="93604" y="0"/>
                        <a:pt x="65897" y="12867"/>
                        <a:pt x="49483" y="34039"/>
                      </a:cubicBezTo>
                      <a:cubicBezTo>
                        <a:pt x="4831" y="54799"/>
                        <a:pt x="1" y="134049"/>
                        <a:pt x="523" y="136791"/>
                      </a:cubicBezTo>
                      <a:cubicBezTo>
                        <a:pt x="1045" y="139663"/>
                        <a:pt x="10837" y="143972"/>
                        <a:pt x="27157" y="145538"/>
                      </a:cubicBezTo>
                      <a:cubicBezTo>
                        <a:pt x="55881" y="152847"/>
                        <a:pt x="85360" y="156378"/>
                        <a:pt x="114977" y="156378"/>
                      </a:cubicBezTo>
                      <a:cubicBezTo>
                        <a:pt x="115515" y="156378"/>
                        <a:pt x="116053" y="156377"/>
                        <a:pt x="116591" y="156375"/>
                      </a:cubicBezTo>
                      <a:cubicBezTo>
                        <a:pt x="160198" y="156375"/>
                        <a:pt x="193099" y="142796"/>
                        <a:pt x="200541" y="135224"/>
                      </a:cubicBezTo>
                      <a:cubicBezTo>
                        <a:pt x="200541" y="135224"/>
                        <a:pt x="219342" y="126999"/>
                        <a:pt x="219603" y="123343"/>
                      </a:cubicBezTo>
                      <a:cubicBezTo>
                        <a:pt x="220778" y="102192"/>
                        <a:pt x="204328" y="46182"/>
                        <a:pt x="185919" y="34039"/>
                      </a:cubicBezTo>
                      <a:cubicBezTo>
                        <a:pt x="169966" y="10264"/>
                        <a:pt x="145615" y="0"/>
                        <a:pt x="12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9"/>
                <p:cNvSpPr/>
                <p:nvPr/>
              </p:nvSpPr>
              <p:spPr>
                <a:xfrm>
                  <a:off x="2871575" y="1223850"/>
                  <a:ext cx="3126950" cy="2924575"/>
                </a:xfrm>
                <a:custGeom>
                  <a:avLst/>
                  <a:gdLst/>
                  <a:ahLst/>
                  <a:cxnLst/>
                  <a:rect l="l" t="t" r="r" b="b"/>
                  <a:pathLst>
                    <a:path w="125078" h="116983" extrusionOk="0">
                      <a:moveTo>
                        <a:pt x="96354" y="0"/>
                      </a:moveTo>
                      <a:cubicBezTo>
                        <a:pt x="55620" y="2742"/>
                        <a:pt x="31466" y="31988"/>
                        <a:pt x="27810" y="59405"/>
                      </a:cubicBezTo>
                      <a:cubicBezTo>
                        <a:pt x="8226" y="77553"/>
                        <a:pt x="1959" y="103927"/>
                        <a:pt x="1" y="116461"/>
                      </a:cubicBezTo>
                      <a:cubicBezTo>
                        <a:pt x="6921" y="116722"/>
                        <a:pt x="13840" y="116983"/>
                        <a:pt x="21021" y="116983"/>
                      </a:cubicBezTo>
                      <a:cubicBezTo>
                        <a:pt x="64628" y="116983"/>
                        <a:pt x="97660" y="103404"/>
                        <a:pt x="104971" y="95832"/>
                      </a:cubicBezTo>
                      <a:cubicBezTo>
                        <a:pt x="104971" y="95832"/>
                        <a:pt x="123903" y="87476"/>
                        <a:pt x="124033" y="83820"/>
                      </a:cubicBezTo>
                      <a:cubicBezTo>
                        <a:pt x="125078" y="65020"/>
                        <a:pt x="112152" y="18540"/>
                        <a:pt x="96354"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9"/>
                <p:cNvSpPr/>
                <p:nvPr/>
              </p:nvSpPr>
              <p:spPr>
                <a:xfrm>
                  <a:off x="1118825" y="1672200"/>
                  <a:ext cx="639750" cy="583500"/>
                </a:xfrm>
                <a:custGeom>
                  <a:avLst/>
                  <a:gdLst/>
                  <a:ahLst/>
                  <a:cxnLst/>
                  <a:rect l="l" t="t" r="r" b="b"/>
                  <a:pathLst>
                    <a:path w="25590" h="23340" extrusionOk="0">
                      <a:moveTo>
                        <a:pt x="17219" y="1"/>
                      </a:moveTo>
                      <a:cubicBezTo>
                        <a:pt x="13695" y="1"/>
                        <a:pt x="9491" y="1999"/>
                        <a:pt x="6136" y="5698"/>
                      </a:cubicBezTo>
                      <a:cubicBezTo>
                        <a:pt x="1175" y="11181"/>
                        <a:pt x="0" y="18362"/>
                        <a:pt x="3525" y="21626"/>
                      </a:cubicBezTo>
                      <a:cubicBezTo>
                        <a:pt x="4778" y="22789"/>
                        <a:pt x="6429" y="23339"/>
                        <a:pt x="8263" y="23339"/>
                      </a:cubicBezTo>
                      <a:cubicBezTo>
                        <a:pt x="11782" y="23339"/>
                        <a:pt x="15976" y="21314"/>
                        <a:pt x="19323" y="17709"/>
                      </a:cubicBezTo>
                      <a:cubicBezTo>
                        <a:pt x="24415" y="12226"/>
                        <a:pt x="25590" y="5045"/>
                        <a:pt x="21934" y="1650"/>
                      </a:cubicBezTo>
                      <a:cubicBezTo>
                        <a:pt x="20687" y="537"/>
                        <a:pt x="19044" y="1"/>
                        <a:pt x="17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9"/>
                <p:cNvSpPr/>
                <p:nvPr/>
              </p:nvSpPr>
              <p:spPr>
                <a:xfrm>
                  <a:off x="1197150" y="2397925"/>
                  <a:ext cx="339475" cy="310650"/>
                </a:xfrm>
                <a:custGeom>
                  <a:avLst/>
                  <a:gdLst/>
                  <a:ahLst/>
                  <a:cxnLst/>
                  <a:rect l="l" t="t" r="r" b="b"/>
                  <a:pathLst>
                    <a:path w="13579" h="12426" extrusionOk="0">
                      <a:moveTo>
                        <a:pt x="7852" y="0"/>
                      </a:moveTo>
                      <a:cubicBezTo>
                        <a:pt x="6015" y="0"/>
                        <a:pt x="4066" y="858"/>
                        <a:pt x="2612" y="2389"/>
                      </a:cubicBezTo>
                      <a:cubicBezTo>
                        <a:pt x="131" y="5131"/>
                        <a:pt x="0" y="9048"/>
                        <a:pt x="2351" y="11137"/>
                      </a:cubicBezTo>
                      <a:cubicBezTo>
                        <a:pt x="3441" y="12009"/>
                        <a:pt x="4758" y="12426"/>
                        <a:pt x="6075" y="12426"/>
                      </a:cubicBezTo>
                      <a:cubicBezTo>
                        <a:pt x="7913" y="12426"/>
                        <a:pt x="9751" y="11614"/>
                        <a:pt x="10968" y="10092"/>
                      </a:cubicBezTo>
                      <a:cubicBezTo>
                        <a:pt x="13448" y="7351"/>
                        <a:pt x="13579" y="3564"/>
                        <a:pt x="11359" y="1345"/>
                      </a:cubicBezTo>
                      <a:cubicBezTo>
                        <a:pt x="10387" y="427"/>
                        <a:pt x="9147" y="0"/>
                        <a:pt x="7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9"/>
                <p:cNvSpPr/>
                <p:nvPr/>
              </p:nvSpPr>
              <p:spPr>
                <a:xfrm>
                  <a:off x="1601875" y="2182500"/>
                  <a:ext cx="306850" cy="331625"/>
                </a:xfrm>
                <a:custGeom>
                  <a:avLst/>
                  <a:gdLst/>
                  <a:ahLst/>
                  <a:cxnLst/>
                  <a:rect l="l" t="t" r="r" b="b"/>
                  <a:pathLst>
                    <a:path w="12274" h="13265" extrusionOk="0">
                      <a:moveTo>
                        <a:pt x="6427" y="0"/>
                      </a:moveTo>
                      <a:cubicBezTo>
                        <a:pt x="3529" y="0"/>
                        <a:pt x="889" y="2502"/>
                        <a:pt x="523" y="5914"/>
                      </a:cubicBezTo>
                      <a:cubicBezTo>
                        <a:pt x="1" y="9570"/>
                        <a:pt x="2090" y="12834"/>
                        <a:pt x="5354" y="13226"/>
                      </a:cubicBezTo>
                      <a:cubicBezTo>
                        <a:pt x="5563" y="13252"/>
                        <a:pt x="5771" y="13265"/>
                        <a:pt x="5977" y="13265"/>
                      </a:cubicBezTo>
                      <a:cubicBezTo>
                        <a:pt x="8860" y="13265"/>
                        <a:pt x="11395" y="10763"/>
                        <a:pt x="11882" y="7351"/>
                      </a:cubicBezTo>
                      <a:cubicBezTo>
                        <a:pt x="12274" y="3695"/>
                        <a:pt x="10185" y="431"/>
                        <a:pt x="7051" y="39"/>
                      </a:cubicBezTo>
                      <a:cubicBezTo>
                        <a:pt x="6842" y="13"/>
                        <a:pt x="6634" y="0"/>
                        <a:pt x="6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9"/>
                <p:cNvSpPr/>
                <p:nvPr/>
              </p:nvSpPr>
              <p:spPr>
                <a:xfrm>
                  <a:off x="3814875" y="506125"/>
                  <a:ext cx="714850" cy="521175"/>
                </a:xfrm>
                <a:custGeom>
                  <a:avLst/>
                  <a:gdLst/>
                  <a:ahLst/>
                  <a:cxnLst/>
                  <a:rect l="l" t="t" r="r" b="b"/>
                  <a:pathLst>
                    <a:path w="28594" h="20847" extrusionOk="0">
                      <a:moveTo>
                        <a:pt x="9702" y="0"/>
                      </a:moveTo>
                      <a:cubicBezTo>
                        <a:pt x="6652" y="0"/>
                        <a:pt x="4080" y="1046"/>
                        <a:pt x="2743" y="3119"/>
                      </a:cubicBezTo>
                      <a:cubicBezTo>
                        <a:pt x="1" y="7297"/>
                        <a:pt x="3134" y="13956"/>
                        <a:pt x="9532" y="18003"/>
                      </a:cubicBezTo>
                      <a:cubicBezTo>
                        <a:pt x="12627" y="19899"/>
                        <a:pt x="15906" y="20846"/>
                        <a:pt x="18777" y="20846"/>
                      </a:cubicBezTo>
                      <a:cubicBezTo>
                        <a:pt x="21839" y="20846"/>
                        <a:pt x="24437" y="19768"/>
                        <a:pt x="25852" y="17612"/>
                      </a:cubicBezTo>
                      <a:cubicBezTo>
                        <a:pt x="28594" y="13564"/>
                        <a:pt x="25330" y="6906"/>
                        <a:pt x="19063" y="2858"/>
                      </a:cubicBezTo>
                      <a:cubicBezTo>
                        <a:pt x="15943" y="948"/>
                        <a:pt x="12605" y="0"/>
                        <a:pt x="9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9"/>
                <p:cNvSpPr/>
                <p:nvPr/>
              </p:nvSpPr>
              <p:spPr>
                <a:xfrm>
                  <a:off x="4562350" y="982275"/>
                  <a:ext cx="362325" cy="298725"/>
                </a:xfrm>
                <a:custGeom>
                  <a:avLst/>
                  <a:gdLst/>
                  <a:ahLst/>
                  <a:cxnLst/>
                  <a:rect l="l" t="t" r="r" b="b"/>
                  <a:pathLst>
                    <a:path w="14493" h="11949" extrusionOk="0">
                      <a:moveTo>
                        <a:pt x="6347" y="1"/>
                      </a:moveTo>
                      <a:cubicBezTo>
                        <a:pt x="4404" y="1"/>
                        <a:pt x="2632" y="846"/>
                        <a:pt x="1697" y="2483"/>
                      </a:cubicBezTo>
                      <a:cubicBezTo>
                        <a:pt x="0" y="5094"/>
                        <a:pt x="1175" y="8749"/>
                        <a:pt x="4178" y="10708"/>
                      </a:cubicBezTo>
                      <a:cubicBezTo>
                        <a:pt x="5287" y="11552"/>
                        <a:pt x="6587" y="11949"/>
                        <a:pt x="7873" y="11949"/>
                      </a:cubicBezTo>
                      <a:cubicBezTo>
                        <a:pt x="9767" y="11949"/>
                        <a:pt x="11628" y="11088"/>
                        <a:pt x="12795" y="9533"/>
                      </a:cubicBezTo>
                      <a:cubicBezTo>
                        <a:pt x="14492" y="6791"/>
                        <a:pt x="13317" y="3135"/>
                        <a:pt x="10314" y="1177"/>
                      </a:cubicBezTo>
                      <a:cubicBezTo>
                        <a:pt x="9051" y="387"/>
                        <a:pt x="7660" y="1"/>
                        <a:pt x="6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9"/>
                <p:cNvSpPr/>
                <p:nvPr/>
              </p:nvSpPr>
              <p:spPr>
                <a:xfrm>
                  <a:off x="3204525" y="391800"/>
                  <a:ext cx="339475" cy="283450"/>
                </a:xfrm>
                <a:custGeom>
                  <a:avLst/>
                  <a:gdLst/>
                  <a:ahLst/>
                  <a:cxnLst/>
                  <a:rect l="l" t="t" r="r" b="b"/>
                  <a:pathLst>
                    <a:path w="13579" h="11338" extrusionOk="0">
                      <a:moveTo>
                        <a:pt x="6364" y="0"/>
                      </a:moveTo>
                      <a:cubicBezTo>
                        <a:pt x="3279" y="0"/>
                        <a:pt x="719" y="1929"/>
                        <a:pt x="261" y="4559"/>
                      </a:cubicBezTo>
                      <a:cubicBezTo>
                        <a:pt x="0" y="7954"/>
                        <a:pt x="2481" y="10956"/>
                        <a:pt x="5875" y="11218"/>
                      </a:cubicBezTo>
                      <a:cubicBezTo>
                        <a:pt x="6329" y="11299"/>
                        <a:pt x="6777" y="11337"/>
                        <a:pt x="7215" y="11337"/>
                      </a:cubicBezTo>
                      <a:cubicBezTo>
                        <a:pt x="10299" y="11337"/>
                        <a:pt x="12860" y="9408"/>
                        <a:pt x="13317" y="6779"/>
                      </a:cubicBezTo>
                      <a:cubicBezTo>
                        <a:pt x="13578" y="3384"/>
                        <a:pt x="11098" y="381"/>
                        <a:pt x="7703" y="120"/>
                      </a:cubicBezTo>
                      <a:cubicBezTo>
                        <a:pt x="7249" y="39"/>
                        <a:pt x="6801" y="0"/>
                        <a:pt x="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1" name="Google Shape;2631;p29"/>
              <p:cNvGrpSpPr/>
              <p:nvPr/>
            </p:nvGrpSpPr>
            <p:grpSpPr>
              <a:xfrm>
                <a:off x="4380264" y="4938404"/>
                <a:ext cx="199338" cy="74802"/>
                <a:chOff x="7135614" y="6990679"/>
                <a:chExt cx="199338" cy="74802"/>
              </a:xfrm>
            </p:grpSpPr>
            <p:sp>
              <p:nvSpPr>
                <p:cNvPr id="2632" name="Google Shape;2632;p29"/>
                <p:cNvSpPr/>
                <p:nvPr/>
              </p:nvSpPr>
              <p:spPr>
                <a:xfrm flipH="1">
                  <a:off x="7135614" y="6990679"/>
                  <a:ext cx="199338" cy="74802"/>
                </a:xfrm>
                <a:custGeom>
                  <a:avLst/>
                  <a:gdLst/>
                  <a:ahLst/>
                  <a:cxnLst/>
                  <a:rect l="l" t="t" r="r" b="b"/>
                  <a:pathLst>
                    <a:path w="9463" h="3551" extrusionOk="0">
                      <a:moveTo>
                        <a:pt x="4693" y="1"/>
                      </a:moveTo>
                      <a:cubicBezTo>
                        <a:pt x="3777" y="1"/>
                        <a:pt x="2862" y="500"/>
                        <a:pt x="4249" y="1498"/>
                      </a:cubicBezTo>
                      <a:cubicBezTo>
                        <a:pt x="3388" y="879"/>
                        <a:pt x="2495" y="665"/>
                        <a:pt x="1836" y="665"/>
                      </a:cubicBezTo>
                      <a:cubicBezTo>
                        <a:pt x="370" y="665"/>
                        <a:pt x="56" y="1720"/>
                        <a:pt x="3805" y="1720"/>
                      </a:cubicBezTo>
                      <a:cubicBezTo>
                        <a:pt x="0" y="1720"/>
                        <a:pt x="381" y="2862"/>
                        <a:pt x="1903" y="2862"/>
                      </a:cubicBezTo>
                      <a:cubicBezTo>
                        <a:pt x="2555" y="2862"/>
                        <a:pt x="3417" y="2652"/>
                        <a:pt x="4249" y="2053"/>
                      </a:cubicBezTo>
                      <a:lnTo>
                        <a:pt x="4249" y="2053"/>
                      </a:lnTo>
                      <a:cubicBezTo>
                        <a:pt x="2862" y="3052"/>
                        <a:pt x="3777" y="3551"/>
                        <a:pt x="4693" y="3551"/>
                      </a:cubicBezTo>
                      <a:cubicBezTo>
                        <a:pt x="5608" y="3551"/>
                        <a:pt x="6523" y="3052"/>
                        <a:pt x="5136" y="2053"/>
                      </a:cubicBezTo>
                      <a:lnTo>
                        <a:pt x="5136" y="2053"/>
                      </a:lnTo>
                      <a:cubicBezTo>
                        <a:pt x="5968" y="2652"/>
                        <a:pt x="6840" y="2862"/>
                        <a:pt x="7503" y="2862"/>
                      </a:cubicBezTo>
                      <a:cubicBezTo>
                        <a:pt x="9051" y="2862"/>
                        <a:pt x="9463" y="1720"/>
                        <a:pt x="5580" y="1720"/>
                      </a:cubicBezTo>
                      <a:cubicBezTo>
                        <a:pt x="9405" y="1720"/>
                        <a:pt x="9062" y="665"/>
                        <a:pt x="7571" y="665"/>
                      </a:cubicBezTo>
                      <a:cubicBezTo>
                        <a:pt x="6900" y="665"/>
                        <a:pt x="5997" y="879"/>
                        <a:pt x="5136" y="1498"/>
                      </a:cubicBezTo>
                      <a:cubicBezTo>
                        <a:pt x="6523" y="500"/>
                        <a:pt x="5608" y="1"/>
                        <a:pt x="4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9"/>
                <p:cNvSpPr/>
                <p:nvPr/>
              </p:nvSpPr>
              <p:spPr>
                <a:xfrm flipH="1">
                  <a:off x="7219727" y="7022235"/>
                  <a:ext cx="32735" cy="11712"/>
                </a:xfrm>
                <a:custGeom>
                  <a:avLst/>
                  <a:gdLst/>
                  <a:ahLst/>
                  <a:cxnLst/>
                  <a:rect l="l" t="t" r="r" b="b"/>
                  <a:pathLst>
                    <a:path w="1554" h="556" extrusionOk="0">
                      <a:moveTo>
                        <a:pt x="777" y="0"/>
                      </a:moveTo>
                      <a:cubicBezTo>
                        <a:pt x="333" y="0"/>
                        <a:pt x="0" y="111"/>
                        <a:pt x="0" y="222"/>
                      </a:cubicBezTo>
                      <a:cubicBezTo>
                        <a:pt x="0" y="444"/>
                        <a:pt x="333" y="555"/>
                        <a:pt x="777" y="555"/>
                      </a:cubicBezTo>
                      <a:cubicBezTo>
                        <a:pt x="1220" y="555"/>
                        <a:pt x="1553" y="444"/>
                        <a:pt x="1553" y="222"/>
                      </a:cubicBezTo>
                      <a:cubicBezTo>
                        <a:pt x="1553" y="111"/>
                        <a:pt x="1220"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9"/>
              <p:cNvSpPr/>
              <p:nvPr/>
            </p:nvSpPr>
            <p:spPr>
              <a:xfrm flipH="1">
                <a:off x="5048127" y="4836433"/>
                <a:ext cx="199738" cy="75371"/>
              </a:xfrm>
              <a:custGeom>
                <a:avLst/>
                <a:gdLst/>
                <a:ahLst/>
                <a:cxnLst/>
                <a:rect l="l" t="t" r="r" b="b"/>
                <a:pathLst>
                  <a:path w="9482" h="3578" extrusionOk="0">
                    <a:moveTo>
                      <a:pt x="4780" y="0"/>
                    </a:moveTo>
                    <a:cubicBezTo>
                      <a:pt x="3865" y="0"/>
                      <a:pt x="2950" y="499"/>
                      <a:pt x="4336" y="1498"/>
                    </a:cubicBezTo>
                    <a:cubicBezTo>
                      <a:pt x="3504" y="899"/>
                      <a:pt x="2632" y="689"/>
                      <a:pt x="1969" y="689"/>
                    </a:cubicBezTo>
                    <a:cubicBezTo>
                      <a:pt x="421" y="689"/>
                      <a:pt x="10" y="1831"/>
                      <a:pt x="3892" y="1831"/>
                    </a:cubicBezTo>
                    <a:cubicBezTo>
                      <a:pt x="0" y="1831"/>
                      <a:pt x="424" y="2923"/>
                      <a:pt x="1981" y="2923"/>
                    </a:cubicBezTo>
                    <a:cubicBezTo>
                      <a:pt x="2642" y="2923"/>
                      <a:pt x="3509" y="2726"/>
                      <a:pt x="4336" y="2163"/>
                    </a:cubicBezTo>
                    <a:lnTo>
                      <a:pt x="4336" y="2163"/>
                    </a:lnTo>
                    <a:cubicBezTo>
                      <a:pt x="2950" y="3106"/>
                      <a:pt x="3865" y="3578"/>
                      <a:pt x="4780" y="3578"/>
                    </a:cubicBezTo>
                    <a:cubicBezTo>
                      <a:pt x="5695" y="3578"/>
                      <a:pt x="6610" y="3106"/>
                      <a:pt x="5224" y="2163"/>
                    </a:cubicBezTo>
                    <a:lnTo>
                      <a:pt x="5224" y="2163"/>
                    </a:lnTo>
                    <a:cubicBezTo>
                      <a:pt x="6051" y="2726"/>
                      <a:pt x="6908" y="2923"/>
                      <a:pt x="7558" y="2923"/>
                    </a:cubicBezTo>
                    <a:cubicBezTo>
                      <a:pt x="9090" y="2923"/>
                      <a:pt x="9482" y="1831"/>
                      <a:pt x="5667" y="1831"/>
                    </a:cubicBezTo>
                    <a:cubicBezTo>
                      <a:pt x="9472" y="1831"/>
                      <a:pt x="9092" y="689"/>
                      <a:pt x="7570" y="689"/>
                    </a:cubicBezTo>
                    <a:cubicBezTo>
                      <a:pt x="6918" y="689"/>
                      <a:pt x="6056" y="899"/>
                      <a:pt x="5224" y="1498"/>
                    </a:cubicBezTo>
                    <a:cubicBezTo>
                      <a:pt x="6610" y="499"/>
                      <a:pt x="5695" y="0"/>
                      <a:pt x="4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9"/>
              <p:cNvSpPr/>
              <p:nvPr/>
            </p:nvSpPr>
            <p:spPr>
              <a:xfrm flipH="1">
                <a:off x="5130807" y="4867967"/>
                <a:ext cx="32735" cy="14050"/>
              </a:xfrm>
              <a:custGeom>
                <a:avLst/>
                <a:gdLst/>
                <a:ahLst/>
                <a:cxnLst/>
                <a:rect l="l" t="t" r="r" b="b"/>
                <a:pathLst>
                  <a:path w="1554" h="667" extrusionOk="0">
                    <a:moveTo>
                      <a:pt x="777" y="1"/>
                    </a:moveTo>
                    <a:cubicBezTo>
                      <a:pt x="333" y="1"/>
                      <a:pt x="0" y="112"/>
                      <a:pt x="0" y="334"/>
                    </a:cubicBezTo>
                    <a:cubicBezTo>
                      <a:pt x="0" y="444"/>
                      <a:pt x="333" y="666"/>
                      <a:pt x="777" y="666"/>
                    </a:cubicBezTo>
                    <a:cubicBezTo>
                      <a:pt x="1221" y="666"/>
                      <a:pt x="1553" y="444"/>
                      <a:pt x="1553" y="334"/>
                    </a:cubicBezTo>
                    <a:cubicBezTo>
                      <a:pt x="1553" y="112"/>
                      <a:pt x="1221"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9"/>
              <p:cNvSpPr/>
              <p:nvPr/>
            </p:nvSpPr>
            <p:spPr>
              <a:xfrm flipH="1">
                <a:off x="5880700" y="4723672"/>
                <a:ext cx="199759" cy="73643"/>
              </a:xfrm>
              <a:custGeom>
                <a:avLst/>
                <a:gdLst/>
                <a:ahLst/>
                <a:cxnLst/>
                <a:rect l="l" t="t" r="r" b="b"/>
                <a:pathLst>
                  <a:path w="9483" h="3496" extrusionOk="0">
                    <a:moveTo>
                      <a:pt x="4703" y="1"/>
                    </a:moveTo>
                    <a:cubicBezTo>
                      <a:pt x="3787" y="1"/>
                      <a:pt x="2872" y="472"/>
                      <a:pt x="4259" y="1415"/>
                    </a:cubicBezTo>
                    <a:cubicBezTo>
                      <a:pt x="3432" y="853"/>
                      <a:pt x="2575" y="655"/>
                      <a:pt x="1924" y="655"/>
                    </a:cubicBezTo>
                    <a:cubicBezTo>
                      <a:pt x="393" y="655"/>
                      <a:pt x="1" y="1748"/>
                      <a:pt x="3815" y="1748"/>
                    </a:cubicBezTo>
                    <a:cubicBezTo>
                      <a:pt x="1" y="1748"/>
                      <a:pt x="393" y="2840"/>
                      <a:pt x="1924" y="2840"/>
                    </a:cubicBezTo>
                    <a:cubicBezTo>
                      <a:pt x="2575" y="2840"/>
                      <a:pt x="3432" y="2643"/>
                      <a:pt x="4259" y="2081"/>
                    </a:cubicBezTo>
                    <a:lnTo>
                      <a:pt x="4259" y="2081"/>
                    </a:lnTo>
                    <a:cubicBezTo>
                      <a:pt x="2872" y="3024"/>
                      <a:pt x="3760" y="3495"/>
                      <a:pt x="4661" y="3495"/>
                    </a:cubicBezTo>
                    <a:cubicBezTo>
                      <a:pt x="5562" y="3495"/>
                      <a:pt x="6477" y="3024"/>
                      <a:pt x="5146" y="2081"/>
                    </a:cubicBezTo>
                    <a:lnTo>
                      <a:pt x="5146" y="2081"/>
                    </a:lnTo>
                    <a:cubicBezTo>
                      <a:pt x="5973" y="2643"/>
                      <a:pt x="6840" y="2840"/>
                      <a:pt x="7502" y="2840"/>
                    </a:cubicBezTo>
                    <a:cubicBezTo>
                      <a:pt x="9059" y="2840"/>
                      <a:pt x="9482" y="1748"/>
                      <a:pt x="5590" y="1748"/>
                    </a:cubicBezTo>
                    <a:cubicBezTo>
                      <a:pt x="9482" y="1748"/>
                      <a:pt x="9059" y="655"/>
                      <a:pt x="7502" y="655"/>
                    </a:cubicBezTo>
                    <a:cubicBezTo>
                      <a:pt x="6840" y="655"/>
                      <a:pt x="5973" y="853"/>
                      <a:pt x="5146" y="1415"/>
                    </a:cubicBezTo>
                    <a:cubicBezTo>
                      <a:pt x="6533" y="472"/>
                      <a:pt x="5618" y="1"/>
                      <a:pt x="4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9"/>
              <p:cNvSpPr/>
              <p:nvPr/>
            </p:nvSpPr>
            <p:spPr>
              <a:xfrm flipH="1">
                <a:off x="5965023" y="4753479"/>
                <a:ext cx="35073" cy="14029"/>
              </a:xfrm>
              <a:custGeom>
                <a:avLst/>
                <a:gdLst/>
                <a:ahLst/>
                <a:cxnLst/>
                <a:rect l="l" t="t" r="r" b="b"/>
                <a:pathLst>
                  <a:path w="1665" h="666" extrusionOk="0">
                    <a:moveTo>
                      <a:pt x="888" y="0"/>
                    </a:moveTo>
                    <a:cubicBezTo>
                      <a:pt x="444" y="0"/>
                      <a:pt x="0" y="111"/>
                      <a:pt x="0" y="333"/>
                    </a:cubicBezTo>
                    <a:cubicBezTo>
                      <a:pt x="0" y="555"/>
                      <a:pt x="444" y="666"/>
                      <a:pt x="888" y="666"/>
                    </a:cubicBezTo>
                    <a:cubicBezTo>
                      <a:pt x="1220" y="666"/>
                      <a:pt x="1664" y="555"/>
                      <a:pt x="1664" y="333"/>
                    </a:cubicBezTo>
                    <a:cubicBezTo>
                      <a:pt x="1664" y="111"/>
                      <a:pt x="1331" y="0"/>
                      <a:pt x="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8" name="Google Shape;2638;p29"/>
            <p:cNvGrpSpPr/>
            <p:nvPr/>
          </p:nvGrpSpPr>
          <p:grpSpPr>
            <a:xfrm rot="1125109">
              <a:off x="7853548" y="1893280"/>
              <a:ext cx="2154808" cy="3085698"/>
              <a:chOff x="4643500" y="2144275"/>
              <a:chExt cx="2026046" cy="2901568"/>
            </a:xfrm>
          </p:grpSpPr>
          <p:sp>
            <p:nvSpPr>
              <p:cNvPr id="2639" name="Google Shape;2639;p2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2" name="Google Shape;2692;p29"/>
            <p:cNvGrpSpPr/>
            <p:nvPr/>
          </p:nvGrpSpPr>
          <p:grpSpPr>
            <a:xfrm flipH="1">
              <a:off x="-567851" y="2007140"/>
              <a:ext cx="1491513" cy="2541477"/>
              <a:chOff x="2277925" y="238125"/>
              <a:chExt cx="3068325" cy="5228300"/>
            </a:xfrm>
          </p:grpSpPr>
          <p:sp>
            <p:nvSpPr>
              <p:cNvPr id="2693" name="Google Shape;2693;p29"/>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9"/>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9"/>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9"/>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7" name="Google Shape;2697;p29"/>
            <p:cNvGrpSpPr/>
            <p:nvPr/>
          </p:nvGrpSpPr>
          <p:grpSpPr>
            <a:xfrm flipH="1">
              <a:off x="-396431" y="3430959"/>
              <a:ext cx="2454510" cy="1895037"/>
              <a:chOff x="427500" y="238125"/>
              <a:chExt cx="6763600" cy="5221925"/>
            </a:xfrm>
          </p:grpSpPr>
          <p:sp>
            <p:nvSpPr>
              <p:cNvPr id="2698" name="Google Shape;2698;p29"/>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9"/>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9"/>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9"/>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9"/>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9"/>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9"/>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9"/>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9"/>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9"/>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9"/>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9"/>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9"/>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9"/>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9"/>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9"/>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9"/>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9"/>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9"/>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9"/>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9"/>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9"/>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9"/>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9"/>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9"/>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9"/>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9"/>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9"/>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9"/>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9"/>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9"/>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9"/>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9"/>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9"/>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9"/>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9"/>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9"/>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9"/>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6" name="Google Shape;2736;p29"/>
            <p:cNvGrpSpPr/>
            <p:nvPr/>
          </p:nvGrpSpPr>
          <p:grpSpPr>
            <a:xfrm flipH="1">
              <a:off x="-249924" y="3029803"/>
              <a:ext cx="1572210" cy="1574202"/>
              <a:chOff x="1190625" y="208700"/>
              <a:chExt cx="5249450" cy="5256100"/>
            </a:xfrm>
          </p:grpSpPr>
          <p:sp>
            <p:nvSpPr>
              <p:cNvPr id="2737" name="Google Shape;2737;p29"/>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9"/>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9"/>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9"/>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9"/>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9"/>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9"/>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9"/>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9"/>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9"/>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9"/>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9"/>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9"/>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9"/>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9"/>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9"/>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9"/>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9"/>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9"/>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9"/>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9"/>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9"/>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9"/>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9"/>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9"/>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9"/>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9"/>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9"/>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9"/>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9"/>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9"/>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9"/>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9256717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Numbers and text 1">
  <p:cSld name="Numbers and text 1">
    <p:bg>
      <p:bgPr>
        <a:pattFill prst="pct5">
          <a:fgClr>
            <a:schemeClr val="lt1"/>
          </a:fgClr>
          <a:bgClr>
            <a:schemeClr val="bg1"/>
          </a:bgClr>
        </a:pattFill>
        <a:effectLst/>
      </p:bgPr>
    </p:bg>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23"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6"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0"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9"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4"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3"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7"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1"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5"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9"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0"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821590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2.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3.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9089843B-86F8-5DED-8A7B-7B2955BF6FA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71677" y="123824"/>
            <a:ext cx="1790701" cy="1790701"/>
          </a:xfrm>
          <a:prstGeom prst="rect">
            <a:avLst/>
          </a:prstGeom>
        </p:spPr>
      </p:pic>
    </p:spTree>
    <p:extLst>
      <p:ext uri="{BB962C8B-B14F-4D97-AF65-F5344CB8AC3E}">
        <p14:creationId xmlns:p14="http://schemas.microsoft.com/office/powerpoint/2010/main" val="23105941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77" r:id="rId11"/>
    <p:sldLayoutId id="2147483678" r:id="rId12"/>
    <p:sldLayoutId id="2147483679" r:id="rId13"/>
    <p:sldLayoutId id="2147483680" r:id="rId14"/>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45407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2754040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851907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234BF7F3-103F-43D2-BD9B-85C2B40EA14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0444313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1/20/2026</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37043694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7.wmf"/><Relationship Id="rId5" Type="http://schemas.openxmlformats.org/officeDocument/2006/relationships/image" Target="../media/image48.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9.wmf"/><Relationship Id="rId5" Type="http://schemas.openxmlformats.org/officeDocument/2006/relationships/image" Target="../media/image48.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49.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jpg"/><Relationship Id="rId1" Type="http://schemas.openxmlformats.org/officeDocument/2006/relationships/slideLayout" Target="../slideLayouts/slideLayout52.xml"/><Relationship Id="rId6" Type="http://schemas.microsoft.com/office/2007/relationships/hdphoto" Target="../media/hdphoto5.wdp"/><Relationship Id="rId5" Type="http://schemas.openxmlformats.org/officeDocument/2006/relationships/image" Target="../media/image57.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69.xml"/><Relationship Id="rId6" Type="http://schemas.openxmlformats.org/officeDocument/2006/relationships/image" Target="../media/image77.sv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69.xml"/><Relationship Id="rId5" Type="http://schemas.openxmlformats.org/officeDocument/2006/relationships/image" Target="../media/image69.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70.gif"/><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0.e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1.png"/><Relationship Id="rId3" Type="http://schemas.openxmlformats.org/officeDocument/2006/relationships/slideLayout" Target="../slideLayouts/slideLayout32.xml"/><Relationship Id="rId21" Type="http://schemas.openxmlformats.org/officeDocument/2006/relationships/image" Target="../media/image33.png"/><Relationship Id="rId7" Type="http://schemas.openxmlformats.org/officeDocument/2006/relationships/slide" Target="slide6.xml"/><Relationship Id="rId12" Type="http://schemas.openxmlformats.org/officeDocument/2006/relationships/image" Target="../media/image27.png"/><Relationship Id="rId17" Type="http://schemas.openxmlformats.org/officeDocument/2006/relationships/slide" Target="slide5.xml"/><Relationship Id="rId2" Type="http://schemas.openxmlformats.org/officeDocument/2006/relationships/audio" Target="../media/media1.wma"/><Relationship Id="rId16" Type="http://schemas.openxmlformats.org/officeDocument/2006/relationships/image" Target="../media/image30.png"/><Relationship Id="rId20" Type="http://schemas.openxmlformats.org/officeDocument/2006/relationships/image" Target="../media/image32.png"/><Relationship Id="rId1" Type="http://schemas.microsoft.com/office/2007/relationships/media" Target="../media/media1.wma"/><Relationship Id="rId6" Type="http://schemas.openxmlformats.org/officeDocument/2006/relationships/image" Target="../media/image22.png"/><Relationship Id="rId11" Type="http://schemas.openxmlformats.org/officeDocument/2006/relationships/image" Target="../media/image26.gif"/><Relationship Id="rId5" Type="http://schemas.openxmlformats.org/officeDocument/2006/relationships/audio" Target="../media/audio1.wav"/><Relationship Id="rId15" Type="http://schemas.openxmlformats.org/officeDocument/2006/relationships/slide" Target="slide4.xml"/><Relationship Id="rId10" Type="http://schemas.openxmlformats.org/officeDocument/2006/relationships/image" Target="../media/image25.gif"/><Relationship Id="rId19" Type="http://schemas.openxmlformats.org/officeDocument/2006/relationships/slide" Target="slide7.xml"/><Relationship Id="rId4" Type="http://schemas.openxmlformats.org/officeDocument/2006/relationships/notesSlide" Target="../notesSlides/notesSlide3.xml"/><Relationship Id="rId9" Type="http://schemas.openxmlformats.org/officeDocument/2006/relationships/image" Target="../media/image24.gif"/><Relationship Id="rId14" Type="http://schemas.openxmlformats.org/officeDocument/2006/relationships/image" Target="../media/image29.PNG"/><Relationship Id="rId22"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37.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42"/>
        <p:cNvGrpSpPr/>
        <p:nvPr/>
      </p:nvGrpSpPr>
      <p:grpSpPr>
        <a:xfrm>
          <a:off x="0" y="0"/>
          <a:ext cx="0" cy="0"/>
          <a:chOff x="0" y="0"/>
          <a:chExt cx="0" cy="0"/>
        </a:xfrm>
      </p:grpSpPr>
      <p:grpSp>
        <p:nvGrpSpPr>
          <p:cNvPr id="15" name="Nhóm 14">
            <a:extLst>
              <a:ext uri="{FF2B5EF4-FFF2-40B4-BE49-F238E27FC236}">
                <a16:creationId xmlns:a16="http://schemas.microsoft.com/office/drawing/2014/main" id="{ADBD2D36-3703-F1DC-BC96-0C8A78829E59}"/>
              </a:ext>
            </a:extLst>
          </p:cNvPr>
          <p:cNvGrpSpPr/>
          <p:nvPr/>
        </p:nvGrpSpPr>
        <p:grpSpPr>
          <a:xfrm>
            <a:off x="2812138" y="1087952"/>
            <a:ext cx="4280505" cy="1960320"/>
            <a:chOff x="2020840" y="1330964"/>
            <a:chExt cx="3210379" cy="1470240"/>
          </a:xfrm>
        </p:grpSpPr>
        <p:sp>
          <p:nvSpPr>
            <p:cNvPr id="8" name="Rectangle 13">
              <a:extLst>
                <a:ext uri="{FF2B5EF4-FFF2-40B4-BE49-F238E27FC236}">
                  <a16:creationId xmlns:a16="http://schemas.microsoft.com/office/drawing/2014/main" id="{7B3B9BD9-081A-C1C5-135C-5F3618286482}"/>
                </a:ext>
              </a:extLst>
            </p:cNvPr>
            <p:cNvSpPr/>
            <p:nvPr/>
          </p:nvSpPr>
          <p:spPr>
            <a:xfrm>
              <a:off x="2161495" y="2239463"/>
              <a:ext cx="3069724" cy="5617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Bài</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7 – </a:t>
              </a: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Tiết</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1</a:t>
              </a:r>
            </a:p>
          </p:txBody>
        </p:sp>
        <p:pic>
          <p:nvPicPr>
            <p:cNvPr id="9" name="Hình ảnh 8" descr="Ảnh có chứa văn bản, màn hình&#10;&#10;Mô tả được tạo tự động">
              <a:extLst>
                <a:ext uri="{FF2B5EF4-FFF2-40B4-BE49-F238E27FC236}">
                  <a16:creationId xmlns:a16="http://schemas.microsoft.com/office/drawing/2014/main" id="{03DB1335-EC72-BAA9-8D87-6B97F98678D1}"/>
                </a:ext>
              </a:extLst>
            </p:cNvPr>
            <p:cNvPicPr>
              <a:picLocks noChangeAspect="1"/>
            </p:cNvPicPr>
            <p:nvPr/>
          </p:nvPicPr>
          <p:blipFill>
            <a:blip r:embed="rId3"/>
            <a:stretch>
              <a:fillRect/>
            </a:stretch>
          </p:blipFill>
          <p:spPr>
            <a:xfrm>
              <a:off x="2020840" y="1330964"/>
              <a:ext cx="2469371" cy="521580"/>
            </a:xfrm>
            <a:prstGeom prst="rect">
              <a:avLst/>
            </a:prstGeom>
          </p:spPr>
        </p:pic>
      </p:grpSp>
      <p:pic>
        <p:nvPicPr>
          <p:cNvPr id="3" name="Picture 2" descr="A child painting a rainbow on a easel&#10;&#10;Description automatically generated">
            <a:extLst>
              <a:ext uri="{FF2B5EF4-FFF2-40B4-BE49-F238E27FC236}">
                <a16:creationId xmlns:a16="http://schemas.microsoft.com/office/drawing/2014/main" id="{6795D813-D17D-F3FF-A467-30B61BC49C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8105" y="2658858"/>
            <a:ext cx="4755376" cy="4505266"/>
          </a:xfrm>
          <a:prstGeom prst="rect">
            <a:avLst/>
          </a:prstGeom>
        </p:spPr>
      </p:pic>
      <p:pic>
        <p:nvPicPr>
          <p:cNvPr id="4" name="Picture 3">
            <a:extLst>
              <a:ext uri="{FF2B5EF4-FFF2-40B4-BE49-F238E27FC236}">
                <a16:creationId xmlns:a16="http://schemas.microsoft.com/office/drawing/2014/main" id="{5FCA288F-1747-6FB6-79B8-99109B1B3868}"/>
              </a:ext>
            </a:extLst>
          </p:cNvPr>
          <p:cNvPicPr>
            <a:picLocks noChangeAspect="1"/>
          </p:cNvPicPr>
          <p:nvPr/>
        </p:nvPicPr>
        <p:blipFill>
          <a:blip r:embed="rId5"/>
          <a:stretch>
            <a:fillRect/>
          </a:stretch>
        </p:blipFill>
        <p:spPr>
          <a:xfrm rot="19512901">
            <a:off x="-581550" y="2588188"/>
            <a:ext cx="3743268" cy="1383912"/>
          </a:xfrm>
          <a:prstGeom prst="rect">
            <a:avLst/>
          </a:prstGeom>
        </p:spPr>
      </p:pic>
      <p:pic>
        <p:nvPicPr>
          <p:cNvPr id="5" name="Picture 4">
            <a:extLst>
              <a:ext uri="{FF2B5EF4-FFF2-40B4-BE49-F238E27FC236}">
                <a16:creationId xmlns:a16="http://schemas.microsoft.com/office/drawing/2014/main" id="{B42262FC-795A-6D5E-6FC8-813C4CB888ED}"/>
              </a:ext>
            </a:extLst>
          </p:cNvPr>
          <p:cNvPicPr>
            <a:picLocks noChangeAspect="1"/>
          </p:cNvPicPr>
          <p:nvPr/>
        </p:nvPicPr>
        <p:blipFill>
          <a:blip r:embed="rId6"/>
          <a:stretch>
            <a:fillRect/>
          </a:stretch>
        </p:blipFill>
        <p:spPr>
          <a:xfrm>
            <a:off x="1583332" y="2466783"/>
            <a:ext cx="6925656" cy="4889416"/>
          </a:xfrm>
          <a:prstGeom prst="rect">
            <a:avLst/>
          </a:prstGeom>
        </p:spPr>
      </p:pic>
      <p:grpSp>
        <p:nvGrpSpPr>
          <p:cNvPr id="6" name="Google Shape;3690;p36">
            <a:extLst>
              <a:ext uri="{FF2B5EF4-FFF2-40B4-BE49-F238E27FC236}">
                <a16:creationId xmlns:a16="http://schemas.microsoft.com/office/drawing/2014/main" id="{8F50BE51-B3FF-E5C0-371A-104B2EF215EF}"/>
              </a:ext>
            </a:extLst>
          </p:cNvPr>
          <p:cNvGrpSpPr/>
          <p:nvPr/>
        </p:nvGrpSpPr>
        <p:grpSpPr>
          <a:xfrm rot="2700000">
            <a:off x="10125768" y="-79881"/>
            <a:ext cx="2734665" cy="1770332"/>
            <a:chOff x="3772813" y="-9"/>
            <a:chExt cx="2051019" cy="1327762"/>
          </a:xfrm>
        </p:grpSpPr>
        <p:sp>
          <p:nvSpPr>
            <p:cNvPr id="16" name="Google Shape;3691;p36">
              <a:extLst>
                <a:ext uri="{FF2B5EF4-FFF2-40B4-BE49-F238E27FC236}">
                  <a16:creationId xmlns:a16="http://schemas.microsoft.com/office/drawing/2014/main" id="{220786D5-1C42-1653-2EFF-0DD8AF00F384}"/>
                </a:ext>
              </a:extLst>
            </p:cNvPr>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3692;p36">
              <a:extLst>
                <a:ext uri="{FF2B5EF4-FFF2-40B4-BE49-F238E27FC236}">
                  <a16:creationId xmlns:a16="http://schemas.microsoft.com/office/drawing/2014/main" id="{3679977B-AF9D-98E9-33DD-8D1E61C15098}"/>
                </a:ext>
              </a:extLst>
            </p:cNvPr>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3693;p36">
              <a:extLst>
                <a:ext uri="{FF2B5EF4-FFF2-40B4-BE49-F238E27FC236}">
                  <a16:creationId xmlns:a16="http://schemas.microsoft.com/office/drawing/2014/main" id="{D704B124-9415-5AFE-930D-B10A8FA3B1CC}"/>
                </a:ext>
              </a:extLst>
            </p:cNvPr>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3694;p36">
              <a:extLst>
                <a:ext uri="{FF2B5EF4-FFF2-40B4-BE49-F238E27FC236}">
                  <a16:creationId xmlns:a16="http://schemas.microsoft.com/office/drawing/2014/main" id="{132F9669-7F19-E476-8C5F-03C937DAA79C}"/>
                </a:ext>
              </a:extLst>
            </p:cNvPr>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695;p36">
              <a:extLst>
                <a:ext uri="{FF2B5EF4-FFF2-40B4-BE49-F238E27FC236}">
                  <a16:creationId xmlns:a16="http://schemas.microsoft.com/office/drawing/2014/main" id="{9824B236-CC37-CB12-2F6F-B09DF3E4DA6B}"/>
                </a:ext>
              </a:extLst>
            </p:cNvPr>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3696;p36">
              <a:extLst>
                <a:ext uri="{FF2B5EF4-FFF2-40B4-BE49-F238E27FC236}">
                  <a16:creationId xmlns:a16="http://schemas.microsoft.com/office/drawing/2014/main" id="{F299756A-F76E-1A42-823D-AF74635BCEF5}"/>
                </a:ext>
              </a:extLst>
            </p:cNvPr>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104775" y="701040"/>
            <a:ext cx="10487025" cy="6463308"/>
          </a:xfrm>
          <a:prstGeom prst="rect">
            <a:avLst/>
          </a:prstGeom>
          <a:noFill/>
        </p:spPr>
        <p:txBody>
          <a:bodyPr wrap="square" rtlCol="0">
            <a:spAutoFit/>
          </a:bodyPr>
          <a:lstStyle/>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vẽ chân dung Bông Tuyết và Mắt Xanh. Hai bức chân dung thực sự là hai tác phẩm nghệ thuật, bởi người trong tranh được vẽ rất đẹp và rất giống người thật.</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cũng đến gặp Màu Nước đề nghị cậu vẽ chân dung cho mình. Khi Màu Nước chuẩn bị vẽ, cô bé nói:</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nhớ vẽ mắt tôi to hơn nhé!</a:t>
            </a:r>
          </a:p>
          <a:p>
            <a:pPr algn="just" rtl="0" latinLnBrk="0"/>
            <a:r>
              <a:rPr lang="en-US" b="1" i="0" dirty="0">
                <a:solidFill>
                  <a:srgbClr val="002060"/>
                </a:solidFill>
                <a:effectLst/>
                <a:latin typeface="OpenSans"/>
              </a:rPr>
              <a:t>   </a:t>
            </a:r>
            <a:r>
              <a:rPr lang="vi-VN" b="1" i="0" dirty="0">
                <a:solidFill>
                  <a:srgbClr val="002060"/>
                </a:solidFill>
                <a:effectLst/>
                <a:latin typeface="OpenSans"/>
              </a:rPr>
              <a:t>- Mắt bạn đã to lắm rồi.</a:t>
            </a:r>
          </a:p>
          <a:p>
            <a:pPr algn="just" rtl="0" latinLnBrk="0"/>
            <a:r>
              <a:rPr lang="en-US" b="1" i="0" dirty="0">
                <a:solidFill>
                  <a:srgbClr val="002060"/>
                </a:solidFill>
                <a:effectLst/>
                <a:latin typeface="OpenSans"/>
              </a:rPr>
              <a:t>   </a:t>
            </a:r>
            <a:r>
              <a:rPr lang="vi-VN" b="1" i="0" dirty="0">
                <a:solidFill>
                  <a:srgbClr val="002060"/>
                </a:solidFill>
                <a:effectLst/>
                <a:latin typeface="OpenSans"/>
              </a:rPr>
              <a:t>- Chỉ chút xíu nữa thôi mà! Tôi muốn mắt to hơn, lông mi dài hơn và miệng nhỏ hơn.</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thuyết phục tới khi Màu Nước đồng ý:</a:t>
            </a:r>
          </a:p>
          <a:p>
            <a:pPr algn="just" rtl="0" latinLnBrk="0"/>
            <a:r>
              <a:rPr lang="en-US" b="1" i="0" dirty="0">
                <a:solidFill>
                  <a:srgbClr val="002060"/>
                </a:solidFill>
                <a:effectLst/>
                <a:latin typeface="OpenSans"/>
              </a:rPr>
              <a:t>   </a:t>
            </a:r>
            <a:r>
              <a:rPr lang="vi-VN" b="1" i="0" dirty="0">
                <a:solidFill>
                  <a:srgbClr val="002060"/>
                </a:solidFill>
                <a:effectLst/>
                <a:latin typeface="OpenSans"/>
              </a:rPr>
              <a:t>- Thôi được.</a:t>
            </a:r>
          </a:p>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bắt đầu vẽ. Hoa Nhỏ liên tục đứng dậy xem và nài nỉ:</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vẽ mắt tôi to thêm nữa! Kéo dài lông mi ra...</a:t>
            </a:r>
          </a:p>
          <a:p>
            <a:pPr algn="just" rtl="0" latinLnBrk="0"/>
            <a:r>
              <a:rPr lang="en-US" b="1" i="0" dirty="0">
                <a:solidFill>
                  <a:srgbClr val="002060"/>
                </a:solidFill>
                <a:effectLst/>
                <a:latin typeface="OpenSans"/>
              </a:rPr>
              <a:t>   </a:t>
            </a:r>
            <a:r>
              <a:rPr lang="vi-VN" b="1" i="0" dirty="0">
                <a:solidFill>
                  <a:srgbClr val="002060"/>
                </a:solidFill>
                <a:effectLst/>
                <a:latin typeface="OpenSans"/>
              </a:rPr>
              <a:t>Cuối cùng, Hoa Nhỏ trong tranh có cặp mắt rất to, lông mi rất dài và cái miệng rất nhỏ. Bức chân dung chỉ hao hao giống cô bé thôi nhưng Hoa Nhỏ rất thích.</a:t>
            </a:r>
          </a:p>
          <a:p>
            <a:pPr algn="just" rtl="0" latinLnBrk="0"/>
            <a:r>
              <a:rPr lang="en-US" b="1" i="0" dirty="0">
                <a:solidFill>
                  <a:srgbClr val="002060"/>
                </a:solidFill>
                <a:effectLst/>
                <a:latin typeface="OpenSans"/>
              </a:rPr>
              <a:t>   </a:t>
            </a:r>
            <a:r>
              <a:rPr lang="vi-VN" b="1" i="0" dirty="0">
                <a:solidFill>
                  <a:srgbClr val="002060"/>
                </a:solidFill>
                <a:effectLst/>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rtl="0" latinLnBrk="0"/>
            <a:r>
              <a:rPr lang="vi-VN" b="1" i="0" dirty="0">
                <a:solidFill>
                  <a:srgbClr val="002060"/>
                </a:solidFill>
                <a:effectLst/>
                <a:latin typeface="OpenSans"/>
              </a:rPr>
              <a:t>Thế là ngoài hai bức chân dung của Bông Tuyết và Mắt Xanh, tất cả các bức tranh còn lại đều na ná giống nhau.</a:t>
            </a:r>
            <a:r>
              <a:rPr lang="en-US" b="1" i="0" dirty="0">
                <a:solidFill>
                  <a:srgbClr val="002060"/>
                </a:solidFill>
                <a:effectLst/>
                <a:latin typeface="OpenSans"/>
              </a:rPr>
              <a:t> </a:t>
            </a:r>
            <a:r>
              <a:rPr lang="vi-VN" b="1" i="0" dirty="0">
                <a:solidFill>
                  <a:srgbClr val="002060"/>
                </a:solidFill>
                <a:effectLst/>
                <a:latin typeface="OpenSan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b="1" i="0" dirty="0">
                <a:solidFill>
                  <a:srgbClr val="002060"/>
                </a:solidFill>
                <a:effectLst/>
                <a:latin typeface="OpenSans"/>
              </a:rPr>
              <a:t>(Theo Ni-cô-lai Nô-xốp)</a:t>
            </a:r>
          </a:p>
          <a:p>
            <a:endParaRPr lang="en-US" b="1" dirty="0">
              <a:solidFill>
                <a:srgbClr val="002060"/>
              </a:solidFill>
            </a:endParaRPr>
          </a:p>
        </p:txBody>
      </p:sp>
    </p:spTree>
    <p:extLst>
      <p:ext uri="{BB962C8B-B14F-4D97-AF65-F5344CB8AC3E}">
        <p14:creationId xmlns:p14="http://schemas.microsoft.com/office/powerpoint/2010/main" val="3365142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285750" y="2371725"/>
            <a:ext cx="11511357" cy="4754616"/>
            <a:chOff x="445063" y="2349054"/>
            <a:chExt cx="8472360" cy="2271643"/>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6"/>
              <a:ext cx="8281539" cy="2223421"/>
            </a:xfrm>
            <a:prstGeom prst="rect">
              <a:avLst/>
            </a:prstGeom>
            <a:noFill/>
          </p:spPr>
          <p:txBody>
            <a:bodyPr wrap="square" rtlCol="0">
              <a:spAutoFit/>
            </a:bodyPr>
            <a:lstStyle/>
            <a:p>
              <a:pPr algn="just" defTabSz="1219170">
                <a:buClr>
                  <a:srgbClr val="000000"/>
                </a:buClr>
                <a:defRPr/>
              </a:pPr>
              <a:r>
                <a:rPr lang="vi-VN" sz="2600" kern="0" dirty="0">
                  <a:solidFill>
                    <a:srgbClr val="000000"/>
                  </a:solidFill>
                  <a:cs typeface="Arial"/>
                  <a:sym typeface="Arial"/>
                </a:rPr>
                <a:t> Màu Nước vẽ chân dung Bông Tuyết và Mắt Xanh. Hai bức chân dung thực sự là hai tác phẩm nghệ thuật, bởi người trong tranh được vẽ rất đẹp và rất giống người thật.</a:t>
              </a:r>
            </a:p>
            <a:p>
              <a:pPr algn="just" defTabSz="1219170">
                <a:buClr>
                  <a:srgbClr val="000000"/>
                </a:buClr>
                <a:defRPr/>
              </a:pPr>
              <a:r>
                <a:rPr lang="vi-VN" sz="2600" kern="0" dirty="0">
                  <a:solidFill>
                    <a:srgbClr val="000000"/>
                  </a:solidFill>
                  <a:cs typeface="Arial"/>
                  <a:sym typeface="Arial"/>
                </a:rPr>
                <a:t>   Hoa Nhỏ cũng đến gặp Màu Nước đề nghị cậu vẽ chân dung cho mình. Khi Màu Nước chuẩn bị vẽ, cô bé nói:</a:t>
              </a:r>
            </a:p>
            <a:p>
              <a:pPr algn="just" defTabSz="1219170">
                <a:buClr>
                  <a:srgbClr val="000000"/>
                </a:buClr>
                <a:defRPr/>
              </a:pPr>
              <a:r>
                <a:rPr lang="vi-VN" sz="2600" kern="0" dirty="0">
                  <a:solidFill>
                    <a:srgbClr val="000000"/>
                  </a:solidFill>
                  <a:cs typeface="Arial"/>
                  <a:sym typeface="Arial"/>
                </a:rPr>
                <a:t>   - Bạn nhớ vẽ mắt tôi to hơn nhé!</a:t>
              </a:r>
            </a:p>
            <a:p>
              <a:pPr algn="just" defTabSz="1219170">
                <a:buClr>
                  <a:srgbClr val="000000"/>
                </a:buClr>
                <a:defRPr/>
              </a:pPr>
              <a:r>
                <a:rPr lang="vi-VN" sz="2600" kern="0" dirty="0">
                  <a:solidFill>
                    <a:srgbClr val="000000"/>
                  </a:solidFill>
                  <a:cs typeface="Arial"/>
                  <a:sym typeface="Arial"/>
                </a:rPr>
                <a:t>   - Mắt bạn đã to lắm rồi.</a:t>
              </a:r>
            </a:p>
            <a:p>
              <a:pPr algn="just" defTabSz="1219170">
                <a:buClr>
                  <a:srgbClr val="000000"/>
                </a:buClr>
                <a:defRPr/>
              </a:pPr>
              <a:r>
                <a:rPr lang="vi-VN" sz="2600" kern="0" dirty="0">
                  <a:solidFill>
                    <a:srgbClr val="000000"/>
                  </a:solidFill>
                  <a:cs typeface="Arial"/>
                  <a:sym typeface="Arial"/>
                </a:rPr>
                <a:t>   - Chỉ chút xíu nữa thôi mà! Tôi muốn mắt to hơn, lông mi dài hơn và miệng nhỏ hơn.</a:t>
              </a:r>
            </a:p>
            <a:p>
              <a:pPr algn="just" defTabSz="1219170">
                <a:buClr>
                  <a:srgbClr val="000000"/>
                </a:buClr>
                <a:defRPr/>
              </a:pPr>
              <a:r>
                <a:rPr lang="vi-VN" sz="2600" kern="0" dirty="0">
                  <a:solidFill>
                    <a:srgbClr val="000000"/>
                  </a:solidFill>
                  <a:cs typeface="Arial"/>
                  <a:sym typeface="Arial"/>
                </a:rPr>
                <a:t>   Hoa Nhỏ thuyết phục tới khi Màu Nước đồng ý:</a:t>
              </a:r>
            </a:p>
            <a:p>
              <a:pPr algn="just" defTabSz="1219170">
                <a:buClr>
                  <a:srgbClr val="000000"/>
                </a:buClr>
                <a:defRPr/>
              </a:pPr>
              <a:r>
                <a:rPr lang="vi-VN" sz="2600" kern="0" dirty="0">
                  <a:solidFill>
                    <a:srgbClr val="000000"/>
                  </a:solidFill>
                  <a:cs typeface="Arial"/>
                  <a:sym typeface="Arial"/>
                </a:rPr>
                <a:t>   - Thôi được.</a:t>
              </a: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265005"/>
            <a:ext cx="2501254" cy="944015"/>
            <a:chOff x="1401906" y="1551970"/>
            <a:chExt cx="1694759" cy="770972"/>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568863"/>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id="{72B1C9CC-4DAF-8BC3-8D9F-C8263D5615AA}"/>
              </a:ext>
            </a:extLst>
          </p:cNvPr>
          <p:cNvPicPr>
            <a:picLocks noChangeAspect="1"/>
          </p:cNvPicPr>
          <p:nvPr/>
        </p:nvPicPr>
        <p:blipFill>
          <a:blip r:embed="rId5"/>
          <a:stretch>
            <a:fillRect/>
          </a:stretch>
        </p:blipFill>
        <p:spPr>
          <a:xfrm>
            <a:off x="1697404" y="-297330"/>
            <a:ext cx="10705504" cy="1926503"/>
          </a:xfrm>
          <a:prstGeom prst="rect">
            <a:avLst/>
          </a:prstGeom>
        </p:spPr>
      </p:pic>
      <p:cxnSp>
        <p:nvCxnSpPr>
          <p:cNvPr id="26" name="Straight Connector 25">
            <a:extLst>
              <a:ext uri="{FF2B5EF4-FFF2-40B4-BE49-F238E27FC236}">
                <a16:creationId xmlns:a16="http://schemas.microsoft.com/office/drawing/2014/main" id="{7E26426D-3B7E-DA36-6F45-F16A0B902B92}"/>
              </a:ext>
            </a:extLst>
          </p:cNvPr>
          <p:cNvCxnSpPr/>
          <p:nvPr/>
        </p:nvCxnSpPr>
        <p:spPr>
          <a:xfrm flipH="1">
            <a:off x="41148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530051-BE6A-B2F8-A0AC-7E15F498C07B}"/>
              </a:ext>
            </a:extLst>
          </p:cNvPr>
          <p:cNvCxnSpPr/>
          <p:nvPr/>
        </p:nvCxnSpPr>
        <p:spPr>
          <a:xfrm flipH="1">
            <a:off x="7334250" y="29051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A28F9A4-38CF-2D2C-1D83-7164BA35C3F5}"/>
              </a:ext>
            </a:extLst>
          </p:cNvPr>
          <p:cNvCxnSpPr/>
          <p:nvPr/>
        </p:nvCxnSpPr>
        <p:spPr>
          <a:xfrm flipH="1">
            <a:off x="97917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9374F0B6-8656-5C17-5C2F-4B4031A7C965}"/>
              </a:ext>
            </a:extLst>
          </p:cNvPr>
          <p:cNvGrpSpPr/>
          <p:nvPr/>
        </p:nvGrpSpPr>
        <p:grpSpPr>
          <a:xfrm>
            <a:off x="2009775" y="3324225"/>
            <a:ext cx="180975" cy="409575"/>
            <a:chOff x="2009775" y="3324225"/>
            <a:chExt cx="180975" cy="409575"/>
          </a:xfrm>
        </p:grpSpPr>
        <p:cxnSp>
          <p:nvCxnSpPr>
            <p:cNvPr id="29" name="Straight Connector 28">
              <a:extLst>
                <a:ext uri="{FF2B5EF4-FFF2-40B4-BE49-F238E27FC236}">
                  <a16:creationId xmlns:a16="http://schemas.microsoft.com/office/drawing/2014/main" id="{B8364E9A-D6E1-A8F6-E7CD-EA7D13EE06E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488A042-CD5F-F5E3-DD47-639A9890B95C}"/>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1027" name="TextBox1" r:id="rId2" imgW="7604640" imgH="990720"/>
        </mc:Choice>
        <mc:Fallback>
          <p:control name="TextBox1" r:id="rId2" imgW="7604640" imgH="990720">
            <p:pic>
              <p:nvPicPr>
                <p:cNvPr id="23" name="TextBox1">
                  <a:extLst>
                    <a:ext uri="{FF2B5EF4-FFF2-40B4-BE49-F238E27FC236}">
                      <a16:creationId xmlns:a16="http://schemas.microsoft.com/office/drawing/2014/main" id="{4DCAC5B6-CC43-1DF8-4D77-629BFA1148A2}"/>
                    </a:ext>
                  </a:extLst>
                </p:cNvPr>
                <p:cNvPicPr>
                  <a:picLocks/>
                </p:cNvPicPr>
                <p:nvPr/>
              </p:nvPicPr>
              <p:blipFill>
                <a:blip r:embed="rId6"/>
                <a:stretch>
                  <a:fillRect/>
                </a:stretch>
              </p:blipFill>
              <p:spPr>
                <a:xfrm>
                  <a:off x="4121545" y="1187912"/>
                  <a:ext cx="7606512" cy="993313"/>
                </a:xfrm>
                <a:prstGeom prst="rect">
                  <a:avLst/>
                </a:prstGeom>
              </p:spPr>
            </p:pic>
          </p:control>
        </mc:Fallback>
      </mc:AlternateContent>
    </p:controls>
    <p:extLst>
      <p:ext uri="{BB962C8B-B14F-4D97-AF65-F5344CB8AC3E}">
        <p14:creationId xmlns:p14="http://schemas.microsoft.com/office/powerpoint/2010/main" val="125983145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285750" y="2143660"/>
            <a:ext cx="11817207" cy="4809040"/>
            <a:chOff x="445063" y="2349054"/>
            <a:chExt cx="8472360" cy="2248105"/>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6"/>
              <a:ext cx="8281539" cy="219413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Màu Nước bắt đầu vẽ. Hoa Nhỏ liên tục đứng dậy xem và nài nỉ:</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 Bạn vẽ mắt tôi to thêm nữa! Kéo dài lông mi ra...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Cuối cùng, Hoa Nhỏ trong tranh có cặp mắt rất to, lông mi rất dài và cái miệng rất nhỏ. Bức chân dung chỉ hao hao giống cô bé thôi nhưng Hoa Nhỏ rất thích.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Thế là ngoài hai bức chân dung của Bông Tuyết và Mắt Xanh, tất cả các bức tranh còn lại đều na ná giống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179345"/>
            <a:ext cx="2473214" cy="802932"/>
            <a:chOff x="1401906" y="1467252"/>
            <a:chExt cx="1694759" cy="794095"/>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467252"/>
              <a:ext cx="1637273" cy="7540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id="{72B1C9CC-4DAF-8BC3-8D9F-C8263D5615AA}"/>
              </a:ext>
            </a:extLst>
          </p:cNvPr>
          <p:cNvPicPr>
            <a:picLocks noChangeAspect="1"/>
          </p:cNvPicPr>
          <p:nvPr/>
        </p:nvPicPr>
        <p:blipFill>
          <a:blip r:embed="rId5"/>
          <a:stretch>
            <a:fillRect/>
          </a:stretch>
        </p:blipFill>
        <p:spPr>
          <a:xfrm>
            <a:off x="1697404" y="-328153"/>
            <a:ext cx="10705504" cy="1926503"/>
          </a:xfrm>
          <a:prstGeom prst="rect">
            <a:avLst/>
          </a:prstGeom>
        </p:spPr>
      </p:pic>
      <p:cxnSp>
        <p:nvCxnSpPr>
          <p:cNvPr id="2" name="Straight Connector 1">
            <a:extLst>
              <a:ext uri="{FF2B5EF4-FFF2-40B4-BE49-F238E27FC236}">
                <a16:creationId xmlns:a16="http://schemas.microsoft.com/office/drawing/2014/main" id="{2B11E04E-CAB6-E9E9-19E9-0BE6A664F7F2}"/>
              </a:ext>
            </a:extLst>
          </p:cNvPr>
          <p:cNvCxnSpPr/>
          <p:nvPr/>
        </p:nvCxnSpPr>
        <p:spPr>
          <a:xfrm flipH="1">
            <a:off x="11358082" y="396186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93A8425-F323-294A-FD0B-53A612F2C5C1}"/>
              </a:ext>
            </a:extLst>
          </p:cNvPr>
          <p:cNvCxnSpPr/>
          <p:nvPr/>
        </p:nvCxnSpPr>
        <p:spPr>
          <a:xfrm flipH="1">
            <a:off x="5173040" y="434200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ED4613F-8072-B48E-813A-7E3EC69AC0EE}"/>
              </a:ext>
            </a:extLst>
          </p:cNvPr>
          <p:cNvCxnSpPr/>
          <p:nvPr/>
        </p:nvCxnSpPr>
        <p:spPr>
          <a:xfrm flipH="1">
            <a:off x="7967611" y="432146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DB42C9B-88D0-5942-F0CF-81EF3098D327}"/>
              </a:ext>
            </a:extLst>
          </p:cNvPr>
          <p:cNvCxnSpPr/>
          <p:nvPr/>
        </p:nvCxnSpPr>
        <p:spPr>
          <a:xfrm flipH="1">
            <a:off x="9549831" y="431118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EF7F4E-5BC0-05A8-44F4-6AA7E94BE564}"/>
              </a:ext>
            </a:extLst>
          </p:cNvPr>
          <p:cNvCxnSpPr/>
          <p:nvPr/>
        </p:nvCxnSpPr>
        <p:spPr>
          <a:xfrm flipH="1">
            <a:off x="10998487" y="4352282"/>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106911-724B-98EF-87B2-6AA01CF9A1B8}"/>
              </a:ext>
            </a:extLst>
          </p:cNvPr>
          <p:cNvCxnSpPr/>
          <p:nvPr/>
        </p:nvCxnSpPr>
        <p:spPr>
          <a:xfrm flipH="1">
            <a:off x="1669552" y="466050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FF322F5-F43F-88F1-6307-4E88D97FD1A7}"/>
              </a:ext>
            </a:extLst>
          </p:cNvPr>
          <p:cNvGrpSpPr/>
          <p:nvPr/>
        </p:nvGrpSpPr>
        <p:grpSpPr>
          <a:xfrm>
            <a:off x="5482440" y="4700962"/>
            <a:ext cx="180975" cy="409575"/>
            <a:chOff x="2009775" y="3324225"/>
            <a:chExt cx="180975" cy="409575"/>
          </a:xfrm>
        </p:grpSpPr>
        <p:cxnSp>
          <p:nvCxnSpPr>
            <p:cNvPr id="9" name="Straight Connector 8">
              <a:extLst>
                <a:ext uri="{FF2B5EF4-FFF2-40B4-BE49-F238E27FC236}">
                  <a16:creationId xmlns:a16="http://schemas.microsoft.com/office/drawing/2014/main" id="{F9E03E28-52AA-BC1D-43B3-C215E0209B9F}"/>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13C33D1-7EC1-B68D-7C91-498AC3CAE7BB}"/>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1DAE08E3-C18E-B369-EF73-BB133CD52C3C}"/>
              </a:ext>
            </a:extLst>
          </p:cNvPr>
          <p:cNvCxnSpPr/>
          <p:nvPr/>
        </p:nvCxnSpPr>
        <p:spPr>
          <a:xfrm flipH="1">
            <a:off x="10731359" y="535915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7236F57-AE56-45D7-AD0A-7A99BD2E5645}"/>
              </a:ext>
            </a:extLst>
          </p:cNvPr>
          <p:cNvCxnSpPr/>
          <p:nvPr/>
        </p:nvCxnSpPr>
        <p:spPr>
          <a:xfrm flipH="1">
            <a:off x="2419566" y="569819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8858742-E4E4-BBBB-662C-59654CD15297}"/>
              </a:ext>
            </a:extLst>
          </p:cNvPr>
          <p:cNvCxnSpPr/>
          <p:nvPr/>
        </p:nvCxnSpPr>
        <p:spPr>
          <a:xfrm flipH="1">
            <a:off x="5830586" y="574956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99F5AF-13E0-5C1A-432F-FB3179378228}"/>
              </a:ext>
            </a:extLst>
          </p:cNvPr>
          <p:cNvCxnSpPr/>
          <p:nvPr/>
        </p:nvCxnSpPr>
        <p:spPr>
          <a:xfrm flipH="1">
            <a:off x="8882011" y="573929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D03D1C33-9B43-B072-C1C1-8559F7C4C03C}"/>
              </a:ext>
            </a:extLst>
          </p:cNvPr>
          <p:cNvGrpSpPr/>
          <p:nvPr/>
        </p:nvGrpSpPr>
        <p:grpSpPr>
          <a:xfrm>
            <a:off x="11431177" y="5707830"/>
            <a:ext cx="180975" cy="409575"/>
            <a:chOff x="2009775" y="3324225"/>
            <a:chExt cx="180975" cy="409575"/>
          </a:xfrm>
        </p:grpSpPr>
        <p:cxnSp>
          <p:nvCxnSpPr>
            <p:cNvPr id="25" name="Straight Connector 24">
              <a:extLst>
                <a:ext uri="{FF2B5EF4-FFF2-40B4-BE49-F238E27FC236}">
                  <a16:creationId xmlns:a16="http://schemas.microsoft.com/office/drawing/2014/main" id="{D64C14DC-663B-2799-7B12-C5CA9520541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D3A5A0-CE8D-2D53-5F50-2674FB211369}"/>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2051" name="TextBox1" r:id="rId2" imgW="7604640" imgH="990720"/>
        </mc:Choice>
        <mc:Fallback>
          <p:control name="TextBox1" r:id="rId2" imgW="7604640" imgH="990720">
            <p:pic>
              <p:nvPicPr>
                <p:cNvPr id="23" name="TextBox1">
                  <a:extLst>
                    <a:ext uri="{FF2B5EF4-FFF2-40B4-BE49-F238E27FC236}">
                      <a16:creationId xmlns:a16="http://schemas.microsoft.com/office/drawing/2014/main" id="{4DCAC5B6-CC43-1DF8-4D77-629BFA1148A2}"/>
                    </a:ext>
                  </a:extLst>
                </p:cNvPr>
                <p:cNvPicPr>
                  <a:picLocks/>
                </p:cNvPicPr>
                <p:nvPr/>
              </p:nvPicPr>
              <p:blipFill>
                <a:blip r:embed="rId6"/>
                <a:stretch>
                  <a:fillRect/>
                </a:stretch>
              </p:blipFill>
              <p:spPr>
                <a:xfrm>
                  <a:off x="4080449" y="972154"/>
                  <a:ext cx="7606512" cy="993313"/>
                </a:xfrm>
                <a:prstGeom prst="rect">
                  <a:avLst/>
                </a:prstGeom>
              </p:spPr>
            </p:pic>
          </p:control>
        </mc:Fallback>
      </mc:AlternateContent>
    </p:controls>
    <p:extLst>
      <p:ext uri="{BB962C8B-B14F-4D97-AF65-F5344CB8AC3E}">
        <p14:creationId xmlns:p14="http://schemas.microsoft.com/office/powerpoint/2010/main" val="295264887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1467" t="53333" r="77067" b="2104"/>
          <a:stretch/>
        </p:blipFill>
        <p:spPr>
          <a:xfrm>
            <a:off x="-233604" y="3657600"/>
            <a:ext cx="2616535" cy="3056128"/>
          </a:xfrm>
          <a:prstGeom prst="rect">
            <a:avLst/>
          </a:prstGeom>
        </p:spPr>
      </p:pic>
      <p:sp>
        <p:nvSpPr>
          <p:cNvPr id="4" name="Rectangle 3">
            <a:extLst>
              <a:ext uri="{FF2B5EF4-FFF2-40B4-BE49-F238E27FC236}">
                <a16:creationId xmlns:a16="http://schemas.microsoft.com/office/drawing/2014/main" id="{CC7718A5-FD89-4E3B-B502-199902CAE705}"/>
              </a:ext>
            </a:extLst>
          </p:cNvPr>
          <p:cNvSpPr/>
          <p:nvPr/>
        </p:nvSpPr>
        <p:spPr>
          <a:xfrm>
            <a:off x="3119054" y="438001"/>
            <a:ext cx="8388002" cy="830997"/>
          </a:xfrm>
          <a:prstGeom prst="rect">
            <a:avLst/>
          </a:prstGeom>
        </p:spPr>
        <p:txBody>
          <a:bodyPr wrap="square">
            <a:spAutoFit/>
          </a:bodyPr>
          <a:lstStyle/>
          <a:p>
            <a:pPr defTabSz="914377"/>
            <a:r>
              <a:rPr lang="en-US" sz="4800" b="1" dirty="0" err="1">
                <a:solidFill>
                  <a:srgbClr val="002060"/>
                </a:solidFill>
                <a:cs typeface="Times New Roman" panose="02020603050405020304" pitchFamily="18" charset="0"/>
              </a:rPr>
              <a:t>Đọc</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nhấn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giọng</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và</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diễn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cảm</a:t>
            </a:r>
            <a:r>
              <a:rPr lang="en-US" sz="4800" b="1" dirty="0">
                <a:solidFill>
                  <a:srgbClr val="002060"/>
                </a:solidFill>
                <a:cs typeface="Times New Roman" panose="02020603050405020304" pitchFamily="18" charset="0"/>
              </a:rPr>
              <a:t>:</a:t>
            </a:r>
          </a:p>
        </p:txBody>
      </p:sp>
      <p:sp>
        <p:nvSpPr>
          <p:cNvPr id="2" name="TextBox 1">
            <a:extLst>
              <a:ext uri="{FF2B5EF4-FFF2-40B4-BE49-F238E27FC236}">
                <a16:creationId xmlns:a16="http://schemas.microsoft.com/office/drawing/2014/main" id="{13BE12FF-B23A-A49D-AD6A-EB28455AFFBE}"/>
              </a:ext>
            </a:extLst>
          </p:cNvPr>
          <p:cNvSpPr txBox="1"/>
          <p:nvPr/>
        </p:nvSpPr>
        <p:spPr>
          <a:xfrm>
            <a:off x="3102795" y="1756881"/>
            <a:ext cx="7623424" cy="1015663"/>
          </a:xfrm>
          <a:prstGeom prst="rect">
            <a:avLst/>
          </a:prstGeom>
          <a:noFill/>
        </p:spPr>
        <p:txBody>
          <a:bodyPr wrap="square" rtlCol="0">
            <a:spAutoFit/>
          </a:bodyPr>
          <a:lstStyle/>
          <a:p>
            <a:r>
              <a:rPr lang="en-US" sz="6000" dirty="0" err="1">
                <a:solidFill>
                  <a:srgbClr val="FF0000"/>
                </a:solidFill>
              </a:rPr>
              <a:t>Mắt</a:t>
            </a:r>
            <a:r>
              <a:rPr lang="en-US" sz="6000" dirty="0">
                <a:solidFill>
                  <a:srgbClr val="FF0000"/>
                </a:solidFill>
              </a:rPr>
              <a:t> </a:t>
            </a:r>
            <a:r>
              <a:rPr lang="en-US" sz="6000" dirty="0" err="1">
                <a:solidFill>
                  <a:srgbClr val="FF0000"/>
                </a:solidFill>
              </a:rPr>
              <a:t>bạn</a:t>
            </a:r>
            <a:r>
              <a:rPr lang="en-US" sz="6000" dirty="0">
                <a:solidFill>
                  <a:srgbClr val="FF0000"/>
                </a:solidFill>
              </a:rPr>
              <a:t> </a:t>
            </a:r>
            <a:r>
              <a:rPr lang="en-US" sz="6000" dirty="0" err="1">
                <a:solidFill>
                  <a:srgbClr val="FF0000"/>
                </a:solidFill>
              </a:rPr>
              <a:t>đã</a:t>
            </a:r>
            <a:r>
              <a:rPr lang="en-US" sz="6000" dirty="0">
                <a:solidFill>
                  <a:srgbClr val="FF0000"/>
                </a:solidFill>
              </a:rPr>
              <a:t> to </a:t>
            </a:r>
            <a:r>
              <a:rPr lang="en-US" sz="6000" b="1" i="1" dirty="0" err="1">
                <a:solidFill>
                  <a:srgbClr val="FF0000"/>
                </a:solidFill>
              </a:rPr>
              <a:t>lắm</a:t>
            </a:r>
            <a:r>
              <a:rPr lang="en-US" sz="6000" dirty="0">
                <a:solidFill>
                  <a:srgbClr val="FF0000"/>
                </a:solidFill>
              </a:rPr>
              <a:t> </a:t>
            </a:r>
            <a:r>
              <a:rPr lang="en-US" sz="6000" dirty="0" err="1">
                <a:solidFill>
                  <a:srgbClr val="FF0000"/>
                </a:solidFill>
              </a:rPr>
              <a:t>rồi</a:t>
            </a:r>
            <a:r>
              <a:rPr lang="en-US" sz="6000" dirty="0">
                <a:solidFill>
                  <a:srgbClr val="FF0000"/>
                </a:solidFill>
              </a:rPr>
              <a:t>.</a:t>
            </a:r>
          </a:p>
        </p:txBody>
      </p:sp>
      <p:sp>
        <p:nvSpPr>
          <p:cNvPr id="3" name="TextBox 2">
            <a:extLst>
              <a:ext uri="{FF2B5EF4-FFF2-40B4-BE49-F238E27FC236}">
                <a16:creationId xmlns:a16="http://schemas.microsoft.com/office/drawing/2014/main" id="{D514336E-A4AA-E468-549B-7E57ADFED0D0}"/>
              </a:ext>
            </a:extLst>
          </p:cNvPr>
          <p:cNvSpPr txBox="1"/>
          <p:nvPr/>
        </p:nvSpPr>
        <p:spPr>
          <a:xfrm>
            <a:off x="3051424" y="3277456"/>
            <a:ext cx="9140576" cy="1015663"/>
          </a:xfrm>
          <a:prstGeom prst="rect">
            <a:avLst/>
          </a:prstGeom>
          <a:noFill/>
        </p:spPr>
        <p:txBody>
          <a:bodyPr wrap="square" rtlCol="0">
            <a:spAutoFit/>
          </a:bodyPr>
          <a:lstStyle/>
          <a:p>
            <a:r>
              <a:rPr lang="en-US" sz="6000" dirty="0" err="1">
                <a:solidFill>
                  <a:srgbClr val="FF0000"/>
                </a:solidFill>
              </a:rPr>
              <a:t>Chỉ</a:t>
            </a:r>
            <a:r>
              <a:rPr lang="en-US" sz="6000" dirty="0">
                <a:solidFill>
                  <a:srgbClr val="FF0000"/>
                </a:solidFill>
              </a:rPr>
              <a:t> </a:t>
            </a:r>
            <a:r>
              <a:rPr lang="en-US" sz="6000" dirty="0" err="1">
                <a:solidFill>
                  <a:srgbClr val="FF0000"/>
                </a:solidFill>
              </a:rPr>
              <a:t>chút</a:t>
            </a:r>
            <a:r>
              <a:rPr lang="en-US" sz="6000" dirty="0">
                <a:solidFill>
                  <a:srgbClr val="FF0000"/>
                </a:solidFill>
              </a:rPr>
              <a:t> </a:t>
            </a:r>
            <a:r>
              <a:rPr lang="en-US" sz="6000" dirty="0" err="1">
                <a:solidFill>
                  <a:srgbClr val="FF0000"/>
                </a:solidFill>
              </a:rPr>
              <a:t>xíu</a:t>
            </a:r>
            <a:r>
              <a:rPr lang="en-US" sz="6000" dirty="0">
                <a:solidFill>
                  <a:srgbClr val="FF0000"/>
                </a:solidFill>
              </a:rPr>
              <a:t> </a:t>
            </a:r>
            <a:r>
              <a:rPr lang="en-US" sz="6000" dirty="0" err="1">
                <a:solidFill>
                  <a:srgbClr val="FF0000"/>
                </a:solidFill>
              </a:rPr>
              <a:t>nữa</a:t>
            </a:r>
            <a:r>
              <a:rPr lang="en-US" sz="6000" dirty="0">
                <a:solidFill>
                  <a:srgbClr val="FF0000"/>
                </a:solidFill>
              </a:rPr>
              <a:t> </a:t>
            </a:r>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mà</a:t>
            </a:r>
            <a:r>
              <a:rPr lang="en-US" sz="6000" dirty="0">
                <a:solidFill>
                  <a:srgbClr val="FF0000"/>
                </a:solidFill>
              </a:rPr>
              <a:t>!</a:t>
            </a:r>
          </a:p>
        </p:txBody>
      </p:sp>
      <p:sp>
        <p:nvSpPr>
          <p:cNvPr id="5" name="TextBox 4">
            <a:extLst>
              <a:ext uri="{FF2B5EF4-FFF2-40B4-BE49-F238E27FC236}">
                <a16:creationId xmlns:a16="http://schemas.microsoft.com/office/drawing/2014/main" id="{502F796A-C440-7C48-80EB-3F84091F3EEE}"/>
              </a:ext>
            </a:extLst>
          </p:cNvPr>
          <p:cNvSpPr txBox="1"/>
          <p:nvPr/>
        </p:nvSpPr>
        <p:spPr>
          <a:xfrm>
            <a:off x="2958956" y="4736386"/>
            <a:ext cx="9140576" cy="1015663"/>
          </a:xfrm>
          <a:prstGeom prst="rect">
            <a:avLst/>
          </a:prstGeom>
          <a:noFill/>
        </p:spPr>
        <p:txBody>
          <a:bodyPr wrap="square" rtlCol="0">
            <a:spAutoFit/>
          </a:bodyPr>
          <a:lstStyle/>
          <a:p>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được</a:t>
            </a:r>
            <a:r>
              <a:rPr lang="en-US" sz="6000" dirty="0">
                <a:solidFill>
                  <a:srgbClr val="FF0000"/>
                </a:solidFill>
              </a:rPr>
              <a:t>.</a:t>
            </a:r>
          </a:p>
        </p:txBody>
      </p:sp>
    </p:spTree>
    <p:extLst>
      <p:ext uri="{BB962C8B-B14F-4D97-AF65-F5344CB8AC3E}">
        <p14:creationId xmlns:p14="http://schemas.microsoft.com/office/powerpoint/2010/main" val="2445082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B9FFDA8F-5DAB-F96F-C2AD-BF17069BC0AF}"/>
              </a:ext>
            </a:extLst>
          </p:cNvPr>
          <p:cNvPicPr>
            <a:picLocks noChangeAspect="1"/>
          </p:cNvPicPr>
          <p:nvPr/>
        </p:nvPicPr>
        <p:blipFill>
          <a:blip r:embed="rId2"/>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A74C8E6-4AFF-0325-7974-F401281E72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10" name="Group 9">
            <a:extLst>
              <a:ext uri="{FF2B5EF4-FFF2-40B4-BE49-F238E27FC236}">
                <a16:creationId xmlns:a16="http://schemas.microsoft.com/office/drawing/2014/main" id="{D50A8C21-BCEE-2C81-4E0B-9568B85271E0}"/>
              </a:ext>
            </a:extLst>
          </p:cNvPr>
          <p:cNvGrpSpPr/>
          <p:nvPr/>
        </p:nvGrpSpPr>
        <p:grpSpPr>
          <a:xfrm>
            <a:off x="5334705" y="1411600"/>
            <a:ext cx="6634712" cy="3640944"/>
            <a:chOff x="2975205" y="1255651"/>
            <a:chExt cx="5432196" cy="3036949"/>
          </a:xfrm>
        </p:grpSpPr>
        <p:sp>
          <p:nvSpPr>
            <p:cNvPr id="11" name="Rectangle: Rounded Corners 10">
              <a:extLst>
                <a:ext uri="{FF2B5EF4-FFF2-40B4-BE49-F238E27FC236}">
                  <a16:creationId xmlns:a16="http://schemas.microsoft.com/office/drawing/2014/main" id="{F73CEB53-E4E2-1DB4-6DAC-D324F1811A4D}"/>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id="{8F47515F-B93C-744B-5D7A-621842F7E9A9}"/>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6917B7E1-614E-4BC3-7717-289715E7C982}"/>
                </a:ext>
              </a:extLst>
            </p:cNvPr>
            <p:cNvPicPr>
              <a:picLocks noChangeAspect="1"/>
            </p:cNvPicPr>
            <p:nvPr/>
          </p:nvPicPr>
          <p:blipFill>
            <a:blip r:embed="rId5"/>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99BD702C-909A-740D-5663-B6A6D0A6136C}"/>
                </a:ext>
              </a:extLst>
            </p:cNvPr>
            <p:cNvPicPr>
              <a:picLocks noChangeAspect="1"/>
            </p:cNvPicPr>
            <p:nvPr/>
          </p:nvPicPr>
          <p:blipFill>
            <a:blip r:embed="rId5"/>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CF85C37A-2DDF-6A3C-D8D0-9941DCC0F2AD}"/>
                </a:ext>
              </a:extLst>
            </p:cNvPr>
            <p:cNvPicPr>
              <a:picLocks noChangeAspect="1"/>
            </p:cNvPicPr>
            <p:nvPr/>
          </p:nvPicPr>
          <p:blipFill>
            <a:blip r:embed="rId5"/>
            <a:stretch>
              <a:fillRect/>
            </a:stretch>
          </p:blipFill>
          <p:spPr>
            <a:xfrm flipH="1">
              <a:off x="3150160" y="3571452"/>
              <a:ext cx="545867" cy="545867"/>
            </a:xfrm>
            <a:prstGeom prst="rect">
              <a:avLst/>
            </a:prstGeom>
          </p:spPr>
        </p:pic>
      </p:grpSp>
      <p:pic>
        <p:nvPicPr>
          <p:cNvPr id="2" name="Picture 1">
            <a:extLst>
              <a:ext uri="{FF2B5EF4-FFF2-40B4-BE49-F238E27FC236}">
                <a16:creationId xmlns:a16="http://schemas.microsoft.com/office/drawing/2014/main" id="{105AE068-B6F8-FFAA-2D0C-F6D4220F1EF1}"/>
              </a:ext>
            </a:extLst>
          </p:cNvPr>
          <p:cNvPicPr>
            <a:picLocks noChangeAspect="1"/>
          </p:cNvPicPr>
          <p:nvPr/>
        </p:nvPicPr>
        <p:blipFill>
          <a:blip r:embed="rId6"/>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53947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id="{48F2BE4E-D468-6828-6D65-0291A21F458A}"/>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id="{660A27B1-2D4D-DBBA-CBA6-077DC74E2659}"/>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id="{70CEABF7-CB93-84BF-58E1-C4C52EC98EDC}"/>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a16="http://schemas.microsoft.com/office/drawing/2014/main" id="{97986342-B9F5-5D6B-1B43-F54C61EBC509}"/>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F4369C0F-E63C-FAF3-C0E0-EEB52FBEFF4A}"/>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id="{F37B9B0B-58B9-9FD3-4CB9-E044E1816D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FD4B84C2-318A-1E6E-C6EA-15489C19252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58808043-7FA3-7B88-C84F-CAEF3087D2F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C157D4AF-EC4F-25C4-6A94-521A7FDD297B}"/>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F481B6D8-C046-FCEE-7A8A-3C106CB38E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D54700F5-71EC-0CC0-2A11-9C4326409CB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7C068DE9-B483-D948-6DAA-71DEE386FDC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2F47F844-85D1-4EA4-6374-60C5E916DEA5}"/>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87CE541A-E95E-35A1-7AE4-17530ECA737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FC709922-C3C1-B72E-F92A-EC71A74A65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D0CC8069-1000-587F-4582-3E9D6B6E2DA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 name="Picture 1">
            <a:extLst>
              <a:ext uri="{FF2B5EF4-FFF2-40B4-BE49-F238E27FC236}">
                <a16:creationId xmlns:a16="http://schemas.microsoft.com/office/drawing/2014/main" id="{DEB12BE4-A9A4-95FA-9F14-E2D72081C60E}"/>
              </a:ext>
            </a:extLst>
          </p:cNvPr>
          <p:cNvPicPr>
            <a:picLocks noChangeAspect="1"/>
          </p:cNvPicPr>
          <p:nvPr/>
        </p:nvPicPr>
        <p:blipFill>
          <a:blip r:embed="rId7"/>
          <a:stretch>
            <a:fillRect/>
          </a:stretch>
        </p:blipFill>
        <p:spPr>
          <a:xfrm>
            <a:off x="1056289" y="0"/>
            <a:ext cx="8620491" cy="1408298"/>
          </a:xfrm>
          <a:prstGeom prst="rect">
            <a:avLst/>
          </a:prstGeom>
        </p:spPr>
      </p:pic>
    </p:spTree>
    <p:extLst>
      <p:ext uri="{BB962C8B-B14F-4D97-AF65-F5344CB8AC3E}">
        <p14:creationId xmlns:p14="http://schemas.microsoft.com/office/powerpoint/2010/main" val="38629004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hiểu</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2</a:t>
              </a:r>
            </a:p>
          </p:txBody>
        </p:sp>
      </p:grpSp>
    </p:spTree>
    <p:extLst>
      <p:ext uri="{BB962C8B-B14F-4D97-AF65-F5344CB8AC3E}">
        <p14:creationId xmlns:p14="http://schemas.microsoft.com/office/powerpoint/2010/main" val="4125194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6717A66A-D508-C560-EFE4-70B61C20509E}"/>
              </a:ext>
            </a:extLst>
          </p:cNvPr>
          <p:cNvGrpSpPr/>
          <p:nvPr/>
        </p:nvGrpSpPr>
        <p:grpSpPr>
          <a:xfrm>
            <a:off x="262810" y="110531"/>
            <a:ext cx="11398360" cy="1569660"/>
            <a:chOff x="282113" y="-183411"/>
            <a:chExt cx="8548770" cy="1177245"/>
          </a:xfrm>
        </p:grpSpPr>
        <p:sp>
          <p:nvSpPr>
            <p:cNvPr id="4" name="Hình chữ nhật: Góc Tròn 3">
              <a:extLst>
                <a:ext uri="{FF2B5EF4-FFF2-40B4-BE49-F238E27FC236}">
                  <a16:creationId xmlns:a16="http://schemas.microsoft.com/office/drawing/2014/main"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5" name="Hộp Văn bản 4">
              <a:extLst>
                <a:ext uri="{FF2B5EF4-FFF2-40B4-BE49-F238E27FC236}">
                  <a16:creationId xmlns:a16="http://schemas.microsoft.com/office/drawing/2014/main" id="{15C00ADD-07B2-47BC-C1D9-34D4D854BD87}"/>
                </a:ext>
              </a:extLst>
            </p:cNvPr>
            <p:cNvSpPr txBox="1"/>
            <p:nvPr/>
          </p:nvSpPr>
          <p:spPr>
            <a:xfrm>
              <a:off x="927764" y="-183411"/>
              <a:ext cx="7856885" cy="1177245"/>
            </a:xfrm>
            <a:prstGeom prst="rect">
              <a:avLst/>
            </a:prstGeom>
            <a:noFill/>
          </p:spPr>
          <p:txBody>
            <a:bodyPr wrap="square" rtlCol="0">
              <a:spAutoFit/>
            </a:bodyPr>
            <a:lstStyle/>
            <a:p>
              <a:pPr algn="ctr" defTabSz="1219170">
                <a:buClr>
                  <a:srgbClr val="000000"/>
                </a:buClr>
                <a:defRPr/>
              </a:pPr>
              <a:r>
                <a:rPr lang="en-US" sz="4800" kern="0" dirty="0" err="1">
                  <a:solidFill>
                    <a:srgbClr val="002060"/>
                  </a:solidFill>
                  <a:latin typeface="Calibri" panose="020F0502020204030204" pitchFamily="34" charset="0"/>
                  <a:cs typeface="Calibri" panose="020F0502020204030204" pitchFamily="34" charset="0"/>
                  <a:sym typeface="Arial"/>
                </a:rPr>
                <a:t>Tìm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văn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nêu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nhận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xét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về</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hai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bức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chân</a:t>
              </a:r>
              <a:r>
                <a:rPr lang="en-US" sz="4800" kern="0" dirty="0">
                  <a:solidFill>
                    <a:srgbClr val="002060"/>
                  </a:solidFill>
                  <a:latin typeface="Calibri" panose="020F0502020204030204" pitchFamily="34" charset="0"/>
                  <a:cs typeface="Calibri" panose="020F0502020204030204" pitchFamily="34" charset="0"/>
                  <a:sym typeface="Arial"/>
                </a:rPr>
                <a:t> dung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Bông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Tuyết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Mắt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Xanh</a:t>
              </a:r>
              <a:r>
                <a:rPr lang="en-US" sz="4800" kern="0" dirty="0">
                  <a:solidFill>
                    <a:srgbClr val="002060"/>
                  </a:solidFill>
                  <a:latin typeface="Calibri" panose="020F0502020204030204" pitchFamily="34" charset="0"/>
                  <a:cs typeface="Calibri" panose="020F0502020204030204" pitchFamily="34" charset="0"/>
                  <a:sym typeface="Arial"/>
                </a:rPr>
                <a:t>.</a:t>
              </a:r>
            </a:p>
          </p:txBody>
        </p:sp>
        <p:pic>
          <p:nvPicPr>
            <p:cNvPr id="6" name="Hình ảnh 5">
              <a:extLst>
                <a:ext uri="{FF2B5EF4-FFF2-40B4-BE49-F238E27FC236}">
                  <a16:creationId xmlns:a16="http://schemas.microsoft.com/office/drawing/2014/main" id="{8DB1A4FA-9254-A503-4306-CEC609DFD220}"/>
                </a:ext>
              </a:extLst>
            </p:cNvPr>
            <p:cNvPicPr>
              <a:picLocks noChangeAspect="1"/>
            </p:cNvPicPr>
            <p:nvPr/>
          </p:nvPicPr>
          <p:blipFill rotWithShape="1">
            <a:blip r:embed="rId2"/>
            <a:srcRect l="31483" t="5898" r="50744" b="64236"/>
            <a:stretch/>
          </p:blipFill>
          <p:spPr>
            <a:xfrm>
              <a:off x="421432" y="-170659"/>
              <a:ext cx="672640" cy="1130227"/>
            </a:xfrm>
            <a:prstGeom prst="rect">
              <a:avLst/>
            </a:prstGeom>
          </p:spPr>
        </p:pic>
      </p:grpSp>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3"/>
          <a:stretch>
            <a:fillRect/>
          </a:stretch>
        </p:blipFill>
        <p:spPr>
          <a:xfrm>
            <a:off x="9799644" y="2620251"/>
            <a:ext cx="2302904" cy="3661027"/>
          </a:xfrm>
          <a:prstGeom prst="rect">
            <a:avLst/>
          </a:prstGeom>
        </p:spPr>
      </p:pic>
      <p:grpSp>
        <p:nvGrpSpPr>
          <p:cNvPr id="13" name="Nhóm 25">
            <a:extLst>
              <a:ext uri="{FF2B5EF4-FFF2-40B4-BE49-F238E27FC236}">
                <a16:creationId xmlns:a16="http://schemas.microsoft.com/office/drawing/2014/main" id="{E335D366-F370-4FBD-85D6-5669E7D646E4}"/>
              </a:ext>
            </a:extLst>
          </p:cNvPr>
          <p:cNvGrpSpPr/>
          <p:nvPr/>
        </p:nvGrpSpPr>
        <p:grpSpPr>
          <a:xfrm>
            <a:off x="896995" y="2404297"/>
            <a:ext cx="8348187" cy="2798113"/>
            <a:chOff x="538431" y="1505163"/>
            <a:chExt cx="5597425" cy="2098585"/>
          </a:xfrm>
        </p:grpSpPr>
        <p:sp>
          <p:nvSpPr>
            <p:cNvPr id="14" name="Hình chữ nhật: Góc Tròn 26">
              <a:extLst>
                <a:ext uri="{FF2B5EF4-FFF2-40B4-BE49-F238E27FC236}">
                  <a16:creationId xmlns:a16="http://schemas.microsoft.com/office/drawing/2014/main" id="{9D7983DD-8D86-4EB2-B288-359769FE98E2}"/>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5" name="Hộp Văn bản 27">
              <a:extLst>
                <a:ext uri="{FF2B5EF4-FFF2-40B4-BE49-F238E27FC236}">
                  <a16:creationId xmlns:a16="http://schemas.microsoft.com/office/drawing/2014/main" id="{0B1D75CF-F6F3-4F50-9BDD-A59092CF1A34}"/>
                </a:ext>
              </a:extLst>
            </p:cNvPr>
            <p:cNvSpPr txBox="1"/>
            <p:nvPr/>
          </p:nvSpPr>
          <p:spPr>
            <a:xfrm>
              <a:off x="597351" y="1616363"/>
              <a:ext cx="5479585" cy="1915909"/>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bức chân dung thực sự là hai tác phẩm nghệ thuật, bởi người trong tranh được vẽ rất đẹp và rất giống người thật.</a:t>
              </a:r>
            </a:p>
          </p:txBody>
        </p:sp>
      </p:grpSp>
    </p:spTree>
    <p:extLst>
      <p:ext uri="{BB962C8B-B14F-4D97-AF65-F5344CB8AC3E}">
        <p14:creationId xmlns:p14="http://schemas.microsoft.com/office/powerpoint/2010/main" val="1250692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A3494EC-0B7C-A008-A6F5-993BDFFFACE4}"/>
              </a:ext>
            </a:extLst>
          </p:cNvPr>
          <p:cNvGrpSpPr/>
          <p:nvPr/>
        </p:nvGrpSpPr>
        <p:grpSpPr>
          <a:xfrm>
            <a:off x="757714" y="351803"/>
            <a:ext cx="10527140" cy="1373284"/>
            <a:chOff x="355702" y="1260988"/>
            <a:chExt cx="7895355" cy="1029963"/>
          </a:xfrm>
        </p:grpSpPr>
        <p:grpSp>
          <p:nvGrpSpPr>
            <p:cNvPr id="7" name="Nhóm 6">
              <a:extLst>
                <a:ext uri="{FF2B5EF4-FFF2-40B4-BE49-F238E27FC236}">
                  <a16:creationId xmlns:a16="http://schemas.microsoft.com/office/drawing/2014/main" id="{ADBBBF70-69B8-6D4B-AC8A-B3DD10D59039}"/>
                </a:ext>
              </a:extLst>
            </p:cNvPr>
            <p:cNvGrpSpPr/>
            <p:nvPr/>
          </p:nvGrpSpPr>
          <p:grpSpPr>
            <a:xfrm>
              <a:off x="355702" y="1260988"/>
              <a:ext cx="7895355" cy="1029963"/>
              <a:chOff x="4656263" y="932085"/>
              <a:chExt cx="7895355" cy="1029963"/>
            </a:xfrm>
          </p:grpSpPr>
          <p:sp>
            <p:nvSpPr>
              <p:cNvPr id="9" name="Hình chữ nhật: Góc Tròn 8">
                <a:extLst>
                  <a:ext uri="{FF2B5EF4-FFF2-40B4-BE49-F238E27FC236}">
                    <a16:creationId xmlns:a16="http://schemas.microsoft.com/office/drawing/2014/main" id="{90A48CDC-565D-DD53-12DF-D3ED05DCC711}"/>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3"/>
              </a:solidFill>
              <a:ln w="19050">
                <a:solidFill>
                  <a:schemeClr val="accent3">
                    <a:lumMod val="50000"/>
                  </a:schemeClr>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0" name="Hộp Văn bản 9">
                <a:extLst>
                  <a:ext uri="{FF2B5EF4-FFF2-40B4-BE49-F238E27FC236}">
                    <a16:creationId xmlns:a16="http://schemas.microsoft.com/office/drawing/2014/main" id="{39387885-C569-6AF6-4B68-7993B2C4E191}"/>
                  </a:ext>
                </a:extLst>
              </p:cNvPr>
              <p:cNvSpPr txBox="1"/>
              <p:nvPr/>
            </p:nvSpPr>
            <p:spPr>
              <a:xfrm>
                <a:off x="5461384" y="932085"/>
                <a:ext cx="6799748" cy="1029963"/>
              </a:xfrm>
              <a:prstGeom prst="roundRect">
                <a:avLst/>
              </a:prstGeom>
              <a:noFill/>
            </p:spPr>
            <p:txBody>
              <a:bodyPr wrap="square" rtlCol="0">
                <a:spAutoFit/>
              </a:bodyPr>
              <a:lstStyle/>
              <a:p>
                <a:pPr algn="ctr" defTabSz="1219170">
                  <a:buClr>
                    <a:srgbClr val="000000"/>
                  </a:buClr>
                  <a:defRPr/>
                </a:pPr>
                <a:r>
                  <a:rPr lang="vi-VN" sz="3733" b="1" kern="0" dirty="0">
                    <a:solidFill>
                      <a:srgbClr val="002060"/>
                    </a:solidFill>
                    <a:latin typeface="Calibri" panose="020F0502020204030204" pitchFamily="34" charset="0"/>
                    <a:cs typeface="Calibri" panose="020F0502020204030204" pitchFamily="34" charset="0"/>
                    <a:sym typeface="Arial"/>
                  </a:rPr>
                  <a:t>Cách vẽ chân dung Hoa Nhỏ có gì khác với cách vẽ chân dung Bông Tuyết và Mắt Xanh?</a:t>
                </a:r>
              </a:p>
            </p:txBody>
          </p:sp>
        </p:grpSp>
        <p:pic>
          <p:nvPicPr>
            <p:cNvPr id="8" name="Hình ảnh 7">
              <a:extLst>
                <a:ext uri="{FF2B5EF4-FFF2-40B4-BE49-F238E27FC236}">
                  <a16:creationId xmlns:a16="http://schemas.microsoft.com/office/drawing/2014/main" id="{D490BB95-2D39-31B8-52B7-6AD0506E9074}"/>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6" name="Nhóm 11">
            <a:extLst>
              <a:ext uri="{FF2B5EF4-FFF2-40B4-BE49-F238E27FC236}">
                <a16:creationId xmlns:a16="http://schemas.microsoft.com/office/drawing/2014/main" id="{B867AF1C-88CE-4210-9A51-87803163F079}"/>
              </a:ext>
            </a:extLst>
          </p:cNvPr>
          <p:cNvGrpSpPr/>
          <p:nvPr/>
        </p:nvGrpSpPr>
        <p:grpSpPr>
          <a:xfrm>
            <a:off x="400693" y="2137884"/>
            <a:ext cx="9195370" cy="3676062"/>
            <a:chOff x="874751" y="1198865"/>
            <a:chExt cx="4859299" cy="1737140"/>
          </a:xfrm>
        </p:grpSpPr>
        <p:sp>
          <p:nvSpPr>
            <p:cNvPr id="17" name="Hình chữ nhật: Góc Tròn 23">
              <a:extLst>
                <a:ext uri="{FF2B5EF4-FFF2-40B4-BE49-F238E27FC236}">
                  <a16:creationId xmlns:a16="http://schemas.microsoft.com/office/drawing/2014/main" id="{E46E4511-0DC1-45B4-8D57-71B735F5BA22}"/>
                </a:ext>
              </a:extLst>
            </p:cNvPr>
            <p:cNvSpPr/>
            <p:nvPr/>
          </p:nvSpPr>
          <p:spPr>
            <a:xfrm>
              <a:off x="874751" y="119886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id="{6C30C05C-B557-4416-8322-D0E6018AD749}"/>
                </a:ext>
              </a:extLst>
            </p:cNvPr>
            <p:cNvSpPr txBox="1"/>
            <p:nvPr/>
          </p:nvSpPr>
          <p:spPr>
            <a:xfrm>
              <a:off x="981355" y="1263431"/>
              <a:ext cx="4661451" cy="1672574"/>
            </a:xfrm>
            <a:prstGeom prst="rect">
              <a:avLst/>
            </a:prstGeom>
            <a:noFill/>
          </p:spPr>
          <p:txBody>
            <a:bodyPr wrap="square">
              <a:spAutoFit/>
            </a:bodyPr>
            <a:lstStyle/>
            <a:p>
              <a:pPr algn="just" defTabSz="1219170">
                <a:buClr>
                  <a:srgbClr val="000000"/>
                </a:buClr>
                <a:defRPr/>
              </a:pPr>
              <a:r>
                <a:rPr lang="vi-VN" sz="3200" b="1" kern="0" dirty="0">
                  <a:solidFill>
                    <a:srgbClr val="FF0000"/>
                  </a:solidFill>
                  <a:latin typeface="Calibri"/>
                  <a:cs typeface="Arial"/>
                  <a:sym typeface="Arial"/>
                </a:rPr>
                <a:t>Chân dung của Bông Tuyết và Mắt Xanh được vẽ một cách tự nhiên và đúng với thực tế nên rất chân thực (người trong tranh rất giống người thật), còn chân dung của Hoa Nhỏ được vẽ theo yêu cầu của cô bé (mắt to hơn, lông mi dài hơn, miệng nhỏ hơn,... so với thực tế) nên người trong tranh chỉ hao hao giống cô bé.</a:t>
              </a:r>
            </a:p>
          </p:txBody>
        </p:sp>
      </p:grpSp>
    </p:spTree>
    <p:extLst>
      <p:ext uri="{BB962C8B-B14F-4D97-AF65-F5344CB8AC3E}">
        <p14:creationId xmlns:p14="http://schemas.microsoft.com/office/powerpoint/2010/main" val="1233415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2"/>
          <a:stretch>
            <a:fillRect/>
          </a:stretch>
        </p:blipFill>
        <p:spPr>
          <a:xfrm>
            <a:off x="8722761" y="1977897"/>
            <a:ext cx="2302904" cy="3661027"/>
          </a:xfrm>
          <a:prstGeom prst="rect">
            <a:avLst/>
          </a:prstGeom>
        </p:spPr>
      </p:pic>
      <p:grpSp>
        <p:nvGrpSpPr>
          <p:cNvPr id="4" name="Nhóm 3">
            <a:extLst>
              <a:ext uri="{FF2B5EF4-FFF2-40B4-BE49-F238E27FC236}">
                <a16:creationId xmlns:a16="http://schemas.microsoft.com/office/drawing/2014/main" id="{65AC143C-F7D4-DAF0-B04B-36B1DFC091D1}"/>
              </a:ext>
            </a:extLst>
          </p:cNvPr>
          <p:cNvGrpSpPr/>
          <p:nvPr/>
        </p:nvGrpSpPr>
        <p:grpSpPr>
          <a:xfrm>
            <a:off x="831289" y="156578"/>
            <a:ext cx="9473691" cy="1492198"/>
            <a:chOff x="456936" y="2253582"/>
            <a:chExt cx="6296569" cy="1119148"/>
          </a:xfrm>
        </p:grpSpPr>
        <p:sp>
          <p:nvSpPr>
            <p:cNvPr id="5" name="Hình chữ nhật: Góc Tròn 4">
              <a:extLst>
                <a:ext uri="{FF2B5EF4-FFF2-40B4-BE49-F238E27FC236}">
                  <a16:creationId xmlns:a16="http://schemas.microsoft.com/office/drawing/2014/main"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6" name="Hình ảnh 5">
              <a:extLst>
                <a:ext uri="{FF2B5EF4-FFF2-40B4-BE49-F238E27FC236}">
                  <a16:creationId xmlns:a16="http://schemas.microsoft.com/office/drawing/2014/main" id="{A8A4DAC3-C656-FAE5-BAEF-C47238F4C86D}"/>
                </a:ext>
              </a:extLst>
            </p:cNvPr>
            <p:cNvPicPr>
              <a:picLocks noChangeAspect="1"/>
            </p:cNvPicPr>
            <p:nvPr/>
          </p:nvPicPr>
          <p:blipFill rotWithShape="1">
            <a:blip r:embed="rId3"/>
            <a:srcRect l="71687" t="2707" r="6176" b="64704"/>
            <a:stretch/>
          </p:blipFill>
          <p:spPr>
            <a:xfrm>
              <a:off x="531237" y="2253582"/>
              <a:ext cx="715946" cy="1054004"/>
            </a:xfrm>
            <a:prstGeom prst="rect">
              <a:avLst/>
            </a:prstGeom>
          </p:spPr>
        </p:pic>
        <p:sp>
          <p:nvSpPr>
            <p:cNvPr id="16" name="Hộp Văn bản 15">
              <a:extLst>
                <a:ext uri="{FF2B5EF4-FFF2-40B4-BE49-F238E27FC236}">
                  <a16:creationId xmlns:a16="http://schemas.microsoft.com/office/drawing/2014/main" id="{EC7866A2-D0FA-EB25-A270-0F87B8B034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Đóng vai Màu Nước, thuyết phục các cô bé đồng ý để cậu vẽ chân dung giống người thật.</a:t>
              </a:r>
            </a:p>
          </p:txBody>
        </p:sp>
      </p:grpSp>
      <p:grpSp>
        <p:nvGrpSpPr>
          <p:cNvPr id="13" name="Nhóm 11">
            <a:extLst>
              <a:ext uri="{FF2B5EF4-FFF2-40B4-BE49-F238E27FC236}">
                <a16:creationId xmlns:a16="http://schemas.microsoft.com/office/drawing/2014/main" id="{3D118A6F-C023-404D-8168-C383DB92C45A}"/>
              </a:ext>
            </a:extLst>
          </p:cNvPr>
          <p:cNvGrpSpPr/>
          <p:nvPr/>
        </p:nvGrpSpPr>
        <p:grpSpPr>
          <a:xfrm>
            <a:off x="140689" y="2206753"/>
            <a:ext cx="8232749" cy="3438187"/>
            <a:chOff x="874751" y="1198865"/>
            <a:chExt cx="5211724" cy="2578640"/>
          </a:xfrm>
        </p:grpSpPr>
        <p:sp>
          <p:nvSpPr>
            <p:cNvPr id="14" name="Hình chữ nhật: Góc Tròn 23">
              <a:extLst>
                <a:ext uri="{FF2B5EF4-FFF2-40B4-BE49-F238E27FC236}">
                  <a16:creationId xmlns:a16="http://schemas.microsoft.com/office/drawing/2014/main" id="{FFC77AC0-7BFA-4B31-A0EC-EA33D455489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5" name="Hộp Văn bản 10">
              <a:extLst>
                <a:ext uri="{FF2B5EF4-FFF2-40B4-BE49-F238E27FC236}">
                  <a16:creationId xmlns:a16="http://schemas.microsoft.com/office/drawing/2014/main" id="{3CB14957-F182-4046-AFC6-AE3E03CB9B68}"/>
                </a:ext>
              </a:extLst>
            </p:cNvPr>
            <p:cNvSpPr txBox="1"/>
            <p:nvPr/>
          </p:nvSpPr>
          <p:spPr>
            <a:xfrm>
              <a:off x="1074790" y="1337575"/>
              <a:ext cx="4919665" cy="2285241"/>
            </a:xfrm>
            <a:prstGeom prst="rect">
              <a:avLst/>
            </a:prstGeom>
            <a:noFill/>
          </p:spPr>
          <p:txBody>
            <a:bodyPr wrap="square">
              <a:spAutoFit/>
            </a:bodyPr>
            <a:lstStyle/>
            <a:p>
              <a:pPr algn="just" defTabSz="1219170">
                <a:buClr>
                  <a:srgbClr val="000000"/>
                </a:buClr>
                <a:defRPr/>
              </a:pPr>
              <a:r>
                <a:rPr lang="en-US" sz="3200" b="1" kern="0" dirty="0" err="1">
                  <a:solidFill>
                    <a:srgbClr val="FF0000"/>
                  </a:solidFill>
                  <a:latin typeface="Calibri"/>
                  <a:cs typeface="Arial"/>
                  <a:sym typeface="Arial"/>
                </a:rPr>
                <a:t>Lưu</a:t>
              </a:r>
              <a:r>
                <a:rPr lang="en-US" sz="3200" b="1" kern="0" dirty="0">
                  <a:solidFill>
                    <a:srgbClr val="FF0000"/>
                  </a:solidFill>
                  <a:latin typeface="Calibri"/>
                  <a:cs typeface="Arial"/>
                  <a:sym typeface="Arial"/>
                </a:rPr>
                <a:t> ý: </a:t>
              </a:r>
              <a:r>
                <a:rPr lang="en-US" sz="3200" b="1" kern="0" dirty="0" err="1">
                  <a:solidFill>
                    <a:srgbClr val="FF0000"/>
                  </a:solidFill>
                  <a:latin typeface="Calibri"/>
                  <a:cs typeface="Arial"/>
                  <a:sym typeface="Arial"/>
                </a:rPr>
                <a:t>Các</a:t>
              </a:r>
              <a:r>
                <a:rPr lang="en-US" sz="3200" b="1" kern="0" dirty="0">
                  <a:solidFill>
                    <a:srgbClr val="FF0000"/>
                  </a:solidFill>
                  <a:latin typeface="Calibri"/>
                  <a:cs typeface="Arial"/>
                  <a:sym typeface="Arial"/>
                </a:rPr>
                <a:t> </a:t>
              </a:r>
              <a:r>
                <a:rPr lang="en-US" sz="3200" b="1" kern="0" dirty="0" err="1">
                  <a:solidFill>
                    <a:srgbClr val="FF0000"/>
                  </a:solidFill>
                  <a:latin typeface="Calibri"/>
                  <a:cs typeface="Arial"/>
                  <a:sym typeface="Arial"/>
                </a:rPr>
                <a:t>em</a:t>
              </a:r>
              <a:r>
                <a:rPr lang="en-US" sz="3200" b="1" kern="0" dirty="0">
                  <a:solidFill>
                    <a:srgbClr val="FF0000"/>
                  </a:solidFill>
                  <a:latin typeface="Calibri"/>
                  <a:cs typeface="Arial"/>
                  <a:sym typeface="Arial"/>
                </a:rPr>
                <a:t> </a:t>
              </a:r>
              <a:r>
                <a:rPr lang="vi-VN" sz="3200" b="1" kern="0" dirty="0">
                  <a:solidFill>
                    <a:srgbClr val="FF0000"/>
                  </a:solidFill>
                  <a:latin typeface="Calibri"/>
                  <a:cs typeface="Arial"/>
                  <a:sym typeface="Arial"/>
                </a:rPr>
                <a:t>có thể nói nhiều cách khác nhau, nhưng đều phải đảm bảo ý chính của Màu Nước khi thuyết phục các cô bé: mỗi người có thể đẹp một cách khác nhau, không phải cứ mắt to, miệng nhỏ,... mới là đẹp.</a:t>
              </a:r>
            </a:p>
          </p:txBody>
        </p:sp>
      </p:grpSp>
    </p:spTree>
    <p:extLst>
      <p:ext uri="{BB962C8B-B14F-4D97-AF65-F5344CB8AC3E}">
        <p14:creationId xmlns:p14="http://schemas.microsoft.com/office/powerpoint/2010/main" val="3985851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34"/>
        <p:cNvGrpSpPr/>
        <p:nvPr/>
      </p:nvGrpSpPr>
      <p:grpSpPr>
        <a:xfrm>
          <a:off x="0" y="0"/>
          <a:ext cx="0" cy="0"/>
          <a:chOff x="0" y="0"/>
          <a:chExt cx="0" cy="0"/>
        </a:xfrm>
      </p:grpSpPr>
      <p:pic>
        <p:nvPicPr>
          <p:cNvPr id="3" name="Picture 2">
            <a:extLst>
              <a:ext uri="{FF2B5EF4-FFF2-40B4-BE49-F238E27FC236}">
                <a16:creationId xmlns:a16="http://schemas.microsoft.com/office/drawing/2014/main" id="{AA02F991-50DC-8E23-C0F0-5148AB60405E}"/>
              </a:ext>
            </a:extLst>
          </p:cNvPr>
          <p:cNvPicPr>
            <a:picLocks noChangeAspect="1"/>
          </p:cNvPicPr>
          <p:nvPr/>
        </p:nvPicPr>
        <p:blipFill>
          <a:blip r:embed="rId3"/>
          <a:stretch>
            <a:fillRect/>
          </a:stretch>
        </p:blipFill>
        <p:spPr>
          <a:xfrm>
            <a:off x="0" y="0"/>
            <a:ext cx="12192000" cy="6858000"/>
          </a:xfrm>
          <a:prstGeom prst="rect">
            <a:avLst/>
          </a:prstGeom>
        </p:spPr>
      </p:pic>
      <p:grpSp>
        <p:nvGrpSpPr>
          <p:cNvPr id="19" name="Nhóm 18">
            <a:extLst>
              <a:ext uri="{FF2B5EF4-FFF2-40B4-BE49-F238E27FC236}">
                <a16:creationId xmlns:a16="http://schemas.microsoft.com/office/drawing/2014/main" id="{2593C796-6146-07E1-C30B-C00CFC53F6B6}"/>
              </a:ext>
            </a:extLst>
          </p:cNvPr>
          <p:cNvGrpSpPr/>
          <p:nvPr/>
        </p:nvGrpSpPr>
        <p:grpSpPr>
          <a:xfrm>
            <a:off x="-688275" y="848124"/>
            <a:ext cx="12387835" cy="4525471"/>
            <a:chOff x="-553276" y="673162"/>
            <a:chExt cx="9290876" cy="3394103"/>
          </a:xfrm>
        </p:grpSpPr>
        <p:sp>
          <p:nvSpPr>
            <p:cNvPr id="16" name="TextBox 9">
              <a:extLst>
                <a:ext uri="{FF2B5EF4-FFF2-40B4-BE49-F238E27FC236}">
                  <a16:creationId xmlns:a16="http://schemas.microsoft.com/office/drawing/2014/main" id="{FD27E721-14C9-7792-2A75-55B949924C91}"/>
                </a:ext>
              </a:extLst>
            </p:cNvPr>
            <p:cNvSpPr txBox="1"/>
            <p:nvPr/>
          </p:nvSpPr>
          <p:spPr>
            <a:xfrm>
              <a:off x="-553276" y="673162"/>
              <a:ext cx="7500176" cy="339410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lnSpc>
                  <a:spcPct val="130000"/>
                </a:lnSpc>
                <a:defRPr/>
              </a:pPr>
              <a:r>
                <a:rPr lang="en-US" sz="11733" b="1" kern="0" dirty="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latin typeface="SVN-Poky's" panose="020B0606040200020203" pitchFamily="34" charset="0"/>
                  <a:sym typeface="Arial"/>
                </a:rPr>
                <a:t>K</a:t>
              </a:r>
              <a:r>
                <a:rPr lang="en-US" sz="11733"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H</a:t>
              </a:r>
              <a:r>
                <a:rPr lang="en-US" sz="11733"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Ở</a:t>
              </a:r>
              <a:r>
                <a:rPr lang="en-US"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I</a:t>
              </a:r>
              <a:r>
                <a:rPr lang="vi-VN"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 </a:t>
              </a:r>
            </a:p>
            <a:p>
              <a:pPr algn="ctr" defTabSz="914377">
                <a:lnSpc>
                  <a:spcPct val="130000"/>
                </a:lnSpc>
                <a:defRPr/>
              </a:pPr>
              <a:r>
                <a:rPr lang="en-US" sz="11733" b="1" kern="0" dirty="0">
                  <a:ln w="28575">
                    <a:solidFill>
                      <a:srgbClr val="002060"/>
                    </a:solidFill>
                    <a:prstDash val="solid"/>
                  </a:ln>
                  <a:solidFill>
                    <a:srgbClr val="B7394D">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Đ</a:t>
              </a:r>
              <a:r>
                <a:rPr lang="en-US" sz="11733" b="1" kern="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SVN-Poky's" panose="020B0606040200020203" pitchFamily="34" charset="0"/>
                  <a:sym typeface="Arial"/>
                </a:rPr>
                <a:t>Ộ</a:t>
              </a:r>
              <a:r>
                <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en-US" sz="11733" b="1" kern="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sym typeface="Arial"/>
                </a:rPr>
                <a:t>G</a:t>
              </a:r>
              <a:endPar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pic>
          <p:nvPicPr>
            <p:cNvPr id="18" name="Hình ảnh 17" descr="Ảnh có chứa đồ họa véc-tơ&#10;&#10;Mô tả được tạo tự động">
              <a:extLst>
                <a:ext uri="{FF2B5EF4-FFF2-40B4-BE49-F238E27FC236}">
                  <a16:creationId xmlns:a16="http://schemas.microsoft.com/office/drawing/2014/main" id="{72DB1603-C063-336D-8A57-30279FF955DC}"/>
                </a:ext>
              </a:extLst>
            </p:cNvPr>
            <p:cNvPicPr>
              <a:picLocks noChangeAspect="1"/>
            </p:cNvPicPr>
            <p:nvPr/>
          </p:nvPicPr>
          <p:blipFill>
            <a:blip r:embed="rId4"/>
            <a:stretch>
              <a:fillRect/>
            </a:stretch>
          </p:blipFill>
          <p:spPr>
            <a:xfrm>
              <a:off x="4717286" y="1047164"/>
              <a:ext cx="4020314" cy="2669279"/>
            </a:xfrm>
            <a:prstGeom prst="rect">
              <a:avLst/>
            </a:prstGeom>
          </p:spPr>
        </p:pic>
      </p:grpSp>
    </p:spTree>
    <p:extLst>
      <p:ext uri="{BB962C8B-B14F-4D97-AF65-F5344CB8AC3E}">
        <p14:creationId xmlns:p14="http://schemas.microsoft.com/office/powerpoint/2010/main" val="2596566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2"/>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id="{D88A91C2-D5C1-B08E-8E88-EF992E0B75B2}"/>
              </a:ext>
            </a:extLst>
          </p:cNvPr>
          <p:cNvGrpSpPr/>
          <p:nvPr/>
        </p:nvGrpSpPr>
        <p:grpSpPr>
          <a:xfrm>
            <a:off x="815842" y="301722"/>
            <a:ext cx="10438167" cy="1413507"/>
            <a:chOff x="464811" y="3266297"/>
            <a:chExt cx="7828625" cy="1060130"/>
          </a:xfrm>
        </p:grpSpPr>
        <p:sp>
          <p:nvSpPr>
            <p:cNvPr id="7" name="Hình chữ nhật: Góc Tròn 6">
              <a:extLst>
                <a:ext uri="{FF2B5EF4-FFF2-40B4-BE49-F238E27FC236}">
                  <a16:creationId xmlns:a16="http://schemas.microsoft.com/office/drawing/2014/main" id="{22988724-215B-F07C-E3CD-ADE5DAFE0CC6}"/>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7">
              <a:extLst>
                <a:ext uri="{FF2B5EF4-FFF2-40B4-BE49-F238E27FC236}">
                  <a16:creationId xmlns:a16="http://schemas.microsoft.com/office/drawing/2014/main" id="{88EAB261-3720-0093-5F11-0B3DC11BEC8E}"/>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Điều gì khiến các cô bé nhận ra Màu Nước nói đúng? </a:t>
              </a:r>
            </a:p>
          </p:txBody>
        </p:sp>
        <p:pic>
          <p:nvPicPr>
            <p:cNvPr id="9" name="Hình ảnh 8">
              <a:extLst>
                <a:ext uri="{FF2B5EF4-FFF2-40B4-BE49-F238E27FC236}">
                  <a16:creationId xmlns:a16="http://schemas.microsoft.com/office/drawing/2014/main" id="{323A86B7-484B-0B01-7C54-80DBF8CD2C7E}"/>
                </a:ext>
              </a:extLst>
            </p:cNvPr>
            <p:cNvPicPr>
              <a:picLocks noChangeAspect="1"/>
            </p:cNvPicPr>
            <p:nvPr/>
          </p:nvPicPr>
          <p:blipFill rotWithShape="1">
            <a:blip r:embed="rId3"/>
            <a:srcRect l="8956" t="37666" r="68907" b="36153"/>
            <a:stretch/>
          </p:blipFill>
          <p:spPr>
            <a:xfrm>
              <a:off x="505610" y="3266297"/>
              <a:ext cx="767112" cy="907271"/>
            </a:xfrm>
            <a:prstGeom prst="rect">
              <a:avLst/>
            </a:prstGeom>
          </p:spPr>
        </p:pic>
      </p:grpSp>
      <p:grpSp>
        <p:nvGrpSpPr>
          <p:cNvPr id="17" name="Nhóm 11">
            <a:extLst>
              <a:ext uri="{FF2B5EF4-FFF2-40B4-BE49-F238E27FC236}">
                <a16:creationId xmlns:a16="http://schemas.microsoft.com/office/drawing/2014/main" id="{06F07DBF-618A-4C59-98DC-A8C600AEB974}"/>
              </a:ext>
            </a:extLst>
          </p:cNvPr>
          <p:cNvGrpSpPr/>
          <p:nvPr/>
        </p:nvGrpSpPr>
        <p:grpSpPr>
          <a:xfrm>
            <a:off x="143837" y="2506461"/>
            <a:ext cx="9195371" cy="3955984"/>
            <a:chOff x="874751" y="1169362"/>
            <a:chExt cx="5211724" cy="2654572"/>
          </a:xfrm>
        </p:grpSpPr>
        <p:sp>
          <p:nvSpPr>
            <p:cNvPr id="18" name="Hình chữ nhật: Góc Tròn 23">
              <a:extLst>
                <a:ext uri="{FF2B5EF4-FFF2-40B4-BE49-F238E27FC236}">
                  <a16:creationId xmlns:a16="http://schemas.microsoft.com/office/drawing/2014/main" id="{FB69AE77-D41F-45FE-9193-35CFE177042F}"/>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9" name="Hộp Văn bản 10">
              <a:extLst>
                <a:ext uri="{FF2B5EF4-FFF2-40B4-BE49-F238E27FC236}">
                  <a16:creationId xmlns:a16="http://schemas.microsoft.com/office/drawing/2014/main" id="{9A5DCFE2-E261-4008-B3A6-35DACF299B79}"/>
                </a:ext>
              </a:extLst>
            </p:cNvPr>
            <p:cNvSpPr txBox="1"/>
            <p:nvPr/>
          </p:nvSpPr>
          <p:spPr>
            <a:xfrm>
              <a:off x="1043830" y="1169362"/>
              <a:ext cx="4919665" cy="2654572"/>
            </a:xfrm>
            <a:prstGeom prst="rect">
              <a:avLst/>
            </a:prstGeom>
            <a:noFill/>
          </p:spPr>
          <p:txBody>
            <a:bodyPr wrap="square">
              <a:spAutoFit/>
            </a:bodyPr>
            <a:lstStyle/>
            <a:p>
              <a:pPr algn="just" defTabSz="1219170">
                <a:buClr>
                  <a:srgbClr val="000000"/>
                </a:buClr>
                <a:defRPr/>
              </a:pPr>
              <a:r>
                <a:rPr lang="vi-VN" sz="3200" b="1" kern="0" dirty="0">
                  <a:solidFill>
                    <a:srgbClr val="ED0281"/>
                  </a:solidFill>
                  <a:latin typeface="Calibri"/>
                  <a:cs typeface="Arial"/>
                  <a:sym typeface="Arial"/>
                </a:rPr>
                <a:t>Ban đầu, các cô gái không nghe Màu Nước mà vẫn yêu cầu cậu phải vẽ theo ý mình. Sau đó, khi thấy các bức tranh na ná nhau, thậm chí rất khó để nhận ra bản thân mình, các cô mới hiểu rằng Màu Nước nói đúng về vẻ đẹp của mỗi người (mỗi người một vẻ) và vẻ đẹp của một bức chân dung (thể hiện được vẻ riêng của mỗi người).</a:t>
              </a:r>
            </a:p>
          </p:txBody>
        </p:sp>
      </p:grpSp>
    </p:spTree>
    <p:extLst>
      <p:ext uri="{BB962C8B-B14F-4D97-AF65-F5344CB8AC3E}">
        <p14:creationId xmlns:p14="http://schemas.microsoft.com/office/powerpoint/2010/main" val="2633153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6717A66A-D508-C560-EFE4-70B61C20509E}"/>
              </a:ext>
            </a:extLst>
          </p:cNvPr>
          <p:cNvGrpSpPr/>
          <p:nvPr/>
        </p:nvGrpSpPr>
        <p:grpSpPr>
          <a:xfrm>
            <a:off x="262810" y="110531"/>
            <a:ext cx="11398360" cy="1348399"/>
            <a:chOff x="282113" y="-183411"/>
            <a:chExt cx="8548770" cy="1092214"/>
          </a:xfrm>
        </p:grpSpPr>
        <p:sp>
          <p:nvSpPr>
            <p:cNvPr id="4" name="Hình chữ nhật: Góc Tròn 3">
              <a:extLst>
                <a:ext uri="{FF2B5EF4-FFF2-40B4-BE49-F238E27FC236}">
                  <a16:creationId xmlns:a16="http://schemas.microsoft.com/office/drawing/2014/main"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id="{15C00ADD-07B2-47BC-C1D9-34D4D854BD87}"/>
                </a:ext>
              </a:extLst>
            </p:cNvPr>
            <p:cNvSpPr txBox="1"/>
            <p:nvPr/>
          </p:nvSpPr>
          <p:spPr>
            <a:xfrm>
              <a:off x="608989" y="-183411"/>
              <a:ext cx="8175662" cy="992579"/>
            </a:xfrm>
            <a:prstGeom prst="rect">
              <a:avLst/>
            </a:prstGeom>
            <a:noFill/>
          </p:spPr>
          <p:txBody>
            <a:bodyPr wrap="square" rtlCol="0">
              <a:spAutoFit/>
            </a:bodyPr>
            <a:lstStyle/>
            <a:p>
              <a:pPr algn="just" latinLnBrk="0"/>
              <a:r>
                <a:rPr lang="en-US" sz="4000" b="0" i="0" dirty="0">
                  <a:solidFill>
                    <a:srgbClr val="000000"/>
                  </a:solidFill>
                  <a:effectLst/>
                </a:rPr>
                <a:t>5. </a:t>
              </a:r>
              <a:r>
                <a:rPr lang="en-US" sz="4000" b="0" i="0" dirty="0" err="1">
                  <a:solidFill>
                    <a:srgbClr val="000000"/>
                  </a:solidFill>
                  <a:effectLst/>
                </a:rPr>
                <a:t>Tóm</a:t>
              </a:r>
              <a:r>
                <a:rPr lang="en-US" sz="4000" b="0" i="0" dirty="0">
                  <a:solidFill>
                    <a:srgbClr val="000000"/>
                  </a:solidFill>
                  <a:effectLst/>
                </a:rPr>
                <a:t> </a:t>
              </a:r>
              <a:r>
                <a:rPr lang="en-US" sz="4000" b="0" i="0" dirty="0" err="1">
                  <a:solidFill>
                    <a:srgbClr val="000000"/>
                  </a:solidFill>
                  <a:effectLst/>
                </a:rPr>
                <a:t>tắt</a:t>
              </a:r>
              <a:r>
                <a:rPr lang="en-US" sz="4000" b="0" i="0" dirty="0">
                  <a:solidFill>
                    <a:srgbClr val="000000"/>
                  </a:solidFill>
                  <a:effectLst/>
                </a:rPr>
                <a:t> </a:t>
              </a:r>
              <a:r>
                <a:rPr lang="en-US" sz="4000" b="0" i="0" dirty="0" err="1">
                  <a:solidFill>
                    <a:srgbClr val="000000"/>
                  </a:solidFill>
                  <a:effectLst/>
                </a:rPr>
                <a:t>mỗi</a:t>
              </a:r>
              <a:r>
                <a:rPr lang="en-US" sz="4000" b="0" i="0" dirty="0">
                  <a:solidFill>
                    <a:srgbClr val="000000"/>
                  </a:solidFill>
                  <a:effectLst/>
                </a:rPr>
                <a:t> </a:t>
              </a:r>
              <a:r>
                <a:rPr lang="en-US" sz="4000" b="0" i="0" dirty="0" err="1">
                  <a:solidFill>
                    <a:srgbClr val="000000"/>
                  </a:solidFill>
                  <a:effectLst/>
                </a:rPr>
                <a:t>sự</a:t>
              </a:r>
              <a:r>
                <a:rPr lang="en-US" sz="4000" b="0" i="0" dirty="0">
                  <a:solidFill>
                    <a:srgbClr val="000000"/>
                  </a:solidFill>
                  <a:effectLst/>
                </a:rPr>
                <a:t> </a:t>
              </a:r>
              <a:r>
                <a:rPr lang="en-US" sz="4000" b="0" i="0" dirty="0" err="1">
                  <a:solidFill>
                    <a:srgbClr val="000000"/>
                  </a:solidFill>
                  <a:effectLst/>
                </a:rPr>
                <a:t>việc</a:t>
              </a:r>
              <a:r>
                <a:rPr lang="en-US" sz="4000" b="0" i="0" dirty="0">
                  <a:solidFill>
                    <a:srgbClr val="000000"/>
                  </a:solidFill>
                  <a:effectLst/>
                </a:rPr>
                <a:t> </a:t>
              </a:r>
              <a:r>
                <a:rPr lang="en-US" sz="4000" b="0" i="0" dirty="0" err="1">
                  <a:solidFill>
                    <a:srgbClr val="000000"/>
                  </a:solidFill>
                  <a:effectLst/>
                </a:rPr>
                <a:t>trong</a:t>
              </a:r>
              <a:r>
                <a:rPr lang="en-US" sz="4000" b="0" i="0" dirty="0">
                  <a:solidFill>
                    <a:srgbClr val="000000"/>
                  </a:solidFill>
                  <a:effectLst/>
                </a:rPr>
                <a:t> </a:t>
              </a:r>
              <a:r>
                <a:rPr lang="en-US" sz="4000" b="0" i="0" dirty="0" err="1">
                  <a:solidFill>
                    <a:srgbClr val="000000"/>
                  </a:solidFill>
                  <a:effectLst/>
                </a:rPr>
                <a:t>câu</a:t>
              </a:r>
              <a:r>
                <a:rPr lang="en-US" sz="4000" b="0" i="0" dirty="0">
                  <a:solidFill>
                    <a:srgbClr val="000000"/>
                  </a:solidFill>
                  <a:effectLst/>
                </a:rPr>
                <a:t> </a:t>
              </a:r>
              <a:r>
                <a:rPr lang="en-US" sz="4000" b="0" i="0" dirty="0" err="1">
                  <a:solidFill>
                    <a:srgbClr val="000000"/>
                  </a:solidFill>
                  <a:effectLst/>
                </a:rPr>
                <a:t>chuyện</a:t>
              </a:r>
              <a:r>
                <a:rPr lang="en-US" sz="4000" b="0" i="0" dirty="0">
                  <a:solidFill>
                    <a:srgbClr val="000000"/>
                  </a:solidFill>
                  <a:effectLst/>
                </a:rPr>
                <a:t> </a:t>
              </a:r>
              <a:r>
                <a:rPr lang="en-US" sz="4000" b="0" i="0" dirty="0" err="1">
                  <a:solidFill>
                    <a:srgbClr val="000000"/>
                  </a:solidFill>
                  <a:effectLst/>
                </a:rPr>
                <a:t>Những</a:t>
              </a:r>
              <a:r>
                <a:rPr lang="en-US" sz="4000" b="0" i="0" dirty="0">
                  <a:solidFill>
                    <a:srgbClr val="000000"/>
                  </a:solidFill>
                  <a:effectLst/>
                </a:rPr>
                <a:t> </a:t>
              </a:r>
              <a:r>
                <a:rPr lang="en-US" sz="4000" b="0" i="0" dirty="0" err="1">
                  <a:solidFill>
                    <a:srgbClr val="000000"/>
                  </a:solidFill>
                  <a:effectLst/>
                </a:rPr>
                <a:t>bức</a:t>
              </a:r>
              <a:r>
                <a:rPr lang="en-US" sz="4000" b="0" i="0" dirty="0">
                  <a:solidFill>
                    <a:srgbClr val="000000"/>
                  </a:solidFill>
                  <a:effectLst/>
                </a:rPr>
                <a:t> </a:t>
              </a:r>
              <a:r>
                <a:rPr lang="en-US" sz="4000" b="0" i="0" dirty="0" err="1">
                  <a:solidFill>
                    <a:srgbClr val="000000"/>
                  </a:solidFill>
                  <a:effectLst/>
                </a:rPr>
                <a:t>chân</a:t>
              </a:r>
              <a:r>
                <a:rPr lang="en-US" sz="4000" b="0" i="0" dirty="0">
                  <a:solidFill>
                    <a:srgbClr val="000000"/>
                  </a:solidFill>
                  <a:effectLst/>
                </a:rPr>
                <a:t> dung </a:t>
              </a:r>
              <a:r>
                <a:rPr lang="en-US" sz="4000" b="0" i="0" dirty="0" err="1">
                  <a:solidFill>
                    <a:srgbClr val="000000"/>
                  </a:solidFill>
                  <a:effectLst/>
                </a:rPr>
                <a:t>bằng</a:t>
              </a:r>
              <a:r>
                <a:rPr lang="en-US" sz="4000" b="0" i="0" dirty="0">
                  <a:solidFill>
                    <a:srgbClr val="000000"/>
                  </a:solidFill>
                  <a:effectLst/>
                </a:rPr>
                <a:t> 1 - 3 </a:t>
              </a:r>
              <a:r>
                <a:rPr lang="en-US" sz="4000" b="0" i="0" dirty="0" err="1">
                  <a:solidFill>
                    <a:srgbClr val="000000"/>
                  </a:solidFill>
                  <a:effectLst/>
                </a:rPr>
                <a:t>câu</a:t>
              </a:r>
              <a:r>
                <a:rPr lang="en-US" sz="4000" b="0" i="0" dirty="0">
                  <a:solidFill>
                    <a:srgbClr val="000000"/>
                  </a:solidFill>
                  <a:effectLst/>
                </a:rPr>
                <a:t>. </a:t>
              </a:r>
              <a:endParaRPr kumimoji="0" lang="en-US" sz="4000" b="0" i="0" u="none" strike="noStrike" kern="0" cap="none" spc="0" normalizeH="0" baseline="0" noProof="0" dirty="0">
                <a:ln>
                  <a:noFill/>
                </a:ln>
                <a:solidFill>
                  <a:srgbClr val="002060"/>
                </a:solidFill>
                <a:effectLst/>
                <a:uLnTx/>
                <a:uFillTx/>
                <a:ea typeface="+mn-ea"/>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85BFF9D9-041E-8A32-918B-B3B1764F92B7}"/>
              </a:ext>
            </a:extLst>
          </p:cNvPr>
          <p:cNvPicPr>
            <a:picLocks noChangeAspect="1"/>
          </p:cNvPicPr>
          <p:nvPr/>
        </p:nvPicPr>
        <p:blipFill>
          <a:blip r:embed="rId2"/>
          <a:stretch>
            <a:fillRect/>
          </a:stretch>
        </p:blipFill>
        <p:spPr>
          <a:xfrm>
            <a:off x="1434583" y="1806860"/>
            <a:ext cx="9670018" cy="3289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Nhóm 11">
            <a:extLst>
              <a:ext uri="{FF2B5EF4-FFF2-40B4-BE49-F238E27FC236}">
                <a16:creationId xmlns:a16="http://schemas.microsoft.com/office/drawing/2014/main" id="{935BF34A-2AA5-8FE2-0713-6FF9A6D809E5}"/>
              </a:ext>
            </a:extLst>
          </p:cNvPr>
          <p:cNvGrpSpPr/>
          <p:nvPr/>
        </p:nvGrpSpPr>
        <p:grpSpPr>
          <a:xfrm>
            <a:off x="400692" y="1653706"/>
            <a:ext cx="11219380" cy="3970319"/>
            <a:chOff x="874751" y="1169362"/>
            <a:chExt cx="5211724" cy="2664191"/>
          </a:xfrm>
        </p:grpSpPr>
        <p:sp>
          <p:nvSpPr>
            <p:cNvPr id="9" name="Hình chữ nhật: Góc Tròn 23">
              <a:extLst>
                <a:ext uri="{FF2B5EF4-FFF2-40B4-BE49-F238E27FC236}">
                  <a16:creationId xmlns:a16="http://schemas.microsoft.com/office/drawing/2014/main" id="{23B8D125-7F7C-D211-8AF8-CC7DFBD418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0" name="Hộp Văn bản 10">
              <a:extLst>
                <a:ext uri="{FF2B5EF4-FFF2-40B4-BE49-F238E27FC236}">
                  <a16:creationId xmlns:a16="http://schemas.microsoft.com/office/drawing/2014/main" id="{7E83E1FD-A7A2-BB0B-A1F6-223D984B0E10}"/>
                </a:ext>
              </a:extLst>
            </p:cNvPr>
            <p:cNvSpPr txBox="1"/>
            <p:nvPr/>
          </p:nvSpPr>
          <p:spPr>
            <a:xfrm>
              <a:off x="1043830" y="1169362"/>
              <a:ext cx="4919665" cy="2664191"/>
            </a:xfrm>
            <a:prstGeom prst="rect">
              <a:avLst/>
            </a:prstGeom>
            <a:noFill/>
          </p:spPr>
          <p:txBody>
            <a:bodyPr wrap="square">
              <a:spAutoFit/>
            </a:bodyPr>
            <a:lstStyle/>
            <a:p>
              <a:pPr algn="just" defTabSz="1219170">
                <a:buClr>
                  <a:srgbClr val="000000"/>
                </a:buClr>
                <a:defRPr/>
              </a:pPr>
              <a:r>
                <a:rPr lang="vi-VN" sz="2800" b="1" kern="0" dirty="0">
                  <a:solidFill>
                    <a:srgbClr val="ED0281"/>
                  </a:solidFill>
                  <a:latin typeface="Calibri"/>
                  <a:cs typeface="Arial"/>
                  <a:sym typeface="Arial"/>
                </a:rPr>
                <a:t>Đáp án VD:</a:t>
              </a:r>
            </a:p>
            <a:p>
              <a:pPr algn="just" defTabSz="1219170">
                <a:buClr>
                  <a:srgbClr val="000000"/>
                </a:buClr>
                <a:defRPr/>
              </a:pPr>
              <a:r>
                <a:rPr lang="vi-VN" sz="2800" b="1" kern="0" dirty="0">
                  <a:solidFill>
                    <a:srgbClr val="ED0281"/>
                  </a:solidFill>
                  <a:latin typeface="Calibri"/>
                  <a:cs typeface="Arial"/>
                  <a:sym typeface="Arial"/>
                </a:rPr>
                <a:t>+ Sự việc 2 (sự việc tiếp theo): Màu Nước cũng vẽ chân dung cho Hoa Nhỏ và các cô bé. Nhưng các cô bé đều muốn Màu Nước vẽ theo một tiêu chuẩn chung mà các cô nghĩ là đẹp, mặc dù Màu Nước nói rằng mỗi cô có một vẻ đẹp riêng. Thế là các bức tranh đều na ná nhau.</a:t>
              </a:r>
            </a:p>
            <a:p>
              <a:pPr algn="just" defTabSz="1219170">
                <a:buClr>
                  <a:srgbClr val="000000"/>
                </a:buClr>
                <a:defRPr/>
              </a:pPr>
              <a:r>
                <a:rPr lang="vi-VN" sz="2800" b="1" kern="0" dirty="0">
                  <a:solidFill>
                    <a:srgbClr val="ED0281"/>
                  </a:solidFill>
                  <a:latin typeface="Calibri"/>
                  <a:cs typeface="Arial"/>
                  <a:sym typeface="Arial"/>
                </a:rPr>
                <a:t>+ Sự việc 3 (sự việc cuối cùng): Khi ngắm những bức chân dung đặt cạnh nhau, các cô bé mới thấy rất khó nhận ra đâu là mình. Các cô bé nhận ra mỗi người có một vẻ đẹp riêng và bức chân dung đẹp phải là bức chân dung thể hiện được vẻ riêng đó.</a:t>
              </a:r>
            </a:p>
          </p:txBody>
        </p:sp>
      </p:grpSp>
    </p:spTree>
    <p:extLst>
      <p:ext uri="{BB962C8B-B14F-4D97-AF65-F5344CB8AC3E}">
        <p14:creationId xmlns:p14="http://schemas.microsoft.com/office/powerpoint/2010/main" val="1077162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pic>
        <p:nvPicPr>
          <p:cNvPr id="11" name="Picture 5">
            <a:extLst>
              <a:ext uri="{FF2B5EF4-FFF2-40B4-BE49-F238E27FC236}">
                <a16:creationId xmlns:a16="http://schemas.microsoft.com/office/drawing/2014/main" id="{D60C62C2-0429-A7D4-4003-FD04230C1CB2}"/>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13" name="Bong bóng Lời nói: Hình bầu dục 12">
            <a:extLst>
              <a:ext uri="{FF2B5EF4-FFF2-40B4-BE49-F238E27FC236}">
                <a16:creationId xmlns:a16="http://schemas.microsoft.com/office/drawing/2014/main" id="{2C327EEE-438E-8D68-DB80-5894D8D7CCA1}"/>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4" name="Nhóm 13">
            <a:extLst>
              <a:ext uri="{FF2B5EF4-FFF2-40B4-BE49-F238E27FC236}">
                <a16:creationId xmlns:a16="http://schemas.microsoft.com/office/drawing/2014/main" id="{C3354621-2331-C1D6-C1AF-ED58796F9948}"/>
              </a:ext>
            </a:extLst>
          </p:cNvPr>
          <p:cNvGrpSpPr/>
          <p:nvPr/>
        </p:nvGrpSpPr>
        <p:grpSpPr>
          <a:xfrm>
            <a:off x="1595889" y="1612354"/>
            <a:ext cx="6803892" cy="5245647"/>
            <a:chOff x="9768" y="1458780"/>
            <a:chExt cx="5102919" cy="3934236"/>
          </a:xfrm>
        </p:grpSpPr>
        <p:sp>
          <p:nvSpPr>
            <p:cNvPr id="15" name="Hộp Văn bản 14">
              <a:extLst>
                <a:ext uri="{FF2B5EF4-FFF2-40B4-BE49-F238E27FC236}">
                  <a16:creationId xmlns:a16="http://schemas.microsoft.com/office/drawing/2014/main" id="{0F812DB5-2977-C89C-1B7F-8FEB57078E93}"/>
                </a:ext>
              </a:extLst>
            </p:cNvPr>
            <p:cNvSpPr txBox="1"/>
            <p:nvPr/>
          </p:nvSpPr>
          <p:spPr>
            <a:xfrm>
              <a:off x="366128" y="2721560"/>
              <a:ext cx="4572831" cy="2654573"/>
            </a:xfrm>
            <a:prstGeom prst="rect">
              <a:avLst/>
            </a:prstGeom>
            <a:noFill/>
          </p:spPr>
          <p:txBody>
            <a:bodyPr wrap="square" rtlCol="0">
              <a:spAutoFit/>
            </a:bodyPr>
            <a:lstStyle/>
            <a:p>
              <a:pPr algn="just" defTabSz="1219170">
                <a:buClr>
                  <a:srgbClr val="000000"/>
                </a:buClr>
                <a:defRPr/>
              </a:pPr>
              <a:r>
                <a:rPr lang="vi-VN" sz="3200" i="1" kern="0" dirty="0">
                  <a:solidFill>
                    <a:srgbClr val="000000"/>
                  </a:solidFill>
                  <a:latin typeface="Calibri" panose="020F0502020204030204" pitchFamily="34" charset="0"/>
                  <a:cs typeface="Calibri" panose="020F0502020204030204" pitchFamily="34" charset="0"/>
                  <a:sym typeface="Arial"/>
                </a:rPr>
                <a:t>Bài </a:t>
              </a:r>
              <a:r>
                <a:rPr lang="en-US" sz="3200" i="1" kern="0" dirty="0" err="1">
                  <a:solidFill>
                    <a:srgbClr val="000000"/>
                  </a:solidFill>
                  <a:latin typeface="Calibri" panose="020F0502020204030204" pitchFamily="34" charset="0"/>
                  <a:cs typeface="Calibri" panose="020F0502020204030204" pitchFamily="34" charset="0"/>
                  <a:sym typeface="Arial"/>
                </a:rPr>
                <a:t>đọc</a:t>
              </a:r>
              <a:r>
                <a:rPr lang="vi-VN" sz="3200" i="1" kern="0" dirty="0">
                  <a:solidFill>
                    <a:srgbClr val="000000"/>
                  </a:solidFill>
                  <a:latin typeface="Calibri" panose="020F0502020204030204" pitchFamily="34" charset="0"/>
                  <a:cs typeface="Calibri" panose="020F0502020204030204" pitchFamily="34" charset="0"/>
                  <a:sym typeface="Arial"/>
                </a:rPr>
                <a:t> giúp em hiểu </a:t>
              </a:r>
              <a:r>
                <a:rPr lang="en-US" sz="3200" i="1" kern="0" dirty="0" err="1">
                  <a:solidFill>
                    <a:srgbClr val="000000"/>
                  </a:solidFill>
                  <a:latin typeface="Calibri" panose="020F0502020204030204" pitchFamily="34" charset="0"/>
                  <a:cs typeface="Calibri" panose="020F0502020204030204" pitchFamily="34" charset="0"/>
                  <a:sym typeface="Arial"/>
                </a:rPr>
                <a:t>rằng</a:t>
              </a:r>
              <a:r>
                <a:rPr lang="en-US" sz="3200" i="1" kern="0" dirty="0">
                  <a:solidFill>
                    <a:srgbClr val="000000"/>
                  </a:solidFill>
                  <a:latin typeface="Calibri" panose="020F0502020204030204" pitchFamily="34" charset="0"/>
                  <a:cs typeface="Calibri" panose="020F0502020204030204" pitchFamily="34" charset="0"/>
                  <a:sym typeface="Arial"/>
                </a:rPr>
                <a:t>: </a:t>
              </a:r>
              <a:r>
                <a:rPr lang="vi-VN" sz="3200" i="1" kern="0" dirty="0">
                  <a:solidFill>
                    <a:srgbClr val="000000"/>
                  </a:solidFill>
                  <a:latin typeface="Calibri" panose="020F0502020204030204" pitchFamily="34" charset="0"/>
                  <a:cs typeface="Calibri" panose="020F0502020204030204" pitchFamily="34" charset="0"/>
                  <a:sym typeface="Arial"/>
                </a:rPr>
                <a:t>Mỗi người đều có một vẻ đẹp riêng, không ai giống ai, không nên thay đổi vẻ riêng của mình theo bất cử một tiêu chuẩn nào, vì điều đó sẽ tạo ra những vẻ đẹp rập khuôn, nhàm chán.</a:t>
              </a:r>
            </a:p>
          </p:txBody>
        </p:sp>
        <p:sp>
          <p:nvSpPr>
            <p:cNvPr id="16" name="Hình chữ nhật: Góc Tròn 15">
              <a:extLst>
                <a:ext uri="{FF2B5EF4-FFF2-40B4-BE49-F238E27FC236}">
                  <a16:creationId xmlns:a16="http://schemas.microsoft.com/office/drawing/2014/main" id="{7952CA7C-56C0-CBDD-A872-ADF203A38A4D}"/>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7" name="Nhóm 16">
              <a:extLst>
                <a:ext uri="{FF2B5EF4-FFF2-40B4-BE49-F238E27FC236}">
                  <a16:creationId xmlns:a16="http://schemas.microsoft.com/office/drawing/2014/main" id="{BA4C83CD-1745-E0A4-B801-FE306C550688}"/>
                </a:ext>
              </a:extLst>
            </p:cNvPr>
            <p:cNvGrpSpPr/>
            <p:nvPr/>
          </p:nvGrpSpPr>
          <p:grpSpPr>
            <a:xfrm>
              <a:off x="9768" y="1458780"/>
              <a:ext cx="976076" cy="1348631"/>
              <a:chOff x="471028" y="2745401"/>
              <a:chExt cx="1970283" cy="2340801"/>
            </a:xfrm>
          </p:grpSpPr>
          <p:sp>
            <p:nvSpPr>
              <p:cNvPr id="18" name="Hình Bầu dục 17">
                <a:extLst>
                  <a:ext uri="{FF2B5EF4-FFF2-40B4-BE49-F238E27FC236}">
                    <a16:creationId xmlns:a16="http://schemas.microsoft.com/office/drawing/2014/main" id="{D706460A-13C5-D89F-C29F-B352F232CE31}"/>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9" name="Hình ảnh 18">
                <a:extLst>
                  <a:ext uri="{FF2B5EF4-FFF2-40B4-BE49-F238E27FC236}">
                    <a16:creationId xmlns:a16="http://schemas.microsoft.com/office/drawing/2014/main" id="{A5D36219-9C48-B0B9-61C2-D37867DBC0FF}"/>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pic>
        <p:nvPicPr>
          <p:cNvPr id="2" name="Picture 1">
            <a:extLst>
              <a:ext uri="{FF2B5EF4-FFF2-40B4-BE49-F238E27FC236}">
                <a16:creationId xmlns:a16="http://schemas.microsoft.com/office/drawing/2014/main" id="{47BE9FC8-BF02-91C4-AAEA-8DDA4C8D5054}"/>
              </a:ext>
            </a:extLst>
          </p:cNvPr>
          <p:cNvPicPr>
            <a:picLocks noChangeAspect="1"/>
          </p:cNvPicPr>
          <p:nvPr/>
        </p:nvPicPr>
        <p:blipFill>
          <a:blip r:embed="rId5"/>
          <a:stretch>
            <a:fillRect/>
          </a:stretch>
        </p:blipFill>
        <p:spPr>
          <a:xfrm>
            <a:off x="411815" y="259722"/>
            <a:ext cx="7279255" cy="975445"/>
          </a:xfrm>
          <a:prstGeom prst="rect">
            <a:avLst/>
          </a:prstGeom>
        </p:spPr>
      </p:pic>
    </p:spTree>
    <p:extLst>
      <p:ext uri="{BB962C8B-B14F-4D97-AF65-F5344CB8AC3E}">
        <p14:creationId xmlns:p14="http://schemas.microsoft.com/office/powerpoint/2010/main" val="3896564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lại</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3</a:t>
              </a:r>
            </a:p>
          </p:txBody>
        </p:sp>
      </p:grpSp>
    </p:spTree>
    <p:extLst>
      <p:ext uri="{BB962C8B-B14F-4D97-AF65-F5344CB8AC3E}">
        <p14:creationId xmlns:p14="http://schemas.microsoft.com/office/powerpoint/2010/main" val="965447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104775" y="701040"/>
            <a:ext cx="10487025" cy="64633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vẽ chân dung Bông Tuyết và Mắt Xanh. Hai bức chân dung thực sự là hai tác phẩm nghệ thuật, bởi người trong tranh được vẽ rất đẹp và rất giống người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cũng đến gặp Màu Nước đề nghị cậu vẽ chân dung cho mình. Khi Màu Nước chuẩn bị vẽ, cô bé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nhớ vẽ mắt tôi to hơn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Mắt bạn đã to lắm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Chỉ chút xíu nữa thôi mà! Tôi muốn mắt to hơn, lông mi dài hơn và miệng nhỏ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thuyết phục tới khi Màu Nước đồng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Thôi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bắt đầu vẽ. Hoa Nhỏ liên tục đứng dậy xem và nài nỉ: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vẽ mắt tôi to thêm nữa! Kéo dài lông mi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Cuối cùng, Hoa Nhỏ trong tranh có cặp mắt rất to, lông mi rất dài và cái miệng rất nhỏ. Bức chân dung chỉ hao hao giống cô bé thôi nhưng Hoa Nhỏ rất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Thế là ngoài hai bức chân dung của Bông Tuyết và Mắt Xanh, tất cả các bức tranh còn lại đều na ná giống nhau.</a:t>
            </a: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(Theo Ni-cô-lai Nô-xốp)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850046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5"/>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C66178E7-8064-65D2-AB64-4EFC212D5EBF}"/>
              </a:ext>
            </a:extLst>
          </p:cNvPr>
          <p:cNvGrpSpPr/>
          <p:nvPr/>
        </p:nvGrpSpPr>
        <p:grpSpPr>
          <a:xfrm>
            <a:off x="1380283" y="1122526"/>
            <a:ext cx="5608280" cy="1387169"/>
            <a:chOff x="258278" y="1531373"/>
            <a:chExt cx="4206210" cy="1040377"/>
          </a:xfrm>
        </p:grpSpPr>
        <p:sp>
          <p:nvSpPr>
            <p:cNvPr id="5" name="Hình chữ nhật: Góc Tròn 4">
              <a:extLst>
                <a:ext uri="{FF2B5EF4-FFF2-40B4-BE49-F238E27FC236}">
                  <a16:creationId xmlns:a16="http://schemas.microsoft.com/office/drawing/2014/main" id="{951F28B0-931D-0B51-CF9E-4F2BA9063E3B}"/>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6" name="Google Shape;361;p29">
              <a:extLst>
                <a:ext uri="{FF2B5EF4-FFF2-40B4-BE49-F238E27FC236}">
                  <a16:creationId xmlns:a16="http://schemas.microsoft.com/office/drawing/2014/main" id="{DCCE5B82-1589-3221-F469-E01D69C5A905}"/>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7" name="Picture 4" descr="Read Think About It Sticker by Amanda Di Genova for iOS &amp; Android | GIPHY">
              <a:extLst>
                <a:ext uri="{FF2B5EF4-FFF2-40B4-BE49-F238E27FC236}">
                  <a16:creationId xmlns:a16="http://schemas.microsoft.com/office/drawing/2014/main" id="{2C3E7B06-CDF2-BFB3-ABA7-F228E86CE4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a:extLst>
              <a:ext uri="{FF2B5EF4-FFF2-40B4-BE49-F238E27FC236}">
                <a16:creationId xmlns:a16="http://schemas.microsoft.com/office/drawing/2014/main" id="{A71E6F6A-C668-EF33-A84B-333202A2A322}"/>
              </a:ext>
            </a:extLst>
          </p:cNvPr>
          <p:cNvGrpSpPr/>
          <p:nvPr/>
        </p:nvGrpSpPr>
        <p:grpSpPr>
          <a:xfrm>
            <a:off x="2469180" y="2673137"/>
            <a:ext cx="5608280" cy="1387169"/>
            <a:chOff x="258278" y="1531373"/>
            <a:chExt cx="4206210" cy="1040377"/>
          </a:xfrm>
        </p:grpSpPr>
        <p:sp>
          <p:nvSpPr>
            <p:cNvPr id="9" name="Hình chữ nhật: Góc Tròn 8">
              <a:extLst>
                <a:ext uri="{FF2B5EF4-FFF2-40B4-BE49-F238E27FC236}">
                  <a16:creationId xmlns:a16="http://schemas.microsoft.com/office/drawing/2014/main" id="{7DB4319C-94AE-9911-43DC-C406D7DF6C1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0" name="Google Shape;361;p29">
              <a:extLst>
                <a:ext uri="{FF2B5EF4-FFF2-40B4-BE49-F238E27FC236}">
                  <a16:creationId xmlns:a16="http://schemas.microsoft.com/office/drawing/2014/main" id="{911C109C-C17B-F872-2F24-3ACF5FB103F4}"/>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1" name="Picture 4" descr="Read Think About It Sticker by Amanda Di Genova for iOS &amp; Android | GIPHY">
              <a:extLst>
                <a:ext uri="{FF2B5EF4-FFF2-40B4-BE49-F238E27FC236}">
                  <a16:creationId xmlns:a16="http://schemas.microsoft.com/office/drawing/2014/main" id="{99A9FAB8-562E-95FE-FC32-D3E6C2A75C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Nhóm 11">
            <a:extLst>
              <a:ext uri="{FF2B5EF4-FFF2-40B4-BE49-F238E27FC236}">
                <a16:creationId xmlns:a16="http://schemas.microsoft.com/office/drawing/2014/main" id="{A44B5681-76DF-A5D7-6D58-571E29EF414B}"/>
              </a:ext>
            </a:extLst>
          </p:cNvPr>
          <p:cNvGrpSpPr/>
          <p:nvPr/>
        </p:nvGrpSpPr>
        <p:grpSpPr>
          <a:xfrm>
            <a:off x="3241060" y="4223749"/>
            <a:ext cx="5608280" cy="1387169"/>
            <a:chOff x="258278" y="1531373"/>
            <a:chExt cx="4206210" cy="1040377"/>
          </a:xfrm>
        </p:grpSpPr>
        <p:sp>
          <p:nvSpPr>
            <p:cNvPr id="13" name="Hình chữ nhật: Góc Tròn 12">
              <a:extLst>
                <a:ext uri="{FF2B5EF4-FFF2-40B4-BE49-F238E27FC236}">
                  <a16:creationId xmlns:a16="http://schemas.microsoft.com/office/drawing/2014/main" id="{9FBC07FF-DE68-45DC-5339-A9B32FA18BC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4" name="Google Shape;361;p29">
              <a:extLst>
                <a:ext uri="{FF2B5EF4-FFF2-40B4-BE49-F238E27FC236}">
                  <a16:creationId xmlns:a16="http://schemas.microsoft.com/office/drawing/2014/main" id="{4E9F5380-1EAE-80DA-21E8-D268F8FC2642}"/>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5" name="Picture 4" descr="Read Think About It Sticker by Amanda Di Genova for iOS &amp; Android | GIPHY">
              <a:extLst>
                <a:ext uri="{FF2B5EF4-FFF2-40B4-BE49-F238E27FC236}">
                  <a16:creationId xmlns:a16="http://schemas.microsoft.com/office/drawing/2014/main" id="{9B057742-D872-A879-1C84-83052BCB1E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5">
            <a:extLst>
              <a:ext uri="{FF2B5EF4-FFF2-40B4-BE49-F238E27FC236}">
                <a16:creationId xmlns:a16="http://schemas.microsoft.com/office/drawing/2014/main" id="{98E90C70-F6FF-56AE-334B-A467C0A9E7BB}"/>
              </a:ext>
            </a:extLst>
          </p:cNvPr>
          <p:cNvPicPr>
            <a:picLocks noChangeAspect="1"/>
          </p:cNvPicPr>
          <p:nvPr/>
        </p:nvPicPr>
        <p:blipFill>
          <a:blip r:embed="rId3"/>
          <a:stretch>
            <a:fillRect/>
          </a:stretch>
        </p:blipFill>
        <p:spPr>
          <a:xfrm>
            <a:off x="8723872" y="1155307"/>
            <a:ext cx="2302904" cy="3661027"/>
          </a:xfrm>
          <a:prstGeom prst="rect">
            <a:avLst/>
          </a:prstGeom>
        </p:spPr>
      </p:pic>
      <p:pic>
        <p:nvPicPr>
          <p:cNvPr id="2" name="Picture 1">
            <a:extLst>
              <a:ext uri="{FF2B5EF4-FFF2-40B4-BE49-F238E27FC236}">
                <a16:creationId xmlns:a16="http://schemas.microsoft.com/office/drawing/2014/main" id="{AB5B5700-66F4-4EB9-ECD2-62F5953A725E}"/>
              </a:ext>
            </a:extLst>
          </p:cNvPr>
          <p:cNvPicPr>
            <a:picLocks noChangeAspect="1"/>
          </p:cNvPicPr>
          <p:nvPr/>
        </p:nvPicPr>
        <p:blipFill>
          <a:blip r:embed="rId4"/>
          <a:stretch>
            <a:fillRect/>
          </a:stretch>
        </p:blipFill>
        <p:spPr>
          <a:xfrm>
            <a:off x="5007789" y="-118502"/>
            <a:ext cx="3286029" cy="951058"/>
          </a:xfrm>
          <a:prstGeom prst="rect">
            <a:avLst/>
          </a:prstGeom>
        </p:spPr>
      </p:pic>
    </p:spTree>
    <p:extLst>
      <p:ext uri="{BB962C8B-B14F-4D97-AF65-F5344CB8AC3E}">
        <p14:creationId xmlns:p14="http://schemas.microsoft.com/office/powerpoint/2010/main" val="1836516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1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id="{98E90C70-F6FF-56AE-334B-A467C0A9E7BB}"/>
              </a:ext>
            </a:extLst>
          </p:cNvPr>
          <p:cNvPicPr>
            <a:picLocks noChangeAspect="1"/>
          </p:cNvPicPr>
          <p:nvPr/>
        </p:nvPicPr>
        <p:blipFill>
          <a:blip r:embed="rId2"/>
          <a:stretch>
            <a:fillRect/>
          </a:stretch>
        </p:blipFill>
        <p:spPr>
          <a:xfrm>
            <a:off x="8723872" y="1155307"/>
            <a:ext cx="2302904" cy="3661027"/>
          </a:xfrm>
          <a:prstGeom prst="rect">
            <a:avLst/>
          </a:prstGeom>
        </p:spPr>
      </p:pic>
      <p:pic>
        <p:nvPicPr>
          <p:cNvPr id="3" name="Picture 2">
            <a:extLst>
              <a:ext uri="{FF2B5EF4-FFF2-40B4-BE49-F238E27FC236}">
                <a16:creationId xmlns:a16="http://schemas.microsoft.com/office/drawing/2014/main" id="{369CC3A7-BBF6-318C-E990-E1CB8D2024D9}"/>
              </a:ext>
            </a:extLst>
          </p:cNvPr>
          <p:cNvPicPr>
            <a:picLocks noChangeAspect="1"/>
          </p:cNvPicPr>
          <p:nvPr/>
        </p:nvPicPr>
        <p:blipFill>
          <a:blip r:embed="rId3"/>
          <a:stretch>
            <a:fillRect/>
          </a:stretch>
        </p:blipFill>
        <p:spPr>
          <a:xfrm>
            <a:off x="-891264" y="1010022"/>
            <a:ext cx="11376122" cy="3560373"/>
          </a:xfrm>
          <a:prstGeom prst="rect">
            <a:avLst/>
          </a:prstGeom>
        </p:spPr>
      </p:pic>
    </p:spTree>
    <p:extLst>
      <p:ext uri="{BB962C8B-B14F-4D97-AF65-F5344CB8AC3E}">
        <p14:creationId xmlns:p14="http://schemas.microsoft.com/office/powerpoint/2010/main" val="10397688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714934" y="1314450"/>
            <a:ext cx="4638866" cy="4537713"/>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295250" y="92208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7"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1"/>
          <a:stretch>
            <a:fillRect/>
          </a:stretch>
        </p:blipFill>
        <p:spPr>
          <a:xfrm>
            <a:off x="5862097" y="3154543"/>
            <a:ext cx="3115326" cy="2462997"/>
          </a:xfrm>
          <a:prstGeom prst="rect">
            <a:avLst/>
          </a:prstGeom>
        </p:spPr>
      </p:pic>
      <p:sp>
        <p:nvSpPr>
          <p:cNvPr id="2" name="Rectangle: Rounded Corners 1">
            <a:hlinkClick r:id="rId22" action="ppaction://hlinksldjump"/>
            <a:extLst>
              <a:ext uri="{FF2B5EF4-FFF2-40B4-BE49-F238E27FC236}">
                <a16:creationId xmlns:a16="http://schemas.microsoft.com/office/drawing/2014/main" id="{93ABCD17-40FB-BFDB-F0DA-81F49EEA46F7}"/>
              </a:ext>
            </a:extLst>
          </p:cNvPr>
          <p:cNvSpPr/>
          <p:nvPr/>
        </p:nvSpPr>
        <p:spPr>
          <a:xfrm>
            <a:off x="1371600" y="171450"/>
            <a:ext cx="1352550"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7168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Màu</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nước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id="{43884E02-2E5B-0068-2B65-1F6E63B67C95}"/>
              </a:ext>
            </a:extLst>
          </p:cNvPr>
          <p:cNvPicPr>
            <a:picLocks noChangeAspect="1"/>
          </p:cNvPicPr>
          <p:nvPr/>
        </p:nvPicPr>
        <p:blipFill>
          <a:blip r:embed="rId6"/>
          <a:stretch>
            <a:fillRect/>
          </a:stretch>
        </p:blipFill>
        <p:spPr>
          <a:xfrm>
            <a:off x="76199" y="2133600"/>
            <a:ext cx="3272561" cy="3667125"/>
          </a:xfrm>
          <a:prstGeom prst="rect">
            <a:avLst/>
          </a:prstGeom>
        </p:spPr>
      </p:pic>
    </p:spTree>
    <p:extLst>
      <p:ext uri="{BB962C8B-B14F-4D97-AF65-F5344CB8AC3E}">
        <p14:creationId xmlns:p14="http://schemas.microsoft.com/office/powerpoint/2010/main" val="42245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817F9927-D415-CE8A-40C4-B314A43CF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D11F2B3A-9203-FA7B-5907-5A29F5660793}"/>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5FC4DD2A-46E2-61CC-99C9-72A4AF4ECB38}"/>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xanh</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a:extLst>
              <a:ext uri="{FF2B5EF4-FFF2-40B4-BE49-F238E27FC236}">
                <a16:creationId xmlns:a16="http://schemas.microsoft.com/office/drawing/2014/main" id="{CE8A49E2-F8D5-5E84-7293-CCEEF23E274C}"/>
              </a:ext>
            </a:extLst>
          </p:cNvPr>
          <p:cNvPicPr>
            <a:picLocks noChangeAspect="1"/>
          </p:cNvPicPr>
          <p:nvPr/>
        </p:nvPicPr>
        <p:blipFill>
          <a:blip r:embed="rId6"/>
          <a:stretch>
            <a:fillRect/>
          </a:stretch>
        </p:blipFill>
        <p:spPr>
          <a:xfrm>
            <a:off x="864290" y="2425148"/>
            <a:ext cx="2317526" cy="3542885"/>
          </a:xfrm>
          <a:prstGeom prst="rect">
            <a:avLst/>
          </a:prstGeom>
        </p:spPr>
      </p:pic>
    </p:spTree>
    <p:extLst>
      <p:ext uri="{BB962C8B-B14F-4D97-AF65-F5344CB8AC3E}">
        <p14:creationId xmlns:p14="http://schemas.microsoft.com/office/powerpoint/2010/main" val="3900733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hlinkClick r:id="rId4" action="ppaction://hlinksldjump"/>
            <a:extLst>
              <a:ext uri="{FF2B5EF4-FFF2-40B4-BE49-F238E27FC236}">
                <a16:creationId xmlns:a16="http://schemas.microsoft.com/office/drawing/2014/main" id="{79729CC6-DDF8-5C98-AA43-B9A85319A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AC03C08D-0D43-1766-FC31-BEE8D8A43E1B}"/>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6B3B9985-ADF7-7C22-79A9-CB8B29429CE4}"/>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Bông</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tuyết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3831CD9D-3C27-DDC6-09A1-BEB7E7998EC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3824" y="2333625"/>
            <a:ext cx="3201865" cy="3257550"/>
          </a:xfrm>
          <a:prstGeom prst="rect">
            <a:avLst/>
          </a:prstGeom>
        </p:spPr>
      </p:pic>
    </p:spTree>
    <p:extLst>
      <p:ext uri="{BB962C8B-B14F-4D97-AF65-F5344CB8AC3E}">
        <p14:creationId xmlns:p14="http://schemas.microsoft.com/office/powerpoint/2010/main" val="3281657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384BD07B-1066-AAA6-94EC-5FD13D49DE14}"/>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DD597128-ECC9-B631-E72D-B7AFB4E99EEF}"/>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nhỏ</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id="{D1F70B0C-CA84-6524-8C21-4F3E601CE41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61974" y="2105025"/>
            <a:ext cx="2868839" cy="3405187"/>
          </a:xfrm>
          <a:prstGeom prst="rect">
            <a:avLst/>
          </a:prstGeom>
        </p:spPr>
      </p:pic>
    </p:spTree>
    <p:extLst>
      <p:ext uri="{BB962C8B-B14F-4D97-AF65-F5344CB8AC3E}">
        <p14:creationId xmlns:p14="http://schemas.microsoft.com/office/powerpoint/2010/main" val="198681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6140068" cy="3018997"/>
            <a:chOff x="4682169" y="1304810"/>
            <a:chExt cx="460505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583714" y="1778623"/>
              <a:ext cx="3703506" cy="1423563"/>
            </a:xfrm>
            <a:prstGeom prst="rect">
              <a:avLst/>
            </a:prstGeom>
            <a:noFill/>
          </p:spPr>
          <p:txBody>
            <a:bodyPr wrap="square" rtlCol="0">
              <a:spAutoFit/>
            </a:bodyPr>
            <a:lstStyle/>
            <a:p>
              <a:pPr defTabSz="1219170">
                <a:buClr>
                  <a:srgbClr val="000000"/>
                </a:buClr>
                <a:defRPr/>
              </a:pPr>
              <a:r>
                <a:rPr lang="en-US" sz="5867" b="1" kern="0" dirty="0" err="1">
                  <a:solidFill>
                    <a:srgbClr val="002060"/>
                  </a:solidFill>
                  <a:cs typeface="Arial"/>
                  <a:sym typeface="Arial"/>
                </a:rPr>
                <a:t>Luyện</a:t>
              </a:r>
              <a:r>
                <a:rPr lang="en-US" sz="5867" b="1" kern="0" dirty="0">
                  <a:solidFill>
                    <a:srgbClr val="002060"/>
                  </a:solidFill>
                  <a:cs typeface="Arial"/>
                  <a:sym typeface="Arial"/>
                </a:rPr>
                <a:t> </a:t>
              </a:r>
              <a:r>
                <a:rPr lang="en-US" sz="5867" b="1" kern="0" dirty="0" err="1">
                  <a:solidFill>
                    <a:srgbClr val="002060"/>
                  </a:solidFill>
                  <a:cs typeface="Arial"/>
                  <a:sym typeface="Arial"/>
                </a:rPr>
                <a:t>đọc</a:t>
              </a:r>
              <a:r>
                <a:rPr lang="en-US" sz="5867" b="1" kern="0" dirty="0">
                  <a:solidFill>
                    <a:srgbClr val="002060"/>
                  </a:solidFill>
                  <a:cs typeface="Arial"/>
                  <a:sym typeface="Arial"/>
                </a:rPr>
                <a:t> </a:t>
              </a:r>
              <a:r>
                <a:rPr lang="en-US" sz="5867" b="1" kern="0" dirty="0" err="1">
                  <a:solidFill>
                    <a:srgbClr val="002060"/>
                  </a:solidFill>
                  <a:cs typeface="Arial"/>
                  <a:sym typeface="Arial"/>
                </a:rPr>
                <a:t>thành</a:t>
              </a:r>
              <a:r>
                <a:rPr lang="en-US" sz="5867" b="1" kern="0" dirty="0">
                  <a:solidFill>
                    <a:srgbClr val="002060"/>
                  </a:solidFill>
                  <a:cs typeface="Arial"/>
                  <a:sym typeface="Arial"/>
                </a:rPr>
                <a:t> </a:t>
              </a:r>
              <a:r>
                <a:rPr lang="en-US" sz="5867" b="1" kern="0" dirty="0" err="1">
                  <a:solidFill>
                    <a:srgbClr val="002060"/>
                  </a:solidFill>
                  <a:cs typeface="Arial"/>
                  <a:sym typeface="Arial"/>
                </a:rPr>
                <a:t>tiếng</a:t>
              </a:r>
              <a:endParaRPr lang="en-US" sz="5867"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862434" y="488101"/>
              <a:ext cx="2522863" cy="807914"/>
            </a:xfrm>
            <a:prstGeom prst="rect">
              <a:avLst/>
            </a:prstGeom>
            <a:noFill/>
          </p:spPr>
          <p:txBody>
            <a:bodyPr wrap="square" rtlCol="0">
              <a:spAutoFit/>
            </a:bodyPr>
            <a:lstStyle/>
            <a:p>
              <a:pPr defTabSz="1219170">
                <a:buClr>
                  <a:srgbClr val="000000"/>
                </a:buClr>
                <a:defRPr/>
              </a:pPr>
              <a:r>
                <a:rPr lang="en-US" sz="6400" b="1" kern="0" dirty="0" err="1">
                  <a:solidFill>
                    <a:srgbClr val="F9FAF0"/>
                  </a:solidFill>
                  <a:cs typeface="Arial"/>
                  <a:sym typeface="Arial"/>
                </a:rPr>
                <a:t>Chặng</a:t>
              </a:r>
              <a:r>
                <a:rPr lang="en-US" sz="6400" b="1" kern="0" dirty="0">
                  <a:solidFill>
                    <a:srgbClr val="F9FAF0"/>
                  </a:solidFill>
                  <a:cs typeface="Arial"/>
                  <a:sym typeface="Arial"/>
                </a:rPr>
                <a:t> 1</a:t>
              </a:r>
            </a:p>
          </p:txBody>
        </p:sp>
      </p:grpSp>
    </p:spTree>
    <p:extLst>
      <p:ext uri="{BB962C8B-B14F-4D97-AF65-F5344CB8AC3E}">
        <p14:creationId xmlns:p14="http://schemas.microsoft.com/office/powerpoint/2010/main" val="3083791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grpSp>
        <p:nvGrpSpPr>
          <p:cNvPr id="4485" name="Google Shape;4485;p46"/>
          <p:cNvGrpSpPr/>
          <p:nvPr/>
        </p:nvGrpSpPr>
        <p:grpSpPr>
          <a:xfrm>
            <a:off x="-2183699" y="1851487"/>
            <a:ext cx="10543841" cy="7669677"/>
            <a:chOff x="-1637775" y="1388615"/>
            <a:chExt cx="7907881" cy="5752258"/>
          </a:xfrm>
        </p:grpSpPr>
        <p:grpSp>
          <p:nvGrpSpPr>
            <p:cNvPr id="4486" name="Google Shape;4486;p46"/>
            <p:cNvGrpSpPr/>
            <p:nvPr/>
          </p:nvGrpSpPr>
          <p:grpSpPr>
            <a:xfrm>
              <a:off x="-1637775" y="1388615"/>
              <a:ext cx="7907881" cy="5752258"/>
              <a:chOff x="-1637799" y="2102483"/>
              <a:chExt cx="6088606" cy="4428902"/>
            </a:xfrm>
          </p:grpSpPr>
          <p:sp>
            <p:nvSpPr>
              <p:cNvPr id="4487" name="Google Shape;4487;p46"/>
              <p:cNvSpPr/>
              <p:nvPr/>
            </p:nvSpPr>
            <p:spPr>
              <a:xfrm rot="900116">
                <a:off x="-1371533" y="3070040"/>
                <a:ext cx="5556074" cy="2789756"/>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accent3"/>
                  </a:gs>
                  <a:gs pos="100000">
                    <a:schemeClr val="dk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4488" name="Google Shape;4488;p46"/>
              <p:cNvGrpSpPr/>
              <p:nvPr/>
            </p:nvGrpSpPr>
            <p:grpSpPr>
              <a:xfrm>
                <a:off x="-401987" y="2102483"/>
                <a:ext cx="1608728" cy="2377432"/>
                <a:chOff x="2254100" y="238125"/>
                <a:chExt cx="3195725" cy="4722750"/>
              </a:xfrm>
            </p:grpSpPr>
            <p:sp>
              <p:nvSpPr>
                <p:cNvPr id="4489" name="Google Shape;4489;p4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0" name="Google Shape;4490;p4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1" name="Google Shape;4491;p4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2" name="Google Shape;4492;p4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3" name="Google Shape;4493;p4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4" name="Google Shape;4494;p4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5" name="Google Shape;4495;p4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6" name="Google Shape;4496;p4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7" name="Google Shape;4497;p4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8" name="Google Shape;4498;p4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9" name="Google Shape;4499;p4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0" name="Google Shape;4500;p4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1" name="Google Shape;4501;p4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2" name="Google Shape;4502;p4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3" name="Google Shape;4503;p4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4" name="Google Shape;4504;p4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5" name="Google Shape;4505;p4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6" name="Google Shape;4506;p4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7" name="Google Shape;4507;p4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8" name="Google Shape;4508;p4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9" name="Google Shape;4509;p4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0" name="Google Shape;4510;p4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1" name="Google Shape;4511;p4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2" name="Google Shape;4512;p4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3" name="Google Shape;4513;p4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4" name="Google Shape;4514;p4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5" name="Google Shape;4515;p4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16" name="Google Shape;4516;p46"/>
              <p:cNvGrpSpPr/>
              <p:nvPr/>
            </p:nvGrpSpPr>
            <p:grpSpPr>
              <a:xfrm>
                <a:off x="95261" y="4375764"/>
                <a:ext cx="2917264" cy="341852"/>
                <a:chOff x="238125" y="4134075"/>
                <a:chExt cx="7110075" cy="833175"/>
              </a:xfrm>
            </p:grpSpPr>
            <p:sp>
              <p:nvSpPr>
                <p:cNvPr id="4517" name="Google Shape;4517;p46"/>
                <p:cNvSpPr/>
                <p:nvPr/>
              </p:nvSpPr>
              <p:spPr>
                <a:xfrm>
                  <a:off x="238125" y="4134075"/>
                  <a:ext cx="7110075" cy="833175"/>
                </a:xfrm>
                <a:custGeom>
                  <a:avLst/>
                  <a:gdLst/>
                  <a:ahLst/>
                  <a:cxnLst/>
                  <a:rect l="l" t="t" r="r" b="b"/>
                  <a:pathLst>
                    <a:path w="284403" h="33327" extrusionOk="0">
                      <a:moveTo>
                        <a:pt x="271587" y="24254"/>
                      </a:moveTo>
                      <a:cubicBezTo>
                        <a:pt x="271587" y="24254"/>
                        <a:pt x="258921" y="23026"/>
                        <a:pt x="254459" y="26409"/>
                      </a:cubicBezTo>
                      <a:cubicBezTo>
                        <a:pt x="239098" y="26888"/>
                        <a:pt x="217599" y="23206"/>
                        <a:pt x="209634" y="24044"/>
                      </a:cubicBezTo>
                      <a:cubicBezTo>
                        <a:pt x="201669" y="24852"/>
                        <a:pt x="185110" y="26469"/>
                        <a:pt x="185110" y="26469"/>
                      </a:cubicBezTo>
                      <a:lnTo>
                        <a:pt x="188853" y="29314"/>
                      </a:lnTo>
                      <a:lnTo>
                        <a:pt x="186098" y="33326"/>
                      </a:lnTo>
                      <a:cubicBezTo>
                        <a:pt x="186098" y="33326"/>
                        <a:pt x="174241" y="28865"/>
                        <a:pt x="167713" y="28625"/>
                      </a:cubicBezTo>
                      <a:cubicBezTo>
                        <a:pt x="161215" y="28356"/>
                        <a:pt x="149418" y="29074"/>
                        <a:pt x="149268" y="29074"/>
                      </a:cubicBezTo>
                      <a:cubicBezTo>
                        <a:pt x="149118" y="29074"/>
                        <a:pt x="138668" y="28116"/>
                        <a:pt x="132619" y="27966"/>
                      </a:cubicBezTo>
                      <a:cubicBezTo>
                        <a:pt x="126571" y="27817"/>
                        <a:pt x="93483" y="28116"/>
                        <a:pt x="90429" y="27877"/>
                      </a:cubicBezTo>
                      <a:cubicBezTo>
                        <a:pt x="87375" y="27637"/>
                        <a:pt x="75757" y="26290"/>
                        <a:pt x="68031" y="25870"/>
                      </a:cubicBezTo>
                      <a:cubicBezTo>
                        <a:pt x="60306" y="25481"/>
                        <a:pt x="34375" y="25631"/>
                        <a:pt x="28416" y="25960"/>
                      </a:cubicBezTo>
                      <a:cubicBezTo>
                        <a:pt x="22458" y="26290"/>
                        <a:pt x="0" y="28595"/>
                        <a:pt x="0" y="28595"/>
                      </a:cubicBezTo>
                      <a:lnTo>
                        <a:pt x="0" y="0"/>
                      </a:lnTo>
                      <a:cubicBezTo>
                        <a:pt x="0" y="0"/>
                        <a:pt x="23925" y="7126"/>
                        <a:pt x="32788" y="6947"/>
                      </a:cubicBezTo>
                      <a:cubicBezTo>
                        <a:pt x="41621" y="6767"/>
                        <a:pt x="65935" y="6288"/>
                        <a:pt x="67463" y="6288"/>
                      </a:cubicBezTo>
                      <a:cubicBezTo>
                        <a:pt x="68990" y="6288"/>
                        <a:pt x="81177" y="9582"/>
                        <a:pt x="81177" y="9582"/>
                      </a:cubicBezTo>
                      <a:cubicBezTo>
                        <a:pt x="81177" y="9582"/>
                        <a:pt x="108096" y="9642"/>
                        <a:pt x="113815" y="10031"/>
                      </a:cubicBezTo>
                      <a:cubicBezTo>
                        <a:pt x="119564" y="10390"/>
                        <a:pt x="148280" y="11169"/>
                        <a:pt x="149867" y="11169"/>
                      </a:cubicBezTo>
                      <a:cubicBezTo>
                        <a:pt x="151454" y="11169"/>
                        <a:pt x="170348" y="11258"/>
                        <a:pt x="172654" y="10779"/>
                      </a:cubicBezTo>
                      <a:cubicBezTo>
                        <a:pt x="174959" y="10330"/>
                        <a:pt x="178044" y="9073"/>
                        <a:pt x="178912" y="9252"/>
                      </a:cubicBezTo>
                      <a:cubicBezTo>
                        <a:pt x="179780" y="9432"/>
                        <a:pt x="189392" y="7755"/>
                        <a:pt x="195890" y="6707"/>
                      </a:cubicBezTo>
                      <a:cubicBezTo>
                        <a:pt x="202417" y="5629"/>
                        <a:pt x="216521" y="2575"/>
                        <a:pt x="216521" y="2575"/>
                      </a:cubicBezTo>
                      <a:lnTo>
                        <a:pt x="217000" y="5629"/>
                      </a:lnTo>
                      <a:lnTo>
                        <a:pt x="211760" y="8534"/>
                      </a:lnTo>
                      <a:cubicBezTo>
                        <a:pt x="211760" y="8534"/>
                        <a:pt x="228348" y="10061"/>
                        <a:pt x="232600" y="9971"/>
                      </a:cubicBezTo>
                      <a:cubicBezTo>
                        <a:pt x="236882" y="9911"/>
                        <a:pt x="246734" y="10480"/>
                        <a:pt x="246734" y="10480"/>
                      </a:cubicBezTo>
                      <a:lnTo>
                        <a:pt x="254609" y="9252"/>
                      </a:lnTo>
                      <a:lnTo>
                        <a:pt x="271587" y="9252"/>
                      </a:lnTo>
                      <a:cubicBezTo>
                        <a:pt x="275749" y="10869"/>
                        <a:pt x="284403" y="10869"/>
                        <a:pt x="284403" y="12396"/>
                      </a:cubicBezTo>
                      <a:cubicBezTo>
                        <a:pt x="284403" y="13923"/>
                        <a:pt x="282875" y="24793"/>
                        <a:pt x="271587" y="24254"/>
                      </a:cubicBezTo>
                      <a:close/>
                    </a:path>
                  </a:pathLst>
                </a:custGeom>
                <a:gradFill>
                  <a:gsLst>
                    <a:gs pos="0">
                      <a:schemeClr val="l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8" name="Google Shape;4518;p46"/>
                <p:cNvSpPr/>
                <p:nvPr/>
              </p:nvSpPr>
              <p:spPr>
                <a:xfrm>
                  <a:off x="5532100" y="4347400"/>
                  <a:ext cx="1604250" cy="85375"/>
                </a:xfrm>
                <a:custGeom>
                  <a:avLst/>
                  <a:gdLst/>
                  <a:ahLst/>
                  <a:cxnLst/>
                  <a:rect l="l" t="t" r="r" b="b"/>
                  <a:pathLst>
                    <a:path w="64170" h="3415" extrusionOk="0">
                      <a:moveTo>
                        <a:pt x="1" y="1"/>
                      </a:moveTo>
                      <a:lnTo>
                        <a:pt x="8205" y="2246"/>
                      </a:lnTo>
                      <a:cubicBezTo>
                        <a:pt x="8205" y="2246"/>
                        <a:pt x="16589" y="2157"/>
                        <a:pt x="20841" y="2067"/>
                      </a:cubicBezTo>
                      <a:cubicBezTo>
                        <a:pt x="20931" y="2065"/>
                        <a:pt x="21023" y="2065"/>
                        <a:pt x="21118" y="2065"/>
                      </a:cubicBezTo>
                      <a:cubicBezTo>
                        <a:pt x="25573" y="2065"/>
                        <a:pt x="36023" y="3414"/>
                        <a:pt x="36023" y="3414"/>
                      </a:cubicBezTo>
                      <a:lnTo>
                        <a:pt x="42760" y="929"/>
                      </a:lnTo>
                      <a:lnTo>
                        <a:pt x="59828" y="2666"/>
                      </a:lnTo>
                      <a:cubicBezTo>
                        <a:pt x="59828" y="2666"/>
                        <a:pt x="60086" y="2676"/>
                        <a:pt x="60477" y="2676"/>
                      </a:cubicBezTo>
                      <a:cubicBezTo>
                        <a:pt x="61683" y="2676"/>
                        <a:pt x="64147" y="2574"/>
                        <a:pt x="64170" y="1737"/>
                      </a:cubicBezTo>
                      <a:cubicBezTo>
                        <a:pt x="62672" y="1528"/>
                        <a:pt x="61235" y="1168"/>
                        <a:pt x="59828" y="689"/>
                      </a:cubicBezTo>
                      <a:lnTo>
                        <a:pt x="42850" y="689"/>
                      </a:lnTo>
                      <a:lnTo>
                        <a:pt x="34945" y="1917"/>
                      </a:lnTo>
                      <a:cubicBezTo>
                        <a:pt x="34945" y="1917"/>
                        <a:pt x="26508" y="1428"/>
                        <a:pt x="21864" y="1428"/>
                      </a:cubicBezTo>
                      <a:cubicBezTo>
                        <a:pt x="21498" y="1428"/>
                        <a:pt x="21155" y="1431"/>
                        <a:pt x="20841" y="1438"/>
                      </a:cubicBezTo>
                      <a:cubicBezTo>
                        <a:pt x="20753" y="1439"/>
                        <a:pt x="20659" y="1440"/>
                        <a:pt x="20560" y="1440"/>
                      </a:cubicBezTo>
                      <a:cubicBezTo>
                        <a:pt x="16562" y="1440"/>
                        <a:pt x="3507" y="293"/>
                        <a:pt x="1"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19" name="Google Shape;4519;p46"/>
                <p:cNvSpPr/>
                <p:nvPr/>
              </p:nvSpPr>
              <p:spPr>
                <a:xfrm>
                  <a:off x="4865875" y="4809275"/>
                  <a:ext cx="93600" cy="68150"/>
                </a:xfrm>
                <a:custGeom>
                  <a:avLst/>
                  <a:gdLst/>
                  <a:ahLst/>
                  <a:cxnLst/>
                  <a:rect l="l" t="t" r="r" b="b"/>
                  <a:pathLst>
                    <a:path w="3744" h="2726" extrusionOk="0">
                      <a:moveTo>
                        <a:pt x="749" y="0"/>
                      </a:moveTo>
                      <a:lnTo>
                        <a:pt x="0" y="60"/>
                      </a:lnTo>
                      <a:lnTo>
                        <a:pt x="3474" y="2725"/>
                      </a:lnTo>
                      <a:lnTo>
                        <a:pt x="3743" y="2306"/>
                      </a:lnTo>
                      <a:lnTo>
                        <a:pt x="749"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0" name="Google Shape;4520;p46"/>
                <p:cNvSpPr/>
                <p:nvPr/>
              </p:nvSpPr>
              <p:spPr>
                <a:xfrm>
                  <a:off x="238125" y="4134075"/>
                  <a:ext cx="5425000" cy="321900"/>
                </a:xfrm>
                <a:custGeom>
                  <a:avLst/>
                  <a:gdLst/>
                  <a:ahLst/>
                  <a:cxnLst/>
                  <a:rect l="l" t="t" r="r" b="b"/>
                  <a:pathLst>
                    <a:path w="217000" h="12876" extrusionOk="0">
                      <a:moveTo>
                        <a:pt x="0" y="0"/>
                      </a:moveTo>
                      <a:lnTo>
                        <a:pt x="0" y="629"/>
                      </a:lnTo>
                      <a:cubicBezTo>
                        <a:pt x="0" y="629"/>
                        <a:pt x="23333" y="7579"/>
                        <a:pt x="32450" y="7579"/>
                      </a:cubicBezTo>
                      <a:cubicBezTo>
                        <a:pt x="32565" y="7579"/>
                        <a:pt x="32678" y="7578"/>
                        <a:pt x="32788" y="7575"/>
                      </a:cubicBezTo>
                      <a:cubicBezTo>
                        <a:pt x="41621" y="7396"/>
                        <a:pt x="65935" y="6917"/>
                        <a:pt x="67463" y="6917"/>
                      </a:cubicBezTo>
                      <a:cubicBezTo>
                        <a:pt x="69020" y="6917"/>
                        <a:pt x="82225" y="12875"/>
                        <a:pt x="82225" y="12875"/>
                      </a:cubicBezTo>
                      <a:cubicBezTo>
                        <a:pt x="82225" y="12875"/>
                        <a:pt x="104839" y="10596"/>
                        <a:pt x="112464" y="10596"/>
                      </a:cubicBezTo>
                      <a:cubicBezTo>
                        <a:pt x="112989" y="10596"/>
                        <a:pt x="113444" y="10606"/>
                        <a:pt x="113815" y="10630"/>
                      </a:cubicBezTo>
                      <a:cubicBezTo>
                        <a:pt x="119564" y="11019"/>
                        <a:pt x="148280" y="11797"/>
                        <a:pt x="149867" y="11797"/>
                      </a:cubicBezTo>
                      <a:cubicBezTo>
                        <a:pt x="150300" y="11797"/>
                        <a:pt x="152020" y="11804"/>
                        <a:pt x="154340" y="11804"/>
                      </a:cubicBezTo>
                      <a:cubicBezTo>
                        <a:pt x="160526" y="11804"/>
                        <a:pt x="170977" y="11757"/>
                        <a:pt x="172654" y="11408"/>
                      </a:cubicBezTo>
                      <a:cubicBezTo>
                        <a:pt x="174211" y="11089"/>
                        <a:pt x="176726" y="10942"/>
                        <a:pt x="178487" y="10942"/>
                      </a:cubicBezTo>
                      <a:cubicBezTo>
                        <a:pt x="179368" y="10942"/>
                        <a:pt x="180060" y="10979"/>
                        <a:pt x="180349" y="11049"/>
                      </a:cubicBezTo>
                      <a:cubicBezTo>
                        <a:pt x="180386" y="11056"/>
                        <a:pt x="180437" y="11060"/>
                        <a:pt x="180499" y="11060"/>
                      </a:cubicBezTo>
                      <a:cubicBezTo>
                        <a:pt x="181962" y="11060"/>
                        <a:pt x="190230" y="9118"/>
                        <a:pt x="196489" y="8085"/>
                      </a:cubicBezTo>
                      <a:cubicBezTo>
                        <a:pt x="203016" y="7037"/>
                        <a:pt x="216521" y="3204"/>
                        <a:pt x="216521" y="3204"/>
                      </a:cubicBezTo>
                      <a:lnTo>
                        <a:pt x="216910" y="5689"/>
                      </a:lnTo>
                      <a:lnTo>
                        <a:pt x="217000" y="5629"/>
                      </a:lnTo>
                      <a:lnTo>
                        <a:pt x="216521" y="2575"/>
                      </a:lnTo>
                      <a:cubicBezTo>
                        <a:pt x="216521" y="2575"/>
                        <a:pt x="202417" y="5629"/>
                        <a:pt x="195890" y="6707"/>
                      </a:cubicBezTo>
                      <a:cubicBezTo>
                        <a:pt x="189717" y="7703"/>
                        <a:pt x="180735" y="9266"/>
                        <a:pt x="179107" y="9266"/>
                      </a:cubicBezTo>
                      <a:cubicBezTo>
                        <a:pt x="179021" y="9266"/>
                        <a:pt x="178955" y="9261"/>
                        <a:pt x="178912" y="9252"/>
                      </a:cubicBezTo>
                      <a:cubicBezTo>
                        <a:pt x="178855" y="9240"/>
                        <a:pt x="178788" y="9235"/>
                        <a:pt x="178712" y="9235"/>
                      </a:cubicBezTo>
                      <a:cubicBezTo>
                        <a:pt x="177640" y="9235"/>
                        <a:pt x="174807" y="10360"/>
                        <a:pt x="172654" y="10779"/>
                      </a:cubicBezTo>
                      <a:cubicBezTo>
                        <a:pt x="170977" y="11128"/>
                        <a:pt x="160526" y="11175"/>
                        <a:pt x="154340" y="11175"/>
                      </a:cubicBezTo>
                      <a:cubicBezTo>
                        <a:pt x="152020" y="11175"/>
                        <a:pt x="150300" y="11169"/>
                        <a:pt x="149867" y="11169"/>
                      </a:cubicBezTo>
                      <a:cubicBezTo>
                        <a:pt x="148280" y="11169"/>
                        <a:pt x="119564" y="10390"/>
                        <a:pt x="113815" y="10031"/>
                      </a:cubicBezTo>
                      <a:cubicBezTo>
                        <a:pt x="108096" y="9642"/>
                        <a:pt x="81177" y="9582"/>
                        <a:pt x="81177" y="9582"/>
                      </a:cubicBezTo>
                      <a:cubicBezTo>
                        <a:pt x="81177" y="9582"/>
                        <a:pt x="68990" y="6288"/>
                        <a:pt x="67463" y="6288"/>
                      </a:cubicBezTo>
                      <a:cubicBezTo>
                        <a:pt x="65935" y="6288"/>
                        <a:pt x="41621" y="6767"/>
                        <a:pt x="32788" y="6947"/>
                      </a:cubicBezTo>
                      <a:cubicBezTo>
                        <a:pt x="32678" y="6949"/>
                        <a:pt x="32565" y="6950"/>
                        <a:pt x="32450" y="6950"/>
                      </a:cubicBezTo>
                      <a:cubicBezTo>
                        <a:pt x="23333" y="6950"/>
                        <a:pt x="0" y="0"/>
                        <a:pt x="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1" name="Google Shape;4521;p46"/>
                <p:cNvSpPr/>
                <p:nvPr/>
              </p:nvSpPr>
              <p:spPr>
                <a:xfrm>
                  <a:off x="238125" y="4432400"/>
                  <a:ext cx="7067400" cy="534850"/>
                </a:xfrm>
                <a:custGeom>
                  <a:avLst/>
                  <a:gdLst/>
                  <a:ahLst/>
                  <a:cxnLst/>
                  <a:rect l="l" t="t" r="r" b="b"/>
                  <a:pathLst>
                    <a:path w="282696" h="21394" extrusionOk="0">
                      <a:moveTo>
                        <a:pt x="23368" y="1"/>
                      </a:moveTo>
                      <a:cubicBezTo>
                        <a:pt x="16299" y="1"/>
                        <a:pt x="7546" y="421"/>
                        <a:pt x="0" y="1391"/>
                      </a:cubicBezTo>
                      <a:lnTo>
                        <a:pt x="0" y="16662"/>
                      </a:lnTo>
                      <a:cubicBezTo>
                        <a:pt x="0" y="16662"/>
                        <a:pt x="22458" y="14357"/>
                        <a:pt x="28416" y="14027"/>
                      </a:cubicBezTo>
                      <a:cubicBezTo>
                        <a:pt x="31873" y="13836"/>
                        <a:pt x="42051" y="13706"/>
                        <a:pt x="51498" y="13706"/>
                      </a:cubicBezTo>
                      <a:cubicBezTo>
                        <a:pt x="58334" y="13706"/>
                        <a:pt x="64788" y="13774"/>
                        <a:pt x="68031" y="13937"/>
                      </a:cubicBezTo>
                      <a:cubicBezTo>
                        <a:pt x="75757" y="14357"/>
                        <a:pt x="87375" y="15704"/>
                        <a:pt x="90429" y="15944"/>
                      </a:cubicBezTo>
                      <a:cubicBezTo>
                        <a:pt x="91378" y="16018"/>
                        <a:pt x="95227" y="16040"/>
                        <a:pt x="100263" y="16040"/>
                      </a:cubicBezTo>
                      <a:cubicBezTo>
                        <a:pt x="107872" y="16040"/>
                        <a:pt x="118192" y="15989"/>
                        <a:pt x="125317" y="15989"/>
                      </a:cubicBezTo>
                      <a:cubicBezTo>
                        <a:pt x="128654" y="15989"/>
                        <a:pt x="131290" y="16001"/>
                        <a:pt x="132619" y="16033"/>
                      </a:cubicBezTo>
                      <a:cubicBezTo>
                        <a:pt x="138668" y="16183"/>
                        <a:pt x="149118" y="17141"/>
                        <a:pt x="149268" y="17141"/>
                      </a:cubicBezTo>
                      <a:cubicBezTo>
                        <a:pt x="149394" y="17141"/>
                        <a:pt x="157780" y="16632"/>
                        <a:pt x="164306" y="16632"/>
                      </a:cubicBezTo>
                      <a:cubicBezTo>
                        <a:pt x="165529" y="16632"/>
                        <a:pt x="166687" y="16650"/>
                        <a:pt x="167713" y="16692"/>
                      </a:cubicBezTo>
                      <a:cubicBezTo>
                        <a:pt x="174241" y="16932"/>
                        <a:pt x="186098" y="21393"/>
                        <a:pt x="186098" y="21393"/>
                      </a:cubicBezTo>
                      <a:lnTo>
                        <a:pt x="188853" y="17381"/>
                      </a:lnTo>
                      <a:lnTo>
                        <a:pt x="185110" y="14536"/>
                      </a:lnTo>
                      <a:cubicBezTo>
                        <a:pt x="185110" y="14536"/>
                        <a:pt x="201669" y="12919"/>
                        <a:pt x="209634" y="12111"/>
                      </a:cubicBezTo>
                      <a:cubicBezTo>
                        <a:pt x="210453" y="12025"/>
                        <a:pt x="211416" y="11986"/>
                        <a:pt x="212500" y="11986"/>
                      </a:cubicBezTo>
                      <a:cubicBezTo>
                        <a:pt x="221309" y="11986"/>
                        <a:pt x="238155" y="14520"/>
                        <a:pt x="251560" y="14520"/>
                      </a:cubicBezTo>
                      <a:cubicBezTo>
                        <a:pt x="252547" y="14520"/>
                        <a:pt x="253514" y="14506"/>
                        <a:pt x="254459" y="14476"/>
                      </a:cubicBezTo>
                      <a:cubicBezTo>
                        <a:pt x="257481" y="12521"/>
                        <a:pt x="262197" y="11999"/>
                        <a:pt x="266235" y="11999"/>
                      </a:cubicBezTo>
                      <a:cubicBezTo>
                        <a:pt x="268318" y="11999"/>
                        <a:pt x="270221" y="12138"/>
                        <a:pt x="271617" y="12291"/>
                      </a:cubicBezTo>
                      <a:cubicBezTo>
                        <a:pt x="272109" y="12346"/>
                        <a:pt x="272582" y="12372"/>
                        <a:pt x="273037" y="12372"/>
                      </a:cubicBezTo>
                      <a:cubicBezTo>
                        <a:pt x="279929" y="12372"/>
                        <a:pt x="282696" y="6392"/>
                        <a:pt x="282696" y="6392"/>
                      </a:cubicBezTo>
                      <a:lnTo>
                        <a:pt x="282696" y="6392"/>
                      </a:lnTo>
                      <a:cubicBezTo>
                        <a:pt x="273867" y="6995"/>
                        <a:pt x="248693" y="7975"/>
                        <a:pt x="237177" y="7975"/>
                      </a:cubicBezTo>
                      <a:cubicBezTo>
                        <a:pt x="236117" y="7975"/>
                        <a:pt x="235172" y="7967"/>
                        <a:pt x="234367" y="7949"/>
                      </a:cubicBezTo>
                      <a:cubicBezTo>
                        <a:pt x="221765" y="7640"/>
                        <a:pt x="205953" y="6253"/>
                        <a:pt x="194601" y="6253"/>
                      </a:cubicBezTo>
                      <a:cubicBezTo>
                        <a:pt x="193842" y="6253"/>
                        <a:pt x="193103" y="6259"/>
                        <a:pt x="192386" y="6272"/>
                      </a:cubicBezTo>
                      <a:cubicBezTo>
                        <a:pt x="182184" y="6459"/>
                        <a:pt x="175014" y="7806"/>
                        <a:pt x="166029" y="7806"/>
                      </a:cubicBezTo>
                      <a:cubicBezTo>
                        <a:pt x="164915" y="7806"/>
                        <a:pt x="163772" y="7786"/>
                        <a:pt x="162593" y="7739"/>
                      </a:cubicBezTo>
                      <a:cubicBezTo>
                        <a:pt x="162118" y="7719"/>
                        <a:pt x="161608" y="7710"/>
                        <a:pt x="161064" y="7710"/>
                      </a:cubicBezTo>
                      <a:cubicBezTo>
                        <a:pt x="150848" y="7710"/>
                        <a:pt x="128912" y="11039"/>
                        <a:pt x="114975" y="11039"/>
                      </a:cubicBezTo>
                      <a:cubicBezTo>
                        <a:pt x="112890" y="11039"/>
                        <a:pt x="110984" y="10965"/>
                        <a:pt x="109323" y="10793"/>
                      </a:cubicBezTo>
                      <a:cubicBezTo>
                        <a:pt x="95969" y="9416"/>
                        <a:pt x="81506" y="1661"/>
                        <a:pt x="72942" y="1661"/>
                      </a:cubicBezTo>
                      <a:cubicBezTo>
                        <a:pt x="71577" y="1661"/>
                        <a:pt x="69882" y="1664"/>
                        <a:pt x="67964" y="1664"/>
                      </a:cubicBezTo>
                      <a:cubicBezTo>
                        <a:pt x="57893" y="1664"/>
                        <a:pt x="41649" y="1580"/>
                        <a:pt x="34405" y="523"/>
                      </a:cubicBezTo>
                      <a:cubicBezTo>
                        <a:pt x="32045" y="188"/>
                        <a:pt x="28081" y="1"/>
                        <a:pt x="2336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2" name="Google Shape;4522;p46"/>
                <p:cNvSpPr/>
                <p:nvPr/>
              </p:nvSpPr>
              <p:spPr>
                <a:xfrm>
                  <a:off x="4915275" y="4336175"/>
                  <a:ext cx="1128900" cy="413225"/>
                </a:xfrm>
                <a:custGeom>
                  <a:avLst/>
                  <a:gdLst/>
                  <a:ahLst/>
                  <a:cxnLst/>
                  <a:rect l="l" t="t" r="r" b="b"/>
                  <a:pathLst>
                    <a:path w="45156" h="16529" extrusionOk="0">
                      <a:moveTo>
                        <a:pt x="330" y="1"/>
                      </a:moveTo>
                      <a:lnTo>
                        <a:pt x="0" y="60"/>
                      </a:lnTo>
                      <a:cubicBezTo>
                        <a:pt x="1498" y="929"/>
                        <a:pt x="3025" y="1677"/>
                        <a:pt x="4642" y="2336"/>
                      </a:cubicBezTo>
                      <a:cubicBezTo>
                        <a:pt x="9762" y="4432"/>
                        <a:pt x="16110" y="5720"/>
                        <a:pt x="22458" y="5959"/>
                      </a:cubicBezTo>
                      <a:cubicBezTo>
                        <a:pt x="24045" y="6049"/>
                        <a:pt x="25692" y="6049"/>
                        <a:pt x="27279" y="6079"/>
                      </a:cubicBezTo>
                      <a:cubicBezTo>
                        <a:pt x="32339" y="6109"/>
                        <a:pt x="37579" y="6199"/>
                        <a:pt x="42311" y="7606"/>
                      </a:cubicBezTo>
                      <a:cubicBezTo>
                        <a:pt x="44017" y="8115"/>
                        <a:pt x="44886" y="8893"/>
                        <a:pt x="44886" y="9912"/>
                      </a:cubicBezTo>
                      <a:cubicBezTo>
                        <a:pt x="44916" y="12067"/>
                        <a:pt x="41143" y="14942"/>
                        <a:pt x="38687" y="15720"/>
                      </a:cubicBezTo>
                      <a:cubicBezTo>
                        <a:pt x="37969" y="15990"/>
                        <a:pt x="37190" y="16229"/>
                        <a:pt x="36382" y="16469"/>
                      </a:cubicBezTo>
                      <a:lnTo>
                        <a:pt x="37011" y="16529"/>
                      </a:lnTo>
                      <a:cubicBezTo>
                        <a:pt x="37639" y="16349"/>
                        <a:pt x="38208" y="16170"/>
                        <a:pt x="38777" y="15990"/>
                      </a:cubicBezTo>
                      <a:cubicBezTo>
                        <a:pt x="41023" y="15241"/>
                        <a:pt x="45155" y="12367"/>
                        <a:pt x="45125" y="9912"/>
                      </a:cubicBezTo>
                      <a:cubicBezTo>
                        <a:pt x="45125" y="8774"/>
                        <a:pt x="44197" y="7905"/>
                        <a:pt x="42400" y="7366"/>
                      </a:cubicBezTo>
                      <a:cubicBezTo>
                        <a:pt x="37609" y="5959"/>
                        <a:pt x="32369" y="5899"/>
                        <a:pt x="27279" y="5839"/>
                      </a:cubicBezTo>
                      <a:cubicBezTo>
                        <a:pt x="25692" y="5809"/>
                        <a:pt x="24045" y="5779"/>
                        <a:pt x="22488" y="5720"/>
                      </a:cubicBezTo>
                      <a:cubicBezTo>
                        <a:pt x="18595" y="5570"/>
                        <a:pt x="8474" y="4702"/>
                        <a:pt x="33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3" name="Google Shape;4523;p46"/>
                <p:cNvSpPr/>
                <p:nvPr/>
              </p:nvSpPr>
              <p:spPr>
                <a:xfrm>
                  <a:off x="4776775" y="4357875"/>
                  <a:ext cx="990425" cy="385550"/>
                </a:xfrm>
                <a:custGeom>
                  <a:avLst/>
                  <a:gdLst/>
                  <a:ahLst/>
                  <a:cxnLst/>
                  <a:rect l="l" t="t" r="r" b="b"/>
                  <a:pathLst>
                    <a:path w="39617" h="15422" extrusionOk="0">
                      <a:moveTo>
                        <a:pt x="360" y="1"/>
                      </a:moveTo>
                      <a:lnTo>
                        <a:pt x="1" y="61"/>
                      </a:lnTo>
                      <a:cubicBezTo>
                        <a:pt x="2666" y="1678"/>
                        <a:pt x="5540" y="2935"/>
                        <a:pt x="8535" y="3804"/>
                      </a:cubicBezTo>
                      <a:cubicBezTo>
                        <a:pt x="12727" y="5121"/>
                        <a:pt x="16979" y="6139"/>
                        <a:pt x="21261" y="6888"/>
                      </a:cubicBezTo>
                      <a:cubicBezTo>
                        <a:pt x="23566" y="7247"/>
                        <a:pt x="25872" y="7487"/>
                        <a:pt x="28178" y="7576"/>
                      </a:cubicBezTo>
                      <a:cubicBezTo>
                        <a:pt x="30214" y="7696"/>
                        <a:pt x="32310" y="7846"/>
                        <a:pt x="34346" y="8175"/>
                      </a:cubicBezTo>
                      <a:lnTo>
                        <a:pt x="34765" y="8205"/>
                      </a:lnTo>
                      <a:cubicBezTo>
                        <a:pt x="36262" y="8415"/>
                        <a:pt x="39377" y="8864"/>
                        <a:pt x="39377" y="10630"/>
                      </a:cubicBezTo>
                      <a:cubicBezTo>
                        <a:pt x="39377" y="11858"/>
                        <a:pt x="36891" y="12367"/>
                        <a:pt x="35244" y="12726"/>
                      </a:cubicBezTo>
                      <a:cubicBezTo>
                        <a:pt x="34765" y="12816"/>
                        <a:pt x="34316" y="12936"/>
                        <a:pt x="33837" y="13086"/>
                      </a:cubicBezTo>
                      <a:cubicBezTo>
                        <a:pt x="32340" y="13565"/>
                        <a:pt x="30783" y="13954"/>
                        <a:pt x="29226" y="14254"/>
                      </a:cubicBezTo>
                      <a:cubicBezTo>
                        <a:pt x="27699" y="14553"/>
                        <a:pt x="26171" y="14942"/>
                        <a:pt x="24704" y="15421"/>
                      </a:cubicBezTo>
                      <a:lnTo>
                        <a:pt x="25872" y="15302"/>
                      </a:lnTo>
                      <a:cubicBezTo>
                        <a:pt x="27010" y="14972"/>
                        <a:pt x="28178" y="14733"/>
                        <a:pt x="29286" y="14493"/>
                      </a:cubicBezTo>
                      <a:cubicBezTo>
                        <a:pt x="30873" y="14194"/>
                        <a:pt x="32400" y="13804"/>
                        <a:pt x="33927" y="13295"/>
                      </a:cubicBezTo>
                      <a:cubicBezTo>
                        <a:pt x="34376" y="13146"/>
                        <a:pt x="34855" y="13056"/>
                        <a:pt x="35304" y="12966"/>
                      </a:cubicBezTo>
                      <a:cubicBezTo>
                        <a:pt x="37131" y="12577"/>
                        <a:pt x="39616" y="12038"/>
                        <a:pt x="39616" y="10601"/>
                      </a:cubicBezTo>
                      <a:cubicBezTo>
                        <a:pt x="39586" y="8624"/>
                        <a:pt x="36472" y="8205"/>
                        <a:pt x="34795" y="7966"/>
                      </a:cubicBezTo>
                      <a:cubicBezTo>
                        <a:pt x="34645" y="7966"/>
                        <a:pt x="34526" y="7936"/>
                        <a:pt x="34406" y="7906"/>
                      </a:cubicBezTo>
                      <a:cubicBezTo>
                        <a:pt x="32340" y="7606"/>
                        <a:pt x="30244" y="7457"/>
                        <a:pt x="28208" y="7337"/>
                      </a:cubicBezTo>
                      <a:cubicBezTo>
                        <a:pt x="25902" y="7217"/>
                        <a:pt x="23596" y="7007"/>
                        <a:pt x="21321" y="6648"/>
                      </a:cubicBezTo>
                      <a:cubicBezTo>
                        <a:pt x="17039" y="5900"/>
                        <a:pt x="12787" y="4881"/>
                        <a:pt x="8625" y="3594"/>
                      </a:cubicBezTo>
                      <a:cubicBezTo>
                        <a:pt x="5750" y="2726"/>
                        <a:pt x="2965" y="1528"/>
                        <a:pt x="36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4" name="Google Shape;4524;p46"/>
                <p:cNvSpPr/>
                <p:nvPr/>
              </p:nvSpPr>
              <p:spPr>
                <a:xfrm>
                  <a:off x="5804600" y="4370600"/>
                  <a:ext cx="1473975" cy="268775"/>
                </a:xfrm>
                <a:custGeom>
                  <a:avLst/>
                  <a:gdLst/>
                  <a:ahLst/>
                  <a:cxnLst/>
                  <a:rect l="l" t="t" r="r" b="b"/>
                  <a:pathLst>
                    <a:path w="58959" h="10751" extrusionOk="0">
                      <a:moveTo>
                        <a:pt x="0" y="1"/>
                      </a:moveTo>
                      <a:lnTo>
                        <a:pt x="0" y="1"/>
                      </a:lnTo>
                      <a:cubicBezTo>
                        <a:pt x="659" y="240"/>
                        <a:pt x="1378" y="480"/>
                        <a:pt x="2006" y="690"/>
                      </a:cubicBezTo>
                      <a:cubicBezTo>
                        <a:pt x="2725" y="929"/>
                        <a:pt x="3414" y="1139"/>
                        <a:pt x="3983" y="1378"/>
                      </a:cubicBezTo>
                      <a:cubicBezTo>
                        <a:pt x="7935" y="3025"/>
                        <a:pt x="12427" y="4672"/>
                        <a:pt x="16978" y="6109"/>
                      </a:cubicBezTo>
                      <a:cubicBezTo>
                        <a:pt x="22428" y="7906"/>
                        <a:pt x="28057" y="9163"/>
                        <a:pt x="33746" y="9912"/>
                      </a:cubicBezTo>
                      <a:cubicBezTo>
                        <a:pt x="37939" y="10391"/>
                        <a:pt x="42131" y="10660"/>
                        <a:pt x="46353" y="10720"/>
                      </a:cubicBezTo>
                      <a:lnTo>
                        <a:pt x="47191" y="10720"/>
                      </a:lnTo>
                      <a:cubicBezTo>
                        <a:pt x="47700" y="10720"/>
                        <a:pt x="58150" y="10750"/>
                        <a:pt x="58779" y="10750"/>
                      </a:cubicBezTo>
                      <a:lnTo>
                        <a:pt x="58959" y="10511"/>
                      </a:lnTo>
                      <a:cubicBezTo>
                        <a:pt x="58330" y="10511"/>
                        <a:pt x="47700" y="10481"/>
                        <a:pt x="47221" y="10481"/>
                      </a:cubicBezTo>
                      <a:lnTo>
                        <a:pt x="46383" y="10481"/>
                      </a:lnTo>
                      <a:cubicBezTo>
                        <a:pt x="42161" y="10421"/>
                        <a:pt x="37939" y="10151"/>
                        <a:pt x="33776" y="9672"/>
                      </a:cubicBezTo>
                      <a:cubicBezTo>
                        <a:pt x="28087" y="8924"/>
                        <a:pt x="22488" y="7666"/>
                        <a:pt x="17068" y="5870"/>
                      </a:cubicBezTo>
                      <a:cubicBezTo>
                        <a:pt x="12517" y="4432"/>
                        <a:pt x="8025" y="2815"/>
                        <a:pt x="4073" y="1139"/>
                      </a:cubicBezTo>
                      <a:cubicBezTo>
                        <a:pt x="3504" y="899"/>
                        <a:pt x="2815" y="690"/>
                        <a:pt x="2096" y="450"/>
                      </a:cubicBezTo>
                      <a:cubicBezTo>
                        <a:pt x="1707" y="330"/>
                        <a:pt x="1288" y="210"/>
                        <a:pt x="899" y="61"/>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5" name="Google Shape;4525;p46"/>
                <p:cNvSpPr/>
                <p:nvPr/>
              </p:nvSpPr>
              <p:spPr>
                <a:xfrm>
                  <a:off x="5995475" y="4381850"/>
                  <a:ext cx="1322025" cy="184200"/>
                </a:xfrm>
                <a:custGeom>
                  <a:avLst/>
                  <a:gdLst/>
                  <a:ahLst/>
                  <a:cxnLst/>
                  <a:rect l="l" t="t" r="r" b="b"/>
                  <a:pathLst>
                    <a:path w="52881" h="7368" extrusionOk="0">
                      <a:moveTo>
                        <a:pt x="1" y="0"/>
                      </a:moveTo>
                      <a:cubicBezTo>
                        <a:pt x="719" y="269"/>
                        <a:pt x="1408" y="539"/>
                        <a:pt x="2097" y="749"/>
                      </a:cubicBezTo>
                      <a:cubicBezTo>
                        <a:pt x="9493" y="3144"/>
                        <a:pt x="17039" y="4970"/>
                        <a:pt x="24704" y="6228"/>
                      </a:cubicBezTo>
                      <a:cubicBezTo>
                        <a:pt x="29526" y="6979"/>
                        <a:pt x="34403" y="7368"/>
                        <a:pt x="39283" y="7368"/>
                      </a:cubicBezTo>
                      <a:cubicBezTo>
                        <a:pt x="39464" y="7368"/>
                        <a:pt x="39645" y="7367"/>
                        <a:pt x="39826" y="7366"/>
                      </a:cubicBezTo>
                      <a:cubicBezTo>
                        <a:pt x="40305" y="7366"/>
                        <a:pt x="52372" y="7336"/>
                        <a:pt x="52881" y="7306"/>
                      </a:cubicBezTo>
                      <a:lnTo>
                        <a:pt x="52881" y="7096"/>
                      </a:lnTo>
                      <a:cubicBezTo>
                        <a:pt x="52372" y="7126"/>
                        <a:pt x="40305" y="7126"/>
                        <a:pt x="39826" y="7126"/>
                      </a:cubicBezTo>
                      <a:cubicBezTo>
                        <a:pt x="39631" y="7128"/>
                        <a:pt x="39437" y="7128"/>
                        <a:pt x="39243" y="7128"/>
                      </a:cubicBezTo>
                      <a:cubicBezTo>
                        <a:pt x="34379" y="7128"/>
                        <a:pt x="29543" y="6767"/>
                        <a:pt x="24734" y="6018"/>
                      </a:cubicBezTo>
                      <a:cubicBezTo>
                        <a:pt x="17098" y="4761"/>
                        <a:pt x="9553" y="2934"/>
                        <a:pt x="2187" y="539"/>
                      </a:cubicBezTo>
                      <a:cubicBezTo>
                        <a:pt x="1708" y="389"/>
                        <a:pt x="1258" y="210"/>
                        <a:pt x="809" y="30"/>
                      </a:cubicBezTo>
                      <a:cubicBezTo>
                        <a:pt x="540" y="30"/>
                        <a:pt x="300" y="0"/>
                        <a:pt x="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6" name="Google Shape;4526;p46"/>
                <p:cNvSpPr/>
                <p:nvPr/>
              </p:nvSpPr>
              <p:spPr>
                <a:xfrm>
                  <a:off x="6437150" y="4388575"/>
                  <a:ext cx="897575" cy="39700"/>
                </a:xfrm>
                <a:custGeom>
                  <a:avLst/>
                  <a:gdLst/>
                  <a:ahLst/>
                  <a:cxnLst/>
                  <a:rect l="l" t="t" r="r" b="b"/>
                  <a:pathLst>
                    <a:path w="35903" h="1588" extrusionOk="0">
                      <a:moveTo>
                        <a:pt x="629" y="0"/>
                      </a:moveTo>
                      <a:lnTo>
                        <a:pt x="0" y="90"/>
                      </a:lnTo>
                      <a:cubicBezTo>
                        <a:pt x="4881" y="1348"/>
                        <a:pt x="10301" y="1587"/>
                        <a:pt x="15511" y="1587"/>
                      </a:cubicBezTo>
                      <a:cubicBezTo>
                        <a:pt x="17128" y="1587"/>
                        <a:pt x="18715" y="1558"/>
                        <a:pt x="20272" y="1528"/>
                      </a:cubicBezTo>
                      <a:lnTo>
                        <a:pt x="21889" y="1498"/>
                      </a:lnTo>
                      <a:cubicBezTo>
                        <a:pt x="22488" y="1498"/>
                        <a:pt x="35334" y="1587"/>
                        <a:pt x="35903" y="1587"/>
                      </a:cubicBezTo>
                      <a:lnTo>
                        <a:pt x="35214" y="1348"/>
                      </a:lnTo>
                      <a:cubicBezTo>
                        <a:pt x="34615" y="1348"/>
                        <a:pt x="22488" y="1258"/>
                        <a:pt x="21889" y="1258"/>
                      </a:cubicBezTo>
                      <a:lnTo>
                        <a:pt x="20272" y="1288"/>
                      </a:lnTo>
                      <a:cubicBezTo>
                        <a:pt x="18747" y="1310"/>
                        <a:pt x="17179" y="1331"/>
                        <a:pt x="15591" y="1331"/>
                      </a:cubicBezTo>
                      <a:cubicBezTo>
                        <a:pt x="10567" y="1331"/>
                        <a:pt x="5339" y="1115"/>
                        <a:pt x="629"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7" name="Google Shape;4527;p46"/>
                <p:cNvSpPr/>
                <p:nvPr/>
              </p:nvSpPr>
              <p:spPr>
                <a:xfrm>
                  <a:off x="5123375" y="4244100"/>
                  <a:ext cx="315175" cy="136275"/>
                </a:xfrm>
                <a:custGeom>
                  <a:avLst/>
                  <a:gdLst/>
                  <a:ahLst/>
                  <a:cxnLst/>
                  <a:rect l="l" t="t" r="r" b="b"/>
                  <a:pathLst>
                    <a:path w="12607" h="5451" extrusionOk="0">
                      <a:moveTo>
                        <a:pt x="12607" y="1"/>
                      </a:moveTo>
                      <a:lnTo>
                        <a:pt x="12367" y="60"/>
                      </a:lnTo>
                      <a:cubicBezTo>
                        <a:pt x="11948" y="2216"/>
                        <a:pt x="11080" y="4073"/>
                        <a:pt x="9732" y="4791"/>
                      </a:cubicBezTo>
                      <a:cubicBezTo>
                        <a:pt x="9175" y="5087"/>
                        <a:pt x="8524" y="5235"/>
                        <a:pt x="7782" y="5235"/>
                      </a:cubicBezTo>
                      <a:cubicBezTo>
                        <a:pt x="5895" y="5235"/>
                        <a:pt x="3420" y="4279"/>
                        <a:pt x="390" y="2366"/>
                      </a:cubicBezTo>
                      <a:lnTo>
                        <a:pt x="360" y="2336"/>
                      </a:lnTo>
                      <a:lnTo>
                        <a:pt x="1" y="2366"/>
                      </a:lnTo>
                      <a:cubicBezTo>
                        <a:pt x="91" y="2426"/>
                        <a:pt x="180" y="2486"/>
                        <a:pt x="270" y="2546"/>
                      </a:cubicBezTo>
                      <a:cubicBezTo>
                        <a:pt x="3324" y="4492"/>
                        <a:pt x="5870" y="5450"/>
                        <a:pt x="7816" y="5450"/>
                      </a:cubicBezTo>
                      <a:cubicBezTo>
                        <a:pt x="8535" y="5450"/>
                        <a:pt x="9223" y="5300"/>
                        <a:pt x="9852" y="4971"/>
                      </a:cubicBezTo>
                      <a:cubicBezTo>
                        <a:pt x="11259" y="4252"/>
                        <a:pt x="12188" y="2246"/>
                        <a:pt x="1260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8" name="Google Shape;4528;p46"/>
                <p:cNvSpPr/>
                <p:nvPr/>
              </p:nvSpPr>
              <p:spPr>
                <a:xfrm>
                  <a:off x="4396500" y="4612675"/>
                  <a:ext cx="831700" cy="236300"/>
                </a:xfrm>
                <a:custGeom>
                  <a:avLst/>
                  <a:gdLst/>
                  <a:ahLst/>
                  <a:cxnLst/>
                  <a:rect l="l" t="t" r="r" b="b"/>
                  <a:pathLst>
                    <a:path w="33268" h="9452" extrusionOk="0">
                      <a:moveTo>
                        <a:pt x="26347" y="1"/>
                      </a:moveTo>
                      <a:cubicBezTo>
                        <a:pt x="25830" y="1"/>
                        <a:pt x="25343" y="37"/>
                        <a:pt x="24914" y="109"/>
                      </a:cubicBezTo>
                      <a:cubicBezTo>
                        <a:pt x="23836" y="259"/>
                        <a:pt x="22728" y="409"/>
                        <a:pt x="21650" y="528"/>
                      </a:cubicBezTo>
                      <a:cubicBezTo>
                        <a:pt x="20063" y="708"/>
                        <a:pt x="18416" y="888"/>
                        <a:pt x="16829" y="1247"/>
                      </a:cubicBezTo>
                      <a:cubicBezTo>
                        <a:pt x="14164" y="1816"/>
                        <a:pt x="12457" y="2954"/>
                        <a:pt x="10301" y="4421"/>
                      </a:cubicBezTo>
                      <a:lnTo>
                        <a:pt x="9702" y="4810"/>
                      </a:lnTo>
                      <a:cubicBezTo>
                        <a:pt x="6977" y="6547"/>
                        <a:pt x="4073" y="7984"/>
                        <a:pt x="1049" y="9032"/>
                      </a:cubicBezTo>
                      <a:lnTo>
                        <a:pt x="1" y="9451"/>
                      </a:lnTo>
                      <a:lnTo>
                        <a:pt x="659" y="9451"/>
                      </a:lnTo>
                      <a:lnTo>
                        <a:pt x="1109" y="9272"/>
                      </a:lnTo>
                      <a:cubicBezTo>
                        <a:pt x="4163" y="8194"/>
                        <a:pt x="7097" y="6756"/>
                        <a:pt x="9822" y="5020"/>
                      </a:cubicBezTo>
                      <a:lnTo>
                        <a:pt x="10421" y="4601"/>
                      </a:lnTo>
                      <a:cubicBezTo>
                        <a:pt x="12547" y="3163"/>
                        <a:pt x="14254" y="2025"/>
                        <a:pt x="16859" y="1486"/>
                      </a:cubicBezTo>
                      <a:cubicBezTo>
                        <a:pt x="18446" y="1157"/>
                        <a:pt x="20093" y="948"/>
                        <a:pt x="21650" y="768"/>
                      </a:cubicBezTo>
                      <a:cubicBezTo>
                        <a:pt x="22758" y="648"/>
                        <a:pt x="23866" y="528"/>
                        <a:pt x="24944" y="349"/>
                      </a:cubicBezTo>
                      <a:cubicBezTo>
                        <a:pt x="25358" y="283"/>
                        <a:pt x="25824" y="251"/>
                        <a:pt x="26318" y="251"/>
                      </a:cubicBezTo>
                      <a:cubicBezTo>
                        <a:pt x="28319" y="251"/>
                        <a:pt x="30767" y="783"/>
                        <a:pt x="32040" y="1816"/>
                      </a:cubicBezTo>
                      <a:cubicBezTo>
                        <a:pt x="32729" y="2325"/>
                        <a:pt x="32998" y="3223"/>
                        <a:pt x="32759" y="4032"/>
                      </a:cubicBezTo>
                      <a:cubicBezTo>
                        <a:pt x="32489" y="4780"/>
                        <a:pt x="32070" y="5499"/>
                        <a:pt x="31501" y="6068"/>
                      </a:cubicBezTo>
                      <a:lnTo>
                        <a:pt x="31860" y="6038"/>
                      </a:lnTo>
                      <a:cubicBezTo>
                        <a:pt x="32370" y="5469"/>
                        <a:pt x="32759" y="4810"/>
                        <a:pt x="32968" y="4091"/>
                      </a:cubicBezTo>
                      <a:cubicBezTo>
                        <a:pt x="33268" y="3193"/>
                        <a:pt x="32968" y="2205"/>
                        <a:pt x="32190" y="1636"/>
                      </a:cubicBezTo>
                      <a:cubicBezTo>
                        <a:pt x="30900" y="561"/>
                        <a:pt x="28389" y="1"/>
                        <a:pt x="2634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9" name="Google Shape;4529;p46"/>
                <p:cNvSpPr/>
                <p:nvPr/>
              </p:nvSpPr>
              <p:spPr>
                <a:xfrm>
                  <a:off x="6353300" y="4766975"/>
                  <a:ext cx="297225" cy="25100"/>
                </a:xfrm>
                <a:custGeom>
                  <a:avLst/>
                  <a:gdLst/>
                  <a:ahLst/>
                  <a:cxnLst/>
                  <a:rect l="l" t="t" r="r" b="b"/>
                  <a:pathLst>
                    <a:path w="11889" h="1004" extrusionOk="0">
                      <a:moveTo>
                        <a:pt x="10646" y="0"/>
                      </a:moveTo>
                      <a:cubicBezTo>
                        <a:pt x="8575" y="0"/>
                        <a:pt x="6508" y="125"/>
                        <a:pt x="4462" y="375"/>
                      </a:cubicBezTo>
                      <a:cubicBezTo>
                        <a:pt x="3893" y="435"/>
                        <a:pt x="3354" y="495"/>
                        <a:pt x="2815" y="524"/>
                      </a:cubicBezTo>
                      <a:cubicBezTo>
                        <a:pt x="2785" y="524"/>
                        <a:pt x="1618" y="644"/>
                        <a:pt x="1" y="944"/>
                      </a:cubicBezTo>
                      <a:lnTo>
                        <a:pt x="1079" y="1004"/>
                      </a:lnTo>
                      <a:cubicBezTo>
                        <a:pt x="1737" y="884"/>
                        <a:pt x="2366" y="824"/>
                        <a:pt x="2815" y="764"/>
                      </a:cubicBezTo>
                      <a:cubicBezTo>
                        <a:pt x="3384" y="734"/>
                        <a:pt x="3923" y="674"/>
                        <a:pt x="4462" y="614"/>
                      </a:cubicBezTo>
                      <a:cubicBezTo>
                        <a:pt x="6510" y="372"/>
                        <a:pt x="8583" y="251"/>
                        <a:pt x="10636" y="251"/>
                      </a:cubicBezTo>
                      <a:cubicBezTo>
                        <a:pt x="10864" y="251"/>
                        <a:pt x="11092" y="252"/>
                        <a:pt x="11319" y="255"/>
                      </a:cubicBezTo>
                      <a:cubicBezTo>
                        <a:pt x="11499" y="165"/>
                        <a:pt x="11679" y="105"/>
                        <a:pt x="11888" y="15"/>
                      </a:cubicBezTo>
                      <a:cubicBezTo>
                        <a:pt x="11474" y="5"/>
                        <a:pt x="11060" y="0"/>
                        <a:pt x="10646"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0" name="Google Shape;4530;p46"/>
                <p:cNvSpPr/>
                <p:nvPr/>
              </p:nvSpPr>
              <p:spPr>
                <a:xfrm>
                  <a:off x="238125" y="4749375"/>
                  <a:ext cx="432700" cy="58425"/>
                </a:xfrm>
                <a:custGeom>
                  <a:avLst/>
                  <a:gdLst/>
                  <a:ahLst/>
                  <a:cxnLst/>
                  <a:rect l="l" t="t" r="r" b="b"/>
                  <a:pathLst>
                    <a:path w="17308" h="2337" extrusionOk="0">
                      <a:moveTo>
                        <a:pt x="0" y="1"/>
                      </a:moveTo>
                      <a:lnTo>
                        <a:pt x="0" y="270"/>
                      </a:lnTo>
                      <a:cubicBezTo>
                        <a:pt x="2515" y="390"/>
                        <a:pt x="5060" y="630"/>
                        <a:pt x="7636" y="1019"/>
                      </a:cubicBezTo>
                      <a:cubicBezTo>
                        <a:pt x="7875" y="1079"/>
                        <a:pt x="8354" y="1139"/>
                        <a:pt x="8953" y="1228"/>
                      </a:cubicBezTo>
                      <a:cubicBezTo>
                        <a:pt x="10570" y="1408"/>
                        <a:pt x="13504" y="1797"/>
                        <a:pt x="16439" y="2336"/>
                      </a:cubicBezTo>
                      <a:lnTo>
                        <a:pt x="17307" y="2247"/>
                      </a:lnTo>
                      <a:cubicBezTo>
                        <a:pt x="14702" y="1767"/>
                        <a:pt x="11768" y="1348"/>
                        <a:pt x="8983" y="959"/>
                      </a:cubicBezTo>
                      <a:lnTo>
                        <a:pt x="7666" y="779"/>
                      </a:lnTo>
                      <a:cubicBezTo>
                        <a:pt x="5090" y="390"/>
                        <a:pt x="2545" y="151"/>
                        <a:pt x="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1" name="Google Shape;4531;p46"/>
                <p:cNvSpPr/>
                <p:nvPr/>
              </p:nvSpPr>
              <p:spPr>
                <a:xfrm>
                  <a:off x="4573175" y="4719025"/>
                  <a:ext cx="476125" cy="153150"/>
                </a:xfrm>
                <a:custGeom>
                  <a:avLst/>
                  <a:gdLst/>
                  <a:ahLst/>
                  <a:cxnLst/>
                  <a:rect l="l" t="t" r="r" b="b"/>
                  <a:pathLst>
                    <a:path w="19045" h="6126" extrusionOk="0">
                      <a:moveTo>
                        <a:pt x="11718" y="1"/>
                      </a:moveTo>
                      <a:cubicBezTo>
                        <a:pt x="9868" y="1"/>
                        <a:pt x="7963" y="320"/>
                        <a:pt x="6169" y="885"/>
                      </a:cubicBezTo>
                      <a:cubicBezTo>
                        <a:pt x="4402" y="1454"/>
                        <a:pt x="1497" y="3760"/>
                        <a:pt x="0" y="6066"/>
                      </a:cubicBezTo>
                      <a:lnTo>
                        <a:pt x="240" y="6125"/>
                      </a:lnTo>
                      <a:cubicBezTo>
                        <a:pt x="1737" y="3910"/>
                        <a:pt x="4552" y="1634"/>
                        <a:pt x="6229" y="1095"/>
                      </a:cubicBezTo>
                      <a:cubicBezTo>
                        <a:pt x="7994" y="543"/>
                        <a:pt x="9869" y="233"/>
                        <a:pt x="11689" y="233"/>
                      </a:cubicBezTo>
                      <a:cubicBezTo>
                        <a:pt x="14314" y="233"/>
                        <a:pt x="16823" y="879"/>
                        <a:pt x="18715" y="2383"/>
                      </a:cubicBezTo>
                      <a:lnTo>
                        <a:pt x="19044" y="2353"/>
                      </a:lnTo>
                      <a:cubicBezTo>
                        <a:pt x="17093" y="706"/>
                        <a:pt x="14467" y="1"/>
                        <a:pt x="1171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2" name="Google Shape;4532;p46"/>
                <p:cNvSpPr/>
                <p:nvPr/>
              </p:nvSpPr>
              <p:spPr>
                <a:xfrm>
                  <a:off x="4677225" y="4876225"/>
                  <a:ext cx="237325" cy="60325"/>
                </a:xfrm>
                <a:custGeom>
                  <a:avLst/>
                  <a:gdLst/>
                  <a:ahLst/>
                  <a:cxnLst/>
                  <a:rect l="l" t="t" r="r" b="b"/>
                  <a:pathLst>
                    <a:path w="9493" h="2413" extrusionOk="0">
                      <a:moveTo>
                        <a:pt x="3062" y="1"/>
                      </a:moveTo>
                      <a:cubicBezTo>
                        <a:pt x="1821" y="1"/>
                        <a:pt x="862" y="302"/>
                        <a:pt x="0" y="855"/>
                      </a:cubicBezTo>
                      <a:lnTo>
                        <a:pt x="330" y="945"/>
                      </a:lnTo>
                      <a:cubicBezTo>
                        <a:pt x="1105" y="488"/>
                        <a:pt x="1985" y="242"/>
                        <a:pt x="3077" y="242"/>
                      </a:cubicBezTo>
                      <a:cubicBezTo>
                        <a:pt x="3629" y="242"/>
                        <a:pt x="4236" y="305"/>
                        <a:pt x="4911" y="436"/>
                      </a:cubicBezTo>
                      <a:cubicBezTo>
                        <a:pt x="6498" y="796"/>
                        <a:pt x="8025" y="1484"/>
                        <a:pt x="9343" y="2413"/>
                      </a:cubicBezTo>
                      <a:lnTo>
                        <a:pt x="9493" y="2203"/>
                      </a:lnTo>
                      <a:cubicBezTo>
                        <a:pt x="8115" y="1245"/>
                        <a:pt x="6588" y="556"/>
                        <a:pt x="4971" y="197"/>
                      </a:cubicBezTo>
                      <a:cubicBezTo>
                        <a:pt x="4263" y="65"/>
                        <a:pt x="3633" y="1"/>
                        <a:pt x="306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3" name="Google Shape;4533;p46"/>
                <p:cNvSpPr/>
                <p:nvPr/>
              </p:nvSpPr>
              <p:spPr>
                <a:xfrm>
                  <a:off x="6026175" y="4659450"/>
                  <a:ext cx="1185025" cy="108675"/>
                </a:xfrm>
                <a:custGeom>
                  <a:avLst/>
                  <a:gdLst/>
                  <a:ahLst/>
                  <a:cxnLst/>
                  <a:rect l="l" t="t" r="r" b="b"/>
                  <a:pathLst>
                    <a:path w="47401" h="4347" extrusionOk="0">
                      <a:moveTo>
                        <a:pt x="27732" y="1"/>
                      </a:moveTo>
                      <a:cubicBezTo>
                        <a:pt x="26681" y="1"/>
                        <a:pt x="25652" y="15"/>
                        <a:pt x="24644" y="35"/>
                      </a:cubicBezTo>
                      <a:cubicBezTo>
                        <a:pt x="16290" y="214"/>
                        <a:pt x="8085" y="2011"/>
                        <a:pt x="0" y="4287"/>
                      </a:cubicBezTo>
                      <a:lnTo>
                        <a:pt x="659" y="4346"/>
                      </a:lnTo>
                      <a:cubicBezTo>
                        <a:pt x="8534" y="2161"/>
                        <a:pt x="16529" y="424"/>
                        <a:pt x="24614" y="274"/>
                      </a:cubicBezTo>
                      <a:cubicBezTo>
                        <a:pt x="25641" y="254"/>
                        <a:pt x="26686" y="240"/>
                        <a:pt x="27751" y="240"/>
                      </a:cubicBezTo>
                      <a:cubicBezTo>
                        <a:pt x="31436" y="240"/>
                        <a:pt x="35358" y="409"/>
                        <a:pt x="39586" y="1083"/>
                      </a:cubicBezTo>
                      <a:cubicBezTo>
                        <a:pt x="39735" y="1113"/>
                        <a:pt x="46862" y="1711"/>
                        <a:pt x="47012" y="1711"/>
                      </a:cubicBezTo>
                      <a:lnTo>
                        <a:pt x="47401" y="1472"/>
                      </a:lnTo>
                      <a:cubicBezTo>
                        <a:pt x="47251" y="1472"/>
                        <a:pt x="39765" y="873"/>
                        <a:pt x="39646" y="873"/>
                      </a:cubicBezTo>
                      <a:cubicBezTo>
                        <a:pt x="35380" y="174"/>
                        <a:pt x="31423" y="1"/>
                        <a:pt x="2773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4" name="Google Shape;4534;p46"/>
                <p:cNvSpPr/>
                <p:nvPr/>
              </p:nvSpPr>
              <p:spPr>
                <a:xfrm>
                  <a:off x="1161875" y="4301000"/>
                  <a:ext cx="1007625" cy="476850"/>
                </a:xfrm>
                <a:custGeom>
                  <a:avLst/>
                  <a:gdLst/>
                  <a:ahLst/>
                  <a:cxnLst/>
                  <a:rect l="l" t="t" r="r" b="b"/>
                  <a:pathLst>
                    <a:path w="40305" h="19074" extrusionOk="0">
                      <a:moveTo>
                        <a:pt x="9253" y="0"/>
                      </a:moveTo>
                      <a:cubicBezTo>
                        <a:pt x="10570" y="509"/>
                        <a:pt x="11858" y="1018"/>
                        <a:pt x="13115" y="1557"/>
                      </a:cubicBezTo>
                      <a:cubicBezTo>
                        <a:pt x="15990" y="2815"/>
                        <a:pt x="18924" y="3923"/>
                        <a:pt x="21919" y="4791"/>
                      </a:cubicBezTo>
                      <a:cubicBezTo>
                        <a:pt x="26470" y="6049"/>
                        <a:pt x="30872" y="7336"/>
                        <a:pt x="34884" y="9462"/>
                      </a:cubicBezTo>
                      <a:cubicBezTo>
                        <a:pt x="36831" y="10450"/>
                        <a:pt x="40035" y="12157"/>
                        <a:pt x="39675" y="14762"/>
                      </a:cubicBezTo>
                      <a:cubicBezTo>
                        <a:pt x="39346" y="17277"/>
                        <a:pt x="36621" y="17696"/>
                        <a:pt x="34405" y="18026"/>
                      </a:cubicBezTo>
                      <a:cubicBezTo>
                        <a:pt x="34016" y="18086"/>
                        <a:pt x="33657" y="18145"/>
                        <a:pt x="33327" y="18205"/>
                      </a:cubicBezTo>
                      <a:cubicBezTo>
                        <a:pt x="31561" y="18505"/>
                        <a:pt x="29794" y="18714"/>
                        <a:pt x="28027" y="18834"/>
                      </a:cubicBezTo>
                      <a:lnTo>
                        <a:pt x="27668" y="18864"/>
                      </a:lnTo>
                      <a:cubicBezTo>
                        <a:pt x="27877" y="18205"/>
                        <a:pt x="27997" y="17517"/>
                        <a:pt x="28027" y="16828"/>
                      </a:cubicBezTo>
                      <a:cubicBezTo>
                        <a:pt x="28117" y="14702"/>
                        <a:pt x="27189" y="12696"/>
                        <a:pt x="25362" y="11019"/>
                      </a:cubicBezTo>
                      <a:cubicBezTo>
                        <a:pt x="22009" y="7995"/>
                        <a:pt x="18266" y="6468"/>
                        <a:pt x="14283" y="4881"/>
                      </a:cubicBezTo>
                      <a:lnTo>
                        <a:pt x="13205" y="4432"/>
                      </a:lnTo>
                      <a:cubicBezTo>
                        <a:pt x="9163" y="2785"/>
                        <a:pt x="5031" y="1378"/>
                        <a:pt x="839" y="180"/>
                      </a:cubicBezTo>
                      <a:lnTo>
                        <a:pt x="0" y="180"/>
                      </a:lnTo>
                      <a:cubicBezTo>
                        <a:pt x="4462" y="1408"/>
                        <a:pt x="8833" y="2905"/>
                        <a:pt x="13145" y="4671"/>
                      </a:cubicBezTo>
                      <a:lnTo>
                        <a:pt x="14223" y="5090"/>
                      </a:lnTo>
                      <a:cubicBezTo>
                        <a:pt x="18176" y="6707"/>
                        <a:pt x="21889" y="8204"/>
                        <a:pt x="25213" y="11199"/>
                      </a:cubicBezTo>
                      <a:cubicBezTo>
                        <a:pt x="27009" y="12816"/>
                        <a:pt x="27877" y="14762"/>
                        <a:pt x="27818" y="16828"/>
                      </a:cubicBezTo>
                      <a:cubicBezTo>
                        <a:pt x="27758" y="17517"/>
                        <a:pt x="27608" y="18205"/>
                        <a:pt x="27368" y="18894"/>
                      </a:cubicBezTo>
                      <a:cubicBezTo>
                        <a:pt x="26859" y="18924"/>
                        <a:pt x="26320" y="18954"/>
                        <a:pt x="25811" y="19014"/>
                      </a:cubicBezTo>
                      <a:lnTo>
                        <a:pt x="28057" y="19074"/>
                      </a:lnTo>
                      <a:cubicBezTo>
                        <a:pt x="29824" y="18954"/>
                        <a:pt x="31590" y="18744"/>
                        <a:pt x="33357" y="18445"/>
                      </a:cubicBezTo>
                      <a:cubicBezTo>
                        <a:pt x="33687" y="18385"/>
                        <a:pt x="34046" y="18325"/>
                        <a:pt x="34435" y="18265"/>
                      </a:cubicBezTo>
                      <a:cubicBezTo>
                        <a:pt x="36711" y="17906"/>
                        <a:pt x="39525" y="17457"/>
                        <a:pt x="39885" y="14792"/>
                      </a:cubicBezTo>
                      <a:cubicBezTo>
                        <a:pt x="40304" y="12007"/>
                        <a:pt x="37010" y="10300"/>
                        <a:pt x="35034" y="9252"/>
                      </a:cubicBezTo>
                      <a:cubicBezTo>
                        <a:pt x="30962" y="7127"/>
                        <a:pt x="26560" y="5809"/>
                        <a:pt x="21979" y="4581"/>
                      </a:cubicBezTo>
                      <a:cubicBezTo>
                        <a:pt x="18984" y="3683"/>
                        <a:pt x="16080" y="2605"/>
                        <a:pt x="13205" y="1348"/>
                      </a:cubicBezTo>
                      <a:cubicBezTo>
                        <a:pt x="12157" y="898"/>
                        <a:pt x="11019" y="449"/>
                        <a:pt x="991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5" name="Google Shape;4535;p46"/>
                <p:cNvSpPr/>
                <p:nvPr/>
              </p:nvSpPr>
              <p:spPr>
                <a:xfrm>
                  <a:off x="2613375" y="4395300"/>
                  <a:ext cx="1228450" cy="437950"/>
                </a:xfrm>
                <a:custGeom>
                  <a:avLst/>
                  <a:gdLst/>
                  <a:ahLst/>
                  <a:cxnLst/>
                  <a:rect l="l" t="t" r="r" b="b"/>
                  <a:pathLst>
                    <a:path w="49138" h="17518" extrusionOk="0">
                      <a:moveTo>
                        <a:pt x="30333" y="1"/>
                      </a:moveTo>
                      <a:lnTo>
                        <a:pt x="30333" y="1"/>
                      </a:lnTo>
                      <a:cubicBezTo>
                        <a:pt x="35064" y="779"/>
                        <a:pt x="39137" y="1648"/>
                        <a:pt x="42879" y="2636"/>
                      </a:cubicBezTo>
                      <a:cubicBezTo>
                        <a:pt x="44077" y="2935"/>
                        <a:pt x="47670" y="3894"/>
                        <a:pt x="48569" y="5750"/>
                      </a:cubicBezTo>
                      <a:cubicBezTo>
                        <a:pt x="48838" y="6289"/>
                        <a:pt x="48868" y="6918"/>
                        <a:pt x="48599" y="7487"/>
                      </a:cubicBezTo>
                      <a:cubicBezTo>
                        <a:pt x="47850" y="9313"/>
                        <a:pt x="44317" y="9583"/>
                        <a:pt x="41742" y="9762"/>
                      </a:cubicBezTo>
                      <a:cubicBezTo>
                        <a:pt x="41083" y="9792"/>
                        <a:pt x="40424" y="9882"/>
                        <a:pt x="39795" y="9972"/>
                      </a:cubicBezTo>
                      <a:cubicBezTo>
                        <a:pt x="37879" y="10331"/>
                        <a:pt x="35933" y="10571"/>
                        <a:pt x="34046" y="10780"/>
                      </a:cubicBezTo>
                      <a:cubicBezTo>
                        <a:pt x="31022" y="11140"/>
                        <a:pt x="27878" y="11529"/>
                        <a:pt x="24824" y="12427"/>
                      </a:cubicBezTo>
                      <a:cubicBezTo>
                        <a:pt x="18955" y="14194"/>
                        <a:pt x="12936" y="15571"/>
                        <a:pt x="6857" y="16559"/>
                      </a:cubicBezTo>
                      <a:cubicBezTo>
                        <a:pt x="4522" y="16949"/>
                        <a:pt x="2246" y="17248"/>
                        <a:pt x="0" y="17487"/>
                      </a:cubicBezTo>
                      <a:lnTo>
                        <a:pt x="1977" y="17517"/>
                      </a:lnTo>
                      <a:cubicBezTo>
                        <a:pt x="3594" y="17308"/>
                        <a:pt x="5241" y="17068"/>
                        <a:pt x="6917" y="16799"/>
                      </a:cubicBezTo>
                      <a:cubicBezTo>
                        <a:pt x="12996" y="15811"/>
                        <a:pt x="19015" y="14433"/>
                        <a:pt x="24913" y="12667"/>
                      </a:cubicBezTo>
                      <a:cubicBezTo>
                        <a:pt x="27938" y="11768"/>
                        <a:pt x="31052" y="11409"/>
                        <a:pt x="34076" y="11020"/>
                      </a:cubicBezTo>
                      <a:cubicBezTo>
                        <a:pt x="35963" y="10810"/>
                        <a:pt x="37939" y="10571"/>
                        <a:pt x="39855" y="10211"/>
                      </a:cubicBezTo>
                      <a:cubicBezTo>
                        <a:pt x="40484" y="10092"/>
                        <a:pt x="41143" y="10032"/>
                        <a:pt x="41772" y="10002"/>
                      </a:cubicBezTo>
                      <a:cubicBezTo>
                        <a:pt x="44407" y="9822"/>
                        <a:pt x="48030" y="9553"/>
                        <a:pt x="48838" y="7576"/>
                      </a:cubicBezTo>
                      <a:cubicBezTo>
                        <a:pt x="49138" y="6948"/>
                        <a:pt x="49108" y="6229"/>
                        <a:pt x="48808" y="5630"/>
                      </a:cubicBezTo>
                      <a:cubicBezTo>
                        <a:pt x="47850" y="3684"/>
                        <a:pt x="44167" y="2726"/>
                        <a:pt x="42969" y="2396"/>
                      </a:cubicBezTo>
                      <a:cubicBezTo>
                        <a:pt x="39675" y="1528"/>
                        <a:pt x="36172" y="779"/>
                        <a:pt x="32160" y="61"/>
                      </a:cubicBezTo>
                      <a:lnTo>
                        <a:pt x="30333"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6" name="Google Shape;4536;p46"/>
                <p:cNvSpPr/>
                <p:nvPr/>
              </p:nvSpPr>
              <p:spPr>
                <a:xfrm>
                  <a:off x="238125" y="4220150"/>
                  <a:ext cx="1413350" cy="554700"/>
                </a:xfrm>
                <a:custGeom>
                  <a:avLst/>
                  <a:gdLst/>
                  <a:ahLst/>
                  <a:cxnLst/>
                  <a:rect l="l" t="t" r="r" b="b"/>
                  <a:pathLst>
                    <a:path w="56534" h="22188" extrusionOk="0">
                      <a:moveTo>
                        <a:pt x="0" y="0"/>
                      </a:moveTo>
                      <a:lnTo>
                        <a:pt x="0" y="240"/>
                      </a:lnTo>
                      <a:cubicBezTo>
                        <a:pt x="1407" y="569"/>
                        <a:pt x="2815" y="839"/>
                        <a:pt x="4192" y="1108"/>
                      </a:cubicBezTo>
                      <a:cubicBezTo>
                        <a:pt x="5689" y="1378"/>
                        <a:pt x="7246" y="1677"/>
                        <a:pt x="8743" y="2066"/>
                      </a:cubicBezTo>
                      <a:cubicBezTo>
                        <a:pt x="15151" y="3683"/>
                        <a:pt x="21499" y="5779"/>
                        <a:pt x="27398" y="7845"/>
                      </a:cubicBezTo>
                      <a:cubicBezTo>
                        <a:pt x="31321" y="9223"/>
                        <a:pt x="35333" y="10450"/>
                        <a:pt x="39196" y="11588"/>
                      </a:cubicBezTo>
                      <a:cubicBezTo>
                        <a:pt x="42250" y="12516"/>
                        <a:pt x="45424" y="13445"/>
                        <a:pt x="48508" y="14463"/>
                      </a:cubicBezTo>
                      <a:cubicBezTo>
                        <a:pt x="48808" y="14582"/>
                        <a:pt x="49167" y="14672"/>
                        <a:pt x="49556" y="14792"/>
                      </a:cubicBezTo>
                      <a:cubicBezTo>
                        <a:pt x="51862" y="15481"/>
                        <a:pt x="55725" y="16649"/>
                        <a:pt x="56144" y="18445"/>
                      </a:cubicBezTo>
                      <a:cubicBezTo>
                        <a:pt x="56294" y="19104"/>
                        <a:pt x="55994" y="19792"/>
                        <a:pt x="55246" y="20511"/>
                      </a:cubicBezTo>
                      <a:cubicBezTo>
                        <a:pt x="54407" y="21260"/>
                        <a:pt x="53449" y="21829"/>
                        <a:pt x="52401" y="22188"/>
                      </a:cubicBezTo>
                      <a:lnTo>
                        <a:pt x="53030" y="22188"/>
                      </a:lnTo>
                      <a:cubicBezTo>
                        <a:pt x="53898" y="21859"/>
                        <a:pt x="54707" y="21350"/>
                        <a:pt x="55395" y="20691"/>
                      </a:cubicBezTo>
                      <a:cubicBezTo>
                        <a:pt x="56204" y="19912"/>
                        <a:pt x="56533" y="19164"/>
                        <a:pt x="56354" y="18415"/>
                      </a:cubicBezTo>
                      <a:cubicBezTo>
                        <a:pt x="55904" y="16439"/>
                        <a:pt x="51982" y="15271"/>
                        <a:pt x="49616" y="14582"/>
                      </a:cubicBezTo>
                      <a:cubicBezTo>
                        <a:pt x="49227" y="14463"/>
                        <a:pt x="48868" y="14343"/>
                        <a:pt x="48598" y="14253"/>
                      </a:cubicBezTo>
                      <a:cubicBezTo>
                        <a:pt x="45484" y="13235"/>
                        <a:pt x="42340" y="12277"/>
                        <a:pt x="39286" y="11379"/>
                      </a:cubicBezTo>
                      <a:cubicBezTo>
                        <a:pt x="35393" y="10211"/>
                        <a:pt x="31381" y="9013"/>
                        <a:pt x="27458" y="7636"/>
                      </a:cubicBezTo>
                      <a:cubicBezTo>
                        <a:pt x="21559" y="5570"/>
                        <a:pt x="15211" y="3414"/>
                        <a:pt x="8803" y="1827"/>
                      </a:cubicBezTo>
                      <a:cubicBezTo>
                        <a:pt x="7306" y="1438"/>
                        <a:pt x="5719" y="1168"/>
                        <a:pt x="4222" y="869"/>
                      </a:cubicBezTo>
                      <a:cubicBezTo>
                        <a:pt x="2845" y="599"/>
                        <a:pt x="1407" y="33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7" name="Google Shape;4537;p46"/>
                <p:cNvSpPr/>
                <p:nvPr/>
              </p:nvSpPr>
              <p:spPr>
                <a:xfrm>
                  <a:off x="238125" y="4497875"/>
                  <a:ext cx="1099675" cy="276975"/>
                </a:xfrm>
                <a:custGeom>
                  <a:avLst/>
                  <a:gdLst/>
                  <a:ahLst/>
                  <a:cxnLst/>
                  <a:rect l="l" t="t" r="r" b="b"/>
                  <a:pathLst>
                    <a:path w="43987" h="11079" extrusionOk="0">
                      <a:moveTo>
                        <a:pt x="0" y="0"/>
                      </a:moveTo>
                      <a:lnTo>
                        <a:pt x="0" y="240"/>
                      </a:lnTo>
                      <a:lnTo>
                        <a:pt x="3204" y="749"/>
                      </a:lnTo>
                      <a:cubicBezTo>
                        <a:pt x="5510" y="1168"/>
                        <a:pt x="7875" y="1527"/>
                        <a:pt x="10241" y="1916"/>
                      </a:cubicBezTo>
                      <a:cubicBezTo>
                        <a:pt x="12516" y="2246"/>
                        <a:pt x="14852" y="2545"/>
                        <a:pt x="17098" y="2845"/>
                      </a:cubicBezTo>
                      <a:cubicBezTo>
                        <a:pt x="21769" y="3503"/>
                        <a:pt x="26620" y="4132"/>
                        <a:pt x="31351" y="5090"/>
                      </a:cubicBezTo>
                      <a:lnTo>
                        <a:pt x="32638" y="5360"/>
                      </a:lnTo>
                      <a:cubicBezTo>
                        <a:pt x="36202" y="6049"/>
                        <a:pt x="40274" y="6827"/>
                        <a:pt x="42999" y="9252"/>
                      </a:cubicBezTo>
                      <a:cubicBezTo>
                        <a:pt x="43508" y="9702"/>
                        <a:pt x="43747" y="10121"/>
                        <a:pt x="43747" y="10540"/>
                      </a:cubicBezTo>
                      <a:cubicBezTo>
                        <a:pt x="43747" y="10720"/>
                        <a:pt x="43687" y="10899"/>
                        <a:pt x="43568" y="11079"/>
                      </a:cubicBezTo>
                      <a:lnTo>
                        <a:pt x="43867" y="11079"/>
                      </a:lnTo>
                      <a:cubicBezTo>
                        <a:pt x="43927" y="10899"/>
                        <a:pt x="43987" y="10720"/>
                        <a:pt x="43987" y="10510"/>
                      </a:cubicBezTo>
                      <a:cubicBezTo>
                        <a:pt x="43987" y="10031"/>
                        <a:pt x="43717" y="9582"/>
                        <a:pt x="43148" y="9073"/>
                      </a:cubicBezTo>
                      <a:cubicBezTo>
                        <a:pt x="40394" y="6617"/>
                        <a:pt x="36291" y="5809"/>
                        <a:pt x="32668" y="5120"/>
                      </a:cubicBezTo>
                      <a:lnTo>
                        <a:pt x="31381" y="4851"/>
                      </a:lnTo>
                      <a:cubicBezTo>
                        <a:pt x="26650" y="3893"/>
                        <a:pt x="21799" y="3234"/>
                        <a:pt x="17128" y="2605"/>
                      </a:cubicBezTo>
                      <a:cubicBezTo>
                        <a:pt x="14882" y="2306"/>
                        <a:pt x="12546" y="2006"/>
                        <a:pt x="10271" y="1647"/>
                      </a:cubicBezTo>
                      <a:cubicBezTo>
                        <a:pt x="7935" y="1318"/>
                        <a:pt x="5540" y="898"/>
                        <a:pt x="3234" y="539"/>
                      </a:cubicBezTo>
                      <a:lnTo>
                        <a:pt x="0"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8" name="Google Shape;4538;p46"/>
                <p:cNvSpPr/>
                <p:nvPr/>
              </p:nvSpPr>
              <p:spPr>
                <a:xfrm>
                  <a:off x="3239950" y="4410275"/>
                  <a:ext cx="861625" cy="421475"/>
                </a:xfrm>
                <a:custGeom>
                  <a:avLst/>
                  <a:gdLst/>
                  <a:ahLst/>
                  <a:cxnLst/>
                  <a:rect l="l" t="t" r="r" b="b"/>
                  <a:pathLst>
                    <a:path w="34465" h="16859" extrusionOk="0">
                      <a:moveTo>
                        <a:pt x="23925" y="1"/>
                      </a:moveTo>
                      <a:lnTo>
                        <a:pt x="23925" y="1"/>
                      </a:lnTo>
                      <a:cubicBezTo>
                        <a:pt x="26171" y="420"/>
                        <a:pt x="28327" y="1169"/>
                        <a:pt x="30363" y="2187"/>
                      </a:cubicBezTo>
                      <a:cubicBezTo>
                        <a:pt x="30512" y="2247"/>
                        <a:pt x="30662" y="2336"/>
                        <a:pt x="30812" y="2396"/>
                      </a:cubicBezTo>
                      <a:cubicBezTo>
                        <a:pt x="31710" y="2815"/>
                        <a:pt x="33028" y="3474"/>
                        <a:pt x="33327" y="4223"/>
                      </a:cubicBezTo>
                      <a:cubicBezTo>
                        <a:pt x="34166" y="6199"/>
                        <a:pt x="31171" y="8534"/>
                        <a:pt x="30033" y="9193"/>
                      </a:cubicBezTo>
                      <a:cubicBezTo>
                        <a:pt x="24374" y="12517"/>
                        <a:pt x="17876" y="13625"/>
                        <a:pt x="11618" y="14673"/>
                      </a:cubicBezTo>
                      <a:cubicBezTo>
                        <a:pt x="10061" y="14942"/>
                        <a:pt x="8444" y="15212"/>
                        <a:pt x="6887" y="15511"/>
                      </a:cubicBezTo>
                      <a:cubicBezTo>
                        <a:pt x="6109" y="15661"/>
                        <a:pt x="5330" y="15811"/>
                        <a:pt x="4581" y="15930"/>
                      </a:cubicBezTo>
                      <a:cubicBezTo>
                        <a:pt x="3084" y="16200"/>
                        <a:pt x="1527" y="16499"/>
                        <a:pt x="0" y="16859"/>
                      </a:cubicBezTo>
                      <a:lnTo>
                        <a:pt x="1048" y="16859"/>
                      </a:lnTo>
                      <a:cubicBezTo>
                        <a:pt x="2216" y="16589"/>
                        <a:pt x="3414" y="16379"/>
                        <a:pt x="4611" y="16170"/>
                      </a:cubicBezTo>
                      <a:cubicBezTo>
                        <a:pt x="5360" y="16050"/>
                        <a:pt x="6168" y="15900"/>
                        <a:pt x="6917" y="15751"/>
                      </a:cubicBezTo>
                      <a:cubicBezTo>
                        <a:pt x="8474" y="15451"/>
                        <a:pt x="10091" y="15182"/>
                        <a:pt x="11648" y="14912"/>
                      </a:cubicBezTo>
                      <a:cubicBezTo>
                        <a:pt x="17936" y="13864"/>
                        <a:pt x="24464" y="12756"/>
                        <a:pt x="30153" y="9403"/>
                      </a:cubicBezTo>
                      <a:cubicBezTo>
                        <a:pt x="31411" y="8654"/>
                        <a:pt x="34465" y="6289"/>
                        <a:pt x="33567" y="4103"/>
                      </a:cubicBezTo>
                      <a:cubicBezTo>
                        <a:pt x="33207" y="3295"/>
                        <a:pt x="31830" y="2636"/>
                        <a:pt x="30932" y="2187"/>
                      </a:cubicBezTo>
                      <a:lnTo>
                        <a:pt x="30482" y="1977"/>
                      </a:lnTo>
                      <a:cubicBezTo>
                        <a:pt x="28806" y="1109"/>
                        <a:pt x="27039" y="480"/>
                        <a:pt x="25212" y="31"/>
                      </a:cubicBezTo>
                      <a:lnTo>
                        <a:pt x="23925"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9" name="Google Shape;4539;p46"/>
                <p:cNvSpPr/>
                <p:nvPr/>
              </p:nvSpPr>
              <p:spPr>
                <a:xfrm>
                  <a:off x="238125" y="4625875"/>
                  <a:ext cx="814475" cy="152725"/>
                </a:xfrm>
                <a:custGeom>
                  <a:avLst/>
                  <a:gdLst/>
                  <a:ahLst/>
                  <a:cxnLst/>
                  <a:rect l="l" t="t" r="r" b="b"/>
                  <a:pathLst>
                    <a:path w="32579" h="6109" extrusionOk="0">
                      <a:moveTo>
                        <a:pt x="0" y="0"/>
                      </a:moveTo>
                      <a:lnTo>
                        <a:pt x="0" y="240"/>
                      </a:lnTo>
                      <a:cubicBezTo>
                        <a:pt x="659" y="300"/>
                        <a:pt x="1347" y="330"/>
                        <a:pt x="2006" y="330"/>
                      </a:cubicBezTo>
                      <a:cubicBezTo>
                        <a:pt x="4971" y="479"/>
                        <a:pt x="7875" y="779"/>
                        <a:pt x="10780" y="1258"/>
                      </a:cubicBezTo>
                      <a:cubicBezTo>
                        <a:pt x="11917" y="1438"/>
                        <a:pt x="13055" y="1587"/>
                        <a:pt x="14223" y="1737"/>
                      </a:cubicBezTo>
                      <a:cubicBezTo>
                        <a:pt x="20691" y="2575"/>
                        <a:pt x="26650" y="3534"/>
                        <a:pt x="32039" y="6109"/>
                      </a:cubicBezTo>
                      <a:lnTo>
                        <a:pt x="32578" y="6109"/>
                      </a:lnTo>
                      <a:cubicBezTo>
                        <a:pt x="27039" y="3354"/>
                        <a:pt x="20930" y="2366"/>
                        <a:pt x="14253" y="1497"/>
                      </a:cubicBezTo>
                      <a:cubicBezTo>
                        <a:pt x="13115" y="1348"/>
                        <a:pt x="11947" y="1198"/>
                        <a:pt x="10840" y="1018"/>
                      </a:cubicBezTo>
                      <a:cubicBezTo>
                        <a:pt x="7905" y="539"/>
                        <a:pt x="4971" y="240"/>
                        <a:pt x="2036" y="90"/>
                      </a:cubicBezTo>
                      <a:cubicBezTo>
                        <a:pt x="1377" y="90"/>
                        <a:pt x="689" y="6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0" name="Google Shape;4540;p46"/>
                <p:cNvSpPr/>
                <p:nvPr/>
              </p:nvSpPr>
              <p:spPr>
                <a:xfrm>
                  <a:off x="2481625" y="4373600"/>
                  <a:ext cx="545750" cy="142350"/>
                </a:xfrm>
                <a:custGeom>
                  <a:avLst/>
                  <a:gdLst/>
                  <a:ahLst/>
                  <a:cxnLst/>
                  <a:rect l="l" t="t" r="r" b="b"/>
                  <a:pathLst>
                    <a:path w="21830" h="5694" extrusionOk="0">
                      <a:moveTo>
                        <a:pt x="0" y="1"/>
                      </a:moveTo>
                      <a:lnTo>
                        <a:pt x="90" y="61"/>
                      </a:lnTo>
                      <a:cubicBezTo>
                        <a:pt x="779" y="480"/>
                        <a:pt x="1498" y="869"/>
                        <a:pt x="2246" y="1198"/>
                      </a:cubicBezTo>
                      <a:cubicBezTo>
                        <a:pt x="3594" y="1737"/>
                        <a:pt x="5061" y="2246"/>
                        <a:pt x="6348" y="2695"/>
                      </a:cubicBezTo>
                      <a:cubicBezTo>
                        <a:pt x="7666" y="3175"/>
                        <a:pt x="8983" y="3654"/>
                        <a:pt x="10301" y="4133"/>
                      </a:cubicBezTo>
                      <a:cubicBezTo>
                        <a:pt x="11768" y="4672"/>
                        <a:pt x="14822" y="5690"/>
                        <a:pt x="17637" y="5690"/>
                      </a:cubicBezTo>
                      <a:cubicBezTo>
                        <a:pt x="17715" y="5692"/>
                        <a:pt x="17793" y="5694"/>
                        <a:pt x="17871" y="5694"/>
                      </a:cubicBezTo>
                      <a:cubicBezTo>
                        <a:pt x="18721" y="5694"/>
                        <a:pt x="19569" y="5545"/>
                        <a:pt x="20392" y="5271"/>
                      </a:cubicBezTo>
                      <a:cubicBezTo>
                        <a:pt x="21350" y="4911"/>
                        <a:pt x="21829" y="4522"/>
                        <a:pt x="21829" y="4073"/>
                      </a:cubicBezTo>
                      <a:cubicBezTo>
                        <a:pt x="21799" y="3175"/>
                        <a:pt x="19673" y="2426"/>
                        <a:pt x="17607" y="1827"/>
                      </a:cubicBezTo>
                      <a:lnTo>
                        <a:pt x="17427" y="1767"/>
                      </a:lnTo>
                      <a:cubicBezTo>
                        <a:pt x="16320" y="1438"/>
                        <a:pt x="15152" y="1198"/>
                        <a:pt x="14014" y="1019"/>
                      </a:cubicBezTo>
                      <a:cubicBezTo>
                        <a:pt x="12966" y="839"/>
                        <a:pt x="11888" y="629"/>
                        <a:pt x="10870" y="360"/>
                      </a:cubicBezTo>
                      <a:cubicBezTo>
                        <a:pt x="10570" y="270"/>
                        <a:pt x="10331" y="180"/>
                        <a:pt x="10031" y="90"/>
                      </a:cubicBezTo>
                      <a:lnTo>
                        <a:pt x="9193" y="90"/>
                      </a:lnTo>
                      <a:cubicBezTo>
                        <a:pt x="9732" y="270"/>
                        <a:pt x="10241" y="450"/>
                        <a:pt x="10780" y="599"/>
                      </a:cubicBezTo>
                      <a:cubicBezTo>
                        <a:pt x="11858" y="899"/>
                        <a:pt x="12906" y="1079"/>
                        <a:pt x="13954" y="1258"/>
                      </a:cubicBezTo>
                      <a:cubicBezTo>
                        <a:pt x="15122" y="1438"/>
                        <a:pt x="16260" y="1707"/>
                        <a:pt x="17368" y="2007"/>
                      </a:cubicBezTo>
                      <a:lnTo>
                        <a:pt x="17547" y="2067"/>
                      </a:lnTo>
                      <a:cubicBezTo>
                        <a:pt x="18535" y="2366"/>
                        <a:pt x="21560" y="3234"/>
                        <a:pt x="21560" y="4073"/>
                      </a:cubicBezTo>
                      <a:cubicBezTo>
                        <a:pt x="21590" y="4402"/>
                        <a:pt x="21140" y="4732"/>
                        <a:pt x="20302" y="5031"/>
                      </a:cubicBezTo>
                      <a:cubicBezTo>
                        <a:pt x="19492" y="5332"/>
                        <a:pt x="18570" y="5452"/>
                        <a:pt x="17615" y="5452"/>
                      </a:cubicBezTo>
                      <a:cubicBezTo>
                        <a:pt x="14864" y="5452"/>
                        <a:pt x="11836" y="4457"/>
                        <a:pt x="10391" y="3923"/>
                      </a:cubicBezTo>
                      <a:cubicBezTo>
                        <a:pt x="9073" y="3414"/>
                        <a:pt x="7756" y="2965"/>
                        <a:pt x="6408" y="2486"/>
                      </a:cubicBezTo>
                      <a:cubicBezTo>
                        <a:pt x="5061" y="2007"/>
                        <a:pt x="3683" y="1498"/>
                        <a:pt x="2306" y="989"/>
                      </a:cubicBezTo>
                      <a:cubicBezTo>
                        <a:pt x="1677" y="689"/>
                        <a:pt x="1048" y="390"/>
                        <a:pt x="48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1" name="Google Shape;4541;p46"/>
                <p:cNvSpPr/>
                <p:nvPr/>
              </p:nvSpPr>
              <p:spPr>
                <a:xfrm>
                  <a:off x="3604500" y="4412525"/>
                  <a:ext cx="869875" cy="424475"/>
                </a:xfrm>
                <a:custGeom>
                  <a:avLst/>
                  <a:gdLst/>
                  <a:ahLst/>
                  <a:cxnLst/>
                  <a:rect l="l" t="t" r="r" b="b"/>
                  <a:pathLst>
                    <a:path w="34795" h="16979" extrusionOk="0">
                      <a:moveTo>
                        <a:pt x="26740" y="1"/>
                      </a:moveTo>
                      <a:cubicBezTo>
                        <a:pt x="28297" y="570"/>
                        <a:pt x="29794" y="1258"/>
                        <a:pt x="31202" y="2067"/>
                      </a:cubicBezTo>
                      <a:cubicBezTo>
                        <a:pt x="32489" y="2815"/>
                        <a:pt x="34525" y="4432"/>
                        <a:pt x="33926" y="6738"/>
                      </a:cubicBezTo>
                      <a:cubicBezTo>
                        <a:pt x="33387" y="8834"/>
                        <a:pt x="30333" y="10002"/>
                        <a:pt x="28087" y="10870"/>
                      </a:cubicBezTo>
                      <a:cubicBezTo>
                        <a:pt x="27608" y="11049"/>
                        <a:pt x="27159" y="11229"/>
                        <a:pt x="26800" y="11379"/>
                      </a:cubicBezTo>
                      <a:cubicBezTo>
                        <a:pt x="18985" y="14762"/>
                        <a:pt x="10181" y="15750"/>
                        <a:pt x="1677" y="16679"/>
                      </a:cubicBezTo>
                      <a:lnTo>
                        <a:pt x="1" y="16888"/>
                      </a:lnTo>
                      <a:cubicBezTo>
                        <a:pt x="480" y="16918"/>
                        <a:pt x="989" y="16948"/>
                        <a:pt x="1498" y="16978"/>
                      </a:cubicBezTo>
                      <a:lnTo>
                        <a:pt x="1707" y="16948"/>
                      </a:lnTo>
                      <a:cubicBezTo>
                        <a:pt x="10211" y="15990"/>
                        <a:pt x="19015" y="14972"/>
                        <a:pt x="26860" y="11618"/>
                      </a:cubicBezTo>
                      <a:cubicBezTo>
                        <a:pt x="27249" y="11469"/>
                        <a:pt x="27698" y="11289"/>
                        <a:pt x="28177" y="11109"/>
                      </a:cubicBezTo>
                      <a:cubicBezTo>
                        <a:pt x="30453" y="10241"/>
                        <a:pt x="33567" y="9043"/>
                        <a:pt x="34166" y="6828"/>
                      </a:cubicBezTo>
                      <a:cubicBezTo>
                        <a:pt x="34795" y="4342"/>
                        <a:pt x="32669" y="2666"/>
                        <a:pt x="31321" y="1857"/>
                      </a:cubicBezTo>
                      <a:cubicBezTo>
                        <a:pt x="30064" y="1138"/>
                        <a:pt x="28746" y="510"/>
                        <a:pt x="2736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2" name="Google Shape;4542;p46"/>
                <p:cNvSpPr/>
                <p:nvPr/>
              </p:nvSpPr>
              <p:spPr>
                <a:xfrm>
                  <a:off x="3997500" y="4379600"/>
                  <a:ext cx="783050" cy="479850"/>
                </a:xfrm>
                <a:custGeom>
                  <a:avLst/>
                  <a:gdLst/>
                  <a:ahLst/>
                  <a:cxnLst/>
                  <a:rect l="l" t="t" r="r" b="b"/>
                  <a:pathLst>
                    <a:path w="31322" h="19194" extrusionOk="0">
                      <a:moveTo>
                        <a:pt x="25782" y="0"/>
                      </a:moveTo>
                      <a:lnTo>
                        <a:pt x="25453" y="90"/>
                      </a:lnTo>
                      <a:cubicBezTo>
                        <a:pt x="25902" y="359"/>
                        <a:pt x="26351" y="659"/>
                        <a:pt x="26770" y="988"/>
                      </a:cubicBezTo>
                      <a:cubicBezTo>
                        <a:pt x="28717" y="2426"/>
                        <a:pt x="29854" y="3983"/>
                        <a:pt x="30453" y="5869"/>
                      </a:cubicBezTo>
                      <a:cubicBezTo>
                        <a:pt x="31022" y="7785"/>
                        <a:pt x="30633" y="8444"/>
                        <a:pt x="29046" y="9672"/>
                      </a:cubicBezTo>
                      <a:cubicBezTo>
                        <a:pt x="24944" y="12876"/>
                        <a:pt x="18835" y="14462"/>
                        <a:pt x="13475" y="15870"/>
                      </a:cubicBezTo>
                      <a:cubicBezTo>
                        <a:pt x="12158" y="16229"/>
                        <a:pt x="10930" y="16558"/>
                        <a:pt x="9762" y="16888"/>
                      </a:cubicBezTo>
                      <a:cubicBezTo>
                        <a:pt x="6588" y="17786"/>
                        <a:pt x="3354" y="18565"/>
                        <a:pt x="1" y="19193"/>
                      </a:cubicBezTo>
                      <a:lnTo>
                        <a:pt x="1708" y="19104"/>
                      </a:lnTo>
                      <a:cubicBezTo>
                        <a:pt x="4462" y="18535"/>
                        <a:pt x="7157" y="17876"/>
                        <a:pt x="9822" y="17127"/>
                      </a:cubicBezTo>
                      <a:cubicBezTo>
                        <a:pt x="10990" y="16768"/>
                        <a:pt x="12218" y="16469"/>
                        <a:pt x="13535" y="16109"/>
                      </a:cubicBezTo>
                      <a:cubicBezTo>
                        <a:pt x="18925" y="14702"/>
                        <a:pt x="25063" y="13085"/>
                        <a:pt x="29166" y="9881"/>
                      </a:cubicBezTo>
                      <a:cubicBezTo>
                        <a:pt x="30723" y="8654"/>
                        <a:pt x="31322" y="7965"/>
                        <a:pt x="30663" y="5809"/>
                      </a:cubicBezTo>
                      <a:cubicBezTo>
                        <a:pt x="30094" y="3863"/>
                        <a:pt x="28896" y="2276"/>
                        <a:pt x="26920" y="779"/>
                      </a:cubicBezTo>
                      <a:cubicBezTo>
                        <a:pt x="26531" y="509"/>
                        <a:pt x="26141" y="240"/>
                        <a:pt x="25782"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3" name="Google Shape;4543;p46"/>
                <p:cNvSpPr/>
                <p:nvPr/>
              </p:nvSpPr>
              <p:spPr>
                <a:xfrm>
                  <a:off x="2209150" y="4357125"/>
                  <a:ext cx="1275600" cy="260525"/>
                </a:xfrm>
                <a:custGeom>
                  <a:avLst/>
                  <a:gdLst/>
                  <a:ahLst/>
                  <a:cxnLst/>
                  <a:rect l="l" t="t" r="r" b="b"/>
                  <a:pathLst>
                    <a:path w="51024" h="10421" extrusionOk="0">
                      <a:moveTo>
                        <a:pt x="0" y="1"/>
                      </a:moveTo>
                      <a:cubicBezTo>
                        <a:pt x="1048" y="660"/>
                        <a:pt x="2096" y="1288"/>
                        <a:pt x="3144" y="1887"/>
                      </a:cubicBezTo>
                      <a:cubicBezTo>
                        <a:pt x="7666" y="4462"/>
                        <a:pt x="12786" y="5840"/>
                        <a:pt x="17217" y="6888"/>
                      </a:cubicBezTo>
                      <a:cubicBezTo>
                        <a:pt x="18625" y="7187"/>
                        <a:pt x="20002" y="7546"/>
                        <a:pt x="21350" y="7876"/>
                      </a:cubicBezTo>
                      <a:cubicBezTo>
                        <a:pt x="26560" y="9193"/>
                        <a:pt x="31500" y="10421"/>
                        <a:pt x="36890" y="10421"/>
                      </a:cubicBezTo>
                      <a:lnTo>
                        <a:pt x="37549" y="10421"/>
                      </a:lnTo>
                      <a:cubicBezTo>
                        <a:pt x="40424" y="10391"/>
                        <a:pt x="43388" y="10391"/>
                        <a:pt x="46233" y="9912"/>
                      </a:cubicBezTo>
                      <a:cubicBezTo>
                        <a:pt x="46442" y="9882"/>
                        <a:pt x="46712" y="9852"/>
                        <a:pt x="47041" y="9822"/>
                      </a:cubicBezTo>
                      <a:cubicBezTo>
                        <a:pt x="48269" y="9702"/>
                        <a:pt x="49976" y="9523"/>
                        <a:pt x="50515" y="8774"/>
                      </a:cubicBezTo>
                      <a:cubicBezTo>
                        <a:pt x="50904" y="8295"/>
                        <a:pt x="51024" y="7666"/>
                        <a:pt x="50844" y="7097"/>
                      </a:cubicBezTo>
                      <a:cubicBezTo>
                        <a:pt x="50455" y="5900"/>
                        <a:pt x="48688" y="4762"/>
                        <a:pt x="45604" y="3744"/>
                      </a:cubicBezTo>
                      <a:cubicBezTo>
                        <a:pt x="42190" y="2666"/>
                        <a:pt x="38717" y="1768"/>
                        <a:pt x="35213" y="1109"/>
                      </a:cubicBezTo>
                      <a:lnTo>
                        <a:pt x="35004" y="1109"/>
                      </a:lnTo>
                      <a:cubicBezTo>
                        <a:pt x="34585" y="1079"/>
                        <a:pt x="34076" y="1049"/>
                        <a:pt x="33507" y="1019"/>
                      </a:cubicBezTo>
                      <a:lnTo>
                        <a:pt x="33507" y="1019"/>
                      </a:lnTo>
                      <a:cubicBezTo>
                        <a:pt x="37579" y="1738"/>
                        <a:pt x="41591" y="2756"/>
                        <a:pt x="45544" y="3983"/>
                      </a:cubicBezTo>
                      <a:cubicBezTo>
                        <a:pt x="49257" y="5211"/>
                        <a:pt x="50365" y="6439"/>
                        <a:pt x="50634" y="7157"/>
                      </a:cubicBezTo>
                      <a:cubicBezTo>
                        <a:pt x="50784" y="7666"/>
                        <a:pt x="50664" y="8235"/>
                        <a:pt x="50335" y="8624"/>
                      </a:cubicBezTo>
                      <a:cubicBezTo>
                        <a:pt x="49856" y="9283"/>
                        <a:pt x="48149" y="9463"/>
                        <a:pt x="47011" y="9553"/>
                      </a:cubicBezTo>
                      <a:cubicBezTo>
                        <a:pt x="46712" y="9583"/>
                        <a:pt x="46412" y="9612"/>
                        <a:pt x="46203" y="9672"/>
                      </a:cubicBezTo>
                      <a:cubicBezTo>
                        <a:pt x="43388" y="10122"/>
                        <a:pt x="40424" y="10151"/>
                        <a:pt x="37579" y="10181"/>
                      </a:cubicBezTo>
                      <a:lnTo>
                        <a:pt x="36890" y="10181"/>
                      </a:lnTo>
                      <a:cubicBezTo>
                        <a:pt x="31500" y="10181"/>
                        <a:pt x="26590" y="8954"/>
                        <a:pt x="21410" y="7636"/>
                      </a:cubicBezTo>
                      <a:cubicBezTo>
                        <a:pt x="20062" y="7307"/>
                        <a:pt x="18685" y="6948"/>
                        <a:pt x="17277" y="6618"/>
                      </a:cubicBezTo>
                      <a:cubicBezTo>
                        <a:pt x="12876" y="5600"/>
                        <a:pt x="7755" y="4193"/>
                        <a:pt x="3264" y="1648"/>
                      </a:cubicBezTo>
                      <a:cubicBezTo>
                        <a:pt x="2455" y="1199"/>
                        <a:pt x="1647" y="720"/>
                        <a:pt x="838" y="240"/>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4" name="Google Shape;4544;p46"/>
                <p:cNvSpPr/>
                <p:nvPr/>
              </p:nvSpPr>
              <p:spPr>
                <a:xfrm>
                  <a:off x="1828850" y="4292750"/>
                  <a:ext cx="1051050" cy="507550"/>
                </a:xfrm>
                <a:custGeom>
                  <a:avLst/>
                  <a:gdLst/>
                  <a:ahLst/>
                  <a:cxnLst/>
                  <a:rect l="l" t="t" r="r" b="b"/>
                  <a:pathLst>
                    <a:path w="42042" h="20302" extrusionOk="0">
                      <a:moveTo>
                        <a:pt x="1" y="1"/>
                      </a:moveTo>
                      <a:lnTo>
                        <a:pt x="3175" y="989"/>
                      </a:lnTo>
                      <a:cubicBezTo>
                        <a:pt x="7127" y="2187"/>
                        <a:pt x="11170" y="3444"/>
                        <a:pt x="15152" y="4792"/>
                      </a:cubicBezTo>
                      <a:cubicBezTo>
                        <a:pt x="20033" y="6468"/>
                        <a:pt x="24524" y="8505"/>
                        <a:pt x="29285" y="10690"/>
                      </a:cubicBezTo>
                      <a:lnTo>
                        <a:pt x="30962" y="11439"/>
                      </a:lnTo>
                      <a:cubicBezTo>
                        <a:pt x="32819" y="12307"/>
                        <a:pt x="34735" y="13086"/>
                        <a:pt x="36562" y="13774"/>
                      </a:cubicBezTo>
                      <a:cubicBezTo>
                        <a:pt x="36951" y="13924"/>
                        <a:pt x="37430" y="14044"/>
                        <a:pt x="37939" y="14194"/>
                      </a:cubicBezTo>
                      <a:cubicBezTo>
                        <a:pt x="39137" y="14523"/>
                        <a:pt x="40514" y="14912"/>
                        <a:pt x="41173" y="15571"/>
                      </a:cubicBezTo>
                      <a:cubicBezTo>
                        <a:pt x="41622" y="15990"/>
                        <a:pt x="41802" y="16379"/>
                        <a:pt x="41712" y="16649"/>
                      </a:cubicBezTo>
                      <a:cubicBezTo>
                        <a:pt x="41472" y="17278"/>
                        <a:pt x="39766" y="17457"/>
                        <a:pt x="38658" y="17607"/>
                      </a:cubicBezTo>
                      <a:cubicBezTo>
                        <a:pt x="38268" y="17637"/>
                        <a:pt x="37939" y="17697"/>
                        <a:pt x="37700" y="17727"/>
                      </a:cubicBezTo>
                      <a:cubicBezTo>
                        <a:pt x="36322" y="17996"/>
                        <a:pt x="34945" y="18146"/>
                        <a:pt x="33627" y="18296"/>
                      </a:cubicBezTo>
                      <a:cubicBezTo>
                        <a:pt x="32789" y="18356"/>
                        <a:pt x="31950" y="18475"/>
                        <a:pt x="31082" y="18565"/>
                      </a:cubicBezTo>
                      <a:cubicBezTo>
                        <a:pt x="24944" y="19434"/>
                        <a:pt x="18745" y="19943"/>
                        <a:pt x="12547" y="20092"/>
                      </a:cubicBezTo>
                      <a:lnTo>
                        <a:pt x="14583" y="20302"/>
                      </a:lnTo>
                      <a:cubicBezTo>
                        <a:pt x="20123" y="20062"/>
                        <a:pt x="25632" y="19583"/>
                        <a:pt x="31112" y="18805"/>
                      </a:cubicBezTo>
                      <a:cubicBezTo>
                        <a:pt x="31950" y="18685"/>
                        <a:pt x="32819" y="18595"/>
                        <a:pt x="33627" y="18505"/>
                      </a:cubicBezTo>
                      <a:cubicBezTo>
                        <a:pt x="34975" y="18356"/>
                        <a:pt x="36352" y="18206"/>
                        <a:pt x="37729" y="17936"/>
                      </a:cubicBezTo>
                      <a:cubicBezTo>
                        <a:pt x="37969" y="17907"/>
                        <a:pt x="38298" y="17877"/>
                        <a:pt x="38658" y="17817"/>
                      </a:cubicBezTo>
                      <a:cubicBezTo>
                        <a:pt x="40005" y="17667"/>
                        <a:pt x="41652" y="17487"/>
                        <a:pt x="41922" y="16709"/>
                      </a:cubicBezTo>
                      <a:cubicBezTo>
                        <a:pt x="42041" y="16320"/>
                        <a:pt x="41862" y="15900"/>
                        <a:pt x="41323" y="15361"/>
                      </a:cubicBezTo>
                      <a:cubicBezTo>
                        <a:pt x="40604" y="14673"/>
                        <a:pt x="39227" y="14283"/>
                        <a:pt x="37999" y="13954"/>
                      </a:cubicBezTo>
                      <a:cubicBezTo>
                        <a:pt x="37490" y="13804"/>
                        <a:pt x="37011" y="13685"/>
                        <a:pt x="36651" y="13535"/>
                      </a:cubicBezTo>
                      <a:cubicBezTo>
                        <a:pt x="34795" y="12846"/>
                        <a:pt x="32909" y="12068"/>
                        <a:pt x="31022" y="11199"/>
                      </a:cubicBezTo>
                      <a:lnTo>
                        <a:pt x="29345" y="10451"/>
                      </a:lnTo>
                      <a:cubicBezTo>
                        <a:pt x="24584" y="8295"/>
                        <a:pt x="20093" y="6229"/>
                        <a:pt x="15182" y="4582"/>
                      </a:cubicBezTo>
                      <a:cubicBezTo>
                        <a:pt x="11230" y="3205"/>
                        <a:pt x="7157" y="1947"/>
                        <a:pt x="3235" y="749"/>
                      </a:cubicBezTo>
                      <a:lnTo>
                        <a:pt x="779"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5" name="Google Shape;4545;p46"/>
                <p:cNvSpPr/>
                <p:nvPr/>
              </p:nvSpPr>
              <p:spPr>
                <a:xfrm>
                  <a:off x="1649950" y="4295750"/>
                  <a:ext cx="712675" cy="497825"/>
                </a:xfrm>
                <a:custGeom>
                  <a:avLst/>
                  <a:gdLst/>
                  <a:ahLst/>
                  <a:cxnLst/>
                  <a:rect l="l" t="t" r="r" b="b"/>
                  <a:pathLst>
                    <a:path w="28507" h="19913" extrusionOk="0">
                      <a:moveTo>
                        <a:pt x="0" y="1"/>
                      </a:moveTo>
                      <a:cubicBezTo>
                        <a:pt x="2366" y="809"/>
                        <a:pt x="4761" y="1618"/>
                        <a:pt x="7217" y="2216"/>
                      </a:cubicBezTo>
                      <a:cubicBezTo>
                        <a:pt x="11708" y="3354"/>
                        <a:pt x="17278" y="4761"/>
                        <a:pt x="21140" y="7576"/>
                      </a:cubicBezTo>
                      <a:cubicBezTo>
                        <a:pt x="21410" y="7786"/>
                        <a:pt x="21799" y="8025"/>
                        <a:pt x="22218" y="8325"/>
                      </a:cubicBezTo>
                      <a:cubicBezTo>
                        <a:pt x="24464" y="9852"/>
                        <a:pt x="28207" y="12397"/>
                        <a:pt x="27878" y="14523"/>
                      </a:cubicBezTo>
                      <a:cubicBezTo>
                        <a:pt x="27608" y="16289"/>
                        <a:pt x="25722" y="16948"/>
                        <a:pt x="24105" y="17337"/>
                      </a:cubicBezTo>
                      <a:cubicBezTo>
                        <a:pt x="22578" y="17697"/>
                        <a:pt x="21679" y="17906"/>
                        <a:pt x="20332" y="18805"/>
                      </a:cubicBezTo>
                      <a:cubicBezTo>
                        <a:pt x="19673" y="19224"/>
                        <a:pt x="18984" y="19583"/>
                        <a:pt x="18266" y="19853"/>
                      </a:cubicBezTo>
                      <a:lnTo>
                        <a:pt x="18775" y="19912"/>
                      </a:lnTo>
                      <a:cubicBezTo>
                        <a:pt x="19344" y="19643"/>
                        <a:pt x="19913" y="19344"/>
                        <a:pt x="20452" y="18984"/>
                      </a:cubicBezTo>
                      <a:cubicBezTo>
                        <a:pt x="21769" y="18116"/>
                        <a:pt x="22667" y="17906"/>
                        <a:pt x="24165" y="17577"/>
                      </a:cubicBezTo>
                      <a:cubicBezTo>
                        <a:pt x="25841" y="17158"/>
                        <a:pt x="27818" y="16469"/>
                        <a:pt x="28117" y="14583"/>
                      </a:cubicBezTo>
                      <a:cubicBezTo>
                        <a:pt x="28506" y="12277"/>
                        <a:pt x="24644" y="9672"/>
                        <a:pt x="22368" y="8115"/>
                      </a:cubicBezTo>
                      <a:cubicBezTo>
                        <a:pt x="21919" y="7846"/>
                        <a:pt x="21560" y="7576"/>
                        <a:pt x="21260" y="7366"/>
                      </a:cubicBezTo>
                      <a:cubicBezTo>
                        <a:pt x="17397" y="4522"/>
                        <a:pt x="11768" y="3115"/>
                        <a:pt x="7277" y="2007"/>
                      </a:cubicBezTo>
                      <a:cubicBezTo>
                        <a:pt x="5061" y="1438"/>
                        <a:pt x="2845" y="749"/>
                        <a:pt x="68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grpSp>
          <p:grpSp>
            <p:nvGrpSpPr>
              <p:cNvPr id="4546" name="Google Shape;4546;p46"/>
              <p:cNvGrpSpPr/>
              <p:nvPr/>
            </p:nvGrpSpPr>
            <p:grpSpPr>
              <a:xfrm>
                <a:off x="414542" y="2647892"/>
                <a:ext cx="1028835" cy="1893779"/>
                <a:chOff x="1781716" y="-4096110"/>
                <a:chExt cx="2249312" cy="4140312"/>
              </a:xfrm>
            </p:grpSpPr>
            <p:sp>
              <p:nvSpPr>
                <p:cNvPr id="4547" name="Google Shape;4547;p46"/>
                <p:cNvSpPr/>
                <p:nvPr/>
              </p:nvSpPr>
              <p:spPr>
                <a:xfrm>
                  <a:off x="3034580" y="-2003001"/>
                  <a:ext cx="483614" cy="1791854"/>
                </a:xfrm>
                <a:custGeom>
                  <a:avLst/>
                  <a:gdLst/>
                  <a:ahLst/>
                  <a:cxnLst/>
                  <a:rect l="l" t="t" r="r" b="b"/>
                  <a:pathLst>
                    <a:path w="24462" h="90635" extrusionOk="0">
                      <a:moveTo>
                        <a:pt x="0" y="0"/>
                      </a:moveTo>
                      <a:lnTo>
                        <a:pt x="0" y="27673"/>
                      </a:lnTo>
                      <a:cubicBezTo>
                        <a:pt x="0" y="27673"/>
                        <a:pt x="4985" y="45671"/>
                        <a:pt x="5492" y="49093"/>
                      </a:cubicBezTo>
                      <a:cubicBezTo>
                        <a:pt x="5957" y="52515"/>
                        <a:pt x="11999" y="90496"/>
                        <a:pt x="11999" y="90496"/>
                      </a:cubicBezTo>
                      <a:cubicBezTo>
                        <a:pt x="12767" y="90592"/>
                        <a:pt x="13521" y="90634"/>
                        <a:pt x="14255" y="90634"/>
                      </a:cubicBezTo>
                      <a:cubicBezTo>
                        <a:pt x="19981" y="90634"/>
                        <a:pt x="24462" y="88045"/>
                        <a:pt x="24462" y="88045"/>
                      </a:cubicBezTo>
                      <a:cubicBezTo>
                        <a:pt x="24462" y="88045"/>
                        <a:pt x="23279" y="56444"/>
                        <a:pt x="23405" y="53191"/>
                      </a:cubicBezTo>
                      <a:cubicBezTo>
                        <a:pt x="23574" y="49135"/>
                        <a:pt x="23532" y="45079"/>
                        <a:pt x="23194" y="41065"/>
                      </a:cubicBezTo>
                      <a:cubicBezTo>
                        <a:pt x="22729" y="37010"/>
                        <a:pt x="18885" y="0"/>
                        <a:pt x="188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8" name="Google Shape;4548;p46"/>
                <p:cNvSpPr/>
                <p:nvPr/>
              </p:nvSpPr>
              <p:spPr>
                <a:xfrm>
                  <a:off x="1988016" y="-1984635"/>
                  <a:ext cx="1297980" cy="1586997"/>
                </a:xfrm>
                <a:custGeom>
                  <a:avLst/>
                  <a:gdLst/>
                  <a:ahLst/>
                  <a:cxnLst/>
                  <a:rect l="l" t="t" r="r" b="b"/>
                  <a:pathLst>
                    <a:path w="65654" h="80273" extrusionOk="0">
                      <a:moveTo>
                        <a:pt x="34559" y="1"/>
                      </a:moveTo>
                      <a:cubicBezTo>
                        <a:pt x="34559" y="1"/>
                        <a:pt x="29574" y="29532"/>
                        <a:pt x="28349" y="35151"/>
                      </a:cubicBezTo>
                      <a:cubicBezTo>
                        <a:pt x="27166" y="40812"/>
                        <a:pt x="23195" y="44446"/>
                        <a:pt x="21589" y="46516"/>
                      </a:cubicBezTo>
                      <a:cubicBezTo>
                        <a:pt x="19942" y="48586"/>
                        <a:pt x="1" y="71865"/>
                        <a:pt x="1" y="71865"/>
                      </a:cubicBezTo>
                      <a:cubicBezTo>
                        <a:pt x="3043" y="77357"/>
                        <a:pt x="9549" y="80272"/>
                        <a:pt x="9549" y="80272"/>
                      </a:cubicBezTo>
                      <a:cubicBezTo>
                        <a:pt x="9549" y="80272"/>
                        <a:pt x="39080" y="53867"/>
                        <a:pt x="42248" y="51163"/>
                      </a:cubicBezTo>
                      <a:cubicBezTo>
                        <a:pt x="45459" y="48502"/>
                        <a:pt x="45924" y="48164"/>
                        <a:pt x="47825" y="43897"/>
                      </a:cubicBezTo>
                      <a:cubicBezTo>
                        <a:pt x="49684" y="39672"/>
                        <a:pt x="65654" y="1"/>
                        <a:pt x="656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9" name="Google Shape;4549;p46"/>
                <p:cNvSpPr/>
                <p:nvPr/>
              </p:nvSpPr>
              <p:spPr>
                <a:xfrm>
                  <a:off x="2632814" y="-3220774"/>
                  <a:ext cx="811044" cy="1309525"/>
                </a:xfrm>
                <a:custGeom>
                  <a:avLst/>
                  <a:gdLst/>
                  <a:ahLst/>
                  <a:cxnLst/>
                  <a:rect l="l" t="t" r="r" b="b"/>
                  <a:pathLst>
                    <a:path w="41024" h="66238" extrusionOk="0">
                      <a:moveTo>
                        <a:pt x="15456" y="0"/>
                      </a:moveTo>
                      <a:cubicBezTo>
                        <a:pt x="10597" y="0"/>
                        <a:pt x="7141" y="845"/>
                        <a:pt x="7141" y="845"/>
                      </a:cubicBezTo>
                      <a:cubicBezTo>
                        <a:pt x="3465" y="10393"/>
                        <a:pt x="1860" y="53021"/>
                        <a:pt x="1860" y="53021"/>
                      </a:cubicBezTo>
                      <a:cubicBezTo>
                        <a:pt x="1480" y="53317"/>
                        <a:pt x="1184" y="53697"/>
                        <a:pt x="973" y="54120"/>
                      </a:cubicBezTo>
                      <a:cubicBezTo>
                        <a:pt x="677" y="54753"/>
                        <a:pt x="128" y="61893"/>
                        <a:pt x="85" y="62400"/>
                      </a:cubicBezTo>
                      <a:cubicBezTo>
                        <a:pt x="1" y="63034"/>
                        <a:pt x="170" y="63668"/>
                        <a:pt x="635" y="64132"/>
                      </a:cubicBezTo>
                      <a:cubicBezTo>
                        <a:pt x="1099" y="64513"/>
                        <a:pt x="3212" y="65611"/>
                        <a:pt x="12971" y="66118"/>
                      </a:cubicBezTo>
                      <a:cubicBezTo>
                        <a:pt x="14458" y="66201"/>
                        <a:pt x="16016" y="66238"/>
                        <a:pt x="17599" y="66238"/>
                      </a:cubicBezTo>
                      <a:cubicBezTo>
                        <a:pt x="26447" y="66238"/>
                        <a:pt x="36062" y="65092"/>
                        <a:pt x="38320" y="64555"/>
                      </a:cubicBezTo>
                      <a:cubicBezTo>
                        <a:pt x="41024" y="63879"/>
                        <a:pt x="41024" y="62654"/>
                        <a:pt x="40981" y="61344"/>
                      </a:cubicBezTo>
                      <a:cubicBezTo>
                        <a:pt x="40939" y="60034"/>
                        <a:pt x="40686" y="55767"/>
                        <a:pt x="40643" y="55007"/>
                      </a:cubicBezTo>
                      <a:cubicBezTo>
                        <a:pt x="40643" y="54584"/>
                        <a:pt x="40432" y="54162"/>
                        <a:pt x="40136" y="53866"/>
                      </a:cubicBezTo>
                      <a:cubicBezTo>
                        <a:pt x="38827" y="21039"/>
                        <a:pt x="33630" y="5154"/>
                        <a:pt x="33630" y="5154"/>
                      </a:cubicBezTo>
                      <a:cubicBezTo>
                        <a:pt x="27669" y="997"/>
                        <a:pt x="20734" y="0"/>
                        <a:pt x="1545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0" name="Google Shape;4550;p46"/>
                <p:cNvSpPr/>
                <p:nvPr/>
              </p:nvSpPr>
              <p:spPr>
                <a:xfrm>
                  <a:off x="2713852" y="-2282252"/>
                  <a:ext cx="43514" cy="35645"/>
                </a:xfrm>
                <a:custGeom>
                  <a:avLst/>
                  <a:gdLst/>
                  <a:ahLst/>
                  <a:cxnLst/>
                  <a:rect l="l" t="t" r="r" b="b"/>
                  <a:pathLst>
                    <a:path w="2201" h="1803" extrusionOk="0">
                      <a:moveTo>
                        <a:pt x="1173" y="0"/>
                      </a:moveTo>
                      <a:cubicBezTo>
                        <a:pt x="1121" y="0"/>
                        <a:pt x="1067" y="5"/>
                        <a:pt x="1014" y="15"/>
                      </a:cubicBezTo>
                      <a:cubicBezTo>
                        <a:pt x="211" y="184"/>
                        <a:pt x="0" y="1240"/>
                        <a:pt x="718" y="1662"/>
                      </a:cubicBezTo>
                      <a:cubicBezTo>
                        <a:pt x="873" y="1759"/>
                        <a:pt x="1037" y="1803"/>
                        <a:pt x="1195" y="1803"/>
                      </a:cubicBezTo>
                      <a:cubicBezTo>
                        <a:pt x="1728" y="1803"/>
                        <a:pt x="2200" y="1309"/>
                        <a:pt x="2070" y="691"/>
                      </a:cubicBezTo>
                      <a:cubicBezTo>
                        <a:pt x="1958" y="279"/>
                        <a:pt x="1581" y="0"/>
                        <a:pt x="117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1" name="Google Shape;4551;p46"/>
                <p:cNvSpPr/>
                <p:nvPr/>
              </p:nvSpPr>
              <p:spPr>
                <a:xfrm>
                  <a:off x="3260097" y="-271544"/>
                  <a:ext cx="543754" cy="262684"/>
                </a:xfrm>
                <a:custGeom>
                  <a:avLst/>
                  <a:gdLst/>
                  <a:ahLst/>
                  <a:cxnLst/>
                  <a:rect l="l" t="t" r="r" b="b"/>
                  <a:pathLst>
                    <a:path w="27504" h="13287" extrusionOk="0">
                      <a:moveTo>
                        <a:pt x="12463" y="1"/>
                      </a:moveTo>
                      <a:lnTo>
                        <a:pt x="676" y="2113"/>
                      </a:lnTo>
                      <a:cubicBezTo>
                        <a:pt x="676" y="2113"/>
                        <a:pt x="0" y="12083"/>
                        <a:pt x="85" y="12633"/>
                      </a:cubicBezTo>
                      <a:cubicBezTo>
                        <a:pt x="169" y="13224"/>
                        <a:pt x="1014" y="13182"/>
                        <a:pt x="2324" y="13266"/>
                      </a:cubicBezTo>
                      <a:cubicBezTo>
                        <a:pt x="2527" y="13280"/>
                        <a:pt x="3135" y="13287"/>
                        <a:pt x="4019" y="13287"/>
                      </a:cubicBezTo>
                      <a:cubicBezTo>
                        <a:pt x="8653" y="13287"/>
                        <a:pt x="20881" y="13094"/>
                        <a:pt x="22265" y="12633"/>
                      </a:cubicBezTo>
                      <a:cubicBezTo>
                        <a:pt x="23912" y="12041"/>
                        <a:pt x="27503" y="8830"/>
                        <a:pt x="27503" y="8830"/>
                      </a:cubicBezTo>
                      <a:cubicBezTo>
                        <a:pt x="27503" y="8830"/>
                        <a:pt x="22687" y="6591"/>
                        <a:pt x="22096" y="6295"/>
                      </a:cubicBezTo>
                      <a:cubicBezTo>
                        <a:pt x="21504" y="6000"/>
                        <a:pt x="12463" y="1"/>
                        <a:pt x="124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2" name="Google Shape;4552;p46"/>
                <p:cNvSpPr/>
                <p:nvPr/>
              </p:nvSpPr>
              <p:spPr>
                <a:xfrm>
                  <a:off x="3257586" y="-138749"/>
                  <a:ext cx="648159" cy="182952"/>
                </a:xfrm>
                <a:custGeom>
                  <a:avLst/>
                  <a:gdLst/>
                  <a:ahLst/>
                  <a:cxnLst/>
                  <a:rect l="l" t="t" r="r" b="b"/>
                  <a:pathLst>
                    <a:path w="32785" h="9254" extrusionOk="0">
                      <a:moveTo>
                        <a:pt x="85" y="5958"/>
                      </a:moveTo>
                      <a:cubicBezTo>
                        <a:pt x="85" y="5958"/>
                        <a:pt x="13815" y="6000"/>
                        <a:pt x="18167" y="6085"/>
                      </a:cubicBezTo>
                      <a:lnTo>
                        <a:pt x="18167" y="6085"/>
                      </a:lnTo>
                      <a:cubicBezTo>
                        <a:pt x="19096" y="6085"/>
                        <a:pt x="20026" y="6042"/>
                        <a:pt x="20955" y="5916"/>
                      </a:cubicBezTo>
                      <a:cubicBezTo>
                        <a:pt x="20955" y="5916"/>
                        <a:pt x="20955" y="3254"/>
                        <a:pt x="23194" y="1"/>
                      </a:cubicBezTo>
                      <a:cubicBezTo>
                        <a:pt x="23194" y="1"/>
                        <a:pt x="29405" y="2029"/>
                        <a:pt x="30630" y="2620"/>
                      </a:cubicBezTo>
                      <a:cubicBezTo>
                        <a:pt x="31897" y="3212"/>
                        <a:pt x="32447" y="4733"/>
                        <a:pt x="32658" y="5704"/>
                      </a:cubicBezTo>
                      <a:cubicBezTo>
                        <a:pt x="32785" y="6507"/>
                        <a:pt x="32785" y="7352"/>
                        <a:pt x="32616" y="8155"/>
                      </a:cubicBezTo>
                      <a:cubicBezTo>
                        <a:pt x="32489" y="8451"/>
                        <a:pt x="32193" y="8662"/>
                        <a:pt x="31855" y="8662"/>
                      </a:cubicBezTo>
                      <a:cubicBezTo>
                        <a:pt x="31348" y="8746"/>
                        <a:pt x="22772" y="8831"/>
                        <a:pt x="20068" y="8831"/>
                      </a:cubicBezTo>
                      <a:cubicBezTo>
                        <a:pt x="19139" y="8831"/>
                        <a:pt x="1775" y="9253"/>
                        <a:pt x="1014" y="9211"/>
                      </a:cubicBezTo>
                      <a:cubicBezTo>
                        <a:pt x="254" y="9127"/>
                        <a:pt x="0" y="8915"/>
                        <a:pt x="0" y="8620"/>
                      </a:cubicBezTo>
                      <a:cubicBezTo>
                        <a:pt x="43" y="8366"/>
                        <a:pt x="85" y="5958"/>
                        <a:pt x="85" y="5958"/>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3" name="Google Shape;4553;p46"/>
                <p:cNvSpPr/>
                <p:nvPr/>
              </p:nvSpPr>
              <p:spPr>
                <a:xfrm>
                  <a:off x="3649309" y="-169650"/>
                  <a:ext cx="38433" cy="55158"/>
                </a:xfrm>
                <a:custGeom>
                  <a:avLst/>
                  <a:gdLst/>
                  <a:ahLst/>
                  <a:cxnLst/>
                  <a:rect l="l" t="t" r="r" b="b"/>
                  <a:pathLst>
                    <a:path w="1944" h="2790" extrusionOk="0">
                      <a:moveTo>
                        <a:pt x="339" y="2662"/>
                      </a:moveTo>
                      <a:cubicBezTo>
                        <a:pt x="550" y="2789"/>
                        <a:pt x="803" y="2705"/>
                        <a:pt x="930" y="2451"/>
                      </a:cubicBezTo>
                      <a:lnTo>
                        <a:pt x="1859" y="677"/>
                      </a:lnTo>
                      <a:cubicBezTo>
                        <a:pt x="1944" y="466"/>
                        <a:pt x="1859" y="212"/>
                        <a:pt x="1648" y="85"/>
                      </a:cubicBezTo>
                      <a:lnTo>
                        <a:pt x="1648" y="85"/>
                      </a:lnTo>
                      <a:cubicBezTo>
                        <a:pt x="1395" y="1"/>
                        <a:pt x="1141" y="85"/>
                        <a:pt x="1014" y="297"/>
                      </a:cubicBezTo>
                      <a:lnTo>
                        <a:pt x="127" y="2071"/>
                      </a:lnTo>
                      <a:cubicBezTo>
                        <a:pt x="1" y="2282"/>
                        <a:pt x="85" y="2578"/>
                        <a:pt x="339" y="2662"/>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4" name="Google Shape;4554;p46"/>
                <p:cNvSpPr/>
                <p:nvPr/>
              </p:nvSpPr>
              <p:spPr>
                <a:xfrm>
                  <a:off x="3613387" y="-192188"/>
                  <a:ext cx="40113" cy="53458"/>
                </a:xfrm>
                <a:custGeom>
                  <a:avLst/>
                  <a:gdLst/>
                  <a:ahLst/>
                  <a:cxnLst/>
                  <a:rect l="l" t="t" r="r" b="b"/>
                  <a:pathLst>
                    <a:path w="2029" h="2704" extrusionOk="0">
                      <a:moveTo>
                        <a:pt x="339" y="2619"/>
                      </a:moveTo>
                      <a:cubicBezTo>
                        <a:pt x="550" y="2704"/>
                        <a:pt x="804" y="2662"/>
                        <a:pt x="930" y="2408"/>
                      </a:cubicBezTo>
                      <a:lnTo>
                        <a:pt x="1944" y="718"/>
                      </a:lnTo>
                      <a:cubicBezTo>
                        <a:pt x="2029" y="507"/>
                        <a:pt x="1987" y="211"/>
                        <a:pt x="1733" y="85"/>
                      </a:cubicBezTo>
                      <a:lnTo>
                        <a:pt x="1733" y="85"/>
                      </a:lnTo>
                      <a:cubicBezTo>
                        <a:pt x="1522" y="0"/>
                        <a:pt x="1268" y="42"/>
                        <a:pt x="1142" y="296"/>
                      </a:cubicBezTo>
                      <a:lnTo>
                        <a:pt x="128" y="1986"/>
                      </a:lnTo>
                      <a:cubicBezTo>
                        <a:pt x="1" y="2197"/>
                        <a:pt x="85" y="2493"/>
                        <a:pt x="339" y="26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5" name="Google Shape;4555;p46"/>
                <p:cNvSpPr/>
                <p:nvPr/>
              </p:nvSpPr>
              <p:spPr>
                <a:xfrm>
                  <a:off x="3583338" y="-214745"/>
                  <a:ext cx="41774" cy="52628"/>
                </a:xfrm>
                <a:custGeom>
                  <a:avLst/>
                  <a:gdLst/>
                  <a:ahLst/>
                  <a:cxnLst/>
                  <a:rect l="l" t="t" r="r" b="b"/>
                  <a:pathLst>
                    <a:path w="2113" h="2662" extrusionOk="0">
                      <a:moveTo>
                        <a:pt x="296" y="2535"/>
                      </a:moveTo>
                      <a:cubicBezTo>
                        <a:pt x="465" y="2662"/>
                        <a:pt x="761" y="2620"/>
                        <a:pt x="888" y="2409"/>
                      </a:cubicBezTo>
                      <a:lnTo>
                        <a:pt x="1986" y="719"/>
                      </a:lnTo>
                      <a:cubicBezTo>
                        <a:pt x="2113" y="507"/>
                        <a:pt x="2028" y="254"/>
                        <a:pt x="1817" y="127"/>
                      </a:cubicBezTo>
                      <a:lnTo>
                        <a:pt x="1817" y="127"/>
                      </a:lnTo>
                      <a:cubicBezTo>
                        <a:pt x="1606" y="0"/>
                        <a:pt x="1352" y="43"/>
                        <a:pt x="1226" y="254"/>
                      </a:cubicBezTo>
                      <a:lnTo>
                        <a:pt x="169" y="1944"/>
                      </a:lnTo>
                      <a:cubicBezTo>
                        <a:pt x="0" y="2113"/>
                        <a:pt x="85" y="2409"/>
                        <a:pt x="296"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6" name="Google Shape;4556;p46"/>
                <p:cNvSpPr/>
                <p:nvPr/>
              </p:nvSpPr>
              <p:spPr>
                <a:xfrm>
                  <a:off x="3547416" y="-238133"/>
                  <a:ext cx="43454" cy="52648"/>
                </a:xfrm>
                <a:custGeom>
                  <a:avLst/>
                  <a:gdLst/>
                  <a:ahLst/>
                  <a:cxnLst/>
                  <a:rect l="l" t="t" r="r" b="b"/>
                  <a:pathLst>
                    <a:path w="2198" h="2663" extrusionOk="0">
                      <a:moveTo>
                        <a:pt x="297" y="2535"/>
                      </a:moveTo>
                      <a:cubicBezTo>
                        <a:pt x="466" y="2662"/>
                        <a:pt x="761" y="2620"/>
                        <a:pt x="888" y="2409"/>
                      </a:cubicBezTo>
                      <a:lnTo>
                        <a:pt x="2071" y="803"/>
                      </a:lnTo>
                      <a:cubicBezTo>
                        <a:pt x="2198" y="592"/>
                        <a:pt x="2155" y="296"/>
                        <a:pt x="1944" y="169"/>
                      </a:cubicBezTo>
                      <a:lnTo>
                        <a:pt x="1944" y="169"/>
                      </a:lnTo>
                      <a:cubicBezTo>
                        <a:pt x="1733" y="0"/>
                        <a:pt x="1437" y="85"/>
                        <a:pt x="1310" y="296"/>
                      </a:cubicBezTo>
                      <a:lnTo>
                        <a:pt x="170" y="1902"/>
                      </a:lnTo>
                      <a:cubicBezTo>
                        <a:pt x="1" y="2113"/>
                        <a:pt x="85" y="2366"/>
                        <a:pt x="297"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7" name="Google Shape;4557;p46"/>
                <p:cNvSpPr/>
                <p:nvPr/>
              </p:nvSpPr>
              <p:spPr>
                <a:xfrm>
                  <a:off x="3512344" y="-259860"/>
                  <a:ext cx="44285" cy="50987"/>
                </a:xfrm>
                <a:custGeom>
                  <a:avLst/>
                  <a:gdLst/>
                  <a:ahLst/>
                  <a:cxnLst/>
                  <a:rect l="l" t="t" r="r" b="b"/>
                  <a:pathLst>
                    <a:path w="2240" h="2579" extrusionOk="0">
                      <a:moveTo>
                        <a:pt x="212" y="2409"/>
                      </a:moveTo>
                      <a:cubicBezTo>
                        <a:pt x="423" y="2578"/>
                        <a:pt x="719" y="2536"/>
                        <a:pt x="845" y="2325"/>
                      </a:cubicBezTo>
                      <a:lnTo>
                        <a:pt x="2113" y="761"/>
                      </a:lnTo>
                      <a:cubicBezTo>
                        <a:pt x="2240" y="550"/>
                        <a:pt x="2197" y="297"/>
                        <a:pt x="2028" y="128"/>
                      </a:cubicBezTo>
                      <a:lnTo>
                        <a:pt x="2028" y="128"/>
                      </a:lnTo>
                      <a:cubicBezTo>
                        <a:pt x="1817" y="1"/>
                        <a:pt x="1521" y="1"/>
                        <a:pt x="1395" y="212"/>
                      </a:cubicBezTo>
                      <a:lnTo>
                        <a:pt x="127" y="1818"/>
                      </a:lnTo>
                      <a:cubicBezTo>
                        <a:pt x="0" y="1987"/>
                        <a:pt x="43" y="2282"/>
                        <a:pt x="212" y="245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8" name="Google Shape;4558;p46"/>
                <p:cNvSpPr/>
                <p:nvPr/>
              </p:nvSpPr>
              <p:spPr>
                <a:xfrm>
                  <a:off x="3502320" y="-90293"/>
                  <a:ext cx="31751" cy="32581"/>
                </a:xfrm>
                <a:custGeom>
                  <a:avLst/>
                  <a:gdLst/>
                  <a:ahLst/>
                  <a:cxnLst/>
                  <a:rect l="l" t="t" r="r" b="b"/>
                  <a:pathLst>
                    <a:path w="1606" h="1648" extrusionOk="0">
                      <a:moveTo>
                        <a:pt x="0" y="719"/>
                      </a:moveTo>
                      <a:cubicBezTo>
                        <a:pt x="0" y="1310"/>
                        <a:pt x="719" y="1648"/>
                        <a:pt x="1183" y="1183"/>
                      </a:cubicBezTo>
                      <a:cubicBezTo>
                        <a:pt x="1606" y="761"/>
                        <a:pt x="1310" y="0"/>
                        <a:pt x="676"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9" name="Google Shape;4559;p46"/>
                <p:cNvSpPr/>
                <p:nvPr/>
              </p:nvSpPr>
              <p:spPr>
                <a:xfrm>
                  <a:off x="3407939" y="-90293"/>
                  <a:ext cx="32601" cy="32581"/>
                </a:xfrm>
                <a:custGeom>
                  <a:avLst/>
                  <a:gdLst/>
                  <a:ahLst/>
                  <a:cxnLst/>
                  <a:rect l="l" t="t" r="r" b="b"/>
                  <a:pathLst>
                    <a:path w="1649" h="1648" extrusionOk="0">
                      <a:moveTo>
                        <a:pt x="0" y="719"/>
                      </a:moveTo>
                      <a:cubicBezTo>
                        <a:pt x="0" y="1310"/>
                        <a:pt x="761" y="1648"/>
                        <a:pt x="1183" y="1183"/>
                      </a:cubicBezTo>
                      <a:cubicBezTo>
                        <a:pt x="1648" y="761"/>
                        <a:pt x="1310" y="0"/>
                        <a:pt x="719"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0" name="Google Shape;4560;p46"/>
                <p:cNvSpPr/>
                <p:nvPr/>
              </p:nvSpPr>
              <p:spPr>
                <a:xfrm>
                  <a:off x="1820979" y="-567225"/>
                  <a:ext cx="405937" cy="496168"/>
                </a:xfrm>
                <a:custGeom>
                  <a:avLst/>
                  <a:gdLst/>
                  <a:ahLst/>
                  <a:cxnLst/>
                  <a:rect l="l" t="t" r="r" b="b"/>
                  <a:pathLst>
                    <a:path w="20533" h="25097" extrusionOk="0">
                      <a:moveTo>
                        <a:pt x="8999" y="1"/>
                      </a:moveTo>
                      <a:cubicBezTo>
                        <a:pt x="8999" y="1"/>
                        <a:pt x="803" y="5746"/>
                        <a:pt x="380" y="6127"/>
                      </a:cubicBezTo>
                      <a:cubicBezTo>
                        <a:pt x="0" y="6549"/>
                        <a:pt x="549" y="7183"/>
                        <a:pt x="1310" y="8239"/>
                      </a:cubicBezTo>
                      <a:cubicBezTo>
                        <a:pt x="2028" y="9338"/>
                        <a:pt x="12801" y="22477"/>
                        <a:pt x="14280" y="23406"/>
                      </a:cubicBezTo>
                      <a:cubicBezTo>
                        <a:pt x="15801" y="24336"/>
                        <a:pt x="20533" y="25096"/>
                        <a:pt x="20533" y="25096"/>
                      </a:cubicBezTo>
                      <a:cubicBezTo>
                        <a:pt x="20533" y="25096"/>
                        <a:pt x="20152" y="19055"/>
                        <a:pt x="20026" y="18421"/>
                      </a:cubicBezTo>
                      <a:cubicBezTo>
                        <a:pt x="19899" y="17787"/>
                        <a:pt x="17955" y="7859"/>
                        <a:pt x="17955" y="7859"/>
                      </a:cubicBezTo>
                      <a:lnTo>
                        <a:pt x="899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1" name="Google Shape;4561;p46"/>
                <p:cNvSpPr/>
                <p:nvPr/>
              </p:nvSpPr>
              <p:spPr>
                <a:xfrm>
                  <a:off x="1781716" y="-445283"/>
                  <a:ext cx="566312" cy="459415"/>
                </a:xfrm>
                <a:custGeom>
                  <a:avLst/>
                  <a:gdLst/>
                  <a:ahLst/>
                  <a:cxnLst/>
                  <a:rect l="l" t="t" r="r" b="b"/>
                  <a:pathLst>
                    <a:path w="28645" h="23238" extrusionOk="0">
                      <a:moveTo>
                        <a:pt x="17533" y="17787"/>
                      </a:moveTo>
                      <a:cubicBezTo>
                        <a:pt x="18632" y="15675"/>
                        <a:pt x="20153" y="13774"/>
                        <a:pt x="22012" y="12253"/>
                      </a:cubicBezTo>
                      <a:cubicBezTo>
                        <a:pt x="22012" y="12253"/>
                        <a:pt x="26490" y="16055"/>
                        <a:pt x="27546" y="17027"/>
                      </a:cubicBezTo>
                      <a:cubicBezTo>
                        <a:pt x="28560" y="17956"/>
                        <a:pt x="28644" y="19562"/>
                        <a:pt x="28560" y="20576"/>
                      </a:cubicBezTo>
                      <a:cubicBezTo>
                        <a:pt x="28433" y="21378"/>
                        <a:pt x="28180" y="22181"/>
                        <a:pt x="27757" y="22899"/>
                      </a:cubicBezTo>
                      <a:cubicBezTo>
                        <a:pt x="27546" y="23153"/>
                        <a:pt x="27208" y="23237"/>
                        <a:pt x="26912" y="23153"/>
                      </a:cubicBezTo>
                      <a:cubicBezTo>
                        <a:pt x="26363" y="23068"/>
                        <a:pt x="17069" y="20364"/>
                        <a:pt x="15717" y="19857"/>
                      </a:cubicBezTo>
                      <a:cubicBezTo>
                        <a:pt x="14365" y="19351"/>
                        <a:pt x="14069" y="19139"/>
                        <a:pt x="13478" y="18421"/>
                      </a:cubicBezTo>
                      <a:cubicBezTo>
                        <a:pt x="12844" y="17703"/>
                        <a:pt x="888" y="3339"/>
                        <a:pt x="423" y="2705"/>
                      </a:cubicBezTo>
                      <a:cubicBezTo>
                        <a:pt x="1" y="2113"/>
                        <a:pt x="1" y="1733"/>
                        <a:pt x="254" y="1564"/>
                      </a:cubicBezTo>
                      <a:lnTo>
                        <a:pt x="2366" y="1"/>
                      </a:lnTo>
                      <a:cubicBezTo>
                        <a:pt x="2366" y="1"/>
                        <a:pt x="14238" y="14872"/>
                        <a:pt x="14998" y="16013"/>
                      </a:cubicBezTo>
                      <a:cubicBezTo>
                        <a:pt x="15590" y="16900"/>
                        <a:pt x="16477" y="17534"/>
                        <a:pt x="17533" y="1778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2" name="Google Shape;4562;p46"/>
                <p:cNvSpPr/>
                <p:nvPr/>
              </p:nvSpPr>
              <p:spPr>
                <a:xfrm>
                  <a:off x="2165096" y="-232281"/>
                  <a:ext cx="58480" cy="30920"/>
                </a:xfrm>
                <a:custGeom>
                  <a:avLst/>
                  <a:gdLst/>
                  <a:ahLst/>
                  <a:cxnLst/>
                  <a:rect l="l" t="t" r="r" b="b"/>
                  <a:pathLst>
                    <a:path w="2958" h="1564" extrusionOk="0">
                      <a:moveTo>
                        <a:pt x="85" y="1183"/>
                      </a:moveTo>
                      <a:cubicBezTo>
                        <a:pt x="169" y="1437"/>
                        <a:pt x="423" y="1563"/>
                        <a:pt x="634" y="1479"/>
                      </a:cubicBezTo>
                      <a:lnTo>
                        <a:pt x="2577" y="972"/>
                      </a:lnTo>
                      <a:cubicBezTo>
                        <a:pt x="2831" y="887"/>
                        <a:pt x="2958" y="634"/>
                        <a:pt x="2873" y="380"/>
                      </a:cubicBezTo>
                      <a:lnTo>
                        <a:pt x="2873" y="380"/>
                      </a:lnTo>
                      <a:cubicBezTo>
                        <a:pt x="2789" y="127"/>
                        <a:pt x="2535" y="0"/>
                        <a:pt x="2324" y="85"/>
                      </a:cubicBezTo>
                      <a:lnTo>
                        <a:pt x="380" y="634"/>
                      </a:lnTo>
                      <a:cubicBezTo>
                        <a:pt x="169" y="676"/>
                        <a:pt x="0" y="930"/>
                        <a:pt x="85" y="118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3" name="Google Shape;4563;p46"/>
                <p:cNvSpPr/>
                <p:nvPr/>
              </p:nvSpPr>
              <p:spPr>
                <a:xfrm>
                  <a:off x="2158414" y="-271544"/>
                  <a:ext cx="56819" cy="27579"/>
                </a:xfrm>
                <a:custGeom>
                  <a:avLst/>
                  <a:gdLst/>
                  <a:ahLst/>
                  <a:cxnLst/>
                  <a:rect l="l" t="t" r="r" b="b"/>
                  <a:pathLst>
                    <a:path w="2874" h="1395" extrusionOk="0">
                      <a:moveTo>
                        <a:pt x="43" y="1014"/>
                      </a:moveTo>
                      <a:cubicBezTo>
                        <a:pt x="85" y="1268"/>
                        <a:pt x="338" y="1395"/>
                        <a:pt x="592" y="1352"/>
                      </a:cubicBezTo>
                      <a:lnTo>
                        <a:pt x="2493" y="888"/>
                      </a:lnTo>
                      <a:cubicBezTo>
                        <a:pt x="2746" y="845"/>
                        <a:pt x="2873" y="592"/>
                        <a:pt x="2831" y="381"/>
                      </a:cubicBezTo>
                      <a:lnTo>
                        <a:pt x="2831" y="381"/>
                      </a:lnTo>
                      <a:cubicBezTo>
                        <a:pt x="2789" y="127"/>
                        <a:pt x="2535" y="1"/>
                        <a:pt x="2282" y="43"/>
                      </a:cubicBezTo>
                      <a:lnTo>
                        <a:pt x="380" y="508"/>
                      </a:lnTo>
                      <a:cubicBezTo>
                        <a:pt x="127" y="550"/>
                        <a:pt x="0" y="803"/>
                        <a:pt x="43" y="1014"/>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4" name="Google Shape;4564;p46"/>
                <p:cNvSpPr/>
                <p:nvPr/>
              </p:nvSpPr>
              <p:spPr>
                <a:xfrm>
                  <a:off x="2150901" y="-312468"/>
                  <a:ext cx="58480" cy="26749"/>
                </a:xfrm>
                <a:custGeom>
                  <a:avLst/>
                  <a:gdLst/>
                  <a:ahLst/>
                  <a:cxnLst/>
                  <a:rect l="l" t="t" r="r" b="b"/>
                  <a:pathLst>
                    <a:path w="2958" h="1353" extrusionOk="0">
                      <a:moveTo>
                        <a:pt x="85" y="930"/>
                      </a:moveTo>
                      <a:cubicBezTo>
                        <a:pt x="127" y="1183"/>
                        <a:pt x="338" y="1352"/>
                        <a:pt x="591" y="1310"/>
                      </a:cubicBezTo>
                      <a:lnTo>
                        <a:pt x="2535" y="930"/>
                      </a:lnTo>
                      <a:cubicBezTo>
                        <a:pt x="2788" y="888"/>
                        <a:pt x="2957" y="634"/>
                        <a:pt x="2873" y="423"/>
                      </a:cubicBezTo>
                      <a:lnTo>
                        <a:pt x="2873" y="423"/>
                      </a:lnTo>
                      <a:cubicBezTo>
                        <a:pt x="2831" y="169"/>
                        <a:pt x="2619" y="0"/>
                        <a:pt x="2366" y="85"/>
                      </a:cubicBezTo>
                      <a:lnTo>
                        <a:pt x="423" y="423"/>
                      </a:lnTo>
                      <a:cubicBezTo>
                        <a:pt x="169" y="465"/>
                        <a:pt x="0" y="719"/>
                        <a:pt x="85" y="93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5" name="Google Shape;4565;p46"/>
                <p:cNvSpPr/>
                <p:nvPr/>
              </p:nvSpPr>
              <p:spPr>
                <a:xfrm>
                  <a:off x="2144219" y="-352562"/>
                  <a:ext cx="58480" cy="24238"/>
                </a:xfrm>
                <a:custGeom>
                  <a:avLst/>
                  <a:gdLst/>
                  <a:ahLst/>
                  <a:cxnLst/>
                  <a:rect l="l" t="t" r="r" b="b"/>
                  <a:pathLst>
                    <a:path w="2958" h="1226" extrusionOk="0">
                      <a:moveTo>
                        <a:pt x="42" y="845"/>
                      </a:moveTo>
                      <a:cubicBezTo>
                        <a:pt x="85" y="1057"/>
                        <a:pt x="338" y="1226"/>
                        <a:pt x="592" y="1183"/>
                      </a:cubicBezTo>
                      <a:lnTo>
                        <a:pt x="2535" y="930"/>
                      </a:lnTo>
                      <a:cubicBezTo>
                        <a:pt x="2788" y="888"/>
                        <a:pt x="2957" y="676"/>
                        <a:pt x="2915" y="423"/>
                      </a:cubicBezTo>
                      <a:lnTo>
                        <a:pt x="2915" y="423"/>
                      </a:lnTo>
                      <a:cubicBezTo>
                        <a:pt x="2873" y="169"/>
                        <a:pt x="2619" y="0"/>
                        <a:pt x="2366" y="43"/>
                      </a:cubicBezTo>
                      <a:lnTo>
                        <a:pt x="423" y="296"/>
                      </a:lnTo>
                      <a:cubicBezTo>
                        <a:pt x="169" y="338"/>
                        <a:pt x="0" y="550"/>
                        <a:pt x="42" y="80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6" name="Google Shape;4566;p46"/>
                <p:cNvSpPr/>
                <p:nvPr/>
              </p:nvSpPr>
              <p:spPr>
                <a:xfrm>
                  <a:off x="2137536" y="-392655"/>
                  <a:ext cx="57649" cy="21747"/>
                </a:xfrm>
                <a:custGeom>
                  <a:avLst/>
                  <a:gdLst/>
                  <a:ahLst/>
                  <a:cxnLst/>
                  <a:rect l="l" t="t" r="r" b="b"/>
                  <a:pathLst>
                    <a:path w="2916" h="1100" extrusionOk="0">
                      <a:moveTo>
                        <a:pt x="0" y="677"/>
                      </a:moveTo>
                      <a:cubicBezTo>
                        <a:pt x="42" y="930"/>
                        <a:pt x="254" y="1099"/>
                        <a:pt x="507" y="1099"/>
                      </a:cubicBezTo>
                      <a:lnTo>
                        <a:pt x="2493" y="930"/>
                      </a:lnTo>
                      <a:cubicBezTo>
                        <a:pt x="2746" y="888"/>
                        <a:pt x="2915" y="677"/>
                        <a:pt x="2873" y="423"/>
                      </a:cubicBezTo>
                      <a:lnTo>
                        <a:pt x="2873" y="423"/>
                      </a:lnTo>
                      <a:cubicBezTo>
                        <a:pt x="2873" y="170"/>
                        <a:pt x="2662" y="1"/>
                        <a:pt x="2408" y="43"/>
                      </a:cubicBezTo>
                      <a:lnTo>
                        <a:pt x="423" y="170"/>
                      </a:lnTo>
                      <a:cubicBezTo>
                        <a:pt x="169" y="212"/>
                        <a:pt x="0" y="423"/>
                        <a:pt x="0" y="67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7" name="Google Shape;4567;p46"/>
                <p:cNvSpPr/>
                <p:nvPr/>
              </p:nvSpPr>
              <p:spPr>
                <a:xfrm>
                  <a:off x="2923493" y="-3597471"/>
                  <a:ext cx="315727" cy="421813"/>
                </a:xfrm>
                <a:custGeom>
                  <a:avLst/>
                  <a:gdLst/>
                  <a:ahLst/>
                  <a:cxnLst/>
                  <a:rect l="l" t="t" r="r" b="b"/>
                  <a:pathLst>
                    <a:path w="15970" h="21336" extrusionOk="0">
                      <a:moveTo>
                        <a:pt x="2282" y="0"/>
                      </a:moveTo>
                      <a:cubicBezTo>
                        <a:pt x="2282" y="0"/>
                        <a:pt x="2493" y="4859"/>
                        <a:pt x="2028" y="7943"/>
                      </a:cubicBezTo>
                      <a:cubicBezTo>
                        <a:pt x="1521" y="10351"/>
                        <a:pt x="887" y="12717"/>
                        <a:pt x="0" y="15040"/>
                      </a:cubicBezTo>
                      <a:lnTo>
                        <a:pt x="12801" y="21335"/>
                      </a:lnTo>
                      <a:cubicBezTo>
                        <a:pt x="11492" y="13224"/>
                        <a:pt x="15970" y="9421"/>
                        <a:pt x="15970" y="9421"/>
                      </a:cubicBezTo>
                      <a:lnTo>
                        <a:pt x="6422" y="254"/>
                      </a:lnTo>
                      <a:lnTo>
                        <a:pt x="228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8" name="Google Shape;4568;p46"/>
                <p:cNvSpPr/>
                <p:nvPr/>
              </p:nvSpPr>
              <p:spPr>
                <a:xfrm>
                  <a:off x="3331091" y="-4016852"/>
                  <a:ext cx="227197" cy="218933"/>
                </a:xfrm>
                <a:custGeom>
                  <a:avLst/>
                  <a:gdLst/>
                  <a:ahLst/>
                  <a:cxnLst/>
                  <a:rect l="l" t="t" r="r" b="b"/>
                  <a:pathLst>
                    <a:path w="11492" h="11074" extrusionOk="0">
                      <a:moveTo>
                        <a:pt x="10062" y="0"/>
                      </a:moveTo>
                      <a:cubicBezTo>
                        <a:pt x="8024" y="0"/>
                        <a:pt x="0" y="7736"/>
                        <a:pt x="0" y="7736"/>
                      </a:cubicBezTo>
                      <a:lnTo>
                        <a:pt x="1775" y="11074"/>
                      </a:lnTo>
                      <a:cubicBezTo>
                        <a:pt x="10266" y="9426"/>
                        <a:pt x="11492" y="1483"/>
                        <a:pt x="10140" y="5"/>
                      </a:cubicBezTo>
                      <a:cubicBezTo>
                        <a:pt x="10115" y="2"/>
                        <a:pt x="10089" y="0"/>
                        <a:pt x="100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9" name="Google Shape;4569;p46"/>
                <p:cNvSpPr/>
                <p:nvPr/>
              </p:nvSpPr>
              <p:spPr>
                <a:xfrm>
                  <a:off x="2815746" y="-4039054"/>
                  <a:ext cx="614748" cy="672180"/>
                </a:xfrm>
                <a:custGeom>
                  <a:avLst/>
                  <a:gdLst/>
                  <a:ahLst/>
                  <a:cxnLst/>
                  <a:rect l="l" t="t" r="r" b="b"/>
                  <a:pathLst>
                    <a:path w="31095" h="34000" extrusionOk="0">
                      <a:moveTo>
                        <a:pt x="13299" y="0"/>
                      </a:moveTo>
                      <a:cubicBezTo>
                        <a:pt x="6105" y="0"/>
                        <a:pt x="1306" y="4897"/>
                        <a:pt x="676" y="11647"/>
                      </a:cubicBezTo>
                      <a:cubicBezTo>
                        <a:pt x="0" y="17647"/>
                        <a:pt x="3422" y="23308"/>
                        <a:pt x="9041" y="25505"/>
                      </a:cubicBezTo>
                      <a:cubicBezTo>
                        <a:pt x="10520" y="29307"/>
                        <a:pt x="13646" y="31800"/>
                        <a:pt x="18336" y="33152"/>
                      </a:cubicBezTo>
                      <a:cubicBezTo>
                        <a:pt x="20526" y="33783"/>
                        <a:pt x="22338" y="34000"/>
                        <a:pt x="23683" y="34000"/>
                      </a:cubicBezTo>
                      <a:cubicBezTo>
                        <a:pt x="25216" y="34000"/>
                        <a:pt x="26140" y="33717"/>
                        <a:pt x="26321" y="33447"/>
                      </a:cubicBezTo>
                      <a:cubicBezTo>
                        <a:pt x="26659" y="32940"/>
                        <a:pt x="26616" y="31715"/>
                        <a:pt x="26659" y="30490"/>
                      </a:cubicBezTo>
                      <a:cubicBezTo>
                        <a:pt x="26659" y="29307"/>
                        <a:pt x="27166" y="29645"/>
                        <a:pt x="27504" y="29096"/>
                      </a:cubicBezTo>
                      <a:cubicBezTo>
                        <a:pt x="27673" y="28715"/>
                        <a:pt x="27715" y="28293"/>
                        <a:pt x="27546" y="27913"/>
                      </a:cubicBezTo>
                      <a:cubicBezTo>
                        <a:pt x="27884" y="27786"/>
                        <a:pt x="28180" y="27659"/>
                        <a:pt x="28433" y="27406"/>
                      </a:cubicBezTo>
                      <a:cubicBezTo>
                        <a:pt x="28729" y="27068"/>
                        <a:pt x="28602" y="26983"/>
                        <a:pt x="28517" y="26350"/>
                      </a:cubicBezTo>
                      <a:cubicBezTo>
                        <a:pt x="28437" y="25947"/>
                        <a:pt x="28779" y="25544"/>
                        <a:pt x="29177" y="25544"/>
                      </a:cubicBezTo>
                      <a:cubicBezTo>
                        <a:pt x="29196" y="25544"/>
                        <a:pt x="29216" y="25545"/>
                        <a:pt x="29236" y="25547"/>
                      </a:cubicBezTo>
                      <a:cubicBezTo>
                        <a:pt x="29827" y="25378"/>
                        <a:pt x="30334" y="25040"/>
                        <a:pt x="30630" y="24533"/>
                      </a:cubicBezTo>
                      <a:cubicBezTo>
                        <a:pt x="31095" y="23688"/>
                        <a:pt x="28940" y="21871"/>
                        <a:pt x="28602" y="19421"/>
                      </a:cubicBezTo>
                      <a:cubicBezTo>
                        <a:pt x="28349" y="17647"/>
                        <a:pt x="29109" y="16083"/>
                        <a:pt x="28475" y="12788"/>
                      </a:cubicBezTo>
                      <a:cubicBezTo>
                        <a:pt x="27377" y="7085"/>
                        <a:pt x="23828" y="2184"/>
                        <a:pt x="18082" y="663"/>
                      </a:cubicBezTo>
                      <a:cubicBezTo>
                        <a:pt x="16395" y="212"/>
                        <a:pt x="14795" y="0"/>
                        <a:pt x="132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0" name="Google Shape;4570;p46"/>
                <p:cNvSpPr/>
                <p:nvPr/>
              </p:nvSpPr>
              <p:spPr>
                <a:xfrm>
                  <a:off x="2759777" y="-3838033"/>
                  <a:ext cx="365864" cy="398425"/>
                </a:xfrm>
                <a:custGeom>
                  <a:avLst/>
                  <a:gdLst/>
                  <a:ahLst/>
                  <a:cxnLst/>
                  <a:rect l="l" t="t" r="r" b="b"/>
                  <a:pathLst>
                    <a:path w="18506" h="20153" extrusionOk="0">
                      <a:moveTo>
                        <a:pt x="888" y="1"/>
                      </a:moveTo>
                      <a:cubicBezTo>
                        <a:pt x="1" y="8661"/>
                        <a:pt x="3211" y="14196"/>
                        <a:pt x="4310" y="15294"/>
                      </a:cubicBezTo>
                      <a:cubicBezTo>
                        <a:pt x="4944" y="15844"/>
                        <a:pt x="5366" y="16646"/>
                        <a:pt x="5493" y="17491"/>
                      </a:cubicBezTo>
                      <a:cubicBezTo>
                        <a:pt x="5493" y="17491"/>
                        <a:pt x="6591" y="16900"/>
                        <a:pt x="6845" y="16097"/>
                      </a:cubicBezTo>
                      <a:cubicBezTo>
                        <a:pt x="8070" y="17365"/>
                        <a:pt x="9211" y="18716"/>
                        <a:pt x="10267" y="20153"/>
                      </a:cubicBezTo>
                      <a:cubicBezTo>
                        <a:pt x="11619" y="17069"/>
                        <a:pt x="11239" y="12844"/>
                        <a:pt x="11239" y="12844"/>
                      </a:cubicBezTo>
                      <a:cubicBezTo>
                        <a:pt x="11239" y="12844"/>
                        <a:pt x="13197" y="10164"/>
                        <a:pt x="13705" y="10164"/>
                      </a:cubicBezTo>
                      <a:cubicBezTo>
                        <a:pt x="13761" y="10164"/>
                        <a:pt x="13799" y="10196"/>
                        <a:pt x="13816" y="10267"/>
                      </a:cubicBezTo>
                      <a:cubicBezTo>
                        <a:pt x="14027" y="10901"/>
                        <a:pt x="14365" y="11492"/>
                        <a:pt x="14830" y="11957"/>
                      </a:cubicBezTo>
                      <a:cubicBezTo>
                        <a:pt x="15252" y="12506"/>
                        <a:pt x="16773" y="12844"/>
                        <a:pt x="16773" y="12844"/>
                      </a:cubicBezTo>
                      <a:cubicBezTo>
                        <a:pt x="16773" y="12844"/>
                        <a:pt x="16308" y="9211"/>
                        <a:pt x="16182" y="8281"/>
                      </a:cubicBezTo>
                      <a:cubicBezTo>
                        <a:pt x="16055" y="7352"/>
                        <a:pt x="16773" y="6803"/>
                        <a:pt x="17618" y="6465"/>
                      </a:cubicBezTo>
                      <a:cubicBezTo>
                        <a:pt x="18421" y="6127"/>
                        <a:pt x="18505" y="5408"/>
                        <a:pt x="18505" y="4648"/>
                      </a:cubicBezTo>
                      <a:lnTo>
                        <a:pt x="1850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1" name="Google Shape;4571;p46"/>
                <p:cNvSpPr/>
                <p:nvPr/>
              </p:nvSpPr>
              <p:spPr>
                <a:xfrm>
                  <a:off x="2929325" y="-3690410"/>
                  <a:ext cx="103595" cy="172296"/>
                </a:xfrm>
                <a:custGeom>
                  <a:avLst/>
                  <a:gdLst/>
                  <a:ahLst/>
                  <a:cxnLst/>
                  <a:rect l="l" t="t" r="r" b="b"/>
                  <a:pathLst>
                    <a:path w="5240" h="8715" extrusionOk="0">
                      <a:moveTo>
                        <a:pt x="2959" y="1"/>
                      </a:moveTo>
                      <a:cubicBezTo>
                        <a:pt x="2891" y="1"/>
                        <a:pt x="2820" y="4"/>
                        <a:pt x="2747" y="12"/>
                      </a:cubicBezTo>
                      <a:cubicBezTo>
                        <a:pt x="592" y="223"/>
                        <a:pt x="1" y="2842"/>
                        <a:pt x="1015" y="5335"/>
                      </a:cubicBezTo>
                      <a:cubicBezTo>
                        <a:pt x="1649" y="6856"/>
                        <a:pt x="2832" y="8039"/>
                        <a:pt x="4352" y="8715"/>
                      </a:cubicBezTo>
                      <a:lnTo>
                        <a:pt x="5240" y="2758"/>
                      </a:lnTo>
                      <a:cubicBezTo>
                        <a:pt x="5240" y="2758"/>
                        <a:pt x="4885" y="1"/>
                        <a:pt x="29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2" name="Google Shape;4572;p46"/>
                <p:cNvSpPr/>
                <p:nvPr/>
              </p:nvSpPr>
              <p:spPr>
                <a:xfrm>
                  <a:off x="2953563" y="-4096110"/>
                  <a:ext cx="408448" cy="334113"/>
                </a:xfrm>
                <a:custGeom>
                  <a:avLst/>
                  <a:gdLst/>
                  <a:ahLst/>
                  <a:cxnLst/>
                  <a:rect l="l" t="t" r="r" b="b"/>
                  <a:pathLst>
                    <a:path w="20660" h="16900" extrusionOk="0">
                      <a:moveTo>
                        <a:pt x="8522" y="0"/>
                      </a:moveTo>
                      <a:cubicBezTo>
                        <a:pt x="5680" y="0"/>
                        <a:pt x="2113" y="169"/>
                        <a:pt x="2113" y="169"/>
                      </a:cubicBezTo>
                      <a:cubicBezTo>
                        <a:pt x="0" y="5830"/>
                        <a:pt x="4183" y="16899"/>
                        <a:pt x="4183" y="16899"/>
                      </a:cubicBezTo>
                      <a:lnTo>
                        <a:pt x="5323" y="16899"/>
                      </a:lnTo>
                      <a:cubicBezTo>
                        <a:pt x="12759" y="14069"/>
                        <a:pt x="20659" y="8576"/>
                        <a:pt x="20659" y="8576"/>
                      </a:cubicBezTo>
                      <a:cubicBezTo>
                        <a:pt x="20659" y="8576"/>
                        <a:pt x="13308" y="549"/>
                        <a:pt x="11703" y="169"/>
                      </a:cubicBezTo>
                      <a:cubicBezTo>
                        <a:pt x="11182" y="42"/>
                        <a:pt x="9942" y="0"/>
                        <a:pt x="852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3" name="Google Shape;4573;p46"/>
                <p:cNvSpPr/>
                <p:nvPr/>
              </p:nvSpPr>
              <p:spPr>
                <a:xfrm>
                  <a:off x="3058799" y="-4022625"/>
                  <a:ext cx="472760" cy="272569"/>
                </a:xfrm>
                <a:custGeom>
                  <a:avLst/>
                  <a:gdLst/>
                  <a:ahLst/>
                  <a:cxnLst/>
                  <a:rect l="l" t="t" r="r" b="b"/>
                  <a:pathLst>
                    <a:path w="23913" h="13787" extrusionOk="0">
                      <a:moveTo>
                        <a:pt x="23406" y="1"/>
                      </a:moveTo>
                      <a:cubicBezTo>
                        <a:pt x="23068" y="1"/>
                        <a:pt x="16519" y="3254"/>
                        <a:pt x="14745" y="4226"/>
                      </a:cubicBezTo>
                      <a:cubicBezTo>
                        <a:pt x="12928" y="5155"/>
                        <a:pt x="0" y="13182"/>
                        <a:pt x="0" y="13182"/>
                      </a:cubicBezTo>
                      <a:cubicBezTo>
                        <a:pt x="1674" y="13587"/>
                        <a:pt x="3391" y="13787"/>
                        <a:pt x="5110" y="13787"/>
                      </a:cubicBezTo>
                      <a:cubicBezTo>
                        <a:pt x="7513" y="13787"/>
                        <a:pt x="9919" y="13397"/>
                        <a:pt x="12210" y="12633"/>
                      </a:cubicBezTo>
                      <a:cubicBezTo>
                        <a:pt x="18378" y="10521"/>
                        <a:pt x="19772" y="5747"/>
                        <a:pt x="21209" y="3127"/>
                      </a:cubicBezTo>
                      <a:cubicBezTo>
                        <a:pt x="22687" y="508"/>
                        <a:pt x="23913" y="297"/>
                        <a:pt x="23913" y="297"/>
                      </a:cubicBezTo>
                      <a:cubicBezTo>
                        <a:pt x="23828" y="128"/>
                        <a:pt x="23617" y="1"/>
                        <a:pt x="2340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4" name="Google Shape;4574;p46"/>
                <p:cNvSpPr/>
                <p:nvPr/>
              </p:nvSpPr>
              <p:spPr>
                <a:xfrm>
                  <a:off x="2756436" y="-4092789"/>
                  <a:ext cx="302382" cy="442710"/>
                </a:xfrm>
                <a:custGeom>
                  <a:avLst/>
                  <a:gdLst/>
                  <a:ahLst/>
                  <a:cxnLst/>
                  <a:rect l="l" t="t" r="r" b="b"/>
                  <a:pathLst>
                    <a:path w="15295" h="22393" extrusionOk="0">
                      <a:moveTo>
                        <a:pt x="12084" y="1"/>
                      </a:moveTo>
                      <a:cubicBezTo>
                        <a:pt x="12083" y="1"/>
                        <a:pt x="7774" y="1564"/>
                        <a:pt x="1479" y="7901"/>
                      </a:cubicBezTo>
                      <a:cubicBezTo>
                        <a:pt x="677" y="8662"/>
                        <a:pt x="254" y="10605"/>
                        <a:pt x="254" y="12675"/>
                      </a:cubicBezTo>
                      <a:cubicBezTo>
                        <a:pt x="254" y="14703"/>
                        <a:pt x="1" y="19942"/>
                        <a:pt x="1733" y="22392"/>
                      </a:cubicBezTo>
                      <a:cubicBezTo>
                        <a:pt x="1733" y="22392"/>
                        <a:pt x="9549" y="20280"/>
                        <a:pt x="15294" y="16731"/>
                      </a:cubicBezTo>
                      <a:cubicBezTo>
                        <a:pt x="15294" y="16731"/>
                        <a:pt x="11534" y="7606"/>
                        <a:pt x="120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5" name="Google Shape;4575;p46"/>
                <p:cNvSpPr/>
                <p:nvPr/>
              </p:nvSpPr>
              <p:spPr>
                <a:xfrm>
                  <a:off x="2728877" y="-3221050"/>
                  <a:ext cx="283996" cy="244179"/>
                </a:xfrm>
                <a:custGeom>
                  <a:avLst/>
                  <a:gdLst/>
                  <a:ahLst/>
                  <a:cxnLst/>
                  <a:rect l="l" t="t" r="r" b="b"/>
                  <a:pathLst>
                    <a:path w="14365" h="12351" extrusionOk="0">
                      <a:moveTo>
                        <a:pt x="10519" y="1"/>
                      </a:moveTo>
                      <a:cubicBezTo>
                        <a:pt x="7759" y="1"/>
                        <a:pt x="4991" y="282"/>
                        <a:pt x="2282" y="859"/>
                      </a:cubicBezTo>
                      <a:cubicBezTo>
                        <a:pt x="1395" y="3140"/>
                        <a:pt x="634" y="7323"/>
                        <a:pt x="0" y="12350"/>
                      </a:cubicBezTo>
                      <a:cubicBezTo>
                        <a:pt x="6929" y="3563"/>
                        <a:pt x="14365" y="1619"/>
                        <a:pt x="14365" y="1619"/>
                      </a:cubicBezTo>
                      <a:lnTo>
                        <a:pt x="14365" y="183"/>
                      </a:lnTo>
                      <a:cubicBezTo>
                        <a:pt x="13089" y="62"/>
                        <a:pt x="11805" y="1"/>
                        <a:pt x="10519" y="1"/>
                      </a:cubicBezTo>
                      <a:close/>
                    </a:path>
                  </a:pathLst>
                </a:custGeom>
                <a:solidFill>
                  <a:srgbClr val="FFD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6" name="Google Shape;4576;p46"/>
                <p:cNvSpPr/>
                <p:nvPr/>
              </p:nvSpPr>
              <p:spPr>
                <a:xfrm>
                  <a:off x="2818237" y="-3209979"/>
                  <a:ext cx="437688" cy="746772"/>
                </a:xfrm>
                <a:custGeom>
                  <a:avLst/>
                  <a:gdLst/>
                  <a:ahLst/>
                  <a:cxnLst/>
                  <a:rect l="l" t="t" r="r" b="b"/>
                  <a:pathLst>
                    <a:path w="22139" h="37773" extrusionOk="0">
                      <a:moveTo>
                        <a:pt x="5567" y="0"/>
                      </a:moveTo>
                      <a:cubicBezTo>
                        <a:pt x="2895" y="0"/>
                        <a:pt x="846" y="214"/>
                        <a:pt x="846" y="214"/>
                      </a:cubicBezTo>
                      <a:lnTo>
                        <a:pt x="1" y="6256"/>
                      </a:lnTo>
                      <a:cubicBezTo>
                        <a:pt x="1" y="6256"/>
                        <a:pt x="6269" y="2495"/>
                        <a:pt x="11404" y="2495"/>
                      </a:cubicBezTo>
                      <a:cubicBezTo>
                        <a:pt x="14754" y="2495"/>
                        <a:pt x="17623" y="4095"/>
                        <a:pt x="17956" y="9382"/>
                      </a:cubicBezTo>
                      <a:cubicBezTo>
                        <a:pt x="18801" y="22775"/>
                        <a:pt x="12591" y="27929"/>
                        <a:pt x="12591" y="27929"/>
                      </a:cubicBezTo>
                      <a:lnTo>
                        <a:pt x="7648" y="30041"/>
                      </a:lnTo>
                      <a:lnTo>
                        <a:pt x="7648" y="37773"/>
                      </a:lnTo>
                      <a:lnTo>
                        <a:pt x="13647" y="29450"/>
                      </a:lnTo>
                      <a:cubicBezTo>
                        <a:pt x="13647" y="29450"/>
                        <a:pt x="17492" y="26493"/>
                        <a:pt x="19562" y="19141"/>
                      </a:cubicBezTo>
                      <a:cubicBezTo>
                        <a:pt x="22139" y="9805"/>
                        <a:pt x="20111" y="4312"/>
                        <a:pt x="15548" y="1735"/>
                      </a:cubicBezTo>
                      <a:cubicBezTo>
                        <a:pt x="13017" y="319"/>
                        <a:pt x="8828" y="0"/>
                        <a:pt x="556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7" name="Google Shape;4577;p46"/>
                <p:cNvSpPr/>
                <p:nvPr/>
              </p:nvSpPr>
              <p:spPr>
                <a:xfrm>
                  <a:off x="2352179" y="-2849948"/>
                  <a:ext cx="146199" cy="550456"/>
                </a:xfrm>
                <a:custGeom>
                  <a:avLst/>
                  <a:gdLst/>
                  <a:ahLst/>
                  <a:cxnLst/>
                  <a:rect l="l" t="t" r="r" b="b"/>
                  <a:pathLst>
                    <a:path w="7395" h="27843" extrusionOk="0">
                      <a:moveTo>
                        <a:pt x="7394" y="1"/>
                      </a:moveTo>
                      <a:cubicBezTo>
                        <a:pt x="7394" y="1"/>
                        <a:pt x="3085" y="2451"/>
                        <a:pt x="2451" y="3761"/>
                      </a:cubicBezTo>
                      <a:cubicBezTo>
                        <a:pt x="1775" y="5071"/>
                        <a:pt x="508" y="15675"/>
                        <a:pt x="339" y="20111"/>
                      </a:cubicBezTo>
                      <a:cubicBezTo>
                        <a:pt x="170" y="24547"/>
                        <a:pt x="1" y="27631"/>
                        <a:pt x="5197" y="27842"/>
                      </a:cubicBezTo>
                      <a:lnTo>
                        <a:pt x="739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8" name="Google Shape;4578;p46"/>
                <p:cNvSpPr/>
                <p:nvPr/>
              </p:nvSpPr>
              <p:spPr>
                <a:xfrm>
                  <a:off x="2423173" y="-3214942"/>
                  <a:ext cx="451053" cy="1006036"/>
                </a:xfrm>
                <a:custGeom>
                  <a:avLst/>
                  <a:gdLst/>
                  <a:ahLst/>
                  <a:cxnLst/>
                  <a:rect l="l" t="t" r="r" b="b"/>
                  <a:pathLst>
                    <a:path w="22815" h="50887" extrusionOk="0">
                      <a:moveTo>
                        <a:pt x="20533" y="1"/>
                      </a:moveTo>
                      <a:cubicBezTo>
                        <a:pt x="16731" y="1"/>
                        <a:pt x="10267" y="1564"/>
                        <a:pt x="9380" y="2493"/>
                      </a:cubicBezTo>
                      <a:cubicBezTo>
                        <a:pt x="8450" y="3465"/>
                        <a:pt x="4690" y="10478"/>
                        <a:pt x="2324" y="18463"/>
                      </a:cubicBezTo>
                      <a:cubicBezTo>
                        <a:pt x="1" y="26448"/>
                        <a:pt x="128" y="44614"/>
                        <a:pt x="128" y="46135"/>
                      </a:cubicBezTo>
                      <a:cubicBezTo>
                        <a:pt x="128" y="47699"/>
                        <a:pt x="592" y="48670"/>
                        <a:pt x="2113" y="49304"/>
                      </a:cubicBezTo>
                      <a:cubicBezTo>
                        <a:pt x="3372" y="49864"/>
                        <a:pt x="10451" y="50887"/>
                        <a:pt x="14289" y="50887"/>
                      </a:cubicBezTo>
                      <a:cubicBezTo>
                        <a:pt x="15087" y="50887"/>
                        <a:pt x="15745" y="50842"/>
                        <a:pt x="16182" y="50740"/>
                      </a:cubicBezTo>
                      <a:cubicBezTo>
                        <a:pt x="18717" y="50149"/>
                        <a:pt x="18717" y="49093"/>
                        <a:pt x="18717" y="47192"/>
                      </a:cubicBezTo>
                      <a:lnTo>
                        <a:pt x="18717" y="28898"/>
                      </a:lnTo>
                      <a:cubicBezTo>
                        <a:pt x="18717" y="15252"/>
                        <a:pt x="21843" y="5704"/>
                        <a:pt x="22308" y="3169"/>
                      </a:cubicBezTo>
                      <a:cubicBezTo>
                        <a:pt x="22815" y="634"/>
                        <a:pt x="21758" y="1"/>
                        <a:pt x="2053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9" name="Google Shape;4579;p46"/>
                <p:cNvSpPr/>
                <p:nvPr/>
              </p:nvSpPr>
              <p:spPr>
                <a:xfrm>
                  <a:off x="2641177" y="-3208259"/>
                  <a:ext cx="115279" cy="373376"/>
                </a:xfrm>
                <a:custGeom>
                  <a:avLst/>
                  <a:gdLst/>
                  <a:ahLst/>
                  <a:cxnLst/>
                  <a:rect l="l" t="t" r="r" b="b"/>
                  <a:pathLst>
                    <a:path w="5831" h="18886" extrusionOk="0">
                      <a:moveTo>
                        <a:pt x="5831" y="1"/>
                      </a:moveTo>
                      <a:lnTo>
                        <a:pt x="5831" y="1"/>
                      </a:lnTo>
                      <a:cubicBezTo>
                        <a:pt x="5324" y="85"/>
                        <a:pt x="4859" y="170"/>
                        <a:pt x="4352" y="254"/>
                      </a:cubicBezTo>
                      <a:cubicBezTo>
                        <a:pt x="2240" y="6253"/>
                        <a:pt x="761" y="12422"/>
                        <a:pt x="0" y="18759"/>
                      </a:cubicBezTo>
                      <a:lnTo>
                        <a:pt x="1268" y="18885"/>
                      </a:lnTo>
                      <a:cubicBezTo>
                        <a:pt x="2071" y="12422"/>
                        <a:pt x="3592" y="6084"/>
                        <a:pt x="583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0" name="Google Shape;4580;p46"/>
                <p:cNvSpPr/>
                <p:nvPr/>
              </p:nvSpPr>
              <p:spPr>
                <a:xfrm>
                  <a:off x="2775653" y="-2626922"/>
                  <a:ext cx="202979" cy="351649"/>
                </a:xfrm>
                <a:custGeom>
                  <a:avLst/>
                  <a:gdLst/>
                  <a:ahLst/>
                  <a:cxnLst/>
                  <a:rect l="l" t="t" r="r" b="b"/>
                  <a:pathLst>
                    <a:path w="10267" h="17787" extrusionOk="0">
                      <a:moveTo>
                        <a:pt x="0" y="0"/>
                      </a:moveTo>
                      <a:lnTo>
                        <a:pt x="0" y="17787"/>
                      </a:lnTo>
                      <a:cubicBezTo>
                        <a:pt x="2535" y="17068"/>
                        <a:pt x="6718" y="13351"/>
                        <a:pt x="8154" y="11830"/>
                      </a:cubicBezTo>
                      <a:cubicBezTo>
                        <a:pt x="9633" y="10309"/>
                        <a:pt x="10267" y="8534"/>
                        <a:pt x="10267" y="7394"/>
                      </a:cubicBezTo>
                      <a:lnTo>
                        <a:pt x="10267" y="1606"/>
                      </a:lnTo>
                      <a:cubicBezTo>
                        <a:pt x="10267" y="0"/>
                        <a:pt x="9126" y="0"/>
                        <a:pt x="811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1" name="Google Shape;4581;p46"/>
                <p:cNvSpPr/>
                <p:nvPr/>
              </p:nvSpPr>
              <p:spPr>
                <a:xfrm>
                  <a:off x="2458265" y="-2644478"/>
                  <a:ext cx="339115" cy="445240"/>
                </a:xfrm>
                <a:custGeom>
                  <a:avLst/>
                  <a:gdLst/>
                  <a:ahLst/>
                  <a:cxnLst/>
                  <a:rect l="l" t="t" r="r" b="b"/>
                  <a:pathLst>
                    <a:path w="17153" h="22521" extrusionOk="0">
                      <a:moveTo>
                        <a:pt x="3465" y="1"/>
                      </a:moveTo>
                      <a:cubicBezTo>
                        <a:pt x="2070" y="1"/>
                        <a:pt x="1648" y="846"/>
                        <a:pt x="1394" y="1944"/>
                      </a:cubicBezTo>
                      <a:cubicBezTo>
                        <a:pt x="1099" y="3001"/>
                        <a:pt x="0" y="15802"/>
                        <a:pt x="338" y="20407"/>
                      </a:cubicBezTo>
                      <a:cubicBezTo>
                        <a:pt x="338" y="20703"/>
                        <a:pt x="634" y="21083"/>
                        <a:pt x="1479" y="21378"/>
                      </a:cubicBezTo>
                      <a:cubicBezTo>
                        <a:pt x="2264" y="21626"/>
                        <a:pt x="9593" y="22521"/>
                        <a:pt x="12643" y="22521"/>
                      </a:cubicBezTo>
                      <a:cubicBezTo>
                        <a:pt x="12712" y="22521"/>
                        <a:pt x="12779" y="22520"/>
                        <a:pt x="12844" y="22519"/>
                      </a:cubicBezTo>
                      <a:cubicBezTo>
                        <a:pt x="15716" y="22435"/>
                        <a:pt x="17153" y="21759"/>
                        <a:pt x="17153" y="19815"/>
                      </a:cubicBezTo>
                      <a:lnTo>
                        <a:pt x="17153" y="804"/>
                      </a:lnTo>
                      <a:cubicBezTo>
                        <a:pt x="17153" y="423"/>
                        <a:pt x="16604" y="1"/>
                        <a:pt x="1639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2" name="Google Shape;4582;p46"/>
                <p:cNvSpPr/>
                <p:nvPr/>
              </p:nvSpPr>
              <p:spPr>
                <a:xfrm>
                  <a:off x="2688783" y="-3467958"/>
                  <a:ext cx="608916" cy="349099"/>
                </a:xfrm>
                <a:custGeom>
                  <a:avLst/>
                  <a:gdLst/>
                  <a:ahLst/>
                  <a:cxnLst/>
                  <a:rect l="l" t="t" r="r" b="b"/>
                  <a:pathLst>
                    <a:path w="30800" h="17658" extrusionOk="0">
                      <a:moveTo>
                        <a:pt x="8369" y="0"/>
                      </a:moveTo>
                      <a:cubicBezTo>
                        <a:pt x="6144" y="0"/>
                        <a:pt x="3595" y="2179"/>
                        <a:pt x="3634" y="3082"/>
                      </a:cubicBezTo>
                      <a:cubicBezTo>
                        <a:pt x="3718" y="4096"/>
                        <a:pt x="4437" y="6039"/>
                        <a:pt x="3338" y="8025"/>
                      </a:cubicBezTo>
                      <a:cubicBezTo>
                        <a:pt x="2282" y="10010"/>
                        <a:pt x="1" y="11066"/>
                        <a:pt x="2831" y="13221"/>
                      </a:cubicBezTo>
                      <a:cubicBezTo>
                        <a:pt x="9760" y="13728"/>
                        <a:pt x="19857" y="12292"/>
                        <a:pt x="30799" y="17657"/>
                      </a:cubicBezTo>
                      <a:cubicBezTo>
                        <a:pt x="30799" y="17657"/>
                        <a:pt x="28264" y="11320"/>
                        <a:pt x="26025" y="9250"/>
                      </a:cubicBezTo>
                      <a:cubicBezTo>
                        <a:pt x="23786" y="7222"/>
                        <a:pt x="11238" y="462"/>
                        <a:pt x="8873" y="40"/>
                      </a:cubicBezTo>
                      <a:cubicBezTo>
                        <a:pt x="8708" y="13"/>
                        <a:pt x="8539" y="0"/>
                        <a:pt x="836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3" name="Google Shape;4583;p46"/>
                <p:cNvSpPr/>
                <p:nvPr/>
              </p:nvSpPr>
              <p:spPr>
                <a:xfrm>
                  <a:off x="3753714" y="-2877804"/>
                  <a:ext cx="277314" cy="294336"/>
                </a:xfrm>
                <a:custGeom>
                  <a:avLst/>
                  <a:gdLst/>
                  <a:ahLst/>
                  <a:cxnLst/>
                  <a:rect l="l" t="t" r="r" b="b"/>
                  <a:pathLst>
                    <a:path w="14027" h="14888" extrusionOk="0">
                      <a:moveTo>
                        <a:pt x="6470" y="0"/>
                      </a:moveTo>
                      <a:cubicBezTo>
                        <a:pt x="6435" y="0"/>
                        <a:pt x="6405" y="5"/>
                        <a:pt x="6380" y="16"/>
                      </a:cubicBezTo>
                      <a:cubicBezTo>
                        <a:pt x="5788" y="312"/>
                        <a:pt x="5239" y="692"/>
                        <a:pt x="4732" y="1114"/>
                      </a:cubicBezTo>
                      <a:cubicBezTo>
                        <a:pt x="4014" y="1579"/>
                        <a:pt x="3254" y="3396"/>
                        <a:pt x="2789" y="3945"/>
                      </a:cubicBezTo>
                      <a:cubicBezTo>
                        <a:pt x="1902" y="4621"/>
                        <a:pt x="972" y="5255"/>
                        <a:pt x="1" y="5804"/>
                      </a:cubicBezTo>
                      <a:lnTo>
                        <a:pt x="1859" y="14887"/>
                      </a:lnTo>
                      <a:cubicBezTo>
                        <a:pt x="3845" y="14422"/>
                        <a:pt x="8535" y="14380"/>
                        <a:pt x="9760" y="14042"/>
                      </a:cubicBezTo>
                      <a:cubicBezTo>
                        <a:pt x="10943" y="13662"/>
                        <a:pt x="11957" y="12183"/>
                        <a:pt x="12506" y="10155"/>
                      </a:cubicBezTo>
                      <a:cubicBezTo>
                        <a:pt x="13097" y="8127"/>
                        <a:pt x="13478" y="4621"/>
                        <a:pt x="13731" y="2889"/>
                      </a:cubicBezTo>
                      <a:cubicBezTo>
                        <a:pt x="14027" y="1157"/>
                        <a:pt x="13224" y="607"/>
                        <a:pt x="12295" y="607"/>
                      </a:cubicBezTo>
                      <a:cubicBezTo>
                        <a:pt x="11629" y="607"/>
                        <a:pt x="10584" y="679"/>
                        <a:pt x="9639" y="679"/>
                      </a:cubicBezTo>
                      <a:cubicBezTo>
                        <a:pt x="9324" y="679"/>
                        <a:pt x="9020" y="671"/>
                        <a:pt x="8746" y="650"/>
                      </a:cubicBezTo>
                      <a:cubicBezTo>
                        <a:pt x="7741" y="572"/>
                        <a:pt x="6842" y="0"/>
                        <a:pt x="647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4" name="Google Shape;4584;p46"/>
                <p:cNvSpPr/>
                <p:nvPr/>
              </p:nvSpPr>
              <p:spPr>
                <a:xfrm>
                  <a:off x="2809064" y="-3165655"/>
                  <a:ext cx="1027368" cy="713657"/>
                </a:xfrm>
                <a:custGeom>
                  <a:avLst/>
                  <a:gdLst/>
                  <a:ahLst/>
                  <a:cxnLst/>
                  <a:rect l="l" t="t" r="r" b="b"/>
                  <a:pathLst>
                    <a:path w="51966" h="36098" extrusionOk="0">
                      <a:moveTo>
                        <a:pt x="11618" y="0"/>
                      </a:moveTo>
                      <a:cubicBezTo>
                        <a:pt x="2789" y="0"/>
                        <a:pt x="0" y="9548"/>
                        <a:pt x="3929" y="15717"/>
                      </a:cubicBezTo>
                      <a:cubicBezTo>
                        <a:pt x="7605" y="21378"/>
                        <a:pt x="22434" y="33376"/>
                        <a:pt x="24419" y="34686"/>
                      </a:cubicBezTo>
                      <a:cubicBezTo>
                        <a:pt x="25744" y="35578"/>
                        <a:pt x="26715" y="36098"/>
                        <a:pt x="28549" y="36098"/>
                      </a:cubicBezTo>
                      <a:cubicBezTo>
                        <a:pt x="29407" y="36098"/>
                        <a:pt x="30453" y="35984"/>
                        <a:pt x="31813" y="35742"/>
                      </a:cubicBezTo>
                      <a:cubicBezTo>
                        <a:pt x="36080" y="34982"/>
                        <a:pt x="50571" y="31222"/>
                        <a:pt x="51162" y="30968"/>
                      </a:cubicBezTo>
                      <a:cubicBezTo>
                        <a:pt x="51627" y="30841"/>
                        <a:pt x="51965" y="30419"/>
                        <a:pt x="51965" y="29912"/>
                      </a:cubicBezTo>
                      <a:cubicBezTo>
                        <a:pt x="51585" y="23744"/>
                        <a:pt x="49346" y="20364"/>
                        <a:pt x="49008" y="19730"/>
                      </a:cubicBezTo>
                      <a:cubicBezTo>
                        <a:pt x="48797" y="19248"/>
                        <a:pt x="48521" y="19045"/>
                        <a:pt x="48120" y="19045"/>
                      </a:cubicBezTo>
                      <a:cubicBezTo>
                        <a:pt x="47959" y="19045"/>
                        <a:pt x="47777" y="19078"/>
                        <a:pt x="47571" y="19139"/>
                      </a:cubicBezTo>
                      <a:cubicBezTo>
                        <a:pt x="46811" y="19350"/>
                        <a:pt x="33461" y="20491"/>
                        <a:pt x="29827" y="20955"/>
                      </a:cubicBezTo>
                      <a:cubicBezTo>
                        <a:pt x="29827" y="20955"/>
                        <a:pt x="21293" y="8619"/>
                        <a:pt x="19181" y="5155"/>
                      </a:cubicBezTo>
                      <a:cubicBezTo>
                        <a:pt x="17026" y="1648"/>
                        <a:pt x="14280" y="0"/>
                        <a:pt x="116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4585" name="Google Shape;4585;p46"/>
                <p:cNvSpPr/>
                <p:nvPr/>
              </p:nvSpPr>
              <p:spPr>
                <a:xfrm>
                  <a:off x="3654330" y="-2709680"/>
                  <a:ext cx="130304" cy="200665"/>
                </a:xfrm>
                <a:custGeom>
                  <a:avLst/>
                  <a:gdLst/>
                  <a:ahLst/>
                  <a:cxnLst/>
                  <a:rect l="l" t="t" r="r" b="b"/>
                  <a:pathLst>
                    <a:path w="6591" h="10150" extrusionOk="0">
                      <a:moveTo>
                        <a:pt x="4434" y="0"/>
                      </a:moveTo>
                      <a:cubicBezTo>
                        <a:pt x="4408" y="0"/>
                        <a:pt x="4380" y="1"/>
                        <a:pt x="4352" y="4"/>
                      </a:cubicBezTo>
                      <a:cubicBezTo>
                        <a:pt x="3845" y="88"/>
                        <a:pt x="718" y="933"/>
                        <a:pt x="380" y="975"/>
                      </a:cubicBezTo>
                      <a:cubicBezTo>
                        <a:pt x="42" y="1060"/>
                        <a:pt x="0" y="1271"/>
                        <a:pt x="85" y="1567"/>
                      </a:cubicBezTo>
                      <a:cubicBezTo>
                        <a:pt x="1056" y="4228"/>
                        <a:pt x="1605" y="7059"/>
                        <a:pt x="1690" y="9890"/>
                      </a:cubicBezTo>
                      <a:cubicBezTo>
                        <a:pt x="1745" y="10082"/>
                        <a:pt x="1854" y="10150"/>
                        <a:pt x="1993" y="10150"/>
                      </a:cubicBezTo>
                      <a:cubicBezTo>
                        <a:pt x="2068" y="10150"/>
                        <a:pt x="2151" y="10130"/>
                        <a:pt x="2239" y="10101"/>
                      </a:cubicBezTo>
                      <a:cubicBezTo>
                        <a:pt x="2493" y="10016"/>
                        <a:pt x="5830" y="9298"/>
                        <a:pt x="6210" y="9171"/>
                      </a:cubicBezTo>
                      <a:cubicBezTo>
                        <a:pt x="6422" y="9129"/>
                        <a:pt x="6591" y="8918"/>
                        <a:pt x="6548" y="8664"/>
                      </a:cubicBezTo>
                      <a:cubicBezTo>
                        <a:pt x="6506" y="5834"/>
                        <a:pt x="5957" y="3003"/>
                        <a:pt x="4985" y="342"/>
                      </a:cubicBezTo>
                      <a:cubicBezTo>
                        <a:pt x="4985" y="342"/>
                        <a:pt x="4909" y="0"/>
                        <a:pt x="443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6" name="Google Shape;4586;p46"/>
                <p:cNvSpPr/>
                <p:nvPr/>
              </p:nvSpPr>
              <p:spPr>
                <a:xfrm>
                  <a:off x="3696915" y="-2686232"/>
                  <a:ext cx="40944" cy="36041"/>
                </a:xfrm>
                <a:custGeom>
                  <a:avLst/>
                  <a:gdLst/>
                  <a:ahLst/>
                  <a:cxnLst/>
                  <a:rect l="l" t="t" r="r" b="b"/>
                  <a:pathLst>
                    <a:path w="2071" h="1823" extrusionOk="0">
                      <a:moveTo>
                        <a:pt x="888" y="1"/>
                      </a:moveTo>
                      <a:cubicBezTo>
                        <a:pt x="381" y="1"/>
                        <a:pt x="1" y="423"/>
                        <a:pt x="1" y="930"/>
                      </a:cubicBezTo>
                      <a:cubicBezTo>
                        <a:pt x="1" y="1473"/>
                        <a:pt x="445" y="1822"/>
                        <a:pt x="902" y="1822"/>
                      </a:cubicBezTo>
                      <a:cubicBezTo>
                        <a:pt x="1121" y="1822"/>
                        <a:pt x="1344" y="1742"/>
                        <a:pt x="1522" y="1564"/>
                      </a:cubicBezTo>
                      <a:cubicBezTo>
                        <a:pt x="2071" y="972"/>
                        <a:pt x="1691" y="1"/>
                        <a:pt x="88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7" name="Google Shape;4587;p46"/>
                <p:cNvSpPr/>
                <p:nvPr/>
              </p:nvSpPr>
              <p:spPr>
                <a:xfrm>
                  <a:off x="3018705" y="-2972779"/>
                  <a:ext cx="124472" cy="122930"/>
                </a:xfrm>
                <a:custGeom>
                  <a:avLst/>
                  <a:gdLst/>
                  <a:ahLst/>
                  <a:cxnLst/>
                  <a:rect l="l" t="t" r="r" b="b"/>
                  <a:pathLst>
                    <a:path w="6296" h="6218" extrusionOk="0">
                      <a:moveTo>
                        <a:pt x="3300" y="1174"/>
                      </a:moveTo>
                      <a:cubicBezTo>
                        <a:pt x="3439" y="1174"/>
                        <a:pt x="3583" y="1239"/>
                        <a:pt x="3676" y="1355"/>
                      </a:cubicBezTo>
                      <a:lnTo>
                        <a:pt x="4986" y="2834"/>
                      </a:lnTo>
                      <a:cubicBezTo>
                        <a:pt x="5328" y="3207"/>
                        <a:pt x="4983" y="3672"/>
                        <a:pt x="4609" y="3672"/>
                      </a:cubicBezTo>
                      <a:cubicBezTo>
                        <a:pt x="4474" y="3672"/>
                        <a:pt x="4337" y="3613"/>
                        <a:pt x="4225" y="3468"/>
                      </a:cubicBezTo>
                      <a:lnTo>
                        <a:pt x="2958" y="1989"/>
                      </a:lnTo>
                      <a:cubicBezTo>
                        <a:pt x="2747" y="1778"/>
                        <a:pt x="2789" y="1482"/>
                        <a:pt x="3000" y="1313"/>
                      </a:cubicBezTo>
                      <a:cubicBezTo>
                        <a:pt x="3076" y="1218"/>
                        <a:pt x="3187" y="1174"/>
                        <a:pt x="3300" y="1174"/>
                      </a:cubicBezTo>
                      <a:close/>
                      <a:moveTo>
                        <a:pt x="1688" y="2545"/>
                      </a:moveTo>
                      <a:cubicBezTo>
                        <a:pt x="1821" y="2545"/>
                        <a:pt x="1959" y="2605"/>
                        <a:pt x="2071" y="2750"/>
                      </a:cubicBezTo>
                      <a:lnTo>
                        <a:pt x="3380" y="4228"/>
                      </a:lnTo>
                      <a:cubicBezTo>
                        <a:pt x="3693" y="4604"/>
                        <a:pt x="3381" y="5048"/>
                        <a:pt x="3026" y="5048"/>
                      </a:cubicBezTo>
                      <a:cubicBezTo>
                        <a:pt x="2901" y="5048"/>
                        <a:pt x="2772" y="4994"/>
                        <a:pt x="2662" y="4862"/>
                      </a:cubicBezTo>
                      <a:lnTo>
                        <a:pt x="1352" y="3383"/>
                      </a:lnTo>
                      <a:cubicBezTo>
                        <a:pt x="979" y="3010"/>
                        <a:pt x="1316" y="2545"/>
                        <a:pt x="1688" y="2545"/>
                      </a:cubicBezTo>
                      <a:close/>
                      <a:moveTo>
                        <a:pt x="1233" y="0"/>
                      </a:moveTo>
                      <a:cubicBezTo>
                        <a:pt x="761" y="0"/>
                        <a:pt x="379" y="367"/>
                        <a:pt x="338" y="849"/>
                      </a:cubicBezTo>
                      <a:lnTo>
                        <a:pt x="43" y="4989"/>
                      </a:lnTo>
                      <a:cubicBezTo>
                        <a:pt x="0" y="5454"/>
                        <a:pt x="381" y="5918"/>
                        <a:pt x="888" y="5918"/>
                      </a:cubicBezTo>
                      <a:lnTo>
                        <a:pt x="5028" y="6214"/>
                      </a:lnTo>
                      <a:cubicBezTo>
                        <a:pt x="5052" y="6216"/>
                        <a:pt x="5075" y="6217"/>
                        <a:pt x="5099" y="6217"/>
                      </a:cubicBezTo>
                      <a:cubicBezTo>
                        <a:pt x="5539" y="6217"/>
                        <a:pt x="5957" y="5850"/>
                        <a:pt x="5957" y="5369"/>
                      </a:cubicBezTo>
                      <a:lnTo>
                        <a:pt x="6253" y="1229"/>
                      </a:lnTo>
                      <a:cubicBezTo>
                        <a:pt x="6295" y="764"/>
                        <a:pt x="5915" y="299"/>
                        <a:pt x="5408" y="299"/>
                      </a:cubicBezTo>
                      <a:lnTo>
                        <a:pt x="1310" y="4"/>
                      </a:lnTo>
                      <a:cubicBezTo>
                        <a:pt x="1284" y="1"/>
                        <a:pt x="1259" y="0"/>
                        <a:pt x="123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88" name="Google Shape;4588;p46"/>
              <p:cNvGrpSpPr/>
              <p:nvPr/>
            </p:nvGrpSpPr>
            <p:grpSpPr>
              <a:xfrm>
                <a:off x="763240" y="4812227"/>
                <a:ext cx="331423" cy="87350"/>
                <a:chOff x="238125" y="1838900"/>
                <a:chExt cx="7268050" cy="1915575"/>
              </a:xfrm>
            </p:grpSpPr>
            <p:sp>
              <p:nvSpPr>
                <p:cNvPr id="4589" name="Google Shape;4589;p46"/>
                <p:cNvSpPr/>
                <p:nvPr/>
              </p:nvSpPr>
              <p:spPr>
                <a:xfrm>
                  <a:off x="259725" y="1968575"/>
                  <a:ext cx="7246450" cy="1785900"/>
                </a:xfrm>
                <a:custGeom>
                  <a:avLst/>
                  <a:gdLst/>
                  <a:ahLst/>
                  <a:cxnLst/>
                  <a:rect l="l" t="t" r="r" b="b"/>
                  <a:pathLst>
                    <a:path w="289858" h="71436" extrusionOk="0">
                      <a:moveTo>
                        <a:pt x="134878" y="1"/>
                      </a:moveTo>
                      <a:cubicBezTo>
                        <a:pt x="57929" y="1514"/>
                        <a:pt x="1" y="18589"/>
                        <a:pt x="5620" y="38259"/>
                      </a:cubicBezTo>
                      <a:cubicBezTo>
                        <a:pt x="10771" y="57007"/>
                        <a:pt x="71890" y="71435"/>
                        <a:pt x="144240" y="71435"/>
                      </a:cubicBezTo>
                      <a:cubicBezTo>
                        <a:pt x="147794" y="71435"/>
                        <a:pt x="151376" y="71400"/>
                        <a:pt x="154980" y="71330"/>
                      </a:cubicBezTo>
                      <a:cubicBezTo>
                        <a:pt x="231929" y="70033"/>
                        <a:pt x="289857" y="52741"/>
                        <a:pt x="284238" y="33071"/>
                      </a:cubicBezTo>
                      <a:cubicBezTo>
                        <a:pt x="280563" y="20319"/>
                        <a:pt x="250518" y="9511"/>
                        <a:pt x="208585" y="3891"/>
                      </a:cubicBezTo>
                      <a:lnTo>
                        <a:pt x="144173" y="33071"/>
                      </a:lnTo>
                      <a:lnTo>
                        <a:pt x="134878" y="1"/>
                      </a:ln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0" name="Google Shape;4590;p46"/>
                <p:cNvSpPr/>
                <p:nvPr/>
              </p:nvSpPr>
              <p:spPr>
                <a:xfrm>
                  <a:off x="238125" y="1838900"/>
                  <a:ext cx="6987050" cy="1788650"/>
                </a:xfrm>
                <a:custGeom>
                  <a:avLst/>
                  <a:gdLst/>
                  <a:ahLst/>
                  <a:cxnLst/>
                  <a:rect l="l" t="t" r="r" b="b"/>
                  <a:pathLst>
                    <a:path w="279482" h="71546" extrusionOk="0">
                      <a:moveTo>
                        <a:pt x="212259" y="5188"/>
                      </a:moveTo>
                      <a:lnTo>
                        <a:pt x="139633" y="33071"/>
                      </a:lnTo>
                      <a:lnTo>
                        <a:pt x="139633" y="0"/>
                      </a:lnTo>
                      <a:cubicBezTo>
                        <a:pt x="62467" y="0"/>
                        <a:pt x="0" y="15995"/>
                        <a:pt x="0" y="35665"/>
                      </a:cubicBezTo>
                      <a:cubicBezTo>
                        <a:pt x="0" y="55550"/>
                        <a:pt x="62467" y="71545"/>
                        <a:pt x="139633" y="71545"/>
                      </a:cubicBezTo>
                      <a:cubicBezTo>
                        <a:pt x="216798" y="71545"/>
                        <a:pt x="279482" y="55550"/>
                        <a:pt x="279482" y="35665"/>
                      </a:cubicBezTo>
                      <a:cubicBezTo>
                        <a:pt x="279482" y="22912"/>
                        <a:pt x="252463" y="11456"/>
                        <a:pt x="212259" y="518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1" name="Google Shape;4591;p46"/>
                <p:cNvSpPr/>
                <p:nvPr/>
              </p:nvSpPr>
              <p:spPr>
                <a:xfrm>
                  <a:off x="2675200" y="1968575"/>
                  <a:ext cx="4549975" cy="1658975"/>
                </a:xfrm>
                <a:custGeom>
                  <a:avLst/>
                  <a:gdLst/>
                  <a:ahLst/>
                  <a:cxnLst/>
                  <a:rect l="l" t="t" r="r" b="b"/>
                  <a:pathLst>
                    <a:path w="181999" h="66359" extrusionOk="0">
                      <a:moveTo>
                        <a:pt x="114776" y="1"/>
                      </a:moveTo>
                      <a:lnTo>
                        <a:pt x="42150" y="27884"/>
                      </a:lnTo>
                      <a:lnTo>
                        <a:pt x="1" y="64629"/>
                      </a:lnTo>
                      <a:cubicBezTo>
                        <a:pt x="13402" y="65710"/>
                        <a:pt x="27452" y="66358"/>
                        <a:pt x="42150" y="66358"/>
                      </a:cubicBezTo>
                      <a:cubicBezTo>
                        <a:pt x="119315" y="66358"/>
                        <a:pt x="181999" y="50363"/>
                        <a:pt x="181999" y="30478"/>
                      </a:cubicBezTo>
                      <a:cubicBezTo>
                        <a:pt x="181999" y="17725"/>
                        <a:pt x="154980" y="6269"/>
                        <a:pt x="114776"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92" name="Google Shape;4592;p46"/>
              <p:cNvGrpSpPr/>
              <p:nvPr/>
            </p:nvGrpSpPr>
            <p:grpSpPr>
              <a:xfrm>
                <a:off x="-456303" y="3106036"/>
                <a:ext cx="864728" cy="1611761"/>
                <a:chOff x="2146200" y="2231675"/>
                <a:chExt cx="1717775" cy="3201750"/>
              </a:xfrm>
            </p:grpSpPr>
            <p:sp>
              <p:nvSpPr>
                <p:cNvPr id="4593" name="Google Shape;4593;p4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4" name="Google Shape;4594;p4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5" name="Google Shape;4595;p4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6" name="Google Shape;4596;p4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7" name="Google Shape;4597;p4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8" name="Google Shape;4598;p4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9" name="Google Shape;4599;p4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0" name="Google Shape;4600;p4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1" name="Google Shape;4601;p4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2" name="Google Shape;4602;p4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3" name="Google Shape;4603;p4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4" name="Google Shape;4604;p46"/>
            <p:cNvGrpSpPr/>
            <p:nvPr/>
          </p:nvGrpSpPr>
          <p:grpSpPr>
            <a:xfrm>
              <a:off x="2925275" y="4869071"/>
              <a:ext cx="699600" cy="254960"/>
              <a:chOff x="238125" y="1190600"/>
              <a:chExt cx="7555075" cy="2753350"/>
            </a:xfrm>
          </p:grpSpPr>
          <p:sp>
            <p:nvSpPr>
              <p:cNvPr id="4605" name="Google Shape;4605;p46"/>
              <p:cNvSpPr/>
              <p:nvPr/>
            </p:nvSpPr>
            <p:spPr>
              <a:xfrm>
                <a:off x="238125" y="1624025"/>
                <a:ext cx="7522600" cy="2319925"/>
              </a:xfrm>
              <a:custGeom>
                <a:avLst/>
                <a:gdLst/>
                <a:ahLst/>
                <a:cxnLst/>
                <a:rect l="l" t="t" r="r" b="b"/>
                <a:pathLst>
                  <a:path w="300904" h="92797" extrusionOk="0">
                    <a:moveTo>
                      <a:pt x="139726" y="1"/>
                    </a:moveTo>
                    <a:cubicBezTo>
                      <a:pt x="121735" y="1"/>
                      <a:pt x="103431" y="1113"/>
                      <a:pt x="85725" y="3445"/>
                    </a:cubicBezTo>
                    <a:cubicBezTo>
                      <a:pt x="38100" y="9940"/>
                      <a:pt x="7360" y="23794"/>
                      <a:pt x="0" y="39381"/>
                    </a:cubicBezTo>
                    <a:lnTo>
                      <a:pt x="129886" y="48040"/>
                    </a:lnTo>
                    <a:lnTo>
                      <a:pt x="9092" y="64059"/>
                    </a:lnTo>
                    <a:cubicBezTo>
                      <a:pt x="31582" y="81986"/>
                      <a:pt x="84255" y="92797"/>
                      <a:pt x="139769" y="92797"/>
                    </a:cubicBezTo>
                    <a:cubicBezTo>
                      <a:pt x="157994" y="92797"/>
                      <a:pt x="176526" y="91631"/>
                      <a:pt x="194397" y="89170"/>
                    </a:cubicBezTo>
                    <a:cubicBezTo>
                      <a:pt x="266700" y="79212"/>
                      <a:pt x="300903" y="52369"/>
                      <a:pt x="270597" y="28557"/>
                    </a:cubicBezTo>
                    <a:cubicBezTo>
                      <a:pt x="247712" y="10576"/>
                      <a:pt x="195202" y="1"/>
                      <a:pt x="139726"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6" name="Google Shape;4606;p46"/>
              <p:cNvSpPr/>
              <p:nvPr/>
            </p:nvSpPr>
            <p:spPr>
              <a:xfrm>
                <a:off x="368000" y="1190600"/>
                <a:ext cx="7425200" cy="2608575"/>
              </a:xfrm>
              <a:custGeom>
                <a:avLst/>
                <a:gdLst/>
                <a:ahLst/>
                <a:cxnLst/>
                <a:rect l="l" t="t" r="r" b="b"/>
                <a:pathLst>
                  <a:path w="297008" h="104343" extrusionOk="0">
                    <a:moveTo>
                      <a:pt x="0" y="41997"/>
                    </a:moveTo>
                    <a:lnTo>
                      <a:pt x="127722" y="53254"/>
                    </a:lnTo>
                    <a:lnTo>
                      <a:pt x="3031" y="66676"/>
                    </a:lnTo>
                    <a:cubicBezTo>
                      <a:pt x="28143" y="91354"/>
                      <a:pt x="108672" y="104342"/>
                      <a:pt x="182707" y="96116"/>
                    </a:cubicBezTo>
                    <a:cubicBezTo>
                      <a:pt x="256743" y="88323"/>
                      <a:pt x="297007" y="61913"/>
                      <a:pt x="272329" y="37668"/>
                    </a:cubicBezTo>
                    <a:cubicBezTo>
                      <a:pt x="247650" y="12989"/>
                      <a:pt x="167554" y="1"/>
                      <a:pt x="93086" y="8227"/>
                    </a:cubicBezTo>
                    <a:cubicBezTo>
                      <a:pt x="44595" y="13422"/>
                      <a:pt x="10391" y="26411"/>
                      <a:pt x="0" y="41997"/>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7" name="Google Shape;4607;p46"/>
              <p:cNvSpPr/>
              <p:nvPr/>
            </p:nvSpPr>
            <p:spPr>
              <a:xfrm>
                <a:off x="368000" y="1190600"/>
                <a:ext cx="6992250" cy="1331350"/>
              </a:xfrm>
              <a:custGeom>
                <a:avLst/>
                <a:gdLst/>
                <a:ahLst/>
                <a:cxnLst/>
                <a:rect l="l" t="t" r="r" b="b"/>
                <a:pathLst>
                  <a:path w="279690" h="53254" extrusionOk="0">
                    <a:moveTo>
                      <a:pt x="0" y="41997"/>
                    </a:moveTo>
                    <a:lnTo>
                      <a:pt x="127722" y="53254"/>
                    </a:lnTo>
                    <a:lnTo>
                      <a:pt x="279689" y="51522"/>
                    </a:lnTo>
                    <a:cubicBezTo>
                      <a:pt x="278823" y="45894"/>
                      <a:pt x="276225" y="41131"/>
                      <a:pt x="272329" y="37668"/>
                    </a:cubicBezTo>
                    <a:cubicBezTo>
                      <a:pt x="247650" y="12989"/>
                      <a:pt x="167554" y="1"/>
                      <a:pt x="93086" y="8227"/>
                    </a:cubicBezTo>
                    <a:cubicBezTo>
                      <a:pt x="44595" y="13422"/>
                      <a:pt x="10391" y="26411"/>
                      <a:pt x="0" y="41997"/>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8" name="Google Shape;4608;p46"/>
          <p:cNvGrpSpPr/>
          <p:nvPr/>
        </p:nvGrpSpPr>
        <p:grpSpPr>
          <a:xfrm rot="-4919260" flipH="1">
            <a:off x="5907325" y="-1144369"/>
            <a:ext cx="1424409" cy="2872700"/>
            <a:chOff x="2486100" y="238125"/>
            <a:chExt cx="2545425" cy="5133525"/>
          </a:xfrm>
        </p:grpSpPr>
        <p:sp>
          <p:nvSpPr>
            <p:cNvPr id="4609" name="Google Shape;4609;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0" name="Google Shape;4610;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1" name="Google Shape;4611;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612" name="Google Shape;4612;p46"/>
          <p:cNvGrpSpPr/>
          <p:nvPr/>
        </p:nvGrpSpPr>
        <p:grpSpPr>
          <a:xfrm rot="-7199550" flipH="1">
            <a:off x="7009963" y="-243249"/>
            <a:ext cx="954581" cy="1925167"/>
            <a:chOff x="2486100" y="238125"/>
            <a:chExt cx="2545425" cy="5133525"/>
          </a:xfrm>
        </p:grpSpPr>
        <p:sp>
          <p:nvSpPr>
            <p:cNvPr id="4613" name="Google Shape;4613;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4" name="Google Shape;4614;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5" name="Google Shape;4615;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7" name="Hình ảnh 6">
            <a:extLst>
              <a:ext uri="{FF2B5EF4-FFF2-40B4-BE49-F238E27FC236}">
                <a16:creationId xmlns:a16="http://schemas.microsoft.com/office/drawing/2014/main" id="{09ACE0A0-79EF-63B0-CACE-5823D160946B}"/>
              </a:ext>
            </a:extLst>
          </p:cNvPr>
          <p:cNvPicPr>
            <a:picLocks noChangeAspect="1"/>
          </p:cNvPicPr>
          <p:nvPr/>
        </p:nvPicPr>
        <p:blipFill>
          <a:blip r:embed="rId3"/>
          <a:stretch>
            <a:fillRect/>
          </a:stretch>
        </p:blipFill>
        <p:spPr>
          <a:xfrm>
            <a:off x="7280702" y="4620955"/>
            <a:ext cx="4470788" cy="2032176"/>
          </a:xfrm>
          <a:prstGeom prst="rect">
            <a:avLst/>
          </a:prstGeom>
        </p:spPr>
      </p:pic>
      <p:pic>
        <p:nvPicPr>
          <p:cNvPr id="9" name="Hình ảnh 8">
            <a:extLst>
              <a:ext uri="{FF2B5EF4-FFF2-40B4-BE49-F238E27FC236}">
                <a16:creationId xmlns:a16="http://schemas.microsoft.com/office/drawing/2014/main" id="{034F33D2-9872-D07A-A7CB-97FBE9A2B02A}"/>
              </a:ext>
            </a:extLst>
          </p:cNvPr>
          <p:cNvPicPr>
            <a:picLocks noChangeAspect="1"/>
          </p:cNvPicPr>
          <p:nvPr/>
        </p:nvPicPr>
        <p:blipFill>
          <a:blip r:embed="rId4"/>
          <a:stretch>
            <a:fillRect/>
          </a:stretch>
        </p:blipFill>
        <p:spPr>
          <a:xfrm>
            <a:off x="4370937" y="2331072"/>
            <a:ext cx="4560203" cy="2284165"/>
          </a:xfrm>
          <a:prstGeom prst="rect">
            <a:avLst/>
          </a:prstGeom>
        </p:spPr>
      </p:pic>
      <p:pic>
        <p:nvPicPr>
          <p:cNvPr id="11" name="Hình ảnh 10">
            <a:extLst>
              <a:ext uri="{FF2B5EF4-FFF2-40B4-BE49-F238E27FC236}">
                <a16:creationId xmlns:a16="http://schemas.microsoft.com/office/drawing/2014/main" id="{47A3E390-0C8A-99AD-80F6-644CFAB4BB9A}"/>
              </a:ext>
            </a:extLst>
          </p:cNvPr>
          <p:cNvPicPr>
            <a:picLocks noChangeAspect="1"/>
          </p:cNvPicPr>
          <p:nvPr/>
        </p:nvPicPr>
        <p:blipFill>
          <a:blip r:embed="rId5"/>
          <a:stretch>
            <a:fillRect/>
          </a:stretch>
        </p:blipFill>
        <p:spPr>
          <a:xfrm>
            <a:off x="951249" y="90714"/>
            <a:ext cx="4259441" cy="2381711"/>
          </a:xfrm>
          <a:prstGeom prst="rect">
            <a:avLst/>
          </a:prstGeom>
        </p:spPr>
      </p:pic>
    </p:spTree>
    <p:extLst>
      <p:ext uri="{BB962C8B-B14F-4D97-AF65-F5344CB8AC3E}">
        <p14:creationId xmlns:p14="http://schemas.microsoft.com/office/powerpoint/2010/main" val="3990918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1918</Words>
  <Application>Microsoft Office PowerPoint</Application>
  <PresentationFormat>Widescreen</PresentationFormat>
  <Paragraphs>110</Paragraphs>
  <Slides>28</Slides>
  <Notes>11</Notes>
  <HiddenSlides>0</HiddenSlides>
  <MMClips>1</MMClips>
  <ScaleCrop>false</ScaleCrop>
  <HeadingPairs>
    <vt:vector size="6" baseType="variant">
      <vt:variant>
        <vt:lpstr>Fonts Used</vt:lpstr>
      </vt:variant>
      <vt:variant>
        <vt:i4>26</vt:i4>
      </vt:variant>
      <vt:variant>
        <vt:lpstr>Theme</vt:lpstr>
      </vt:variant>
      <vt:variant>
        <vt:i4>6</vt:i4>
      </vt:variant>
      <vt:variant>
        <vt:lpstr>Slide Titles</vt:lpstr>
      </vt:variant>
      <vt:variant>
        <vt:i4>28</vt:i4>
      </vt:variant>
    </vt:vector>
  </HeadingPairs>
  <TitlesOfParts>
    <vt:vector size="60" baseType="lpstr">
      <vt:lpstr>微软雅黑</vt:lpstr>
      <vt:lpstr>宋体</vt:lpstr>
      <vt:lpstr>Arial</vt:lpstr>
      <vt:lpstr>Arial Black</vt:lpstr>
      <vt:lpstr>Arial-Rounded</vt:lpstr>
      <vt:lpstr>Bebas Neue</vt:lpstr>
      <vt:lpstr>Calibri</vt:lpstr>
      <vt:lpstr>Calibri Light</vt:lpstr>
      <vt:lpstr>Cambria</vt:lpstr>
      <vt:lpstr>Cambria Math</vt:lpstr>
      <vt:lpstr>Comfortaa</vt:lpstr>
      <vt:lpstr>等线</vt:lpstr>
      <vt:lpstr>等线 Light</vt:lpstr>
      <vt:lpstr>iCiel Cadena</vt:lpstr>
      <vt:lpstr>Kanit SemiBold</vt:lpstr>
      <vt:lpstr>Lilita One</vt:lpstr>
      <vt:lpstr>LNTH-LuoLuoNotangYuanTi 1</vt:lpstr>
      <vt:lpstr>Nunito Light</vt:lpstr>
      <vt:lpstr>OpenSans</vt:lpstr>
      <vt:lpstr>PT Sans</vt:lpstr>
      <vt:lpstr>SVN-Poky's</vt:lpstr>
      <vt:lpstr>Tahoma</vt:lpstr>
      <vt:lpstr>Times New Roman</vt:lpstr>
      <vt:lpstr>UTM Avo</vt:lpstr>
      <vt:lpstr>UTM Duepuntozero</vt:lpstr>
      <vt:lpstr>UVN Banh Mi</vt:lpstr>
      <vt:lpstr>Environmental Science Subject for High School - Amazon River by Slidesgo</vt:lpstr>
      <vt:lpstr>1_Custom Design</vt:lpstr>
      <vt:lpstr>5_Office 主题​​</vt:lpstr>
      <vt:lpstr>Office 主题</vt:lpstr>
      <vt:lpstr>Pool Party MK Campaign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MyPC</cp:lastModifiedBy>
  <cp:revision>33</cp:revision>
  <dcterms:created xsi:type="dcterms:W3CDTF">2023-07-11T12:31:45Z</dcterms:created>
  <dcterms:modified xsi:type="dcterms:W3CDTF">2026-01-20T02:28:13Z</dcterms:modified>
</cp:coreProperties>
</file>