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Default Extension="mp4" ContentType="video/mp4"/>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0" r:id="rId3"/>
    <p:sldMasterId id="2147483713" r:id="rId4"/>
    <p:sldMasterId id="2147483726" r:id="rId5"/>
    <p:sldMasterId id="2147483739" r:id="rId6"/>
    <p:sldMasterId id="2147483752" r:id="rId7"/>
    <p:sldMasterId id="2147483778" r:id="rId8"/>
    <p:sldMasterId id="2147483808" r:id="rId9"/>
    <p:sldMasterId id="2147483820" r:id="rId10"/>
    <p:sldMasterId id="2147483832" r:id="rId11"/>
  </p:sldMasterIdLst>
  <p:notesMasterIdLst>
    <p:notesMasterId r:id="rId35"/>
  </p:notesMasterIdLst>
  <p:sldIdLst>
    <p:sldId id="301" r:id="rId12"/>
    <p:sldId id="295" r:id="rId13"/>
    <p:sldId id="296" r:id="rId14"/>
    <p:sldId id="262" r:id="rId15"/>
    <p:sldId id="264" r:id="rId16"/>
    <p:sldId id="267" r:id="rId17"/>
    <p:sldId id="304" r:id="rId18"/>
    <p:sldId id="269" r:id="rId19"/>
    <p:sldId id="297" r:id="rId20"/>
    <p:sldId id="292" r:id="rId21"/>
    <p:sldId id="302" r:id="rId22"/>
    <p:sldId id="298" r:id="rId23"/>
    <p:sldId id="274" r:id="rId24"/>
    <p:sldId id="278" r:id="rId25"/>
    <p:sldId id="303" r:id="rId26"/>
    <p:sldId id="281" r:id="rId27"/>
    <p:sldId id="282" r:id="rId28"/>
    <p:sldId id="283" r:id="rId29"/>
    <p:sldId id="284" r:id="rId30"/>
    <p:sldId id="285" r:id="rId31"/>
    <p:sldId id="286" r:id="rId32"/>
    <p:sldId id="294" r:id="rId33"/>
    <p:sldId id="290" r:id="rId3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p:cViewPr varScale="1">
        <p:scale>
          <a:sx n="91" d="100"/>
          <a:sy n="91" d="100"/>
        </p:scale>
        <p:origin x="-1404" y="-11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46A5AE-2769-46F0-BE4B-04592A6EC939}" type="datetimeFigureOut">
              <a:rPr lang="vi-VN" smtClean="0"/>
              <a:pPr/>
              <a:t>23/12/2025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1419F3-8BE3-468C-908D-CFA7C9E2DCBC}" type="slidenum">
              <a:rPr lang="vi-VN" smtClean="0"/>
              <a:pPr/>
              <a:t>‹#›</a:t>
            </a:fld>
            <a:endParaRPr lang="vi-VN"/>
          </a:p>
        </p:txBody>
      </p:sp>
    </p:spTree>
    <p:extLst>
      <p:ext uri="{BB962C8B-B14F-4D97-AF65-F5344CB8AC3E}">
        <p14:creationId xmlns:p14="http://schemas.microsoft.com/office/powerpoint/2010/main" xmlns="" val="252573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a0c79df7d_0_1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a0c79df7d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1963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806ada915c_0_5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806ada915c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6933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33754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61276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40056924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26778472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5704835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3904E0E9-D55E-4D7C-B2F8-206773C9EFE9}"/>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C194EED7-2ACB-4DFA-A811-77F44E07F361}"/>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7BE1DC78-B388-424A-9EBD-E2E78318F8F4}"/>
              </a:ext>
            </a:extLst>
          </p:cNvPr>
          <p:cNvSpPr>
            <a:spLocks noGrp="1" noChangeArrowheads="1"/>
          </p:cNvSpPr>
          <p:nvPr>
            <p:ph type="sldNum" sz="quarter" idx="12"/>
          </p:nvPr>
        </p:nvSpPr>
        <p:spPr>
          <a:ln/>
        </p:spPr>
        <p:txBody>
          <a:bodyPr/>
          <a:lstStyle>
            <a:lvl1pPr>
              <a:defRPr/>
            </a:lvl1pPr>
          </a:lstStyle>
          <a:p>
            <a:pPr defTabSz="685800">
              <a:defRPr/>
            </a:pPr>
            <a:fld id="{466DE833-6868-4ECC-BAD5-BEA998E7F8AA}"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1712681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ED1E787-BCFA-4768-8077-0CB7F79DC80E}"/>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75C156F4-903D-4D08-B660-5A7673A6FB88}"/>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DD211085-6700-4CA9-8657-BF255F79B8B5}"/>
              </a:ext>
            </a:extLst>
          </p:cNvPr>
          <p:cNvSpPr>
            <a:spLocks noGrp="1" noChangeArrowheads="1"/>
          </p:cNvSpPr>
          <p:nvPr>
            <p:ph type="sldNum" sz="quarter" idx="12"/>
          </p:nvPr>
        </p:nvSpPr>
        <p:spPr>
          <a:ln/>
        </p:spPr>
        <p:txBody>
          <a:bodyPr/>
          <a:lstStyle>
            <a:lvl1pPr>
              <a:defRPr/>
            </a:lvl1pPr>
          </a:lstStyle>
          <a:p>
            <a:pPr defTabSz="685800">
              <a:defRPr/>
            </a:pPr>
            <a:fld id="{882C2738-459A-480B-A369-B2BFF10CAB29}"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5351681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CE9DF3D5-F170-4B9C-8AA2-BF9339312A24}"/>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FDE14D9E-0489-4509-B377-D5CBF6AD403A}"/>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F36BB088-79C0-4926-B70B-F5D2472E35BB}"/>
              </a:ext>
            </a:extLst>
          </p:cNvPr>
          <p:cNvSpPr>
            <a:spLocks noGrp="1" noChangeArrowheads="1"/>
          </p:cNvSpPr>
          <p:nvPr>
            <p:ph type="sldNum" sz="quarter" idx="12"/>
          </p:nvPr>
        </p:nvSpPr>
        <p:spPr>
          <a:ln/>
        </p:spPr>
        <p:txBody>
          <a:bodyPr/>
          <a:lstStyle>
            <a:lvl1pPr>
              <a:defRPr/>
            </a:lvl1pPr>
          </a:lstStyle>
          <a:p>
            <a:pPr defTabSz="685800">
              <a:defRPr/>
            </a:pPr>
            <a:fld id="{CB92D781-4FDF-40F3-A709-30FDE5281301}"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1668070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64395FD-7B4B-451E-A460-6BD1594269F5}"/>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0A11D406-029D-4526-9D8B-AC2EB44C8A43}"/>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8A88497E-5BD2-4E22-9854-E72DEB1403D8}"/>
              </a:ext>
            </a:extLst>
          </p:cNvPr>
          <p:cNvSpPr>
            <a:spLocks noGrp="1" noChangeArrowheads="1"/>
          </p:cNvSpPr>
          <p:nvPr>
            <p:ph type="sldNum" sz="quarter" idx="12"/>
          </p:nvPr>
        </p:nvSpPr>
        <p:spPr>
          <a:ln/>
        </p:spPr>
        <p:txBody>
          <a:bodyPr/>
          <a:lstStyle>
            <a:lvl1pPr>
              <a:defRPr/>
            </a:lvl1pPr>
          </a:lstStyle>
          <a:p>
            <a:pPr defTabSz="685800">
              <a:defRPr/>
            </a:pPr>
            <a:fld id="{C9749F34-A88C-43F6-9552-08D2CA20E2D6}"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42671766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0886F0D-F760-49C0-A391-307EA23F1268}"/>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8" name="Rectangle 5">
            <a:extLst>
              <a:ext uri="{FF2B5EF4-FFF2-40B4-BE49-F238E27FC236}">
                <a16:creationId xmlns:a16="http://schemas.microsoft.com/office/drawing/2014/main" xmlns="" id="{6D00ABB9-4C3E-48D6-A7AA-8FEE67AC3E89}"/>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9" name="Rectangle 6">
            <a:extLst>
              <a:ext uri="{FF2B5EF4-FFF2-40B4-BE49-F238E27FC236}">
                <a16:creationId xmlns:a16="http://schemas.microsoft.com/office/drawing/2014/main" xmlns="" id="{CAA864D1-829C-4C35-A784-F196DED135ED}"/>
              </a:ext>
            </a:extLst>
          </p:cNvPr>
          <p:cNvSpPr>
            <a:spLocks noGrp="1" noChangeArrowheads="1"/>
          </p:cNvSpPr>
          <p:nvPr>
            <p:ph type="sldNum" sz="quarter" idx="12"/>
          </p:nvPr>
        </p:nvSpPr>
        <p:spPr>
          <a:ln/>
        </p:spPr>
        <p:txBody>
          <a:bodyPr/>
          <a:lstStyle>
            <a:lvl1pPr>
              <a:defRPr/>
            </a:lvl1pPr>
          </a:lstStyle>
          <a:p>
            <a:pPr defTabSz="685800">
              <a:defRPr/>
            </a:pPr>
            <a:fld id="{76BE6978-1FCD-4F78-8E25-8558017BCF0A}"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26116445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1E3DB2CC-1A1D-475B-8693-3BFB9E76413C}"/>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4" name="Rectangle 5">
            <a:extLst>
              <a:ext uri="{FF2B5EF4-FFF2-40B4-BE49-F238E27FC236}">
                <a16:creationId xmlns:a16="http://schemas.microsoft.com/office/drawing/2014/main" xmlns="" id="{60F0AA8D-DB74-4066-AED0-BD314C569C86}"/>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5" name="Rectangle 6">
            <a:extLst>
              <a:ext uri="{FF2B5EF4-FFF2-40B4-BE49-F238E27FC236}">
                <a16:creationId xmlns:a16="http://schemas.microsoft.com/office/drawing/2014/main" xmlns="" id="{9E8FE8B6-9BCC-4B75-BAF1-99173599C2A8}"/>
              </a:ext>
            </a:extLst>
          </p:cNvPr>
          <p:cNvSpPr>
            <a:spLocks noGrp="1" noChangeArrowheads="1"/>
          </p:cNvSpPr>
          <p:nvPr>
            <p:ph type="sldNum" sz="quarter" idx="12"/>
          </p:nvPr>
        </p:nvSpPr>
        <p:spPr>
          <a:ln/>
        </p:spPr>
        <p:txBody>
          <a:bodyPr/>
          <a:lstStyle>
            <a:lvl1pPr>
              <a:defRPr/>
            </a:lvl1pPr>
          </a:lstStyle>
          <a:p>
            <a:pPr defTabSz="685800">
              <a:defRPr/>
            </a:pPr>
            <a:fld id="{BAE565CB-4799-46F4-AAB4-C35141B90697}"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5636161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9753154-2C0D-43B0-9025-FA2CBF03F3F9}"/>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3" name="Rectangle 5">
            <a:extLst>
              <a:ext uri="{FF2B5EF4-FFF2-40B4-BE49-F238E27FC236}">
                <a16:creationId xmlns:a16="http://schemas.microsoft.com/office/drawing/2014/main" xmlns="" id="{FB0DFECE-E431-42AA-9C23-0460565DA18B}"/>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4" name="Rectangle 6">
            <a:extLst>
              <a:ext uri="{FF2B5EF4-FFF2-40B4-BE49-F238E27FC236}">
                <a16:creationId xmlns:a16="http://schemas.microsoft.com/office/drawing/2014/main" xmlns="" id="{C71B4F79-F29B-46BE-B136-34B3F1480984}"/>
              </a:ext>
            </a:extLst>
          </p:cNvPr>
          <p:cNvSpPr>
            <a:spLocks noGrp="1" noChangeArrowheads="1"/>
          </p:cNvSpPr>
          <p:nvPr>
            <p:ph type="sldNum" sz="quarter" idx="12"/>
          </p:nvPr>
        </p:nvSpPr>
        <p:spPr>
          <a:ln/>
        </p:spPr>
        <p:txBody>
          <a:bodyPr/>
          <a:lstStyle>
            <a:lvl1pPr>
              <a:defRPr/>
            </a:lvl1pPr>
          </a:lstStyle>
          <a:p>
            <a:pPr defTabSz="685800">
              <a:defRPr/>
            </a:pPr>
            <a:fld id="{A42827F2-7B93-4221-ADE7-F24FAE563D3B}"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9515780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E181C286-9D7B-4231-A218-F5F018E50FF6}"/>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FA2C6FC3-F412-488F-80F4-8824E5E5BC0F}"/>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13094B11-6575-4C86-BE05-506198E63F98}"/>
              </a:ext>
            </a:extLst>
          </p:cNvPr>
          <p:cNvSpPr>
            <a:spLocks noGrp="1" noChangeArrowheads="1"/>
          </p:cNvSpPr>
          <p:nvPr>
            <p:ph type="sldNum" sz="quarter" idx="12"/>
          </p:nvPr>
        </p:nvSpPr>
        <p:spPr>
          <a:ln/>
        </p:spPr>
        <p:txBody>
          <a:bodyPr/>
          <a:lstStyle>
            <a:lvl1pPr>
              <a:defRPr/>
            </a:lvl1pPr>
          </a:lstStyle>
          <a:p>
            <a:pPr defTabSz="685800">
              <a:defRPr/>
            </a:pPr>
            <a:fld id="{3018D04C-7EFE-41A1-8291-FCE90C82F6B0}"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6805021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0FFCDBCA-251F-4D15-8F59-5BFDA9F7E411}"/>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E9F02A1C-B180-402B-8D78-8E5A896FF331}"/>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AA7233E7-DAA4-47AB-937F-C07E08049F5E}"/>
              </a:ext>
            </a:extLst>
          </p:cNvPr>
          <p:cNvSpPr>
            <a:spLocks noGrp="1" noChangeArrowheads="1"/>
          </p:cNvSpPr>
          <p:nvPr>
            <p:ph type="sldNum" sz="quarter" idx="12"/>
          </p:nvPr>
        </p:nvSpPr>
        <p:spPr>
          <a:ln/>
        </p:spPr>
        <p:txBody>
          <a:bodyPr/>
          <a:lstStyle>
            <a:lvl1pPr>
              <a:defRPr/>
            </a:lvl1pPr>
          </a:lstStyle>
          <a:p>
            <a:pPr defTabSz="685800">
              <a:defRPr/>
            </a:pPr>
            <a:fld id="{8A754459-3021-4D19-8F3B-EA470AC7EA79}"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691606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3150293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7577816-85B8-4F04-B6FB-D5D9E8EFA723}"/>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4F63837A-E0C0-4E53-8526-E775F5B6E952}"/>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ABF213D5-9DF7-4274-9A86-E1C28EB00734}"/>
              </a:ext>
            </a:extLst>
          </p:cNvPr>
          <p:cNvSpPr>
            <a:spLocks noGrp="1" noChangeArrowheads="1"/>
          </p:cNvSpPr>
          <p:nvPr>
            <p:ph type="sldNum" sz="quarter" idx="12"/>
          </p:nvPr>
        </p:nvSpPr>
        <p:spPr>
          <a:ln/>
        </p:spPr>
        <p:txBody>
          <a:bodyPr/>
          <a:lstStyle>
            <a:lvl1pPr>
              <a:defRPr/>
            </a:lvl1pPr>
          </a:lstStyle>
          <a:p>
            <a:pPr defTabSz="685800">
              <a:defRPr/>
            </a:pPr>
            <a:fld id="{A70D2733-48A6-47C8-850A-CF2558A211D0}"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3857312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A468648-E374-4A66-96B5-CFBEA4E0CF82}"/>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AF4153D9-A04B-4C89-A19D-EAD9531E546A}"/>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B003AB5F-534B-4F13-A8E3-D1962C7BC8D1}"/>
              </a:ext>
            </a:extLst>
          </p:cNvPr>
          <p:cNvSpPr>
            <a:spLocks noGrp="1" noChangeArrowheads="1"/>
          </p:cNvSpPr>
          <p:nvPr>
            <p:ph type="sldNum" sz="quarter" idx="12"/>
          </p:nvPr>
        </p:nvSpPr>
        <p:spPr>
          <a:ln/>
        </p:spPr>
        <p:txBody>
          <a:bodyPr/>
          <a:lstStyle>
            <a:lvl1pPr>
              <a:defRPr/>
            </a:lvl1pPr>
          </a:lstStyle>
          <a:p>
            <a:pPr defTabSz="685800">
              <a:defRPr/>
            </a:pPr>
            <a:fld id="{B6DB031B-6BF4-4390-A658-51239A38334F}"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583892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3904E0E9-D55E-4D7C-B2F8-206773C9EFE9}"/>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C194EED7-2ACB-4DFA-A811-77F44E07F361}"/>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7BE1DC78-B388-424A-9EBD-E2E78318F8F4}"/>
              </a:ext>
            </a:extLst>
          </p:cNvPr>
          <p:cNvSpPr>
            <a:spLocks noGrp="1" noChangeArrowheads="1"/>
          </p:cNvSpPr>
          <p:nvPr>
            <p:ph type="sldNum" sz="quarter" idx="12"/>
          </p:nvPr>
        </p:nvSpPr>
        <p:spPr>
          <a:ln/>
        </p:spPr>
        <p:txBody>
          <a:bodyPr/>
          <a:lstStyle>
            <a:lvl1pPr>
              <a:defRPr/>
            </a:lvl1pPr>
          </a:lstStyle>
          <a:p>
            <a:pPr defTabSz="685800">
              <a:defRPr/>
            </a:pPr>
            <a:fld id="{466DE833-6868-4ECC-BAD5-BEA998E7F8AA}"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4736510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ED1E787-BCFA-4768-8077-0CB7F79DC80E}"/>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75C156F4-903D-4D08-B660-5A7673A6FB88}"/>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DD211085-6700-4CA9-8657-BF255F79B8B5}"/>
              </a:ext>
            </a:extLst>
          </p:cNvPr>
          <p:cNvSpPr>
            <a:spLocks noGrp="1" noChangeArrowheads="1"/>
          </p:cNvSpPr>
          <p:nvPr>
            <p:ph type="sldNum" sz="quarter" idx="12"/>
          </p:nvPr>
        </p:nvSpPr>
        <p:spPr>
          <a:ln/>
        </p:spPr>
        <p:txBody>
          <a:bodyPr/>
          <a:lstStyle>
            <a:lvl1pPr>
              <a:defRPr/>
            </a:lvl1pPr>
          </a:lstStyle>
          <a:p>
            <a:pPr defTabSz="685800">
              <a:defRPr/>
            </a:pPr>
            <a:fld id="{882C2738-459A-480B-A369-B2BFF10CAB29}"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995787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CE9DF3D5-F170-4B9C-8AA2-BF9339312A24}"/>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FDE14D9E-0489-4509-B377-D5CBF6AD403A}"/>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F36BB088-79C0-4926-B70B-F5D2472E35BB}"/>
              </a:ext>
            </a:extLst>
          </p:cNvPr>
          <p:cNvSpPr>
            <a:spLocks noGrp="1" noChangeArrowheads="1"/>
          </p:cNvSpPr>
          <p:nvPr>
            <p:ph type="sldNum" sz="quarter" idx="12"/>
          </p:nvPr>
        </p:nvSpPr>
        <p:spPr>
          <a:ln/>
        </p:spPr>
        <p:txBody>
          <a:bodyPr/>
          <a:lstStyle>
            <a:lvl1pPr>
              <a:defRPr/>
            </a:lvl1pPr>
          </a:lstStyle>
          <a:p>
            <a:pPr defTabSz="685800">
              <a:defRPr/>
            </a:pPr>
            <a:fld id="{CB92D781-4FDF-40F3-A709-30FDE5281301}"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5773419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64395FD-7B4B-451E-A460-6BD1594269F5}"/>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0A11D406-029D-4526-9D8B-AC2EB44C8A43}"/>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8A88497E-5BD2-4E22-9854-E72DEB1403D8}"/>
              </a:ext>
            </a:extLst>
          </p:cNvPr>
          <p:cNvSpPr>
            <a:spLocks noGrp="1" noChangeArrowheads="1"/>
          </p:cNvSpPr>
          <p:nvPr>
            <p:ph type="sldNum" sz="quarter" idx="12"/>
          </p:nvPr>
        </p:nvSpPr>
        <p:spPr>
          <a:ln/>
        </p:spPr>
        <p:txBody>
          <a:bodyPr/>
          <a:lstStyle>
            <a:lvl1pPr>
              <a:defRPr/>
            </a:lvl1pPr>
          </a:lstStyle>
          <a:p>
            <a:pPr defTabSz="685800">
              <a:defRPr/>
            </a:pPr>
            <a:fld id="{C9749F34-A88C-43F6-9552-08D2CA20E2D6}"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1771263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0886F0D-F760-49C0-A391-307EA23F1268}"/>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8" name="Rectangle 5">
            <a:extLst>
              <a:ext uri="{FF2B5EF4-FFF2-40B4-BE49-F238E27FC236}">
                <a16:creationId xmlns:a16="http://schemas.microsoft.com/office/drawing/2014/main" xmlns="" id="{6D00ABB9-4C3E-48D6-A7AA-8FEE67AC3E89}"/>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9" name="Rectangle 6">
            <a:extLst>
              <a:ext uri="{FF2B5EF4-FFF2-40B4-BE49-F238E27FC236}">
                <a16:creationId xmlns:a16="http://schemas.microsoft.com/office/drawing/2014/main" xmlns="" id="{CAA864D1-829C-4C35-A784-F196DED135ED}"/>
              </a:ext>
            </a:extLst>
          </p:cNvPr>
          <p:cNvSpPr>
            <a:spLocks noGrp="1" noChangeArrowheads="1"/>
          </p:cNvSpPr>
          <p:nvPr>
            <p:ph type="sldNum" sz="quarter" idx="12"/>
          </p:nvPr>
        </p:nvSpPr>
        <p:spPr>
          <a:ln/>
        </p:spPr>
        <p:txBody>
          <a:bodyPr/>
          <a:lstStyle>
            <a:lvl1pPr>
              <a:defRPr/>
            </a:lvl1pPr>
          </a:lstStyle>
          <a:p>
            <a:pPr defTabSz="685800">
              <a:defRPr/>
            </a:pPr>
            <a:fld id="{76BE6978-1FCD-4F78-8E25-8558017BCF0A}"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8430630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1E3DB2CC-1A1D-475B-8693-3BFB9E76413C}"/>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4" name="Rectangle 5">
            <a:extLst>
              <a:ext uri="{FF2B5EF4-FFF2-40B4-BE49-F238E27FC236}">
                <a16:creationId xmlns:a16="http://schemas.microsoft.com/office/drawing/2014/main" xmlns="" id="{60F0AA8D-DB74-4066-AED0-BD314C569C86}"/>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5" name="Rectangle 6">
            <a:extLst>
              <a:ext uri="{FF2B5EF4-FFF2-40B4-BE49-F238E27FC236}">
                <a16:creationId xmlns:a16="http://schemas.microsoft.com/office/drawing/2014/main" xmlns="" id="{9E8FE8B6-9BCC-4B75-BAF1-99173599C2A8}"/>
              </a:ext>
            </a:extLst>
          </p:cNvPr>
          <p:cNvSpPr>
            <a:spLocks noGrp="1" noChangeArrowheads="1"/>
          </p:cNvSpPr>
          <p:nvPr>
            <p:ph type="sldNum" sz="quarter" idx="12"/>
          </p:nvPr>
        </p:nvSpPr>
        <p:spPr>
          <a:ln/>
        </p:spPr>
        <p:txBody>
          <a:bodyPr/>
          <a:lstStyle>
            <a:lvl1pPr>
              <a:defRPr/>
            </a:lvl1pPr>
          </a:lstStyle>
          <a:p>
            <a:pPr defTabSz="685800">
              <a:defRPr/>
            </a:pPr>
            <a:fld id="{BAE565CB-4799-46F4-AAB4-C35141B90697}"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2875222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9753154-2C0D-43B0-9025-FA2CBF03F3F9}"/>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3" name="Rectangle 5">
            <a:extLst>
              <a:ext uri="{FF2B5EF4-FFF2-40B4-BE49-F238E27FC236}">
                <a16:creationId xmlns:a16="http://schemas.microsoft.com/office/drawing/2014/main" xmlns="" id="{FB0DFECE-E431-42AA-9C23-0460565DA18B}"/>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4" name="Rectangle 6">
            <a:extLst>
              <a:ext uri="{FF2B5EF4-FFF2-40B4-BE49-F238E27FC236}">
                <a16:creationId xmlns:a16="http://schemas.microsoft.com/office/drawing/2014/main" xmlns="" id="{C71B4F79-F29B-46BE-B136-34B3F1480984}"/>
              </a:ext>
            </a:extLst>
          </p:cNvPr>
          <p:cNvSpPr>
            <a:spLocks noGrp="1" noChangeArrowheads="1"/>
          </p:cNvSpPr>
          <p:nvPr>
            <p:ph type="sldNum" sz="quarter" idx="12"/>
          </p:nvPr>
        </p:nvSpPr>
        <p:spPr>
          <a:ln/>
        </p:spPr>
        <p:txBody>
          <a:bodyPr/>
          <a:lstStyle>
            <a:lvl1pPr>
              <a:defRPr/>
            </a:lvl1pPr>
          </a:lstStyle>
          <a:p>
            <a:pPr defTabSz="685800">
              <a:defRPr/>
            </a:pPr>
            <a:fld id="{A42827F2-7B93-4221-ADE7-F24FAE563D3B}"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5038922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E181C286-9D7B-4231-A218-F5F018E50FF6}"/>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FA2C6FC3-F412-488F-80F4-8824E5E5BC0F}"/>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13094B11-6575-4C86-BE05-506198E63F98}"/>
              </a:ext>
            </a:extLst>
          </p:cNvPr>
          <p:cNvSpPr>
            <a:spLocks noGrp="1" noChangeArrowheads="1"/>
          </p:cNvSpPr>
          <p:nvPr>
            <p:ph type="sldNum" sz="quarter" idx="12"/>
          </p:nvPr>
        </p:nvSpPr>
        <p:spPr>
          <a:ln/>
        </p:spPr>
        <p:txBody>
          <a:bodyPr/>
          <a:lstStyle>
            <a:lvl1pPr>
              <a:defRPr/>
            </a:lvl1pPr>
          </a:lstStyle>
          <a:p>
            <a:pPr defTabSz="685800">
              <a:defRPr/>
            </a:pPr>
            <a:fld id="{3018D04C-7EFE-41A1-8291-FCE90C82F6B0}"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42038772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xmlns="" val="7245239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0FFCDBCA-251F-4D15-8F59-5BFDA9F7E411}"/>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6" name="Rectangle 5">
            <a:extLst>
              <a:ext uri="{FF2B5EF4-FFF2-40B4-BE49-F238E27FC236}">
                <a16:creationId xmlns:a16="http://schemas.microsoft.com/office/drawing/2014/main" xmlns="" id="{E9F02A1C-B180-402B-8D78-8E5A896FF331}"/>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7" name="Rectangle 6">
            <a:extLst>
              <a:ext uri="{FF2B5EF4-FFF2-40B4-BE49-F238E27FC236}">
                <a16:creationId xmlns:a16="http://schemas.microsoft.com/office/drawing/2014/main" xmlns="" id="{AA7233E7-DAA4-47AB-937F-C07E08049F5E}"/>
              </a:ext>
            </a:extLst>
          </p:cNvPr>
          <p:cNvSpPr>
            <a:spLocks noGrp="1" noChangeArrowheads="1"/>
          </p:cNvSpPr>
          <p:nvPr>
            <p:ph type="sldNum" sz="quarter" idx="12"/>
          </p:nvPr>
        </p:nvSpPr>
        <p:spPr>
          <a:ln/>
        </p:spPr>
        <p:txBody>
          <a:bodyPr/>
          <a:lstStyle>
            <a:lvl1pPr>
              <a:defRPr/>
            </a:lvl1pPr>
          </a:lstStyle>
          <a:p>
            <a:pPr defTabSz="685800">
              <a:defRPr/>
            </a:pPr>
            <a:fld id="{8A754459-3021-4D19-8F3B-EA470AC7EA79}"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0632565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7577816-85B8-4F04-B6FB-D5D9E8EFA723}"/>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4F63837A-E0C0-4E53-8526-E775F5B6E952}"/>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ABF213D5-9DF7-4274-9A86-E1C28EB00734}"/>
              </a:ext>
            </a:extLst>
          </p:cNvPr>
          <p:cNvSpPr>
            <a:spLocks noGrp="1" noChangeArrowheads="1"/>
          </p:cNvSpPr>
          <p:nvPr>
            <p:ph type="sldNum" sz="quarter" idx="12"/>
          </p:nvPr>
        </p:nvSpPr>
        <p:spPr>
          <a:ln/>
        </p:spPr>
        <p:txBody>
          <a:bodyPr/>
          <a:lstStyle>
            <a:lvl1pPr>
              <a:defRPr/>
            </a:lvl1pPr>
          </a:lstStyle>
          <a:p>
            <a:pPr defTabSz="685800">
              <a:defRPr/>
            </a:pPr>
            <a:fld id="{A70D2733-48A6-47C8-850A-CF2558A211D0}"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2358117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A468648-E374-4A66-96B5-CFBEA4E0CF82}"/>
              </a:ext>
            </a:extLst>
          </p:cNvPr>
          <p:cNvSpPr>
            <a:spLocks noGrp="1" noChangeArrowheads="1"/>
          </p:cNvSpPr>
          <p:nvPr>
            <p:ph type="dt" sz="half" idx="10"/>
          </p:nvPr>
        </p:nvSpPr>
        <p:spPr>
          <a:ln/>
        </p:spPr>
        <p:txBody>
          <a:bodyPr/>
          <a:lstStyle>
            <a:lvl1pPr>
              <a:defRPr/>
            </a:lvl1pPr>
          </a:lstStyle>
          <a:p>
            <a:pPr defTabSz="685800">
              <a:defRPr/>
            </a:pPr>
            <a:endParaRPr lang="vi-VN">
              <a:solidFill>
                <a:srgbClr val="000000"/>
              </a:solidFill>
            </a:endParaRPr>
          </a:p>
        </p:txBody>
      </p:sp>
      <p:sp>
        <p:nvSpPr>
          <p:cNvPr id="5" name="Rectangle 5">
            <a:extLst>
              <a:ext uri="{FF2B5EF4-FFF2-40B4-BE49-F238E27FC236}">
                <a16:creationId xmlns:a16="http://schemas.microsoft.com/office/drawing/2014/main" xmlns="" id="{AF4153D9-A04B-4C89-A19D-EAD9531E546A}"/>
              </a:ext>
            </a:extLst>
          </p:cNvPr>
          <p:cNvSpPr>
            <a:spLocks noGrp="1" noChangeArrowheads="1"/>
          </p:cNvSpPr>
          <p:nvPr>
            <p:ph type="ftr" sz="quarter" idx="11"/>
          </p:nvPr>
        </p:nvSpPr>
        <p:spPr>
          <a:ln/>
        </p:spPr>
        <p:txBody>
          <a:bodyPr/>
          <a:lstStyle>
            <a:lvl1pPr>
              <a:defRPr/>
            </a:lvl1pPr>
          </a:lstStyle>
          <a:p>
            <a:pPr defTabSz="685800">
              <a:defRPr/>
            </a:pPr>
            <a:endParaRPr lang="vi-VN">
              <a:solidFill>
                <a:srgbClr val="000000"/>
              </a:solidFill>
            </a:endParaRPr>
          </a:p>
        </p:txBody>
      </p:sp>
      <p:sp>
        <p:nvSpPr>
          <p:cNvPr id="6" name="Rectangle 6">
            <a:extLst>
              <a:ext uri="{FF2B5EF4-FFF2-40B4-BE49-F238E27FC236}">
                <a16:creationId xmlns:a16="http://schemas.microsoft.com/office/drawing/2014/main" xmlns="" id="{B003AB5F-534B-4F13-A8E3-D1962C7BC8D1}"/>
              </a:ext>
            </a:extLst>
          </p:cNvPr>
          <p:cNvSpPr>
            <a:spLocks noGrp="1" noChangeArrowheads="1"/>
          </p:cNvSpPr>
          <p:nvPr>
            <p:ph type="sldNum" sz="quarter" idx="12"/>
          </p:nvPr>
        </p:nvSpPr>
        <p:spPr>
          <a:ln/>
        </p:spPr>
        <p:txBody>
          <a:bodyPr/>
          <a:lstStyle>
            <a:lvl1pPr>
              <a:defRPr/>
            </a:lvl1pPr>
          </a:lstStyle>
          <a:p>
            <a:pPr defTabSz="685800">
              <a:defRPr/>
            </a:pPr>
            <a:fld id="{B6DB031B-6BF4-4390-A658-51239A38334F}"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32080721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3829251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2984658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6265101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6663481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1245108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9511262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045101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9808578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845187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3839169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790788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xmlns="" val="25094363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17217983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xmlns="" val="37850838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15076654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8697649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6673758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3118799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4523734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550092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648251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628381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9538104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27817975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0876834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616414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5034801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9214105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19363648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1656624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0228200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3651868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5618483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76031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16272661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01077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316147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467457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8840022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7553309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631065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509928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23404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5271868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1779767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36999983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1434716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783976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5554246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2891916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6467036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85595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8798258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900157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3615248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6698504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3545564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6413493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9805966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3157306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664547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0083461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2553722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8216344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793239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41870932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6877723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11343549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33749330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5148955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42741992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222719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4521801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4087361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4258341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3865416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4382810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7207840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18370920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7768391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862069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30221654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3119968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6967183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0757840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7557597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782792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311670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2040342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189745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8467243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1571061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1392916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3970164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2626" y="609600"/>
            <a:ext cx="8080375"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xmlns="" id="{4D8860BC-4766-45BB-891A-098D8E3DAFED}"/>
              </a:ext>
            </a:extLst>
          </p:cNvPr>
          <p:cNvSpPr>
            <a:spLocks noGrp="1"/>
          </p:cNvSpPr>
          <p:nvPr>
            <p:ph type="dt" sz="half" idx="10"/>
          </p:nvPr>
        </p:nvSpPr>
        <p:spPr/>
        <p:txBody>
          <a:bodyPr/>
          <a:lstStyle>
            <a:lvl1pPr>
              <a:defRPr/>
            </a:lvl1pPr>
          </a:lstStyle>
          <a:p>
            <a:pPr defTabSz="685800">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xmlns="" id="{6B1CBE5B-5DA4-4487-9290-3E1CE5C29483}"/>
              </a:ext>
            </a:extLst>
          </p:cNvPr>
          <p:cNvSpPr>
            <a:spLocks noGrp="1"/>
          </p:cNvSpPr>
          <p:nvPr>
            <p:ph type="ftr" sz="quarter" idx="11"/>
          </p:nvPr>
        </p:nvSpPr>
        <p:spPr/>
        <p:txBody>
          <a:bodyPr/>
          <a:lstStyle>
            <a:lvl1pPr>
              <a:defRPr/>
            </a:lvl1pPr>
          </a:lstStyle>
          <a:p>
            <a:pPr defTabSz="685800">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xmlns="" id="{C77C75F1-CB9E-407E-94C5-B4717E74F2E7}"/>
              </a:ext>
            </a:extLst>
          </p:cNvPr>
          <p:cNvSpPr>
            <a:spLocks noGrp="1"/>
          </p:cNvSpPr>
          <p:nvPr>
            <p:ph type="sldNum" sz="quarter" idx="12"/>
          </p:nvPr>
        </p:nvSpPr>
        <p:spPr/>
        <p:txBody>
          <a:bodyPr/>
          <a:lstStyle>
            <a:lvl2pPr lvl="1">
              <a:defRPr smtClean="0"/>
            </a:lvl2pPr>
          </a:lstStyle>
          <a:p>
            <a:pPr marL="342900" lvl="1" defTabSz="685800">
              <a:defRPr/>
            </a:pPr>
            <a:fld id="{1AA2C224-5489-45F2-A181-86FF6404FE56}" type="slidenum">
              <a:rPr lang="ar-SA" altLang="en-US" sz="1350" smtClean="0">
                <a:solidFill>
                  <a:prstClr val="black"/>
                </a:solidFill>
              </a:rPr>
              <a:pPr marL="342900" lvl="1" defTabSz="685800">
                <a:defRPr/>
              </a:pPr>
              <a:t>‹#›</a:t>
            </a:fld>
            <a:endParaRPr lang="en-US" altLang="en-US" sz="1350">
              <a:solidFill>
                <a:prstClr val="black"/>
              </a:solidFill>
            </a:endParaRPr>
          </a:p>
        </p:txBody>
      </p:sp>
    </p:spTree>
    <p:extLst>
      <p:ext uri="{BB962C8B-B14F-4D97-AF65-F5344CB8AC3E}">
        <p14:creationId xmlns:p14="http://schemas.microsoft.com/office/powerpoint/2010/main" xmlns="" val="38810620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19379052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5319093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8202932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6945573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40283265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28A15-5D08-4244-A9FA-C8C566F0A134}" type="datetimeFigureOut">
              <a:rPr lang="vi-VN" smtClean="0"/>
              <a:pPr/>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41177111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7859707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692217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8838558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0999149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35435273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xmlns="" val="7269187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957708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xmlns="" val="7552439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12882306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27832277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11.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8.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28A15-5D08-4244-A9FA-C8C566F0A134}" type="datetimeFigureOut">
              <a:rPr lang="vi-VN" smtClean="0"/>
              <a:pPr/>
              <a:t>23/12/2025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D6F66-AA91-4C76-9582-8CA4742B430A}" type="slidenum">
              <a:rPr lang="vi-VN" smtClean="0"/>
              <a:pPr/>
              <a:t>‹#›</a:t>
            </a:fld>
            <a:endParaRPr lang="vi-VN"/>
          </a:p>
        </p:txBody>
      </p:sp>
    </p:spTree>
    <p:extLst>
      <p:ext uri="{BB962C8B-B14F-4D97-AF65-F5344CB8AC3E}">
        <p14:creationId xmlns:p14="http://schemas.microsoft.com/office/powerpoint/2010/main" xmlns="" val="204862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4D4A564-498E-48AD-877B-22FACCFAC64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a:t>Click to edit Master title style</a:t>
            </a:r>
          </a:p>
        </p:txBody>
      </p:sp>
      <p:sp>
        <p:nvSpPr>
          <p:cNvPr id="1027" name="Rectangle 3">
            <a:extLst>
              <a:ext uri="{FF2B5EF4-FFF2-40B4-BE49-F238E27FC236}">
                <a16:creationId xmlns:a16="http://schemas.microsoft.com/office/drawing/2014/main" xmlns="" id="{E6DA0E14-2B6B-4ED4-BD08-3B4D048CA770}"/>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Rectangle 4">
            <a:extLst>
              <a:ext uri="{FF2B5EF4-FFF2-40B4-BE49-F238E27FC236}">
                <a16:creationId xmlns:a16="http://schemas.microsoft.com/office/drawing/2014/main" xmlns="" id="{9725EDEF-DB30-47C1-BD80-458F4C34CE4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defTabSz="685800">
              <a:defRPr/>
            </a:pPr>
            <a:endParaRPr lang="vi-VN">
              <a:solidFill>
                <a:srgbClr val="000000"/>
              </a:solidFill>
            </a:endParaRPr>
          </a:p>
        </p:txBody>
      </p:sp>
      <p:sp>
        <p:nvSpPr>
          <p:cNvPr id="1029" name="Rectangle 5">
            <a:extLst>
              <a:ext uri="{FF2B5EF4-FFF2-40B4-BE49-F238E27FC236}">
                <a16:creationId xmlns:a16="http://schemas.microsoft.com/office/drawing/2014/main" xmlns="" id="{51A8A0E1-A7B3-4391-A2A6-F233ABB1DA8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defTabSz="685800">
              <a:defRPr/>
            </a:pPr>
            <a:endParaRPr lang="vi-VN">
              <a:solidFill>
                <a:srgbClr val="000000"/>
              </a:solidFill>
            </a:endParaRPr>
          </a:p>
        </p:txBody>
      </p:sp>
      <p:sp>
        <p:nvSpPr>
          <p:cNvPr id="1030" name="Rectangle 6">
            <a:extLst>
              <a:ext uri="{FF2B5EF4-FFF2-40B4-BE49-F238E27FC236}">
                <a16:creationId xmlns:a16="http://schemas.microsoft.com/office/drawing/2014/main" xmlns="" id="{0AEB1778-0862-4C86-B7E2-18428745A26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a:defRPr/>
            </a:pPr>
            <a:fld id="{26B4CFDA-FBD3-4C27-83B3-78130104F77C}"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131775009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44907145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6374084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6484011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8484147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01319866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21131660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C39C81C-C8D4-4FD3-AE20-D8982E16F603}" type="datetimeFigureOut">
              <a:rPr lang="en-SG" smtClean="0">
                <a:solidFill>
                  <a:prstClr val="black">
                    <a:tint val="75000"/>
                  </a:prstClr>
                </a:solidFill>
              </a:rPr>
              <a:pPr defTabSz="685800">
                <a:defRPr/>
              </a:pPr>
              <a:t>23/12/2025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9928FF0-2509-4E5B-8B02-0E0F106380D5}" type="slidenum">
              <a:rPr lang="en-SG" smtClean="0">
                <a:solidFill>
                  <a:prstClr val="black">
                    <a:tint val="75000"/>
                  </a:prstClr>
                </a:solidFill>
              </a:rPr>
              <a:pPr defTabSz="685800">
                <a:defRPr/>
              </a:pPr>
              <a:t>‹#›</a:t>
            </a:fld>
            <a:endParaRPr lang="en-SG">
              <a:solidFill>
                <a:prstClr val="black">
                  <a:tint val="75000"/>
                </a:prstClr>
              </a:solidFill>
            </a:endParaRPr>
          </a:p>
        </p:txBody>
      </p:sp>
    </p:spTree>
    <p:extLst>
      <p:ext uri="{BB962C8B-B14F-4D97-AF65-F5344CB8AC3E}">
        <p14:creationId xmlns:p14="http://schemas.microsoft.com/office/powerpoint/2010/main" xmlns="" val="304674351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lgn="l" defTabSz="685800">
              <a:defRPr/>
            </a:pPr>
            <a:fld id="{DC39C81C-C8D4-4FD3-AE20-D8982E16F603}" type="datetimeFigureOut">
              <a:rPr lang="en-SG" sz="900" smtClean="0">
                <a:solidFill>
                  <a:prstClr val="black">
                    <a:tint val="75000"/>
                  </a:prstClr>
                </a:solidFill>
                <a:latin typeface="Calibri" panose="020F0502020204030204"/>
              </a:rPr>
              <a:pPr algn="l" defTabSz="685800">
                <a:defRPr/>
              </a:pPr>
              <a:t>23/12/2025</a:t>
            </a:fld>
            <a:endParaRPr lang="en-SG" sz="9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lgn="ctr" defTabSz="685800">
              <a:defRPr/>
            </a:pPr>
            <a:endParaRPr lang="en-SG" sz="9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685800">
              <a:defRPr/>
            </a:pPr>
            <a:fld id="{29928FF0-2509-4E5B-8B02-0E0F106380D5}" type="slidenum">
              <a:rPr lang="en-SG" sz="900" smtClean="0">
                <a:solidFill>
                  <a:prstClr val="black">
                    <a:tint val="75000"/>
                  </a:prstClr>
                </a:solidFill>
                <a:latin typeface="Calibri" panose="020F0502020204030204"/>
              </a:rPr>
              <a:pPr defTabSz="685800">
                <a:defRPr/>
              </a:pPr>
              <a:t>‹#›</a:t>
            </a:fld>
            <a:endParaRPr lang="en-SG" sz="900">
              <a:solidFill>
                <a:prstClr val="black">
                  <a:tint val="75000"/>
                </a:prstClr>
              </a:solidFill>
              <a:latin typeface="Calibri" panose="020F0502020204030204"/>
            </a:endParaRPr>
          </a:p>
        </p:txBody>
      </p:sp>
    </p:spTree>
    <p:extLst>
      <p:ext uri="{BB962C8B-B14F-4D97-AF65-F5344CB8AC3E}">
        <p14:creationId xmlns:p14="http://schemas.microsoft.com/office/powerpoint/2010/main" xmlns="" val="165802508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4D4A564-498E-48AD-877B-22FACCFAC64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a:t>Click to edit Master title style</a:t>
            </a:r>
          </a:p>
        </p:txBody>
      </p:sp>
      <p:sp>
        <p:nvSpPr>
          <p:cNvPr id="1027" name="Rectangle 3">
            <a:extLst>
              <a:ext uri="{FF2B5EF4-FFF2-40B4-BE49-F238E27FC236}">
                <a16:creationId xmlns:a16="http://schemas.microsoft.com/office/drawing/2014/main" xmlns="" id="{E6DA0E14-2B6B-4ED4-BD08-3B4D048CA770}"/>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Rectangle 4">
            <a:extLst>
              <a:ext uri="{FF2B5EF4-FFF2-40B4-BE49-F238E27FC236}">
                <a16:creationId xmlns:a16="http://schemas.microsoft.com/office/drawing/2014/main" xmlns="" id="{9725EDEF-DB30-47C1-BD80-458F4C34CE4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defTabSz="685800">
              <a:defRPr/>
            </a:pPr>
            <a:endParaRPr lang="vi-VN">
              <a:solidFill>
                <a:srgbClr val="000000"/>
              </a:solidFill>
            </a:endParaRPr>
          </a:p>
        </p:txBody>
      </p:sp>
      <p:sp>
        <p:nvSpPr>
          <p:cNvPr id="1029" name="Rectangle 5">
            <a:extLst>
              <a:ext uri="{FF2B5EF4-FFF2-40B4-BE49-F238E27FC236}">
                <a16:creationId xmlns:a16="http://schemas.microsoft.com/office/drawing/2014/main" xmlns="" id="{51A8A0E1-A7B3-4391-A2A6-F233ABB1DA8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defTabSz="685800">
              <a:defRPr/>
            </a:pPr>
            <a:endParaRPr lang="vi-VN">
              <a:solidFill>
                <a:srgbClr val="000000"/>
              </a:solidFill>
            </a:endParaRPr>
          </a:p>
        </p:txBody>
      </p:sp>
      <p:sp>
        <p:nvSpPr>
          <p:cNvPr id="1030" name="Rectangle 6">
            <a:extLst>
              <a:ext uri="{FF2B5EF4-FFF2-40B4-BE49-F238E27FC236}">
                <a16:creationId xmlns:a16="http://schemas.microsoft.com/office/drawing/2014/main" xmlns="" id="{0AEB1778-0862-4C86-B7E2-18428745A26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a:defRPr/>
            </a:pPr>
            <a:fld id="{26B4CFDA-FBD3-4C27-83B3-78130104F77C}" type="slidenum">
              <a:rPr lang="vi-VN" altLang="en-US" smtClean="0">
                <a:solidFill>
                  <a:srgbClr val="000000"/>
                </a:solidFill>
              </a:rPr>
              <a:pPr defTabSz="685800">
                <a:defRPr/>
              </a:pPr>
              <a:t>‹#›</a:t>
            </a:fld>
            <a:endParaRPr lang="vi-VN" altLang="en-US">
              <a:solidFill>
                <a:srgbClr val="000000"/>
              </a:solidFill>
            </a:endParaRPr>
          </a:p>
        </p:txBody>
      </p:sp>
    </p:spTree>
    <p:extLst>
      <p:ext uri="{BB962C8B-B14F-4D97-AF65-F5344CB8AC3E}">
        <p14:creationId xmlns:p14="http://schemas.microsoft.com/office/powerpoint/2010/main" xmlns="" val="28142048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3.xml"/><Relationship Id="rId21" Type="http://schemas.openxmlformats.org/officeDocument/2006/relationships/image" Target="../media/image29.sv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image" Target="../media/image18.jpeg"/><Relationship Id="rId4" Type="http://schemas.openxmlformats.org/officeDocument/2006/relationships/audio" Target="../media/audio1.wav"/><Relationship Id="rId9" Type="http://schemas.openxmlformats.org/officeDocument/2006/relationships/image" Target="../media/image17.emf"/></Relationships>
</file>

<file path=ppt/slides/_rels/slide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55.xml"/><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4.xml"/><Relationship Id="rId21" Type="http://schemas.openxmlformats.org/officeDocument/2006/relationships/image" Target="../media/image29.svg"/><Relationship Id="rId7" Type="http://schemas.openxmlformats.org/officeDocument/2006/relationships/image" Target="../media/image15.png"/><Relationship Id="rId12" Type="http://schemas.openxmlformats.org/officeDocument/2006/relationships/image" Target="../media/image24.png"/><Relationship Id="rId2" Type="http://schemas.openxmlformats.org/officeDocument/2006/relationships/slideLayout" Target="../slideLayouts/slideLayout6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image" Target="../media/image18.jpeg"/><Relationship Id="rId4" Type="http://schemas.openxmlformats.org/officeDocument/2006/relationships/audio" Target="../media/audio1.wav"/><Relationship Id="rId9" Type="http://schemas.openxmlformats.org/officeDocument/2006/relationships/image" Target="../media/image17.emf"/></Relationships>
</file>

<file path=ppt/slides/_rels/slide2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slideLayout" Target="../slideLayouts/slideLayout79.xml"/><Relationship Id="rId1" Type="http://schemas.openxmlformats.org/officeDocument/2006/relationships/tags" Target="../tags/tag5.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19.png"/><Relationship Id="rId19" Type="http://schemas.openxmlformats.org/officeDocument/2006/relationships/image" Target="../media/image29.svg"/><Relationship Id="rId4" Type="http://schemas.openxmlformats.org/officeDocument/2006/relationships/audio" Target="../media/audio2.wav"/><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437" name="Google Shape;1437;p32"/>
          <p:cNvSpPr/>
          <p:nvPr/>
        </p:nvSpPr>
        <p:spPr>
          <a:xfrm rot="5400000" flipH="1">
            <a:off x="48996" y="4156421"/>
            <a:ext cx="2090759" cy="2188752"/>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70" name="Google Shape;1370;p32"/>
          <p:cNvGrpSpPr/>
          <p:nvPr/>
        </p:nvGrpSpPr>
        <p:grpSpPr>
          <a:xfrm rot="1081312" flipH="1">
            <a:off x="2560181" y="2383403"/>
            <a:ext cx="4023639" cy="2844302"/>
            <a:chOff x="2894499" y="1996162"/>
            <a:chExt cx="4038023" cy="2140852"/>
          </a:xfrm>
        </p:grpSpPr>
        <p:sp>
          <p:nvSpPr>
            <p:cNvPr id="1371" name="Google Shape;1371;p32"/>
            <p:cNvSpPr/>
            <p:nvPr/>
          </p:nvSpPr>
          <p:spPr>
            <a:xfrm>
              <a:off x="3695890" y="2171152"/>
              <a:ext cx="213186" cy="250231"/>
            </a:xfrm>
            <a:custGeom>
              <a:avLst/>
              <a:gdLst/>
              <a:ahLst/>
              <a:cxnLst/>
              <a:rect l="l" t="t" r="r" b="b"/>
              <a:pathLst>
                <a:path w="11728" h="13732" extrusionOk="0">
                  <a:moveTo>
                    <a:pt x="10763" y="0"/>
                  </a:moveTo>
                  <a:cubicBezTo>
                    <a:pt x="10540" y="334"/>
                    <a:pt x="10280" y="631"/>
                    <a:pt x="10132" y="854"/>
                  </a:cubicBezTo>
                  <a:cubicBezTo>
                    <a:pt x="9130" y="2116"/>
                    <a:pt x="8054" y="3340"/>
                    <a:pt x="6940" y="4528"/>
                  </a:cubicBezTo>
                  <a:cubicBezTo>
                    <a:pt x="4825" y="6754"/>
                    <a:pt x="2598" y="9278"/>
                    <a:pt x="1" y="11022"/>
                  </a:cubicBezTo>
                  <a:cubicBezTo>
                    <a:pt x="854" y="11913"/>
                    <a:pt x="1782" y="12840"/>
                    <a:pt x="2710" y="13731"/>
                  </a:cubicBezTo>
                  <a:lnTo>
                    <a:pt x="2747" y="13694"/>
                  </a:lnTo>
                  <a:cubicBezTo>
                    <a:pt x="5122" y="11801"/>
                    <a:pt x="7349" y="9723"/>
                    <a:pt x="9353" y="7459"/>
                  </a:cubicBezTo>
                  <a:cubicBezTo>
                    <a:pt x="10763" y="5864"/>
                    <a:pt x="11728" y="4454"/>
                    <a:pt x="11319" y="2227"/>
                  </a:cubicBezTo>
                  <a:cubicBezTo>
                    <a:pt x="11171" y="1485"/>
                    <a:pt x="10985" y="742"/>
                    <a:pt x="107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32"/>
            <p:cNvSpPr/>
            <p:nvPr/>
          </p:nvSpPr>
          <p:spPr>
            <a:xfrm>
              <a:off x="2959265" y="2728378"/>
              <a:ext cx="273208" cy="176521"/>
            </a:xfrm>
            <a:custGeom>
              <a:avLst/>
              <a:gdLst/>
              <a:ahLst/>
              <a:cxnLst/>
              <a:rect l="l" t="t" r="r" b="b"/>
              <a:pathLst>
                <a:path w="15030" h="9687" extrusionOk="0">
                  <a:moveTo>
                    <a:pt x="15030" y="0"/>
                  </a:moveTo>
                  <a:lnTo>
                    <a:pt x="14585" y="297"/>
                  </a:lnTo>
                  <a:cubicBezTo>
                    <a:pt x="11542" y="1967"/>
                    <a:pt x="8424" y="3526"/>
                    <a:pt x="5307" y="5010"/>
                  </a:cubicBezTo>
                  <a:cubicBezTo>
                    <a:pt x="3934" y="5604"/>
                    <a:pt x="1782" y="7014"/>
                    <a:pt x="0" y="7311"/>
                  </a:cubicBezTo>
                  <a:cubicBezTo>
                    <a:pt x="550" y="8118"/>
                    <a:pt x="1645" y="9686"/>
                    <a:pt x="2028" y="9686"/>
                  </a:cubicBezTo>
                  <a:cubicBezTo>
                    <a:pt x="2033" y="9686"/>
                    <a:pt x="2037" y="9686"/>
                    <a:pt x="2041" y="9686"/>
                  </a:cubicBezTo>
                  <a:cubicBezTo>
                    <a:pt x="3229" y="9537"/>
                    <a:pt x="4528" y="8907"/>
                    <a:pt x="5604" y="8424"/>
                  </a:cubicBezTo>
                  <a:cubicBezTo>
                    <a:pt x="7274" y="7756"/>
                    <a:pt x="8944" y="7088"/>
                    <a:pt x="10540" y="6272"/>
                  </a:cubicBezTo>
                  <a:cubicBezTo>
                    <a:pt x="11876" y="5604"/>
                    <a:pt x="13694" y="5084"/>
                    <a:pt x="14844" y="4194"/>
                  </a:cubicBezTo>
                  <a:lnTo>
                    <a:pt x="14881" y="4156"/>
                  </a:lnTo>
                  <a:cubicBezTo>
                    <a:pt x="14881" y="3266"/>
                    <a:pt x="14919" y="2412"/>
                    <a:pt x="14993" y="1522"/>
                  </a:cubicBezTo>
                  <a:cubicBezTo>
                    <a:pt x="15030" y="1039"/>
                    <a:pt x="15030" y="520"/>
                    <a:pt x="15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32"/>
            <p:cNvSpPr/>
            <p:nvPr/>
          </p:nvSpPr>
          <p:spPr>
            <a:xfrm>
              <a:off x="3247978" y="2733772"/>
              <a:ext cx="831766" cy="574155"/>
            </a:xfrm>
            <a:custGeom>
              <a:avLst/>
              <a:gdLst/>
              <a:ahLst/>
              <a:cxnLst/>
              <a:rect l="l" t="t" r="r" b="b"/>
              <a:pathLst>
                <a:path w="45758" h="31508" extrusionOk="0">
                  <a:moveTo>
                    <a:pt x="186" y="1"/>
                  </a:moveTo>
                  <a:cubicBezTo>
                    <a:pt x="149" y="483"/>
                    <a:pt x="149" y="966"/>
                    <a:pt x="186" y="1485"/>
                  </a:cubicBezTo>
                  <a:cubicBezTo>
                    <a:pt x="297" y="2302"/>
                    <a:pt x="0" y="3155"/>
                    <a:pt x="112" y="4009"/>
                  </a:cubicBezTo>
                  <a:cubicBezTo>
                    <a:pt x="112" y="4083"/>
                    <a:pt x="112" y="4194"/>
                    <a:pt x="38" y="4306"/>
                  </a:cubicBezTo>
                  <a:cubicBezTo>
                    <a:pt x="75" y="4343"/>
                    <a:pt x="112" y="4380"/>
                    <a:pt x="149" y="4417"/>
                  </a:cubicBezTo>
                  <a:cubicBezTo>
                    <a:pt x="1708" y="6495"/>
                    <a:pt x="3897" y="8054"/>
                    <a:pt x="5827" y="9798"/>
                  </a:cubicBezTo>
                  <a:cubicBezTo>
                    <a:pt x="7608" y="11431"/>
                    <a:pt x="9278" y="13101"/>
                    <a:pt x="11096" y="14622"/>
                  </a:cubicBezTo>
                  <a:cubicBezTo>
                    <a:pt x="14993" y="17888"/>
                    <a:pt x="19075" y="20671"/>
                    <a:pt x="23269" y="23529"/>
                  </a:cubicBezTo>
                  <a:cubicBezTo>
                    <a:pt x="27054" y="26089"/>
                    <a:pt x="31025" y="28576"/>
                    <a:pt x="35404" y="29875"/>
                  </a:cubicBezTo>
                  <a:cubicBezTo>
                    <a:pt x="38781" y="30840"/>
                    <a:pt x="42269" y="31396"/>
                    <a:pt x="45758" y="31508"/>
                  </a:cubicBezTo>
                  <a:cubicBezTo>
                    <a:pt x="45609" y="30320"/>
                    <a:pt x="45164" y="28687"/>
                    <a:pt x="45238" y="27351"/>
                  </a:cubicBezTo>
                  <a:cubicBezTo>
                    <a:pt x="41045" y="26646"/>
                    <a:pt x="36962" y="25459"/>
                    <a:pt x="33066" y="23789"/>
                  </a:cubicBezTo>
                  <a:cubicBezTo>
                    <a:pt x="28538" y="21748"/>
                    <a:pt x="24196" y="19224"/>
                    <a:pt x="20151" y="16367"/>
                  </a:cubicBezTo>
                  <a:cubicBezTo>
                    <a:pt x="13472" y="11691"/>
                    <a:pt x="7126" y="6532"/>
                    <a:pt x="1225" y="966"/>
                  </a:cubicBezTo>
                  <a:lnTo>
                    <a:pt x="18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32"/>
            <p:cNvSpPr/>
            <p:nvPr/>
          </p:nvSpPr>
          <p:spPr>
            <a:xfrm>
              <a:off x="4089178" y="3234636"/>
              <a:ext cx="983548" cy="79523"/>
            </a:xfrm>
            <a:custGeom>
              <a:avLst/>
              <a:gdLst/>
              <a:ahLst/>
              <a:cxnLst/>
              <a:rect l="l" t="t" r="r" b="b"/>
              <a:pathLst>
                <a:path w="54108" h="4364" extrusionOk="0">
                  <a:moveTo>
                    <a:pt x="44743" y="0"/>
                  </a:moveTo>
                  <a:cubicBezTo>
                    <a:pt x="39702" y="0"/>
                    <a:pt x="34661" y="215"/>
                    <a:pt x="29651" y="645"/>
                  </a:cubicBezTo>
                  <a:cubicBezTo>
                    <a:pt x="25147" y="1031"/>
                    <a:pt x="20624" y="1280"/>
                    <a:pt x="16105" y="1280"/>
                  </a:cubicBezTo>
                  <a:cubicBezTo>
                    <a:pt x="11504" y="1280"/>
                    <a:pt x="6907" y="1021"/>
                    <a:pt x="2338" y="385"/>
                  </a:cubicBezTo>
                  <a:cubicBezTo>
                    <a:pt x="1596" y="273"/>
                    <a:pt x="817" y="162"/>
                    <a:pt x="74" y="51"/>
                  </a:cubicBezTo>
                  <a:lnTo>
                    <a:pt x="74" y="51"/>
                  </a:lnTo>
                  <a:cubicBezTo>
                    <a:pt x="0" y="1350"/>
                    <a:pt x="445" y="2871"/>
                    <a:pt x="594" y="4096"/>
                  </a:cubicBezTo>
                  <a:cubicBezTo>
                    <a:pt x="1299" y="4096"/>
                    <a:pt x="2004" y="4133"/>
                    <a:pt x="2709" y="4133"/>
                  </a:cubicBezTo>
                  <a:cubicBezTo>
                    <a:pt x="6668" y="4191"/>
                    <a:pt x="10581" y="4363"/>
                    <a:pt x="14520" y="4363"/>
                  </a:cubicBezTo>
                  <a:cubicBezTo>
                    <a:pt x="15603" y="4363"/>
                    <a:pt x="16688" y="4350"/>
                    <a:pt x="17776" y="4318"/>
                  </a:cubicBezTo>
                  <a:cubicBezTo>
                    <a:pt x="22526" y="4207"/>
                    <a:pt x="27239" y="3836"/>
                    <a:pt x="31989" y="3725"/>
                  </a:cubicBezTo>
                  <a:cubicBezTo>
                    <a:pt x="37337" y="3609"/>
                    <a:pt x="42707" y="3358"/>
                    <a:pt x="48064" y="3358"/>
                  </a:cubicBezTo>
                  <a:cubicBezTo>
                    <a:pt x="49585" y="3358"/>
                    <a:pt x="51105" y="3379"/>
                    <a:pt x="52623" y="3428"/>
                  </a:cubicBezTo>
                  <a:lnTo>
                    <a:pt x="54107" y="3502"/>
                  </a:lnTo>
                  <a:cubicBezTo>
                    <a:pt x="53625" y="2426"/>
                    <a:pt x="53328" y="1313"/>
                    <a:pt x="53142" y="199"/>
                  </a:cubicBezTo>
                  <a:cubicBezTo>
                    <a:pt x="50346" y="67"/>
                    <a:pt x="47544" y="0"/>
                    <a:pt x="447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32"/>
            <p:cNvSpPr/>
            <p:nvPr/>
          </p:nvSpPr>
          <p:spPr>
            <a:xfrm>
              <a:off x="5076071" y="3239611"/>
              <a:ext cx="862795" cy="311769"/>
            </a:xfrm>
            <a:custGeom>
              <a:avLst/>
              <a:gdLst/>
              <a:ahLst/>
              <a:cxnLst/>
              <a:rect l="l" t="t" r="r" b="b"/>
              <a:pathLst>
                <a:path w="47465" h="17109" extrusionOk="0">
                  <a:moveTo>
                    <a:pt x="1" y="0"/>
                  </a:moveTo>
                  <a:cubicBezTo>
                    <a:pt x="223" y="1114"/>
                    <a:pt x="557" y="2227"/>
                    <a:pt x="1003" y="3303"/>
                  </a:cubicBezTo>
                  <a:cubicBezTo>
                    <a:pt x="9798" y="3823"/>
                    <a:pt x="18222" y="5715"/>
                    <a:pt x="26720" y="8313"/>
                  </a:cubicBezTo>
                  <a:cubicBezTo>
                    <a:pt x="31990" y="9872"/>
                    <a:pt x="37222" y="11653"/>
                    <a:pt x="42121" y="14065"/>
                  </a:cubicBezTo>
                  <a:cubicBezTo>
                    <a:pt x="43976" y="14956"/>
                    <a:pt x="45758" y="15995"/>
                    <a:pt x="47465" y="17108"/>
                  </a:cubicBezTo>
                  <a:cubicBezTo>
                    <a:pt x="47168" y="15290"/>
                    <a:pt x="46908" y="13471"/>
                    <a:pt x="46611" y="11653"/>
                  </a:cubicBezTo>
                  <a:cubicBezTo>
                    <a:pt x="40748" y="8424"/>
                    <a:pt x="34513" y="5901"/>
                    <a:pt x="28056" y="4231"/>
                  </a:cubicBezTo>
                  <a:cubicBezTo>
                    <a:pt x="18853" y="1893"/>
                    <a:pt x="9464" y="483"/>
                    <a:pt x="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32"/>
            <p:cNvSpPr/>
            <p:nvPr/>
          </p:nvSpPr>
          <p:spPr>
            <a:xfrm>
              <a:off x="5944919" y="3464130"/>
              <a:ext cx="939704" cy="672884"/>
            </a:xfrm>
            <a:custGeom>
              <a:avLst/>
              <a:gdLst/>
              <a:ahLst/>
              <a:cxnLst/>
              <a:rect l="l" t="t" r="r" b="b"/>
              <a:pathLst>
                <a:path w="51696" h="36926" extrusionOk="0">
                  <a:moveTo>
                    <a:pt x="1" y="0"/>
                  </a:moveTo>
                  <a:cubicBezTo>
                    <a:pt x="75" y="297"/>
                    <a:pt x="112" y="631"/>
                    <a:pt x="149" y="928"/>
                  </a:cubicBezTo>
                  <a:cubicBezTo>
                    <a:pt x="372" y="2338"/>
                    <a:pt x="595" y="3748"/>
                    <a:pt x="817" y="5158"/>
                  </a:cubicBezTo>
                  <a:cubicBezTo>
                    <a:pt x="854" y="5270"/>
                    <a:pt x="817" y="5418"/>
                    <a:pt x="743" y="5529"/>
                  </a:cubicBezTo>
                  <a:cubicBezTo>
                    <a:pt x="3563" y="7459"/>
                    <a:pt x="6235" y="9649"/>
                    <a:pt x="8722" y="12024"/>
                  </a:cubicBezTo>
                  <a:cubicBezTo>
                    <a:pt x="15550" y="18444"/>
                    <a:pt x="21339" y="26088"/>
                    <a:pt x="28502" y="32175"/>
                  </a:cubicBezTo>
                  <a:cubicBezTo>
                    <a:pt x="32247" y="35222"/>
                    <a:pt x="36936" y="36925"/>
                    <a:pt x="41743" y="36925"/>
                  </a:cubicBezTo>
                  <a:cubicBezTo>
                    <a:pt x="41795" y="36925"/>
                    <a:pt x="41847" y="36925"/>
                    <a:pt x="41898" y="36925"/>
                  </a:cubicBezTo>
                  <a:cubicBezTo>
                    <a:pt x="45201" y="36925"/>
                    <a:pt x="49617" y="36331"/>
                    <a:pt x="51696" y="33548"/>
                  </a:cubicBezTo>
                  <a:lnTo>
                    <a:pt x="51696" y="33548"/>
                  </a:lnTo>
                  <a:cubicBezTo>
                    <a:pt x="49914" y="34475"/>
                    <a:pt x="47613" y="34772"/>
                    <a:pt x="45795" y="34772"/>
                  </a:cubicBezTo>
                  <a:cubicBezTo>
                    <a:pt x="37928" y="34698"/>
                    <a:pt x="31470" y="29466"/>
                    <a:pt x="26052" y="24233"/>
                  </a:cubicBezTo>
                  <a:cubicBezTo>
                    <a:pt x="18482" y="16885"/>
                    <a:pt x="12359" y="8053"/>
                    <a:pt x="3489" y="2152"/>
                  </a:cubicBezTo>
                  <a:cubicBezTo>
                    <a:pt x="2339" y="1410"/>
                    <a:pt x="1188" y="705"/>
                    <a:pt x="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77" name="Google Shape;1377;p32"/>
            <p:cNvGrpSpPr/>
            <p:nvPr/>
          </p:nvGrpSpPr>
          <p:grpSpPr>
            <a:xfrm>
              <a:off x="2894499" y="1996162"/>
              <a:ext cx="4038023" cy="2122502"/>
              <a:chOff x="2894499" y="1996162"/>
              <a:chExt cx="4038023" cy="2122502"/>
            </a:xfrm>
          </p:grpSpPr>
          <p:sp>
            <p:nvSpPr>
              <p:cNvPr id="1378" name="Google Shape;1378;p32"/>
              <p:cNvSpPr/>
              <p:nvPr/>
            </p:nvSpPr>
            <p:spPr>
              <a:xfrm>
                <a:off x="2894499" y="1996162"/>
                <a:ext cx="4038023" cy="2122502"/>
              </a:xfrm>
              <a:custGeom>
                <a:avLst/>
                <a:gdLst/>
                <a:ahLst/>
                <a:cxnLst/>
                <a:rect l="l" t="t" r="r" b="b"/>
                <a:pathLst>
                  <a:path w="222144" h="116477" extrusionOk="0">
                    <a:moveTo>
                      <a:pt x="54219" y="7525"/>
                    </a:moveTo>
                    <a:cubicBezTo>
                      <a:pt x="54479" y="8267"/>
                      <a:pt x="54664" y="9010"/>
                      <a:pt x="54813" y="9752"/>
                    </a:cubicBezTo>
                    <a:cubicBezTo>
                      <a:pt x="55221" y="11978"/>
                      <a:pt x="54256" y="13426"/>
                      <a:pt x="52846" y="14984"/>
                    </a:cubicBezTo>
                    <a:cubicBezTo>
                      <a:pt x="50805" y="17248"/>
                      <a:pt x="48615" y="19363"/>
                      <a:pt x="46203" y="21219"/>
                    </a:cubicBezTo>
                    <a:lnTo>
                      <a:pt x="46166" y="21256"/>
                    </a:lnTo>
                    <a:cubicBezTo>
                      <a:pt x="45238" y="20365"/>
                      <a:pt x="44310" y="19475"/>
                      <a:pt x="43457" y="18547"/>
                    </a:cubicBezTo>
                    <a:cubicBezTo>
                      <a:pt x="46092" y="16803"/>
                      <a:pt x="48318" y="14316"/>
                      <a:pt x="50434" y="12053"/>
                    </a:cubicBezTo>
                    <a:cubicBezTo>
                      <a:pt x="51547" y="10902"/>
                      <a:pt x="52623" y="9678"/>
                      <a:pt x="53588" y="8379"/>
                    </a:cubicBezTo>
                    <a:cubicBezTo>
                      <a:pt x="53774" y="8156"/>
                      <a:pt x="54033" y="7859"/>
                      <a:pt x="54219" y="7525"/>
                    </a:cubicBezTo>
                    <a:close/>
                    <a:moveTo>
                      <a:pt x="18036" y="38104"/>
                    </a:moveTo>
                    <a:cubicBezTo>
                      <a:pt x="18036" y="38623"/>
                      <a:pt x="18036" y="39143"/>
                      <a:pt x="17999" y="39625"/>
                    </a:cubicBezTo>
                    <a:cubicBezTo>
                      <a:pt x="17888" y="40479"/>
                      <a:pt x="17851" y="41370"/>
                      <a:pt x="17888" y="42260"/>
                    </a:cubicBezTo>
                    <a:lnTo>
                      <a:pt x="17814" y="42260"/>
                    </a:lnTo>
                    <a:cubicBezTo>
                      <a:pt x="16700" y="43188"/>
                      <a:pt x="14845" y="43708"/>
                      <a:pt x="13509" y="44376"/>
                    </a:cubicBezTo>
                    <a:cubicBezTo>
                      <a:pt x="11913" y="45192"/>
                      <a:pt x="10243" y="45860"/>
                      <a:pt x="8610" y="46528"/>
                    </a:cubicBezTo>
                    <a:cubicBezTo>
                      <a:pt x="7497" y="47010"/>
                      <a:pt x="6198" y="47678"/>
                      <a:pt x="5011" y="47790"/>
                    </a:cubicBezTo>
                    <a:cubicBezTo>
                      <a:pt x="5006" y="47790"/>
                      <a:pt x="5002" y="47790"/>
                      <a:pt x="4997" y="47790"/>
                    </a:cubicBezTo>
                    <a:cubicBezTo>
                      <a:pt x="4613" y="47790"/>
                      <a:pt x="3520" y="46258"/>
                      <a:pt x="2969" y="45415"/>
                    </a:cubicBezTo>
                    <a:cubicBezTo>
                      <a:pt x="4751" y="45118"/>
                      <a:pt x="6903" y="43708"/>
                      <a:pt x="8276" y="43077"/>
                    </a:cubicBezTo>
                    <a:cubicBezTo>
                      <a:pt x="11431" y="41629"/>
                      <a:pt x="14511" y="40071"/>
                      <a:pt x="17554" y="38401"/>
                    </a:cubicBezTo>
                    <a:cubicBezTo>
                      <a:pt x="17702" y="38289"/>
                      <a:pt x="17851" y="38215"/>
                      <a:pt x="18036" y="38104"/>
                    </a:cubicBezTo>
                    <a:close/>
                    <a:moveTo>
                      <a:pt x="5991" y="1086"/>
                    </a:moveTo>
                    <a:cubicBezTo>
                      <a:pt x="10762" y="1086"/>
                      <a:pt x="15611" y="2157"/>
                      <a:pt x="20300" y="2812"/>
                    </a:cubicBezTo>
                    <a:cubicBezTo>
                      <a:pt x="24679" y="3406"/>
                      <a:pt x="29095" y="3777"/>
                      <a:pt x="33511" y="4185"/>
                    </a:cubicBezTo>
                    <a:cubicBezTo>
                      <a:pt x="37408" y="4519"/>
                      <a:pt x="41304" y="4853"/>
                      <a:pt x="45201" y="5261"/>
                    </a:cubicBezTo>
                    <a:cubicBezTo>
                      <a:pt x="47947" y="5521"/>
                      <a:pt x="50842" y="5632"/>
                      <a:pt x="53477" y="6486"/>
                    </a:cubicBezTo>
                    <a:lnTo>
                      <a:pt x="53625" y="6486"/>
                    </a:lnTo>
                    <a:cubicBezTo>
                      <a:pt x="53588" y="6560"/>
                      <a:pt x="53514" y="6634"/>
                      <a:pt x="53477" y="6709"/>
                    </a:cubicBezTo>
                    <a:cubicBezTo>
                      <a:pt x="53217" y="7154"/>
                      <a:pt x="52920" y="7599"/>
                      <a:pt x="52549" y="8045"/>
                    </a:cubicBezTo>
                    <a:cubicBezTo>
                      <a:pt x="51584" y="9306"/>
                      <a:pt x="50471" y="10494"/>
                      <a:pt x="49357" y="11681"/>
                    </a:cubicBezTo>
                    <a:cubicBezTo>
                      <a:pt x="47242" y="13908"/>
                      <a:pt x="44978" y="16432"/>
                      <a:pt x="42381" y="18027"/>
                    </a:cubicBezTo>
                    <a:cubicBezTo>
                      <a:pt x="42084" y="18176"/>
                      <a:pt x="42047" y="18584"/>
                      <a:pt x="42269" y="18844"/>
                    </a:cubicBezTo>
                    <a:cubicBezTo>
                      <a:pt x="44607" y="21367"/>
                      <a:pt x="47168" y="23668"/>
                      <a:pt x="49877" y="25783"/>
                    </a:cubicBezTo>
                    <a:cubicBezTo>
                      <a:pt x="54627" y="29420"/>
                      <a:pt x="60082" y="31053"/>
                      <a:pt x="65909" y="32166"/>
                    </a:cubicBezTo>
                    <a:cubicBezTo>
                      <a:pt x="71475" y="33205"/>
                      <a:pt x="77042" y="33910"/>
                      <a:pt x="82608" y="34504"/>
                    </a:cubicBezTo>
                    <a:cubicBezTo>
                      <a:pt x="80938" y="37176"/>
                      <a:pt x="79268" y="39848"/>
                      <a:pt x="77636" y="42483"/>
                    </a:cubicBezTo>
                    <a:cubicBezTo>
                      <a:pt x="76930" y="43596"/>
                      <a:pt x="76262" y="45452"/>
                      <a:pt x="74889" y="45749"/>
                    </a:cubicBezTo>
                    <a:cubicBezTo>
                      <a:pt x="74216" y="45891"/>
                      <a:pt x="73521" y="45939"/>
                      <a:pt x="72816" y="45939"/>
                    </a:cubicBezTo>
                    <a:cubicBezTo>
                      <a:pt x="71502" y="45939"/>
                      <a:pt x="70158" y="45773"/>
                      <a:pt x="68877" y="45749"/>
                    </a:cubicBezTo>
                    <a:cubicBezTo>
                      <a:pt x="68506" y="45749"/>
                      <a:pt x="68172" y="46194"/>
                      <a:pt x="68395" y="46528"/>
                    </a:cubicBezTo>
                    <a:cubicBezTo>
                      <a:pt x="69174" y="47567"/>
                      <a:pt x="69879" y="48643"/>
                      <a:pt x="70510" y="49757"/>
                    </a:cubicBezTo>
                    <a:cubicBezTo>
                      <a:pt x="70881" y="50425"/>
                      <a:pt x="71215" y="51130"/>
                      <a:pt x="71512" y="51835"/>
                    </a:cubicBezTo>
                    <a:cubicBezTo>
                      <a:pt x="71883" y="52688"/>
                      <a:pt x="71438" y="53022"/>
                      <a:pt x="70993" y="53764"/>
                    </a:cubicBezTo>
                    <a:cubicBezTo>
                      <a:pt x="69731" y="55805"/>
                      <a:pt x="68581" y="57921"/>
                      <a:pt x="67282" y="59999"/>
                    </a:cubicBezTo>
                    <a:cubicBezTo>
                      <a:pt x="66354" y="61446"/>
                      <a:pt x="65426" y="62894"/>
                      <a:pt x="64461" y="64341"/>
                    </a:cubicBezTo>
                    <a:cubicBezTo>
                      <a:pt x="64387" y="64452"/>
                      <a:pt x="64313" y="64564"/>
                      <a:pt x="64276" y="64712"/>
                    </a:cubicBezTo>
                    <a:cubicBezTo>
                      <a:pt x="61901" y="64304"/>
                      <a:pt x="59563" y="63747"/>
                      <a:pt x="57262" y="63079"/>
                    </a:cubicBezTo>
                    <a:cubicBezTo>
                      <a:pt x="47725" y="60259"/>
                      <a:pt x="39226" y="54024"/>
                      <a:pt x="31544" y="47901"/>
                    </a:cubicBezTo>
                    <a:cubicBezTo>
                      <a:pt x="27128" y="44450"/>
                      <a:pt x="22935" y="40739"/>
                      <a:pt x="18927" y="36842"/>
                    </a:cubicBezTo>
                    <a:cubicBezTo>
                      <a:pt x="18803" y="36743"/>
                      <a:pt x="18663" y="36677"/>
                      <a:pt x="18528" y="36677"/>
                    </a:cubicBezTo>
                    <a:cubicBezTo>
                      <a:pt x="18461" y="36677"/>
                      <a:pt x="18395" y="36694"/>
                      <a:pt x="18333" y="36731"/>
                    </a:cubicBezTo>
                    <a:cubicBezTo>
                      <a:pt x="18259" y="36731"/>
                      <a:pt x="18185" y="36768"/>
                      <a:pt x="18148" y="36842"/>
                    </a:cubicBezTo>
                    <a:cubicBezTo>
                      <a:pt x="15995" y="38364"/>
                      <a:pt x="13397" y="39440"/>
                      <a:pt x="11060" y="40590"/>
                    </a:cubicBezTo>
                    <a:cubicBezTo>
                      <a:pt x="8276" y="41963"/>
                      <a:pt x="5345" y="43670"/>
                      <a:pt x="2301" y="44450"/>
                    </a:cubicBezTo>
                    <a:cubicBezTo>
                      <a:pt x="2301" y="44450"/>
                      <a:pt x="2301" y="44450"/>
                      <a:pt x="2300" y="44450"/>
                    </a:cubicBezTo>
                    <a:cubicBezTo>
                      <a:pt x="2115" y="44450"/>
                      <a:pt x="1745" y="34651"/>
                      <a:pt x="1671" y="33502"/>
                    </a:cubicBezTo>
                    <a:cubicBezTo>
                      <a:pt x="1448" y="29160"/>
                      <a:pt x="1337" y="24818"/>
                      <a:pt x="1337" y="20477"/>
                    </a:cubicBezTo>
                    <a:cubicBezTo>
                      <a:pt x="1299" y="16060"/>
                      <a:pt x="1337" y="11607"/>
                      <a:pt x="1708" y="7154"/>
                    </a:cubicBezTo>
                    <a:cubicBezTo>
                      <a:pt x="1819" y="5670"/>
                      <a:pt x="2042" y="4185"/>
                      <a:pt x="2376" y="2701"/>
                    </a:cubicBezTo>
                    <a:cubicBezTo>
                      <a:pt x="2710" y="1253"/>
                      <a:pt x="3452" y="1142"/>
                      <a:pt x="4899" y="1105"/>
                    </a:cubicBezTo>
                    <a:cubicBezTo>
                      <a:pt x="5263" y="1092"/>
                      <a:pt x="5627" y="1086"/>
                      <a:pt x="5991" y="1086"/>
                    </a:cubicBezTo>
                    <a:close/>
                    <a:moveTo>
                      <a:pt x="83759" y="34653"/>
                    </a:moveTo>
                    <a:cubicBezTo>
                      <a:pt x="91329" y="35395"/>
                      <a:pt x="98900" y="35877"/>
                      <a:pt x="106507" y="36434"/>
                    </a:cubicBezTo>
                    <a:cubicBezTo>
                      <a:pt x="116490" y="37176"/>
                      <a:pt x="126695" y="38438"/>
                      <a:pt x="136567" y="40702"/>
                    </a:cubicBezTo>
                    <a:cubicBezTo>
                      <a:pt x="135454" y="41258"/>
                      <a:pt x="134489" y="42260"/>
                      <a:pt x="133487" y="43002"/>
                    </a:cubicBezTo>
                    <a:cubicBezTo>
                      <a:pt x="132225" y="43893"/>
                      <a:pt x="131594" y="46194"/>
                      <a:pt x="130035" y="46676"/>
                    </a:cubicBezTo>
                    <a:cubicBezTo>
                      <a:pt x="129120" y="46972"/>
                      <a:pt x="128119" y="47054"/>
                      <a:pt x="127093" y="47054"/>
                    </a:cubicBezTo>
                    <a:cubicBezTo>
                      <a:pt x="125818" y="47054"/>
                      <a:pt x="124506" y="46928"/>
                      <a:pt x="123271" y="46928"/>
                    </a:cubicBezTo>
                    <a:cubicBezTo>
                      <a:pt x="122882" y="46928"/>
                      <a:pt x="122501" y="46940"/>
                      <a:pt x="122131" y="46973"/>
                    </a:cubicBezTo>
                    <a:cubicBezTo>
                      <a:pt x="118605" y="47270"/>
                      <a:pt x="123615" y="50462"/>
                      <a:pt x="125397" y="51538"/>
                    </a:cubicBezTo>
                    <a:cubicBezTo>
                      <a:pt x="123652" y="54098"/>
                      <a:pt x="121982" y="56733"/>
                      <a:pt x="120424" y="59405"/>
                    </a:cubicBezTo>
                    <a:cubicBezTo>
                      <a:pt x="119459" y="61186"/>
                      <a:pt x="118568" y="63116"/>
                      <a:pt x="118309" y="65157"/>
                    </a:cubicBezTo>
                    <a:cubicBezTo>
                      <a:pt x="115488" y="65046"/>
                      <a:pt x="112668" y="65009"/>
                      <a:pt x="109847" y="65009"/>
                    </a:cubicBezTo>
                    <a:cubicBezTo>
                      <a:pt x="100242" y="65105"/>
                      <a:pt x="90575" y="66045"/>
                      <a:pt x="80967" y="66045"/>
                    </a:cubicBezTo>
                    <a:cubicBezTo>
                      <a:pt x="75763" y="66045"/>
                      <a:pt x="70576" y="65769"/>
                      <a:pt x="65426" y="64935"/>
                    </a:cubicBezTo>
                    <a:cubicBezTo>
                      <a:pt x="65463" y="64786"/>
                      <a:pt x="65538" y="64638"/>
                      <a:pt x="65612" y="64526"/>
                    </a:cubicBezTo>
                    <a:cubicBezTo>
                      <a:pt x="66948" y="62522"/>
                      <a:pt x="68247" y="60481"/>
                      <a:pt x="69545" y="58477"/>
                    </a:cubicBezTo>
                    <a:cubicBezTo>
                      <a:pt x="70102" y="57587"/>
                      <a:pt x="70659" y="56696"/>
                      <a:pt x="71178" y="55805"/>
                    </a:cubicBezTo>
                    <a:cubicBezTo>
                      <a:pt x="71735" y="54915"/>
                      <a:pt x="72923" y="53430"/>
                      <a:pt x="72774" y="52354"/>
                    </a:cubicBezTo>
                    <a:cubicBezTo>
                      <a:pt x="72551" y="50499"/>
                      <a:pt x="71178" y="48458"/>
                      <a:pt x="69991" y="46862"/>
                    </a:cubicBezTo>
                    <a:lnTo>
                      <a:pt x="69991" y="46862"/>
                    </a:lnTo>
                    <a:cubicBezTo>
                      <a:pt x="70789" y="46936"/>
                      <a:pt x="71596" y="46973"/>
                      <a:pt x="72403" y="46973"/>
                    </a:cubicBezTo>
                    <a:cubicBezTo>
                      <a:pt x="73210" y="46973"/>
                      <a:pt x="74017" y="46936"/>
                      <a:pt x="74815" y="46862"/>
                    </a:cubicBezTo>
                    <a:cubicBezTo>
                      <a:pt x="76411" y="46639"/>
                      <a:pt x="76782" y="45897"/>
                      <a:pt x="77561" y="44635"/>
                    </a:cubicBezTo>
                    <a:cubicBezTo>
                      <a:pt x="79640" y="41333"/>
                      <a:pt x="81681" y="38030"/>
                      <a:pt x="83759" y="34727"/>
                    </a:cubicBezTo>
                    <a:cubicBezTo>
                      <a:pt x="83759" y="34690"/>
                      <a:pt x="83759" y="34690"/>
                      <a:pt x="83759" y="34653"/>
                    </a:cubicBezTo>
                    <a:close/>
                    <a:moveTo>
                      <a:pt x="19038" y="38401"/>
                    </a:moveTo>
                    <a:lnTo>
                      <a:pt x="20077" y="39366"/>
                    </a:lnTo>
                    <a:cubicBezTo>
                      <a:pt x="25978" y="44969"/>
                      <a:pt x="32324" y="50091"/>
                      <a:pt x="39004" y="54766"/>
                    </a:cubicBezTo>
                    <a:cubicBezTo>
                      <a:pt x="43049" y="57661"/>
                      <a:pt x="47391" y="60147"/>
                      <a:pt x="51918" y="62226"/>
                    </a:cubicBezTo>
                    <a:cubicBezTo>
                      <a:pt x="55815" y="63896"/>
                      <a:pt x="59934" y="65083"/>
                      <a:pt x="64127" y="65751"/>
                    </a:cubicBezTo>
                    <a:cubicBezTo>
                      <a:pt x="64053" y="67087"/>
                      <a:pt x="64498" y="68720"/>
                      <a:pt x="64647" y="69944"/>
                    </a:cubicBezTo>
                    <a:cubicBezTo>
                      <a:pt x="61159" y="69796"/>
                      <a:pt x="57670" y="69239"/>
                      <a:pt x="54293" y="68275"/>
                    </a:cubicBezTo>
                    <a:cubicBezTo>
                      <a:pt x="49877" y="66976"/>
                      <a:pt x="45906" y="64526"/>
                      <a:pt x="42121" y="61929"/>
                    </a:cubicBezTo>
                    <a:cubicBezTo>
                      <a:pt x="37965" y="59108"/>
                      <a:pt x="33845" y="56288"/>
                      <a:pt x="29949" y="53059"/>
                    </a:cubicBezTo>
                    <a:cubicBezTo>
                      <a:pt x="28130" y="51501"/>
                      <a:pt x="26460" y="49831"/>
                      <a:pt x="24679" y="48235"/>
                    </a:cubicBezTo>
                    <a:cubicBezTo>
                      <a:pt x="22749" y="46491"/>
                      <a:pt x="20560" y="44932"/>
                      <a:pt x="19001" y="42817"/>
                    </a:cubicBezTo>
                    <a:cubicBezTo>
                      <a:pt x="18964" y="42780"/>
                      <a:pt x="18927" y="42743"/>
                      <a:pt x="18890" y="42706"/>
                    </a:cubicBezTo>
                    <a:cubicBezTo>
                      <a:pt x="18964" y="42631"/>
                      <a:pt x="18964" y="42520"/>
                      <a:pt x="18964" y="42409"/>
                    </a:cubicBezTo>
                    <a:cubicBezTo>
                      <a:pt x="18853" y="41555"/>
                      <a:pt x="19150" y="40739"/>
                      <a:pt x="19038" y="39885"/>
                    </a:cubicBezTo>
                    <a:cubicBezTo>
                      <a:pt x="19001" y="39403"/>
                      <a:pt x="19001" y="38883"/>
                      <a:pt x="19038" y="38401"/>
                    </a:cubicBezTo>
                    <a:close/>
                    <a:moveTo>
                      <a:pt x="109976" y="65888"/>
                    </a:moveTo>
                    <a:cubicBezTo>
                      <a:pt x="112743" y="65888"/>
                      <a:pt x="115510" y="65954"/>
                      <a:pt x="118271" y="66085"/>
                    </a:cubicBezTo>
                    <a:cubicBezTo>
                      <a:pt x="118420" y="67235"/>
                      <a:pt x="118754" y="68349"/>
                      <a:pt x="119236" y="69388"/>
                    </a:cubicBezTo>
                    <a:cubicBezTo>
                      <a:pt x="118754" y="69351"/>
                      <a:pt x="118271" y="69314"/>
                      <a:pt x="117752" y="69314"/>
                    </a:cubicBezTo>
                    <a:cubicBezTo>
                      <a:pt x="116240" y="69265"/>
                      <a:pt x="114731" y="69245"/>
                      <a:pt x="113223" y="69245"/>
                    </a:cubicBezTo>
                    <a:cubicBezTo>
                      <a:pt x="107843" y="69245"/>
                      <a:pt x="102481" y="69503"/>
                      <a:pt x="97119" y="69648"/>
                    </a:cubicBezTo>
                    <a:cubicBezTo>
                      <a:pt x="92368" y="69759"/>
                      <a:pt x="87618" y="70056"/>
                      <a:pt x="82905" y="70204"/>
                    </a:cubicBezTo>
                    <a:cubicBezTo>
                      <a:pt x="81692" y="70240"/>
                      <a:pt x="80480" y="70254"/>
                      <a:pt x="79270" y="70254"/>
                    </a:cubicBezTo>
                    <a:cubicBezTo>
                      <a:pt x="75449" y="70254"/>
                      <a:pt x="71644" y="70112"/>
                      <a:pt x="67838" y="70056"/>
                    </a:cubicBezTo>
                    <a:cubicBezTo>
                      <a:pt x="67133" y="70056"/>
                      <a:pt x="66391" y="70019"/>
                      <a:pt x="65686" y="69982"/>
                    </a:cubicBezTo>
                    <a:cubicBezTo>
                      <a:pt x="65575" y="68757"/>
                      <a:pt x="65129" y="67235"/>
                      <a:pt x="65204" y="65937"/>
                    </a:cubicBezTo>
                    <a:lnTo>
                      <a:pt x="65204" y="65937"/>
                    </a:lnTo>
                    <a:cubicBezTo>
                      <a:pt x="65946" y="66085"/>
                      <a:pt x="66688" y="66196"/>
                      <a:pt x="67430" y="66308"/>
                    </a:cubicBezTo>
                    <a:cubicBezTo>
                      <a:pt x="71958" y="66939"/>
                      <a:pt x="76522" y="67189"/>
                      <a:pt x="81087" y="67189"/>
                    </a:cubicBezTo>
                    <a:cubicBezTo>
                      <a:pt x="85651" y="67189"/>
                      <a:pt x="90216" y="66939"/>
                      <a:pt x="94743" y="66567"/>
                    </a:cubicBezTo>
                    <a:cubicBezTo>
                      <a:pt x="99812" y="66111"/>
                      <a:pt x="104896" y="65888"/>
                      <a:pt x="109976" y="65888"/>
                    </a:cubicBezTo>
                    <a:close/>
                    <a:moveTo>
                      <a:pt x="137940" y="41036"/>
                    </a:moveTo>
                    <a:cubicBezTo>
                      <a:pt x="141317" y="41815"/>
                      <a:pt x="144657" y="42743"/>
                      <a:pt x="147960" y="43819"/>
                    </a:cubicBezTo>
                    <a:cubicBezTo>
                      <a:pt x="159130" y="47456"/>
                      <a:pt x="169335" y="53876"/>
                      <a:pt x="177834" y="62003"/>
                    </a:cubicBezTo>
                    <a:cubicBezTo>
                      <a:pt x="179095" y="63228"/>
                      <a:pt x="180320" y="64489"/>
                      <a:pt x="181470" y="65788"/>
                    </a:cubicBezTo>
                    <a:cubicBezTo>
                      <a:pt x="180170" y="66255"/>
                      <a:pt x="178242" y="68129"/>
                      <a:pt x="177109" y="68129"/>
                    </a:cubicBezTo>
                    <a:cubicBezTo>
                      <a:pt x="176981" y="68129"/>
                      <a:pt x="176863" y="68105"/>
                      <a:pt x="176757" y="68052"/>
                    </a:cubicBezTo>
                    <a:cubicBezTo>
                      <a:pt x="175125" y="67273"/>
                      <a:pt x="173380" y="66011"/>
                      <a:pt x="171562" y="65751"/>
                    </a:cubicBezTo>
                    <a:cubicBezTo>
                      <a:pt x="171548" y="65749"/>
                      <a:pt x="171533" y="65749"/>
                      <a:pt x="171519" y="65749"/>
                    </a:cubicBezTo>
                    <a:cubicBezTo>
                      <a:pt x="171206" y="65749"/>
                      <a:pt x="170971" y="66135"/>
                      <a:pt x="171042" y="66419"/>
                    </a:cubicBezTo>
                    <a:cubicBezTo>
                      <a:pt x="171488" y="68089"/>
                      <a:pt x="172044" y="69722"/>
                      <a:pt x="172675" y="71318"/>
                    </a:cubicBezTo>
                    <a:cubicBezTo>
                      <a:pt x="173083" y="72431"/>
                      <a:pt x="170634" y="73322"/>
                      <a:pt x="169966" y="73730"/>
                    </a:cubicBezTo>
                    <a:cubicBezTo>
                      <a:pt x="168630" y="74583"/>
                      <a:pt x="167591" y="75845"/>
                      <a:pt x="166218" y="76550"/>
                    </a:cubicBezTo>
                    <a:cubicBezTo>
                      <a:pt x="166181" y="76587"/>
                      <a:pt x="166144" y="76587"/>
                      <a:pt x="166107" y="76624"/>
                    </a:cubicBezTo>
                    <a:cubicBezTo>
                      <a:pt x="151893" y="68905"/>
                      <a:pt x="135491" y="65862"/>
                      <a:pt x="119348" y="65157"/>
                    </a:cubicBezTo>
                    <a:cubicBezTo>
                      <a:pt x="119348" y="63079"/>
                      <a:pt x="120906" y="60704"/>
                      <a:pt x="121908" y="58997"/>
                    </a:cubicBezTo>
                    <a:cubicBezTo>
                      <a:pt x="123356" y="56473"/>
                      <a:pt x="124951" y="54024"/>
                      <a:pt x="126621" y="51612"/>
                    </a:cubicBezTo>
                    <a:cubicBezTo>
                      <a:pt x="126733" y="51352"/>
                      <a:pt x="126658" y="51018"/>
                      <a:pt x="126399" y="50870"/>
                    </a:cubicBezTo>
                    <a:cubicBezTo>
                      <a:pt x="125026" y="50091"/>
                      <a:pt x="123690" y="49237"/>
                      <a:pt x="122428" y="48272"/>
                    </a:cubicBezTo>
                    <a:cubicBezTo>
                      <a:pt x="122205" y="48124"/>
                      <a:pt x="122168" y="48012"/>
                      <a:pt x="122094" y="48012"/>
                    </a:cubicBezTo>
                    <a:cubicBezTo>
                      <a:pt x="122465" y="47975"/>
                      <a:pt x="122836" y="47938"/>
                      <a:pt x="123207" y="47938"/>
                    </a:cubicBezTo>
                    <a:cubicBezTo>
                      <a:pt x="123578" y="47926"/>
                      <a:pt x="123949" y="47922"/>
                      <a:pt x="124320" y="47922"/>
                    </a:cubicBezTo>
                    <a:cubicBezTo>
                      <a:pt x="125063" y="47922"/>
                      <a:pt x="125805" y="47938"/>
                      <a:pt x="126547" y="47938"/>
                    </a:cubicBezTo>
                    <a:cubicBezTo>
                      <a:pt x="127040" y="47938"/>
                      <a:pt x="127633" y="47972"/>
                      <a:pt x="128245" y="47972"/>
                    </a:cubicBezTo>
                    <a:cubicBezTo>
                      <a:pt x="129336" y="47972"/>
                      <a:pt x="130486" y="47865"/>
                      <a:pt x="131223" y="47270"/>
                    </a:cubicBezTo>
                    <a:cubicBezTo>
                      <a:pt x="133375" y="45563"/>
                      <a:pt x="134674" y="42260"/>
                      <a:pt x="137569" y="41444"/>
                    </a:cubicBezTo>
                    <a:cubicBezTo>
                      <a:pt x="137754" y="41407"/>
                      <a:pt x="137903" y="41221"/>
                      <a:pt x="137940" y="41036"/>
                    </a:cubicBezTo>
                    <a:close/>
                    <a:moveTo>
                      <a:pt x="119385" y="66159"/>
                    </a:moveTo>
                    <a:lnTo>
                      <a:pt x="119385" y="66159"/>
                    </a:lnTo>
                    <a:cubicBezTo>
                      <a:pt x="128885" y="66605"/>
                      <a:pt x="138274" y="68052"/>
                      <a:pt x="147477" y="70390"/>
                    </a:cubicBezTo>
                    <a:cubicBezTo>
                      <a:pt x="153935" y="72097"/>
                      <a:pt x="160169" y="74583"/>
                      <a:pt x="166033" y="77812"/>
                    </a:cubicBezTo>
                    <a:cubicBezTo>
                      <a:pt x="166329" y="79630"/>
                      <a:pt x="166589" y="81486"/>
                      <a:pt x="166886" y="83304"/>
                    </a:cubicBezTo>
                    <a:cubicBezTo>
                      <a:pt x="165179" y="82154"/>
                      <a:pt x="163398" y="81152"/>
                      <a:pt x="161579" y="80261"/>
                    </a:cubicBezTo>
                    <a:cubicBezTo>
                      <a:pt x="156644" y="77812"/>
                      <a:pt x="151411" y="76031"/>
                      <a:pt x="146141" y="74435"/>
                    </a:cubicBezTo>
                    <a:cubicBezTo>
                      <a:pt x="137606" y="71837"/>
                      <a:pt x="129219" y="69982"/>
                      <a:pt x="120387" y="69425"/>
                    </a:cubicBezTo>
                    <a:cubicBezTo>
                      <a:pt x="119941" y="68386"/>
                      <a:pt x="119607" y="67273"/>
                      <a:pt x="119385" y="66159"/>
                    </a:cubicBezTo>
                    <a:close/>
                    <a:moveTo>
                      <a:pt x="182287" y="66679"/>
                    </a:moveTo>
                    <a:cubicBezTo>
                      <a:pt x="188187" y="73470"/>
                      <a:pt x="193012" y="81337"/>
                      <a:pt x="197836" y="88945"/>
                    </a:cubicBezTo>
                    <a:lnTo>
                      <a:pt x="197836" y="88908"/>
                    </a:lnTo>
                    <a:cubicBezTo>
                      <a:pt x="202586" y="96441"/>
                      <a:pt x="208338" y="105311"/>
                      <a:pt x="217505" y="107760"/>
                    </a:cubicBezTo>
                    <a:cubicBezTo>
                      <a:pt x="218395" y="107982"/>
                      <a:pt x="220622" y="108502"/>
                      <a:pt x="219954" y="109838"/>
                    </a:cubicBezTo>
                    <a:cubicBezTo>
                      <a:pt x="219471" y="110766"/>
                      <a:pt x="218024" y="111248"/>
                      <a:pt x="217171" y="111545"/>
                    </a:cubicBezTo>
                    <a:cubicBezTo>
                      <a:pt x="215852" y="112002"/>
                      <a:pt x="214426" y="112201"/>
                      <a:pt x="212994" y="112201"/>
                    </a:cubicBezTo>
                    <a:cubicBezTo>
                      <a:pt x="211402" y="112201"/>
                      <a:pt x="209803" y="111955"/>
                      <a:pt x="208338" y="111545"/>
                    </a:cubicBezTo>
                    <a:cubicBezTo>
                      <a:pt x="203069" y="110098"/>
                      <a:pt x="198541" y="106127"/>
                      <a:pt x="194608" y="102453"/>
                    </a:cubicBezTo>
                    <a:cubicBezTo>
                      <a:pt x="189598" y="97777"/>
                      <a:pt x="185367" y="92359"/>
                      <a:pt x="180580" y="87461"/>
                    </a:cubicBezTo>
                    <a:cubicBezTo>
                      <a:pt x="176609" y="83378"/>
                      <a:pt x="172044" y="79890"/>
                      <a:pt x="167072" y="77144"/>
                    </a:cubicBezTo>
                    <a:cubicBezTo>
                      <a:pt x="167050" y="76984"/>
                      <a:pt x="167041" y="76928"/>
                      <a:pt x="167044" y="76928"/>
                    </a:cubicBezTo>
                    <a:lnTo>
                      <a:pt x="167044" y="76928"/>
                    </a:lnTo>
                    <a:cubicBezTo>
                      <a:pt x="167052" y="76928"/>
                      <a:pt x="167124" y="77224"/>
                      <a:pt x="167261" y="77224"/>
                    </a:cubicBezTo>
                    <a:cubicBezTo>
                      <a:pt x="167272" y="77224"/>
                      <a:pt x="167283" y="77222"/>
                      <a:pt x="167294" y="77218"/>
                    </a:cubicBezTo>
                    <a:cubicBezTo>
                      <a:pt x="167888" y="76810"/>
                      <a:pt x="168445" y="76327"/>
                      <a:pt x="168927" y="75808"/>
                    </a:cubicBezTo>
                    <a:cubicBezTo>
                      <a:pt x="170263" y="74620"/>
                      <a:pt x="171933" y="73952"/>
                      <a:pt x="173417" y="72950"/>
                    </a:cubicBezTo>
                    <a:cubicBezTo>
                      <a:pt x="173826" y="72728"/>
                      <a:pt x="174048" y="72245"/>
                      <a:pt x="173937" y="71800"/>
                    </a:cubicBezTo>
                    <a:cubicBezTo>
                      <a:pt x="173751" y="70204"/>
                      <a:pt x="172935" y="68571"/>
                      <a:pt x="172378" y="67013"/>
                    </a:cubicBezTo>
                    <a:lnTo>
                      <a:pt x="172378" y="67013"/>
                    </a:lnTo>
                    <a:cubicBezTo>
                      <a:pt x="173974" y="67458"/>
                      <a:pt x="175533" y="68720"/>
                      <a:pt x="177017" y="69314"/>
                    </a:cubicBezTo>
                    <a:cubicBezTo>
                      <a:pt x="177116" y="69355"/>
                      <a:pt x="177214" y="69373"/>
                      <a:pt x="177311" y="69373"/>
                    </a:cubicBezTo>
                    <a:cubicBezTo>
                      <a:pt x="177906" y="69373"/>
                      <a:pt x="178463" y="68683"/>
                      <a:pt x="178910" y="68460"/>
                    </a:cubicBezTo>
                    <a:cubicBezTo>
                      <a:pt x="179986" y="67903"/>
                      <a:pt x="180877" y="66939"/>
                      <a:pt x="182101" y="66753"/>
                    </a:cubicBezTo>
                    <a:cubicBezTo>
                      <a:pt x="182176" y="66716"/>
                      <a:pt x="182213" y="66716"/>
                      <a:pt x="182287" y="66679"/>
                    </a:cubicBezTo>
                    <a:close/>
                    <a:moveTo>
                      <a:pt x="167220" y="78480"/>
                    </a:moveTo>
                    <a:lnTo>
                      <a:pt x="167220" y="78480"/>
                    </a:lnTo>
                    <a:cubicBezTo>
                      <a:pt x="168408" y="79148"/>
                      <a:pt x="169558" y="79890"/>
                      <a:pt x="170671" y="80632"/>
                    </a:cubicBezTo>
                    <a:cubicBezTo>
                      <a:pt x="179578" y="86533"/>
                      <a:pt x="185664" y="95365"/>
                      <a:pt x="193272" y="102713"/>
                    </a:cubicBezTo>
                    <a:cubicBezTo>
                      <a:pt x="198690" y="107945"/>
                      <a:pt x="205147" y="113178"/>
                      <a:pt x="213014" y="113252"/>
                    </a:cubicBezTo>
                    <a:cubicBezTo>
                      <a:pt x="214833" y="113252"/>
                      <a:pt x="217134" y="112955"/>
                      <a:pt x="218915" y="112027"/>
                    </a:cubicBezTo>
                    <a:lnTo>
                      <a:pt x="218915" y="112027"/>
                    </a:lnTo>
                    <a:cubicBezTo>
                      <a:pt x="216893" y="114736"/>
                      <a:pt x="212657" y="115406"/>
                      <a:pt x="209421" y="115406"/>
                    </a:cubicBezTo>
                    <a:cubicBezTo>
                      <a:pt x="209332" y="115406"/>
                      <a:pt x="209243" y="115405"/>
                      <a:pt x="209155" y="115404"/>
                    </a:cubicBezTo>
                    <a:lnTo>
                      <a:pt x="209118" y="115404"/>
                    </a:lnTo>
                    <a:cubicBezTo>
                      <a:pt x="209066" y="115405"/>
                      <a:pt x="209013" y="115405"/>
                      <a:pt x="208961" y="115405"/>
                    </a:cubicBezTo>
                    <a:cubicBezTo>
                      <a:pt x="204118" y="115405"/>
                      <a:pt x="199429" y="113701"/>
                      <a:pt x="195721" y="110617"/>
                    </a:cubicBezTo>
                    <a:cubicBezTo>
                      <a:pt x="188521" y="104568"/>
                      <a:pt x="182732" y="96924"/>
                      <a:pt x="175904" y="90504"/>
                    </a:cubicBezTo>
                    <a:cubicBezTo>
                      <a:pt x="173455" y="88128"/>
                      <a:pt x="170783" y="85939"/>
                      <a:pt x="167962" y="84009"/>
                    </a:cubicBezTo>
                    <a:cubicBezTo>
                      <a:pt x="168036" y="83898"/>
                      <a:pt x="168036" y="83749"/>
                      <a:pt x="168036" y="83638"/>
                    </a:cubicBezTo>
                    <a:cubicBezTo>
                      <a:pt x="167814" y="82228"/>
                      <a:pt x="167591" y="80818"/>
                      <a:pt x="167368" y="79408"/>
                    </a:cubicBezTo>
                    <a:cubicBezTo>
                      <a:pt x="167331" y="79111"/>
                      <a:pt x="167257" y="78777"/>
                      <a:pt x="167220" y="78480"/>
                    </a:cubicBezTo>
                    <a:close/>
                    <a:moveTo>
                      <a:pt x="4929" y="1"/>
                    </a:moveTo>
                    <a:cubicBezTo>
                      <a:pt x="3493" y="1"/>
                      <a:pt x="2116" y="308"/>
                      <a:pt x="1559" y="1736"/>
                    </a:cubicBezTo>
                    <a:cubicBezTo>
                      <a:pt x="446" y="4519"/>
                      <a:pt x="557" y="8082"/>
                      <a:pt x="409" y="11013"/>
                    </a:cubicBezTo>
                    <a:cubicBezTo>
                      <a:pt x="1" y="19697"/>
                      <a:pt x="557" y="28307"/>
                      <a:pt x="743" y="36991"/>
                    </a:cubicBezTo>
                    <a:cubicBezTo>
                      <a:pt x="743" y="38030"/>
                      <a:pt x="223" y="44710"/>
                      <a:pt x="1671" y="45415"/>
                    </a:cubicBezTo>
                    <a:cubicBezTo>
                      <a:pt x="1671" y="45489"/>
                      <a:pt x="1708" y="45526"/>
                      <a:pt x="1745" y="45563"/>
                    </a:cubicBezTo>
                    <a:cubicBezTo>
                      <a:pt x="2487" y="46565"/>
                      <a:pt x="3378" y="48087"/>
                      <a:pt x="4528" y="48717"/>
                    </a:cubicBezTo>
                    <a:cubicBezTo>
                      <a:pt x="4724" y="48823"/>
                      <a:pt x="4942" y="48867"/>
                      <a:pt x="5173" y="48867"/>
                    </a:cubicBezTo>
                    <a:cubicBezTo>
                      <a:pt x="5996" y="48867"/>
                      <a:pt x="6979" y="48318"/>
                      <a:pt x="7645" y="48087"/>
                    </a:cubicBezTo>
                    <a:cubicBezTo>
                      <a:pt x="9575" y="47344"/>
                      <a:pt x="11468" y="46528"/>
                      <a:pt x="13360" y="45674"/>
                    </a:cubicBezTo>
                    <a:cubicBezTo>
                      <a:pt x="14882" y="44932"/>
                      <a:pt x="16700" y="44338"/>
                      <a:pt x="18110" y="43374"/>
                    </a:cubicBezTo>
                    <a:cubicBezTo>
                      <a:pt x="19892" y="45786"/>
                      <a:pt x="22378" y="47567"/>
                      <a:pt x="24531" y="49534"/>
                    </a:cubicBezTo>
                    <a:cubicBezTo>
                      <a:pt x="27091" y="51872"/>
                      <a:pt x="29578" y="54173"/>
                      <a:pt x="32287" y="56288"/>
                    </a:cubicBezTo>
                    <a:cubicBezTo>
                      <a:pt x="37148" y="60185"/>
                      <a:pt x="42306" y="63636"/>
                      <a:pt x="47725" y="66679"/>
                    </a:cubicBezTo>
                    <a:cubicBezTo>
                      <a:pt x="53031" y="69536"/>
                      <a:pt x="58746" y="70650"/>
                      <a:pt x="64684" y="71021"/>
                    </a:cubicBezTo>
                    <a:cubicBezTo>
                      <a:pt x="64758" y="71058"/>
                      <a:pt x="64870" y="71058"/>
                      <a:pt x="64944" y="71058"/>
                    </a:cubicBezTo>
                    <a:lnTo>
                      <a:pt x="65389" y="71058"/>
                    </a:lnTo>
                    <a:cubicBezTo>
                      <a:pt x="69289" y="71253"/>
                      <a:pt x="73201" y="71347"/>
                      <a:pt x="77111" y="71347"/>
                    </a:cubicBezTo>
                    <a:cubicBezTo>
                      <a:pt x="79899" y="71347"/>
                      <a:pt x="82686" y="71299"/>
                      <a:pt x="85466" y="71206"/>
                    </a:cubicBezTo>
                    <a:cubicBezTo>
                      <a:pt x="94517" y="70900"/>
                      <a:pt x="103569" y="70343"/>
                      <a:pt x="112620" y="70343"/>
                    </a:cubicBezTo>
                    <a:cubicBezTo>
                      <a:pt x="114553" y="70343"/>
                      <a:pt x="116487" y="70368"/>
                      <a:pt x="118420" y="70427"/>
                    </a:cubicBezTo>
                    <a:cubicBezTo>
                      <a:pt x="128588" y="70724"/>
                      <a:pt x="138200" y="73062"/>
                      <a:pt x="147886" y="76105"/>
                    </a:cubicBezTo>
                    <a:cubicBezTo>
                      <a:pt x="157126" y="78999"/>
                      <a:pt x="165624" y="82785"/>
                      <a:pt x="172972" y="89205"/>
                    </a:cubicBezTo>
                    <a:cubicBezTo>
                      <a:pt x="178984" y="94437"/>
                      <a:pt x="184142" y="100523"/>
                      <a:pt x="189672" y="106238"/>
                    </a:cubicBezTo>
                    <a:cubicBezTo>
                      <a:pt x="194496" y="111211"/>
                      <a:pt x="199246" y="115442"/>
                      <a:pt x="206446" y="116295"/>
                    </a:cubicBezTo>
                    <a:cubicBezTo>
                      <a:pt x="207390" y="116407"/>
                      <a:pt x="208433" y="116477"/>
                      <a:pt x="209515" y="116477"/>
                    </a:cubicBezTo>
                    <a:cubicBezTo>
                      <a:pt x="214176" y="116477"/>
                      <a:pt x="219570" y="115183"/>
                      <a:pt x="220956" y="110395"/>
                    </a:cubicBezTo>
                    <a:cubicBezTo>
                      <a:pt x="220956" y="110358"/>
                      <a:pt x="220956" y="110320"/>
                      <a:pt x="220956" y="110283"/>
                    </a:cubicBezTo>
                    <a:cubicBezTo>
                      <a:pt x="222143" y="108316"/>
                      <a:pt x="219137" y="107092"/>
                      <a:pt x="217764" y="106721"/>
                    </a:cubicBezTo>
                    <a:cubicBezTo>
                      <a:pt x="207856" y="104086"/>
                      <a:pt x="202289" y="93918"/>
                      <a:pt x="197131" y="85902"/>
                    </a:cubicBezTo>
                    <a:cubicBezTo>
                      <a:pt x="191342" y="76810"/>
                      <a:pt x="185404" y="67644"/>
                      <a:pt x="177500" y="60222"/>
                    </a:cubicBezTo>
                    <a:cubicBezTo>
                      <a:pt x="169521" y="52762"/>
                      <a:pt x="160095" y="46973"/>
                      <a:pt x="149815" y="43299"/>
                    </a:cubicBezTo>
                    <a:cubicBezTo>
                      <a:pt x="137086" y="38809"/>
                      <a:pt x="123281" y="36916"/>
                      <a:pt x="109884" y="35655"/>
                    </a:cubicBezTo>
                    <a:cubicBezTo>
                      <a:pt x="103130" y="34987"/>
                      <a:pt x="96339" y="34764"/>
                      <a:pt x="89548" y="34207"/>
                    </a:cubicBezTo>
                    <a:cubicBezTo>
                      <a:pt x="82497" y="33651"/>
                      <a:pt x="75520" y="32649"/>
                      <a:pt x="68506" y="31498"/>
                    </a:cubicBezTo>
                    <a:cubicBezTo>
                      <a:pt x="62495" y="30533"/>
                      <a:pt x="56408" y="29197"/>
                      <a:pt x="51361" y="25598"/>
                    </a:cubicBezTo>
                    <a:cubicBezTo>
                      <a:pt x="49803" y="24447"/>
                      <a:pt x="48318" y="23260"/>
                      <a:pt x="46945" y="21961"/>
                    </a:cubicBezTo>
                    <a:cubicBezTo>
                      <a:pt x="50174" y="19437"/>
                      <a:pt x="52734" y="16432"/>
                      <a:pt x="55518" y="13389"/>
                    </a:cubicBezTo>
                    <a:cubicBezTo>
                      <a:pt x="56446" y="12424"/>
                      <a:pt x="56186" y="11347"/>
                      <a:pt x="55926" y="10160"/>
                    </a:cubicBezTo>
                    <a:cubicBezTo>
                      <a:pt x="55703" y="8824"/>
                      <a:pt x="55444" y="7154"/>
                      <a:pt x="54627" y="6041"/>
                    </a:cubicBezTo>
                    <a:cubicBezTo>
                      <a:pt x="54070" y="4816"/>
                      <a:pt x="50397" y="4816"/>
                      <a:pt x="49432" y="4668"/>
                    </a:cubicBezTo>
                    <a:cubicBezTo>
                      <a:pt x="45053" y="4111"/>
                      <a:pt x="40674" y="3740"/>
                      <a:pt x="36295" y="3369"/>
                    </a:cubicBezTo>
                    <a:cubicBezTo>
                      <a:pt x="31916" y="2998"/>
                      <a:pt x="27499" y="2664"/>
                      <a:pt x="23083" y="2107"/>
                    </a:cubicBezTo>
                    <a:cubicBezTo>
                      <a:pt x="17776" y="1476"/>
                      <a:pt x="12507" y="511"/>
                      <a:pt x="7163" y="140"/>
                    </a:cubicBezTo>
                    <a:cubicBezTo>
                      <a:pt x="6478" y="89"/>
                      <a:pt x="5695" y="1"/>
                      <a:pt x="492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32"/>
              <p:cNvSpPr/>
              <p:nvPr/>
            </p:nvSpPr>
            <p:spPr>
              <a:xfrm>
                <a:off x="5174321" y="3090550"/>
                <a:ext cx="44717" cy="29192"/>
              </a:xfrm>
              <a:custGeom>
                <a:avLst/>
                <a:gdLst/>
                <a:ahLst/>
                <a:cxnLst/>
                <a:rect l="l" t="t" r="r" b="b"/>
                <a:pathLst>
                  <a:path w="2460" h="1602" extrusionOk="0">
                    <a:moveTo>
                      <a:pt x="704" y="0"/>
                    </a:moveTo>
                    <a:cubicBezTo>
                      <a:pt x="331" y="0"/>
                      <a:pt x="0" y="477"/>
                      <a:pt x="348" y="795"/>
                    </a:cubicBezTo>
                    <a:cubicBezTo>
                      <a:pt x="719" y="1092"/>
                      <a:pt x="1127" y="1352"/>
                      <a:pt x="1535" y="1538"/>
                    </a:cubicBezTo>
                    <a:cubicBezTo>
                      <a:pt x="1619" y="1582"/>
                      <a:pt x="1700" y="1602"/>
                      <a:pt x="1775" y="1602"/>
                    </a:cubicBezTo>
                    <a:cubicBezTo>
                      <a:pt x="2204" y="1602"/>
                      <a:pt x="2459" y="974"/>
                      <a:pt x="2018" y="721"/>
                    </a:cubicBezTo>
                    <a:cubicBezTo>
                      <a:pt x="1647" y="573"/>
                      <a:pt x="1313" y="387"/>
                      <a:pt x="1016" y="128"/>
                    </a:cubicBezTo>
                    <a:cubicBezTo>
                      <a:pt x="918" y="38"/>
                      <a:pt x="809" y="0"/>
                      <a:pt x="7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32"/>
              <p:cNvSpPr/>
              <p:nvPr/>
            </p:nvSpPr>
            <p:spPr>
              <a:xfrm>
                <a:off x="5230507" y="3070943"/>
                <a:ext cx="48770" cy="32746"/>
              </a:xfrm>
              <a:custGeom>
                <a:avLst/>
                <a:gdLst/>
                <a:ahLst/>
                <a:cxnLst/>
                <a:rect l="l" t="t" r="r" b="b"/>
                <a:pathLst>
                  <a:path w="2683" h="1797" extrusionOk="0">
                    <a:moveTo>
                      <a:pt x="707" y="1"/>
                    </a:moveTo>
                    <a:cubicBezTo>
                      <a:pt x="269" y="1"/>
                      <a:pt x="1" y="614"/>
                      <a:pt x="448" y="870"/>
                    </a:cubicBezTo>
                    <a:cubicBezTo>
                      <a:pt x="894" y="1055"/>
                      <a:pt x="1339" y="1315"/>
                      <a:pt x="1673" y="1649"/>
                    </a:cubicBezTo>
                    <a:cubicBezTo>
                      <a:pt x="1777" y="1753"/>
                      <a:pt x="1893" y="1796"/>
                      <a:pt x="2004" y="1796"/>
                    </a:cubicBezTo>
                    <a:cubicBezTo>
                      <a:pt x="2370" y="1796"/>
                      <a:pt x="2682" y="1331"/>
                      <a:pt x="2341" y="1018"/>
                    </a:cubicBezTo>
                    <a:cubicBezTo>
                      <a:pt x="1933" y="610"/>
                      <a:pt x="1450" y="276"/>
                      <a:pt x="931" y="53"/>
                    </a:cubicBezTo>
                    <a:cubicBezTo>
                      <a:pt x="853" y="17"/>
                      <a:pt x="778" y="1"/>
                      <a:pt x="7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32"/>
              <p:cNvSpPr/>
              <p:nvPr/>
            </p:nvSpPr>
            <p:spPr>
              <a:xfrm>
                <a:off x="3009526" y="2650914"/>
                <a:ext cx="63349" cy="41584"/>
              </a:xfrm>
              <a:custGeom>
                <a:avLst/>
                <a:gdLst/>
                <a:ahLst/>
                <a:cxnLst/>
                <a:rect l="l" t="t" r="r" b="b"/>
                <a:pathLst>
                  <a:path w="3485" h="2282" extrusionOk="0">
                    <a:moveTo>
                      <a:pt x="619" y="0"/>
                    </a:moveTo>
                    <a:cubicBezTo>
                      <a:pt x="249" y="0"/>
                      <a:pt x="0" y="600"/>
                      <a:pt x="427" y="874"/>
                    </a:cubicBezTo>
                    <a:cubicBezTo>
                      <a:pt x="1132" y="1431"/>
                      <a:pt x="1911" y="1876"/>
                      <a:pt x="2728" y="2247"/>
                    </a:cubicBezTo>
                    <a:cubicBezTo>
                      <a:pt x="2787" y="2271"/>
                      <a:pt x="2842" y="2281"/>
                      <a:pt x="2894" y="2281"/>
                    </a:cubicBezTo>
                    <a:cubicBezTo>
                      <a:pt x="3330" y="2281"/>
                      <a:pt x="3485" y="1522"/>
                      <a:pt x="2987" y="1357"/>
                    </a:cubicBezTo>
                    <a:cubicBezTo>
                      <a:pt x="2245" y="1023"/>
                      <a:pt x="1503" y="577"/>
                      <a:pt x="872" y="95"/>
                    </a:cubicBezTo>
                    <a:cubicBezTo>
                      <a:pt x="786" y="28"/>
                      <a:pt x="700" y="0"/>
                      <a:pt x="61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32"/>
              <p:cNvSpPr/>
              <p:nvPr/>
            </p:nvSpPr>
            <p:spPr>
              <a:xfrm>
                <a:off x="3069584" y="2638468"/>
                <a:ext cx="44917" cy="33365"/>
              </a:xfrm>
              <a:custGeom>
                <a:avLst/>
                <a:gdLst/>
                <a:ahLst/>
                <a:cxnLst/>
                <a:rect l="l" t="t" r="r" b="b"/>
                <a:pathLst>
                  <a:path w="2471" h="1831" extrusionOk="0">
                    <a:moveTo>
                      <a:pt x="657" y="0"/>
                    </a:moveTo>
                    <a:cubicBezTo>
                      <a:pt x="300" y="0"/>
                      <a:pt x="1" y="473"/>
                      <a:pt x="314" y="815"/>
                    </a:cubicBezTo>
                    <a:lnTo>
                      <a:pt x="351" y="815"/>
                    </a:lnTo>
                    <a:cubicBezTo>
                      <a:pt x="685" y="1186"/>
                      <a:pt x="1094" y="1520"/>
                      <a:pt x="1539" y="1780"/>
                    </a:cubicBezTo>
                    <a:cubicBezTo>
                      <a:pt x="1609" y="1815"/>
                      <a:pt x="1678" y="1830"/>
                      <a:pt x="1744" y="1830"/>
                    </a:cubicBezTo>
                    <a:cubicBezTo>
                      <a:pt x="2170" y="1830"/>
                      <a:pt x="2471" y="1188"/>
                      <a:pt x="2021" y="963"/>
                    </a:cubicBezTo>
                    <a:cubicBezTo>
                      <a:pt x="1613" y="741"/>
                      <a:pt x="1279" y="481"/>
                      <a:pt x="982" y="147"/>
                    </a:cubicBezTo>
                    <a:cubicBezTo>
                      <a:pt x="879" y="43"/>
                      <a:pt x="765" y="0"/>
                      <a:pt x="6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32"/>
              <p:cNvSpPr/>
              <p:nvPr/>
            </p:nvSpPr>
            <p:spPr>
              <a:xfrm>
                <a:off x="3880173" y="3077449"/>
                <a:ext cx="111264" cy="42659"/>
              </a:xfrm>
              <a:custGeom>
                <a:avLst/>
                <a:gdLst/>
                <a:ahLst/>
                <a:cxnLst/>
                <a:rect l="l" t="t" r="r" b="b"/>
                <a:pathLst>
                  <a:path w="6121" h="2341" extrusionOk="0">
                    <a:moveTo>
                      <a:pt x="720" y="1"/>
                    </a:moveTo>
                    <a:cubicBezTo>
                      <a:pt x="303" y="1"/>
                      <a:pt x="0" y="596"/>
                      <a:pt x="439" y="847"/>
                    </a:cubicBezTo>
                    <a:cubicBezTo>
                      <a:pt x="1219" y="1292"/>
                      <a:pt x="2035" y="1626"/>
                      <a:pt x="2889" y="1848"/>
                    </a:cubicBezTo>
                    <a:cubicBezTo>
                      <a:pt x="3297" y="1960"/>
                      <a:pt x="3705" y="2145"/>
                      <a:pt x="4150" y="2220"/>
                    </a:cubicBezTo>
                    <a:cubicBezTo>
                      <a:pt x="4558" y="2294"/>
                      <a:pt x="5078" y="2257"/>
                      <a:pt x="5523" y="2331"/>
                    </a:cubicBezTo>
                    <a:cubicBezTo>
                      <a:pt x="5557" y="2337"/>
                      <a:pt x="5589" y="2340"/>
                      <a:pt x="5619" y="2340"/>
                    </a:cubicBezTo>
                    <a:cubicBezTo>
                      <a:pt x="6119" y="2340"/>
                      <a:pt x="6121" y="1508"/>
                      <a:pt x="5560" y="1403"/>
                    </a:cubicBezTo>
                    <a:cubicBezTo>
                      <a:pt x="5189" y="1366"/>
                      <a:pt x="4818" y="1329"/>
                      <a:pt x="4447" y="1329"/>
                    </a:cubicBezTo>
                    <a:cubicBezTo>
                      <a:pt x="4039" y="1255"/>
                      <a:pt x="3594" y="1106"/>
                      <a:pt x="3185" y="958"/>
                    </a:cubicBezTo>
                    <a:cubicBezTo>
                      <a:pt x="2406" y="772"/>
                      <a:pt x="1664" y="475"/>
                      <a:pt x="959" y="67"/>
                    </a:cubicBezTo>
                    <a:cubicBezTo>
                      <a:pt x="878" y="21"/>
                      <a:pt x="797" y="1"/>
                      <a:pt x="72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32"/>
              <p:cNvSpPr/>
              <p:nvPr/>
            </p:nvSpPr>
            <p:spPr>
              <a:xfrm>
                <a:off x="3965480" y="3052320"/>
                <a:ext cx="76073" cy="31762"/>
              </a:xfrm>
              <a:custGeom>
                <a:avLst/>
                <a:gdLst/>
                <a:ahLst/>
                <a:cxnLst/>
                <a:rect l="l" t="t" r="r" b="b"/>
                <a:pathLst>
                  <a:path w="4185" h="1743" extrusionOk="0">
                    <a:moveTo>
                      <a:pt x="620" y="1"/>
                    </a:moveTo>
                    <a:cubicBezTo>
                      <a:pt x="182" y="1"/>
                      <a:pt x="1" y="728"/>
                      <a:pt x="496" y="927"/>
                    </a:cubicBezTo>
                    <a:lnTo>
                      <a:pt x="496" y="964"/>
                    </a:lnTo>
                    <a:cubicBezTo>
                      <a:pt x="1361" y="1284"/>
                      <a:pt x="2226" y="1743"/>
                      <a:pt x="3163" y="1743"/>
                    </a:cubicBezTo>
                    <a:cubicBezTo>
                      <a:pt x="3311" y="1743"/>
                      <a:pt x="3461" y="1731"/>
                      <a:pt x="3614" y="1706"/>
                    </a:cubicBezTo>
                    <a:cubicBezTo>
                      <a:pt x="4185" y="1635"/>
                      <a:pt x="4035" y="774"/>
                      <a:pt x="3495" y="774"/>
                    </a:cubicBezTo>
                    <a:cubicBezTo>
                      <a:pt x="3473" y="774"/>
                      <a:pt x="3451" y="775"/>
                      <a:pt x="3428" y="778"/>
                    </a:cubicBezTo>
                    <a:cubicBezTo>
                      <a:pt x="3327" y="795"/>
                      <a:pt x="3224" y="803"/>
                      <a:pt x="3122" y="803"/>
                    </a:cubicBezTo>
                    <a:cubicBezTo>
                      <a:pt x="2320" y="803"/>
                      <a:pt x="1484" y="332"/>
                      <a:pt x="793" y="36"/>
                    </a:cubicBezTo>
                    <a:cubicBezTo>
                      <a:pt x="732" y="12"/>
                      <a:pt x="674" y="1"/>
                      <a:pt x="62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32"/>
              <p:cNvSpPr/>
              <p:nvPr/>
            </p:nvSpPr>
            <p:spPr>
              <a:xfrm>
                <a:off x="4018432" y="3033059"/>
                <a:ext cx="50315" cy="24199"/>
              </a:xfrm>
              <a:custGeom>
                <a:avLst/>
                <a:gdLst/>
                <a:ahLst/>
                <a:cxnLst/>
                <a:rect l="l" t="t" r="r" b="b"/>
                <a:pathLst>
                  <a:path w="2768" h="1328" extrusionOk="0">
                    <a:moveTo>
                      <a:pt x="689" y="0"/>
                    </a:moveTo>
                    <a:cubicBezTo>
                      <a:pt x="215" y="0"/>
                      <a:pt x="1" y="770"/>
                      <a:pt x="515" y="907"/>
                    </a:cubicBezTo>
                    <a:lnTo>
                      <a:pt x="515" y="945"/>
                    </a:lnTo>
                    <a:cubicBezTo>
                      <a:pt x="1011" y="1077"/>
                      <a:pt x="1537" y="1327"/>
                      <a:pt x="2040" y="1327"/>
                    </a:cubicBezTo>
                    <a:cubicBezTo>
                      <a:pt x="2101" y="1327"/>
                      <a:pt x="2162" y="1324"/>
                      <a:pt x="2222" y="1316"/>
                    </a:cubicBezTo>
                    <a:cubicBezTo>
                      <a:pt x="2767" y="1243"/>
                      <a:pt x="2601" y="387"/>
                      <a:pt x="2070" y="387"/>
                    </a:cubicBezTo>
                    <a:cubicBezTo>
                      <a:pt x="2059" y="387"/>
                      <a:pt x="2048" y="387"/>
                      <a:pt x="2037" y="388"/>
                    </a:cubicBezTo>
                    <a:lnTo>
                      <a:pt x="1925" y="388"/>
                    </a:lnTo>
                    <a:lnTo>
                      <a:pt x="1591" y="277"/>
                    </a:lnTo>
                    <a:cubicBezTo>
                      <a:pt x="1331" y="202"/>
                      <a:pt x="1109" y="91"/>
                      <a:pt x="812" y="17"/>
                    </a:cubicBezTo>
                    <a:cubicBezTo>
                      <a:pt x="769" y="5"/>
                      <a:pt x="728" y="0"/>
                      <a:pt x="6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32"/>
              <p:cNvSpPr/>
              <p:nvPr/>
            </p:nvSpPr>
            <p:spPr>
              <a:xfrm>
                <a:off x="4477722" y="2701318"/>
                <a:ext cx="75582" cy="16929"/>
              </a:xfrm>
              <a:custGeom>
                <a:avLst/>
                <a:gdLst/>
                <a:ahLst/>
                <a:cxnLst/>
                <a:rect l="l" t="t" r="r" b="b"/>
                <a:pathLst>
                  <a:path w="4158" h="929" extrusionOk="0">
                    <a:moveTo>
                      <a:pt x="632" y="1"/>
                    </a:moveTo>
                    <a:cubicBezTo>
                      <a:pt x="1" y="1"/>
                      <a:pt x="1" y="928"/>
                      <a:pt x="632" y="928"/>
                    </a:cubicBezTo>
                    <a:lnTo>
                      <a:pt x="3526" y="928"/>
                    </a:lnTo>
                    <a:cubicBezTo>
                      <a:pt x="4157" y="928"/>
                      <a:pt x="4157" y="1"/>
                      <a:pt x="352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32"/>
              <p:cNvSpPr/>
              <p:nvPr/>
            </p:nvSpPr>
            <p:spPr>
              <a:xfrm>
                <a:off x="4530346" y="2669265"/>
                <a:ext cx="59404" cy="20063"/>
              </a:xfrm>
              <a:custGeom>
                <a:avLst/>
                <a:gdLst/>
                <a:ahLst/>
                <a:cxnLst/>
                <a:rect l="l" t="t" r="r" b="b"/>
                <a:pathLst>
                  <a:path w="3268" h="1101" extrusionOk="0">
                    <a:moveTo>
                      <a:pt x="1944" y="0"/>
                    </a:moveTo>
                    <a:cubicBezTo>
                      <a:pt x="1890" y="0"/>
                      <a:pt x="1836" y="5"/>
                      <a:pt x="1782" y="16"/>
                    </a:cubicBezTo>
                    <a:lnTo>
                      <a:pt x="631" y="16"/>
                    </a:lnTo>
                    <a:cubicBezTo>
                      <a:pt x="0" y="16"/>
                      <a:pt x="0" y="943"/>
                      <a:pt x="631" y="943"/>
                    </a:cubicBezTo>
                    <a:lnTo>
                      <a:pt x="1559" y="943"/>
                    </a:lnTo>
                    <a:cubicBezTo>
                      <a:pt x="1633" y="925"/>
                      <a:pt x="1707" y="915"/>
                      <a:pt x="1777" y="915"/>
                    </a:cubicBezTo>
                    <a:cubicBezTo>
                      <a:pt x="1847" y="915"/>
                      <a:pt x="1911" y="925"/>
                      <a:pt x="1967" y="943"/>
                    </a:cubicBezTo>
                    <a:cubicBezTo>
                      <a:pt x="2153" y="943"/>
                      <a:pt x="2301" y="1092"/>
                      <a:pt x="2450" y="1092"/>
                    </a:cubicBezTo>
                    <a:cubicBezTo>
                      <a:pt x="2483" y="1098"/>
                      <a:pt x="2516" y="1101"/>
                      <a:pt x="2547" y="1101"/>
                    </a:cubicBezTo>
                    <a:cubicBezTo>
                      <a:pt x="3070" y="1101"/>
                      <a:pt x="3268" y="271"/>
                      <a:pt x="2672" y="201"/>
                    </a:cubicBezTo>
                    <a:cubicBezTo>
                      <a:pt x="2561" y="164"/>
                      <a:pt x="2412" y="127"/>
                      <a:pt x="2301" y="53"/>
                    </a:cubicBezTo>
                    <a:cubicBezTo>
                      <a:pt x="2196" y="26"/>
                      <a:pt x="2073" y="0"/>
                      <a:pt x="19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89" name="Google Shape;1389;p32"/>
          <p:cNvSpPr/>
          <p:nvPr/>
        </p:nvSpPr>
        <p:spPr>
          <a:xfrm>
            <a:off x="3649378" y="2993892"/>
            <a:ext cx="378904" cy="501334"/>
          </a:xfrm>
          <a:custGeom>
            <a:avLst/>
            <a:gdLst/>
            <a:ahLst/>
            <a:cxnLst/>
            <a:rect l="l" t="t" r="r" b="b"/>
            <a:pathLst>
              <a:path w="29548" h="29413" extrusionOk="0">
                <a:moveTo>
                  <a:pt x="15315" y="0"/>
                </a:moveTo>
                <a:cubicBezTo>
                  <a:pt x="15117" y="0"/>
                  <a:pt x="14920" y="5"/>
                  <a:pt x="14722" y="14"/>
                </a:cubicBezTo>
                <a:cubicBezTo>
                  <a:pt x="11260" y="14"/>
                  <a:pt x="7169" y="1658"/>
                  <a:pt x="4896" y="3791"/>
                </a:cubicBezTo>
                <a:cubicBezTo>
                  <a:pt x="2588" y="5924"/>
                  <a:pt x="1" y="9560"/>
                  <a:pt x="105" y="13232"/>
                </a:cubicBezTo>
                <a:cubicBezTo>
                  <a:pt x="175" y="16903"/>
                  <a:pt x="420" y="19701"/>
                  <a:pt x="3078" y="23687"/>
                </a:cubicBezTo>
                <a:cubicBezTo>
                  <a:pt x="4476" y="25960"/>
                  <a:pt x="6714" y="27638"/>
                  <a:pt x="9302" y="28407"/>
                </a:cubicBezTo>
                <a:cubicBezTo>
                  <a:pt x="10196" y="28714"/>
                  <a:pt x="12563" y="29412"/>
                  <a:pt x="15137" y="29412"/>
                </a:cubicBezTo>
                <a:cubicBezTo>
                  <a:pt x="16087" y="29412"/>
                  <a:pt x="17066" y="29317"/>
                  <a:pt x="18009" y="29072"/>
                </a:cubicBezTo>
                <a:cubicBezTo>
                  <a:pt x="21505" y="28128"/>
                  <a:pt x="24198" y="26869"/>
                  <a:pt x="26016" y="24176"/>
                </a:cubicBezTo>
                <a:cubicBezTo>
                  <a:pt x="27799" y="21484"/>
                  <a:pt x="29548" y="18861"/>
                  <a:pt x="29478" y="14700"/>
                </a:cubicBezTo>
                <a:cubicBezTo>
                  <a:pt x="29373" y="10574"/>
                  <a:pt x="27904" y="7602"/>
                  <a:pt x="26680" y="6134"/>
                </a:cubicBezTo>
                <a:cubicBezTo>
                  <a:pt x="25456" y="4665"/>
                  <a:pt x="23463" y="2602"/>
                  <a:pt x="21121" y="1448"/>
                </a:cubicBezTo>
                <a:cubicBezTo>
                  <a:pt x="19336" y="492"/>
                  <a:pt x="17347" y="0"/>
                  <a:pt x="15315" y="0"/>
                </a:cubicBezTo>
                <a:close/>
              </a:path>
            </a:pathLst>
          </a:custGeom>
          <a:solidFill>
            <a:schemeClr val="accent1"/>
          </a:solidFill>
          <a:ln w="952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dirty="0">
                <a:ln>
                  <a:noFill/>
                </a:ln>
                <a:solidFill>
                  <a:srgbClr val="FFFFFF"/>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Fira Sans Extra Condensed Medium"/>
              </a:rPr>
              <a:t>2</a:t>
            </a:r>
            <a:endParaRPr kumimoji="0" sz="3200" b="0" i="0" u="none" strike="noStrike" kern="0" cap="none" spc="0" normalizeH="0" baseline="0" noProof="0" dirty="0">
              <a:ln>
                <a:noFill/>
              </a:ln>
              <a:solidFill>
                <a:srgbClr val="000000"/>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Arial"/>
            </a:endParaRPr>
          </a:p>
        </p:txBody>
      </p:sp>
      <p:sp>
        <p:nvSpPr>
          <p:cNvPr id="1390" name="Google Shape;1390;p32"/>
          <p:cNvSpPr/>
          <p:nvPr/>
        </p:nvSpPr>
        <p:spPr>
          <a:xfrm rot="5400000">
            <a:off x="105504" y="1192480"/>
            <a:ext cx="1986609" cy="2144213"/>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32"/>
          <p:cNvSpPr/>
          <p:nvPr/>
        </p:nvSpPr>
        <p:spPr>
          <a:xfrm>
            <a:off x="2716165" y="2129297"/>
            <a:ext cx="1115789" cy="691098"/>
          </a:xfrm>
          <a:custGeom>
            <a:avLst/>
            <a:gdLst/>
            <a:ahLst/>
            <a:cxnLst/>
            <a:rect l="l" t="t" r="r" b="b"/>
            <a:pathLst>
              <a:path w="25120" h="22329" extrusionOk="0">
                <a:moveTo>
                  <a:pt x="0" y="0"/>
                </a:moveTo>
                <a:lnTo>
                  <a:pt x="25120" y="0"/>
                </a:lnTo>
                <a:lnTo>
                  <a:pt x="25120" y="22329"/>
                </a:lnTo>
              </a:path>
            </a:pathLst>
          </a:custGeom>
          <a:ln w="38100">
            <a:headEnd type="none" w="med" len="med"/>
            <a:tailEnd type="oval" w="med" len="med"/>
          </a:ln>
        </p:spPr>
        <p:style>
          <a:lnRef idx="1">
            <a:schemeClr val="accent1"/>
          </a:lnRef>
          <a:fillRef idx="0">
            <a:schemeClr val="accent1"/>
          </a:fillRef>
          <a:effectRef idx="0">
            <a:schemeClr val="accent1"/>
          </a:effectRef>
          <a:fontRef idx="minor">
            <a:schemeClr val="tx1"/>
          </a:fontRef>
        </p:style>
      </p:sp>
      <p:sp>
        <p:nvSpPr>
          <p:cNvPr id="1419" name="Google Shape;1419;p32"/>
          <p:cNvSpPr/>
          <p:nvPr/>
        </p:nvSpPr>
        <p:spPr>
          <a:xfrm>
            <a:off x="4526116" y="2993893"/>
            <a:ext cx="378904" cy="501334"/>
          </a:xfrm>
          <a:custGeom>
            <a:avLst/>
            <a:gdLst/>
            <a:ahLst/>
            <a:cxnLst/>
            <a:rect l="l" t="t" r="r" b="b"/>
            <a:pathLst>
              <a:path w="29548" h="29413" extrusionOk="0">
                <a:moveTo>
                  <a:pt x="15315" y="0"/>
                </a:moveTo>
                <a:cubicBezTo>
                  <a:pt x="15117" y="0"/>
                  <a:pt x="14920" y="5"/>
                  <a:pt x="14722" y="14"/>
                </a:cubicBezTo>
                <a:cubicBezTo>
                  <a:pt x="11260" y="14"/>
                  <a:pt x="7169" y="1658"/>
                  <a:pt x="4896" y="3791"/>
                </a:cubicBezTo>
                <a:cubicBezTo>
                  <a:pt x="2588" y="5924"/>
                  <a:pt x="1" y="9560"/>
                  <a:pt x="105" y="13232"/>
                </a:cubicBezTo>
                <a:cubicBezTo>
                  <a:pt x="175" y="16903"/>
                  <a:pt x="420" y="19701"/>
                  <a:pt x="3078" y="23687"/>
                </a:cubicBezTo>
                <a:cubicBezTo>
                  <a:pt x="4476" y="25960"/>
                  <a:pt x="6714" y="27638"/>
                  <a:pt x="9302" y="28407"/>
                </a:cubicBezTo>
                <a:cubicBezTo>
                  <a:pt x="10196" y="28714"/>
                  <a:pt x="12563" y="29412"/>
                  <a:pt x="15137" y="29412"/>
                </a:cubicBezTo>
                <a:cubicBezTo>
                  <a:pt x="16087" y="29412"/>
                  <a:pt x="17066" y="29317"/>
                  <a:pt x="18009" y="29072"/>
                </a:cubicBezTo>
                <a:cubicBezTo>
                  <a:pt x="21505" y="28128"/>
                  <a:pt x="24198" y="26869"/>
                  <a:pt x="26016" y="24176"/>
                </a:cubicBezTo>
                <a:cubicBezTo>
                  <a:pt x="27799" y="21484"/>
                  <a:pt x="29548" y="18861"/>
                  <a:pt x="29478" y="14700"/>
                </a:cubicBezTo>
                <a:cubicBezTo>
                  <a:pt x="29373" y="10574"/>
                  <a:pt x="27904" y="7602"/>
                  <a:pt x="26680" y="6134"/>
                </a:cubicBezTo>
                <a:cubicBezTo>
                  <a:pt x="25456" y="4665"/>
                  <a:pt x="23463" y="2602"/>
                  <a:pt x="21121" y="1448"/>
                </a:cubicBezTo>
                <a:cubicBezTo>
                  <a:pt x="19336" y="492"/>
                  <a:pt x="17347" y="0"/>
                  <a:pt x="153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Fira Sans Extra Condensed Medium"/>
              </a:rPr>
              <a:t>3</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Arial"/>
            </a:endParaRPr>
          </a:p>
        </p:txBody>
      </p:sp>
      <p:sp>
        <p:nvSpPr>
          <p:cNvPr id="1420" name="Google Shape;1420;p32"/>
          <p:cNvSpPr/>
          <p:nvPr/>
        </p:nvSpPr>
        <p:spPr>
          <a:xfrm rot="16200000">
            <a:off x="6963870" y="4286868"/>
            <a:ext cx="2171524" cy="2161412"/>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32"/>
          <p:cNvSpPr txBox="1"/>
          <p:nvPr/>
        </p:nvSpPr>
        <p:spPr>
          <a:xfrm flipH="1">
            <a:off x="6615411" y="4364861"/>
            <a:ext cx="2637109" cy="501375"/>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GĐ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thành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niên</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422" name="Google Shape;1422;p32"/>
          <p:cNvSpPr txBox="1"/>
          <p:nvPr/>
        </p:nvSpPr>
        <p:spPr>
          <a:xfrm flipH="1">
            <a:off x="7232596" y="4778848"/>
            <a:ext cx="1495625" cy="1938992"/>
          </a:xfrm>
          <a:prstGeom prst="rect">
            <a:avLst/>
          </a:prstGeom>
          <a:noFill/>
        </p:spPr>
        <p:txBody>
          <a:bodyPr wrap="square" rtlCol="0">
            <a:spAutoFit/>
          </a:bodyPr>
          <a:lstStyle>
            <a:defPPr>
              <a:defRPr lang="en-US"/>
            </a:defPPr>
            <a:lvl1pPr algn="ctr">
              <a:defRPr sz="2000">
                <a:latin typeface="#9Slide04 Noto Serif" panose="02020600060500020200" pitchFamily="18" charset="0"/>
                <a:ea typeface="#9Slide04 Noto Serif" panose="02020600060500020200" pitchFamily="18" charset="0"/>
                <a:cs typeface="#9Slide04 Noto Serif" panose="02020600060500020200"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Chiều</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Roboto"/>
              </a:rPr>
              <a:t>cao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rPr>
              <a:t> TB 116.5-150cm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Cân</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Roboto"/>
              </a:rPr>
              <a:t>nặng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rPr>
              <a:t> TB 20-41kg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endParaRPr>
          </a:p>
        </p:txBody>
      </p:sp>
      <p:sp>
        <p:nvSpPr>
          <p:cNvPr id="1434" name="Google Shape;1434;p32"/>
          <p:cNvSpPr/>
          <p:nvPr/>
        </p:nvSpPr>
        <p:spPr>
          <a:xfrm rot="10800000">
            <a:off x="4722622" y="4334861"/>
            <a:ext cx="1708848" cy="1107655"/>
          </a:xfrm>
          <a:custGeom>
            <a:avLst/>
            <a:gdLst/>
            <a:ahLst/>
            <a:cxnLst/>
            <a:rect l="l" t="t" r="r" b="b"/>
            <a:pathLst>
              <a:path w="25120" h="22329" extrusionOk="0">
                <a:moveTo>
                  <a:pt x="0" y="0"/>
                </a:moveTo>
                <a:lnTo>
                  <a:pt x="25120" y="0"/>
                </a:lnTo>
                <a:lnTo>
                  <a:pt x="25120" y="22329"/>
                </a:lnTo>
              </a:path>
            </a:pathLst>
          </a:custGeom>
          <a:ln w="38100">
            <a:headEnd type="none" w="med" len="med"/>
            <a:tailEnd type="oval" w="med" len="med"/>
          </a:ln>
        </p:spPr>
        <p:style>
          <a:lnRef idx="1">
            <a:schemeClr val="accent2"/>
          </a:lnRef>
          <a:fillRef idx="0">
            <a:schemeClr val="accent2"/>
          </a:fillRef>
          <a:effectRef idx="0">
            <a:schemeClr val="accent2"/>
          </a:effectRef>
          <a:fontRef idx="minor">
            <a:schemeClr val="tx1"/>
          </a:fontRef>
        </p:style>
      </p:sp>
      <p:sp>
        <p:nvSpPr>
          <p:cNvPr id="1436" name="Google Shape;1436;p32"/>
          <p:cNvSpPr/>
          <p:nvPr/>
        </p:nvSpPr>
        <p:spPr>
          <a:xfrm>
            <a:off x="2772640" y="3553793"/>
            <a:ext cx="378904" cy="501334"/>
          </a:xfrm>
          <a:custGeom>
            <a:avLst/>
            <a:gdLst/>
            <a:ahLst/>
            <a:cxnLst/>
            <a:rect l="l" t="t" r="r" b="b"/>
            <a:pathLst>
              <a:path w="29548" h="29413" extrusionOk="0">
                <a:moveTo>
                  <a:pt x="15315" y="0"/>
                </a:moveTo>
                <a:cubicBezTo>
                  <a:pt x="15117" y="0"/>
                  <a:pt x="14920" y="5"/>
                  <a:pt x="14722" y="14"/>
                </a:cubicBezTo>
                <a:cubicBezTo>
                  <a:pt x="11260" y="14"/>
                  <a:pt x="7169" y="1658"/>
                  <a:pt x="4896" y="3791"/>
                </a:cubicBezTo>
                <a:cubicBezTo>
                  <a:pt x="2588" y="5924"/>
                  <a:pt x="1" y="9560"/>
                  <a:pt x="105" y="13232"/>
                </a:cubicBezTo>
                <a:cubicBezTo>
                  <a:pt x="175" y="16903"/>
                  <a:pt x="420" y="19701"/>
                  <a:pt x="3078" y="23687"/>
                </a:cubicBezTo>
                <a:cubicBezTo>
                  <a:pt x="4476" y="25960"/>
                  <a:pt x="6714" y="27638"/>
                  <a:pt x="9302" y="28407"/>
                </a:cubicBezTo>
                <a:cubicBezTo>
                  <a:pt x="10196" y="28714"/>
                  <a:pt x="12563" y="29412"/>
                  <a:pt x="15137" y="29412"/>
                </a:cubicBezTo>
                <a:cubicBezTo>
                  <a:pt x="16087" y="29412"/>
                  <a:pt x="17066" y="29317"/>
                  <a:pt x="18009" y="29072"/>
                </a:cubicBezTo>
                <a:cubicBezTo>
                  <a:pt x="21505" y="28128"/>
                  <a:pt x="24198" y="26869"/>
                  <a:pt x="26016" y="24176"/>
                </a:cubicBezTo>
                <a:cubicBezTo>
                  <a:pt x="27799" y="21484"/>
                  <a:pt x="29548" y="18861"/>
                  <a:pt x="29478" y="14700"/>
                </a:cubicBezTo>
                <a:cubicBezTo>
                  <a:pt x="29373" y="10574"/>
                  <a:pt x="27904" y="7602"/>
                  <a:pt x="26680" y="6134"/>
                </a:cubicBezTo>
                <a:cubicBezTo>
                  <a:pt x="25456" y="4665"/>
                  <a:pt x="23463" y="2602"/>
                  <a:pt x="21121" y="1448"/>
                </a:cubicBezTo>
                <a:cubicBezTo>
                  <a:pt x="19336" y="492"/>
                  <a:pt x="17347" y="0"/>
                  <a:pt x="153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FFFFFF"/>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Fira Sans Extra Condensed Medium"/>
              </a:rPr>
              <a:t>1</a:t>
            </a:r>
            <a:endParaRPr kumimoji="0" sz="2800" b="0" i="0" u="none" strike="noStrike" kern="0" cap="none" spc="0" normalizeH="0" baseline="0" noProof="0">
              <a:ln>
                <a:noFill/>
              </a:ln>
              <a:solidFill>
                <a:srgbClr val="FFFFFF"/>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Fira Sans Extra Condensed Medium"/>
            </a:endParaRPr>
          </a:p>
        </p:txBody>
      </p:sp>
      <p:sp>
        <p:nvSpPr>
          <p:cNvPr id="1465" name="Google Shape;1465;p32"/>
          <p:cNvSpPr/>
          <p:nvPr/>
        </p:nvSpPr>
        <p:spPr>
          <a:xfrm>
            <a:off x="5402854" y="3273844"/>
            <a:ext cx="378904" cy="501334"/>
          </a:xfrm>
          <a:custGeom>
            <a:avLst/>
            <a:gdLst/>
            <a:ahLst/>
            <a:cxnLst/>
            <a:rect l="l" t="t" r="r" b="b"/>
            <a:pathLst>
              <a:path w="29548" h="29413" extrusionOk="0">
                <a:moveTo>
                  <a:pt x="15315" y="0"/>
                </a:moveTo>
                <a:cubicBezTo>
                  <a:pt x="15117" y="0"/>
                  <a:pt x="14920" y="5"/>
                  <a:pt x="14722" y="14"/>
                </a:cubicBezTo>
                <a:cubicBezTo>
                  <a:pt x="11260" y="14"/>
                  <a:pt x="7169" y="1658"/>
                  <a:pt x="4896" y="3791"/>
                </a:cubicBezTo>
                <a:cubicBezTo>
                  <a:pt x="2588" y="5924"/>
                  <a:pt x="1" y="9560"/>
                  <a:pt x="105" y="13232"/>
                </a:cubicBezTo>
                <a:cubicBezTo>
                  <a:pt x="175" y="16903"/>
                  <a:pt x="420" y="19701"/>
                  <a:pt x="3078" y="23687"/>
                </a:cubicBezTo>
                <a:cubicBezTo>
                  <a:pt x="4476" y="25960"/>
                  <a:pt x="6714" y="27638"/>
                  <a:pt x="9302" y="28407"/>
                </a:cubicBezTo>
                <a:cubicBezTo>
                  <a:pt x="10196" y="28714"/>
                  <a:pt x="12563" y="29412"/>
                  <a:pt x="15137" y="29412"/>
                </a:cubicBezTo>
                <a:cubicBezTo>
                  <a:pt x="16087" y="29412"/>
                  <a:pt x="17066" y="29317"/>
                  <a:pt x="18009" y="29072"/>
                </a:cubicBezTo>
                <a:cubicBezTo>
                  <a:pt x="21505" y="28128"/>
                  <a:pt x="24198" y="26869"/>
                  <a:pt x="26016" y="24176"/>
                </a:cubicBezTo>
                <a:cubicBezTo>
                  <a:pt x="27799" y="21484"/>
                  <a:pt x="29548" y="18861"/>
                  <a:pt x="29478" y="14700"/>
                </a:cubicBezTo>
                <a:cubicBezTo>
                  <a:pt x="29373" y="10574"/>
                  <a:pt x="27904" y="7602"/>
                  <a:pt x="26680" y="6134"/>
                </a:cubicBezTo>
                <a:cubicBezTo>
                  <a:pt x="25456" y="4665"/>
                  <a:pt x="23463" y="2602"/>
                  <a:pt x="21121" y="1448"/>
                </a:cubicBezTo>
                <a:cubicBezTo>
                  <a:pt x="19336" y="492"/>
                  <a:pt x="17347" y="0"/>
                  <a:pt x="153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Fira Sans Extra Condensed Medium"/>
              </a:rPr>
              <a:t>4</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9Slide04 Tinos Bold" panose="02020803070505020304" pitchFamily="18" charset="0"/>
              <a:cs typeface="Times New Roman" panose="02020603050405020304" pitchFamily="18" charset="0"/>
              <a:sym typeface="Arial"/>
            </a:endParaRPr>
          </a:p>
        </p:txBody>
      </p:sp>
      <p:sp>
        <p:nvSpPr>
          <p:cNvPr id="1466" name="Google Shape;1466;p32"/>
          <p:cNvSpPr/>
          <p:nvPr/>
        </p:nvSpPr>
        <p:spPr>
          <a:xfrm rot="16200000" flipH="1">
            <a:off x="6561684" y="1179505"/>
            <a:ext cx="2153864" cy="2486734"/>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32"/>
          <p:cNvSpPr txBox="1"/>
          <p:nvPr/>
        </p:nvSpPr>
        <p:spPr>
          <a:xfrm flipH="1">
            <a:off x="4965808" y="1345940"/>
            <a:ext cx="4040245" cy="501375"/>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GĐ tr</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ư</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ởng</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thành</a:t>
            </a:r>
            <a:endParaRPr kumimoji="0" sz="2800" b="0" i="0" u="none" strike="noStrike" kern="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468" name="Google Shape;1468;p32"/>
          <p:cNvSpPr txBox="1"/>
          <p:nvPr/>
        </p:nvSpPr>
        <p:spPr>
          <a:xfrm flipH="1">
            <a:off x="7177854" y="1806819"/>
            <a:ext cx="1704128" cy="1214235"/>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sym typeface="Roboto"/>
              </a:rPr>
              <a:t>Chiều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sym typeface="Roboto"/>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sym typeface="Roboto"/>
              </a:rPr>
              <a:t>cao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sym typeface="Roboto"/>
              </a:rPr>
              <a:t> TB 154-164cm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sym typeface="Roboto"/>
            </a:endParaRPr>
          </a:p>
        </p:txBody>
      </p:sp>
      <p:sp>
        <p:nvSpPr>
          <p:cNvPr id="1480" name="Google Shape;1480;p32"/>
          <p:cNvSpPr/>
          <p:nvPr/>
        </p:nvSpPr>
        <p:spPr>
          <a:xfrm flipH="1">
            <a:off x="5600913" y="1994133"/>
            <a:ext cx="1060756" cy="1067276"/>
          </a:xfrm>
          <a:custGeom>
            <a:avLst/>
            <a:gdLst/>
            <a:ahLst/>
            <a:cxnLst/>
            <a:rect l="l" t="t" r="r" b="b"/>
            <a:pathLst>
              <a:path w="25120" h="22329" extrusionOk="0">
                <a:moveTo>
                  <a:pt x="0" y="0"/>
                </a:moveTo>
                <a:lnTo>
                  <a:pt x="25120" y="0"/>
                </a:lnTo>
                <a:lnTo>
                  <a:pt x="25120" y="22329"/>
                </a:lnTo>
              </a:path>
            </a:pathLst>
          </a:custGeom>
          <a:noFill/>
          <a:ln w="38100" cap="flat" cmpd="sng">
            <a:solidFill>
              <a:srgbClr val="90BE6D"/>
            </a:solidFill>
            <a:prstDash val="solid"/>
            <a:round/>
            <a:headEnd type="none" w="med" len="med"/>
            <a:tailEnd type="oval" w="med" len="med"/>
          </a:ln>
        </p:spPr>
      </p:sp>
      <p:sp>
        <p:nvSpPr>
          <p:cNvPr id="121" name="Google Shape;1415;p32">
            <a:extLst>
              <a:ext uri="{FF2B5EF4-FFF2-40B4-BE49-F238E27FC236}">
                <a16:creationId xmlns:a16="http://schemas.microsoft.com/office/drawing/2014/main" xmlns="" id="{DDC4A1F9-02DF-4ABA-AA8A-4ABD029AB53E}"/>
              </a:ext>
            </a:extLst>
          </p:cNvPr>
          <p:cNvSpPr txBox="1"/>
          <p:nvPr/>
        </p:nvSpPr>
        <p:spPr>
          <a:xfrm>
            <a:off x="26703" y="4437112"/>
            <a:ext cx="3033129" cy="356875"/>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bé</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 s</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ơ</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sinh</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22" name="Flowchart: Connector 121">
            <a:extLst>
              <a:ext uri="{FF2B5EF4-FFF2-40B4-BE49-F238E27FC236}">
                <a16:creationId xmlns:a16="http://schemas.microsoft.com/office/drawing/2014/main" xmlns="" id="{B61CB229-89F8-4777-BA4D-359EA5AD88AE}"/>
              </a:ext>
            </a:extLst>
          </p:cNvPr>
          <p:cNvSpPr/>
          <p:nvPr/>
        </p:nvSpPr>
        <p:spPr>
          <a:xfrm>
            <a:off x="1907998" y="4781755"/>
            <a:ext cx="799757" cy="1139404"/>
          </a:xfrm>
          <a:prstGeom prst="flowChartConnector">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3" name="TextBox 122">
            <a:extLst>
              <a:ext uri="{FF2B5EF4-FFF2-40B4-BE49-F238E27FC236}">
                <a16:creationId xmlns:a16="http://schemas.microsoft.com/office/drawing/2014/main" xmlns="" id="{A2235F61-685C-47DB-9D72-AD36B49E0581}"/>
              </a:ext>
            </a:extLst>
          </p:cNvPr>
          <p:cNvSpPr txBox="1"/>
          <p:nvPr/>
        </p:nvSpPr>
        <p:spPr>
          <a:xfrm>
            <a:off x="257464" y="4796873"/>
            <a:ext cx="17918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Chiều</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cao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TB 50cm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Cân</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nặng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9Slide04 Noto Serif" panose="02020600060500020200" pitchFamily="18" charset="0"/>
                <a:cs typeface="Times New Roman" panose="02020603050405020304" pitchFamily="18" charset="0"/>
              </a:rPr>
              <a:t> TB 3kg</a:t>
            </a:r>
          </a:p>
        </p:txBody>
      </p:sp>
      <p:sp>
        <p:nvSpPr>
          <p:cNvPr id="124" name="Google Shape;1438;p32">
            <a:extLst>
              <a:ext uri="{FF2B5EF4-FFF2-40B4-BE49-F238E27FC236}">
                <a16:creationId xmlns:a16="http://schemas.microsoft.com/office/drawing/2014/main" xmlns="" id="{9FC25786-74E4-4522-BD1C-551CF675807E}"/>
              </a:ext>
            </a:extLst>
          </p:cNvPr>
          <p:cNvSpPr txBox="1"/>
          <p:nvPr/>
        </p:nvSpPr>
        <p:spPr>
          <a:xfrm>
            <a:off x="-82953" y="1370754"/>
            <a:ext cx="2869448" cy="564101"/>
          </a:xfrm>
          <a:prstGeom prst="rect">
            <a:avLst/>
          </a:prstGeom>
          <a:noFill/>
          <a:ln>
            <a:noFill/>
          </a:ln>
        </p:spPr>
        <p:txBody>
          <a:bodyPr spcFirstLastPara="1" wrap="square" lIns="121900" tIns="121900" rIns="121900" bIns="121900" anchor="ctr" anchorCtr="0">
            <a:noAutofit/>
          </a:bodyPr>
          <a:lstStyle>
            <a:defPPr>
              <a:defRPr lang="en-US"/>
            </a:defPPr>
            <a:lvl1pPr defTabSz="1219170">
              <a:buClr>
                <a:srgbClr val="000000"/>
              </a:buClr>
              <a:defRPr sz="2800" kern="0">
                <a:solidFill>
                  <a:srgbClr val="F8961E"/>
                </a:solidFill>
                <a:latin typeface="#9Slide03 Arima Madurai Bold" panose="00000800000000000000" pitchFamily="2" charset="0"/>
                <a:ea typeface="Fira Sans Extra Condensed Medium"/>
                <a:cs typeface="#9Slide03 Arima Madurai Bold" panose="00000800000000000000" pitchFamily="2" charset="0"/>
              </a:defRPr>
            </a:lvl1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Fira Sans Extra Condensed Medium"/>
              </a:rPr>
              <a:t>GĐ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Fira Sans Extra Condensed Medium"/>
              </a:rPr>
              <a:t>từ</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Fira Sans Extra Condensed Medium"/>
              </a:rPr>
              <a:t> 2-6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Fira Sans Extra Condensed Medium"/>
              </a:rPr>
              <a:t>tuổi</a:t>
            </a:r>
            <a:endParaRPr kumimoji="0"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Fira Sans Extra Condensed Medium"/>
            </a:endParaRPr>
          </a:p>
        </p:txBody>
      </p:sp>
      <p:sp>
        <p:nvSpPr>
          <p:cNvPr id="125" name="Google Shape;1439;p32">
            <a:extLst>
              <a:ext uri="{FF2B5EF4-FFF2-40B4-BE49-F238E27FC236}">
                <a16:creationId xmlns:a16="http://schemas.microsoft.com/office/drawing/2014/main" xmlns="" id="{0716861F-CA2E-476A-A3A6-9E1CFB3070F9}"/>
              </a:ext>
            </a:extLst>
          </p:cNvPr>
          <p:cNvSpPr txBox="1"/>
          <p:nvPr/>
        </p:nvSpPr>
        <p:spPr>
          <a:xfrm>
            <a:off x="218818" y="1784041"/>
            <a:ext cx="1662687" cy="1631216"/>
          </a:xfrm>
          <a:prstGeom prst="rect">
            <a:avLst/>
          </a:prstGeom>
          <a:noFill/>
        </p:spPr>
        <p:txBody>
          <a:bodyPr wrap="square" rtlCol="0">
            <a:spAutoFit/>
          </a:bodyPr>
          <a:lstStyle>
            <a:defPPr>
              <a:defRPr lang="en-US"/>
            </a:defPPr>
            <a:lvl1pPr algn="ctr">
              <a:defRPr sz="2000">
                <a:latin typeface="#9Slide04 Noto Serif" panose="02020600060500020200" pitchFamily="18" charset="0"/>
                <a:ea typeface="#9Slide04 Noto Serif" panose="02020600060500020200" pitchFamily="18" charset="0"/>
                <a:cs typeface="#9Slide04 Noto Serif" panose="02020600060500020200"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Chiều</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Roboto"/>
              </a:rPr>
              <a:t>cao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rPr>
              <a:t> TB: 92-116cm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Cân</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Roboto"/>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Roboto"/>
              </a:rPr>
              <a:t>nặng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rPr>
              <a:t> 13-20kg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oboto"/>
            </a:endParaRPr>
          </a:p>
        </p:txBody>
      </p:sp>
      <p:pic>
        <p:nvPicPr>
          <p:cNvPr id="126" name="Picture 125">
            <a:extLst>
              <a:ext uri="{FF2B5EF4-FFF2-40B4-BE49-F238E27FC236}">
                <a16:creationId xmlns:a16="http://schemas.microsoft.com/office/drawing/2014/main" xmlns="" id="{7B5F6FCB-D6C6-4FD5-8AB1-4D7A2AA5EC20}"/>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21925" b="60908" l="29375" r="60391">
                        <a14:foregroundMark x1="35828" y1="47075" x2="35430" y2="58557"/>
                        <a14:foregroundMark x1="36445" y1="29251" x2="35985" y2="42559"/>
                        <a14:foregroundMark x1="35430" y1="58557" x2="38984" y2="53527"/>
                        <a14:foregroundMark x1="38984" y1="53527" x2="38984" y2="37944"/>
                        <a14:foregroundMark x1="38984" y1="37944" x2="40625" y2="30180"/>
                        <a14:foregroundMark x1="40625" y1="30180" x2="42539" y2="57900"/>
                        <a14:foregroundMark x1="38438" y1="57135" x2="42773" y2="60962"/>
                        <a14:foregroundMark x1="42773" y1="60962" x2="44961" y2="58721"/>
                        <a14:foregroundMark x1="58906" y1="43193" x2="57070" y2="49918"/>
                        <a14:foregroundMark x1="57070" y1="49918" x2="59922" y2="45380"/>
                        <a14:foregroundMark x1="56367" y1="50519" x2="59180" y2="51722"/>
                        <a14:foregroundMark x1="31146" y1="48410" x2="32305" y2="47567"/>
                        <a14:foregroundMark x1="31055" y1="47731" x2="31328" y2="49153"/>
                        <a14:foregroundMark x1="31055" y1="47348" x2="31055" y2="47348"/>
                        <a14:foregroundMark x1="30898" y1="47184" x2="30898" y2="47184"/>
                        <a14:foregroundMark x1="30898" y1="47184" x2="30898" y2="47184"/>
                        <a14:foregroundMark x1="31055" y1="46966" x2="31055" y2="46966"/>
                        <a14:foregroundMark x1="35938" y1="42865" x2="36289" y2="45981"/>
                        <a14:foregroundMark x1="36094" y1="43685" x2="36133" y2="44505"/>
                        <a14:foregroundMark x1="35547" y1="47403" x2="36094" y2="47020"/>
                        <a14:foregroundMark x1="50039" y1="30454" x2="49492" y2="34117"/>
                        <a14:foregroundMark x1="49492" y1="29798" x2="50117" y2="32531"/>
                        <a14:foregroundMark x1="49180" y1="29907" x2="50469" y2="30016"/>
                        <a14:foregroundMark x1="50469" y1="30344" x2="50117" y2="34008"/>
                        <a14:foregroundMark x1="45430" y1="26353" x2="44336" y2="26134"/>
                        <a14:foregroundMark x1="45859" y1="27337" x2="46563" y2="26353"/>
                        <a14:foregroundMark x1="46563" y1="26134" x2="46563" y2="26572"/>
                        <a14:foregroundMark x1="45938" y1="27884" x2="45703" y2="28103"/>
                        <a14:foregroundMark x1="45547" y1="28103" x2="46719" y2="28759"/>
                        <a14:foregroundMark x1="45703" y1="28868" x2="44727" y2="29087"/>
                        <a14:foregroundMark x1="46016" y1="42756" x2="46875" y2="43466"/>
                        <a14:foregroundMark x1="45273" y1="23674" x2="50781" y2="21925"/>
                        <a14:foregroundMark x1="50781" y1="21925" x2="50664" y2="22143"/>
                        <a14:foregroundMark x1="45000" y1="24440" x2="49453" y2="56479"/>
                        <a14:foregroundMark x1="49453" y1="56479" x2="47773" y2="30071"/>
                        <a14:foregroundMark x1="47773" y1="30071" x2="47500" y2="37343"/>
                        <a14:foregroundMark x1="47500" y1="37343" x2="51289" y2="32750"/>
                        <a14:foregroundMark x1="51289" y1="32750" x2="45938" y2="37507"/>
                        <a14:foregroundMark x1="45938" y1="37507" x2="45231" y2="44950"/>
                        <a14:foregroundMark x1="46260" y1="53463" x2="49922" y2="46747"/>
                        <a14:foregroundMark x1="49922" y1="46747" x2="44727" y2="33625"/>
                        <a14:foregroundMark x1="44727" y1="33625" x2="45430" y2="41553"/>
                        <a14:foregroundMark x1="45430" y1="41553" x2="48711" y2="46856"/>
                        <a14:foregroundMark x1="48711" y1="46856" x2="50547" y2="53745"/>
                        <a14:foregroundMark x1="50547" y1="53745" x2="50508" y2="44341"/>
                        <a14:foregroundMark x1="52188" y1="50519" x2="51641" y2="58393"/>
                        <a14:foregroundMark x1="51641" y1="58393" x2="52461" y2="57900"/>
                        <a14:foregroundMark x1="49844" y1="30837" x2="48594" y2="32367"/>
                        <a14:backgroundMark x1="36016" y1="43958" x2="35859" y2="46966"/>
                        <a14:backgroundMark x1="30664" y1="47348" x2="30312" y2="49153"/>
                        <a14:backgroundMark x1="30898" y1="46145" x2="30664" y2="47348"/>
                        <a14:backgroundMark x1="30039" y1="49153" x2="31172" y2="46747"/>
                        <a14:backgroundMark x1="30039" y1="47950" x2="30039" y2="50519"/>
                        <a14:backgroundMark x1="45391" y1="45489" x2="46914" y2="52433"/>
                        <a14:backgroundMark x1="46914" y1="52433" x2="47188" y2="51886"/>
                        <a14:backgroundMark x1="47188" y1="51504" x2="47188" y2="52870"/>
                        <a14:backgroundMark x1="45977" y1="51722" x2="47070" y2="54019"/>
                        <a14:backgroundMark x1="45820" y1="50902" x2="46797" y2="53034"/>
                        <a14:backgroundMark x1="45117" y1="44943" x2="45117" y2="44943"/>
                        <a14:backgroundMark x1="45117" y1="44943" x2="45117" y2="44943"/>
                        <a14:backgroundMark x1="45273" y1="44943" x2="45391" y2="46309"/>
                        <a14:backgroundMark x1="45391" y1="23674" x2="45391" y2="23674"/>
                        <a14:backgroundMark x1="45547" y1="24276" x2="45547" y2="24276"/>
                        <a14:backgroundMark x1="45273" y1="24057" x2="45273" y2="24057"/>
                        <a14:backgroundMark x1="45273" y1="24057" x2="45273" y2="24057"/>
                        <a14:backgroundMark x1="45117" y1="24057" x2="45117" y2="24057"/>
                        <a14:backgroundMark x1="45703" y1="24057" x2="45703" y2="24057"/>
                        <a14:backgroundMark x1="45273" y1="23893" x2="45273" y2="23893"/>
                        <a14:backgroundMark x1="45391" y1="23893" x2="45391" y2="23893"/>
                      </a14:backgroundRemoval>
                    </a14:imgEffect>
                  </a14:imgLayer>
                </a14:imgProps>
              </a:ext>
            </a:extLst>
          </a:blip>
          <a:srcRect l="30013" t="19525" r="36232" b="37298"/>
          <a:stretch/>
        </p:blipFill>
        <p:spPr>
          <a:xfrm>
            <a:off x="1737608" y="1847315"/>
            <a:ext cx="841118" cy="1024914"/>
          </a:xfrm>
          <a:prstGeom prst="flowChartConnector">
            <a:avLst/>
          </a:prstGeom>
        </p:spPr>
      </p:pic>
      <p:sp>
        <p:nvSpPr>
          <p:cNvPr id="12" name="Flowchart: Connector 11">
            <a:extLst>
              <a:ext uri="{FF2B5EF4-FFF2-40B4-BE49-F238E27FC236}">
                <a16:creationId xmlns:a16="http://schemas.microsoft.com/office/drawing/2014/main" xmlns="" id="{8F187EB6-39EB-4F5D-A796-6B44801A96D1}"/>
              </a:ext>
            </a:extLst>
          </p:cNvPr>
          <p:cNvSpPr/>
          <p:nvPr/>
        </p:nvSpPr>
        <p:spPr>
          <a:xfrm>
            <a:off x="6395248" y="4705206"/>
            <a:ext cx="974435" cy="1299247"/>
          </a:xfrm>
          <a:prstGeom prst="flowChartConnector">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Connector: Elbow 14">
            <a:extLst>
              <a:ext uri="{FF2B5EF4-FFF2-40B4-BE49-F238E27FC236}">
                <a16:creationId xmlns:a16="http://schemas.microsoft.com/office/drawing/2014/main" xmlns="" id="{2DE89C36-E379-4D82-8B97-C94D2AC5FFE9}"/>
              </a:ext>
            </a:extLst>
          </p:cNvPr>
          <p:cNvCxnSpPr>
            <a:cxnSpLocks/>
            <a:stCxn id="122" idx="6"/>
          </p:cNvCxnSpPr>
          <p:nvPr/>
        </p:nvCxnSpPr>
        <p:spPr>
          <a:xfrm flipV="1">
            <a:off x="2707755" y="4351307"/>
            <a:ext cx="487579" cy="1000151"/>
          </a:xfrm>
          <a:prstGeom prst="bentConnector2">
            <a:avLst/>
          </a:prstGeom>
          <a:ln w="38100">
            <a:solidFill>
              <a:srgbClr val="F94144"/>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Flowchart: Connector 23">
            <a:extLst>
              <a:ext uri="{FF2B5EF4-FFF2-40B4-BE49-F238E27FC236}">
                <a16:creationId xmlns:a16="http://schemas.microsoft.com/office/drawing/2014/main" xmlns="" id="{97BD2454-4C90-4450-BEE6-EE869731D317}"/>
              </a:ext>
            </a:extLst>
          </p:cNvPr>
          <p:cNvSpPr/>
          <p:nvPr/>
        </p:nvSpPr>
        <p:spPr>
          <a:xfrm>
            <a:off x="6286978" y="1736695"/>
            <a:ext cx="1536757" cy="1452882"/>
          </a:xfrm>
          <a:prstGeom prst="flowChartConnector">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Beveled 2">
            <a:extLst>
              <a:ext uri="{FF2B5EF4-FFF2-40B4-BE49-F238E27FC236}">
                <a16:creationId xmlns:a16="http://schemas.microsoft.com/office/drawing/2014/main" xmlns="" id="{DA69AC2A-B029-4C6A-AC49-08F682802D89}"/>
              </a:ext>
            </a:extLst>
          </p:cNvPr>
          <p:cNvSpPr/>
          <p:nvPr/>
        </p:nvSpPr>
        <p:spPr>
          <a:xfrm>
            <a:off x="2224921" y="233434"/>
            <a:ext cx="4995401" cy="102864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Nhờ</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lên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bào</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8213598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6D4C8C-7344-404E-AA94-DECEAE5A8388}"/>
              </a:ext>
            </a:extLst>
          </p:cNvPr>
          <p:cNvSpPr txBox="1"/>
          <p:nvPr/>
        </p:nvSpPr>
        <p:spPr>
          <a:xfrm>
            <a:off x="568246" y="692696"/>
            <a:ext cx="63800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Khi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phân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chia ? </a:t>
            </a:r>
          </a:p>
        </p:txBody>
      </p:sp>
      <p:sp>
        <p:nvSpPr>
          <p:cNvPr id="5" name="TextBox 4">
            <a:extLst>
              <a:ext uri="{FF2B5EF4-FFF2-40B4-BE49-F238E27FC236}">
                <a16:creationId xmlns:a16="http://schemas.microsoft.com/office/drawing/2014/main" xmlns="" id="{BEFB72D3-96C0-4183-BD89-19AC702807C0}"/>
              </a:ext>
            </a:extLst>
          </p:cNvPr>
          <p:cNvSpPr txBox="1"/>
          <p:nvPr/>
        </p:nvSpPr>
        <p:spPr>
          <a:xfrm>
            <a:off x="553677" y="3092767"/>
            <a:ext cx="783474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gồm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tỉ</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nhờ</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p:txBody>
      </p:sp>
      <p:sp>
        <p:nvSpPr>
          <p:cNvPr id="6" name="TextBox 5">
            <a:extLst>
              <a:ext uri="{FF2B5EF4-FFF2-40B4-BE49-F238E27FC236}">
                <a16:creationId xmlns:a16="http://schemas.microsoft.com/office/drawing/2014/main" xmlns="" id="{63B38D7B-C3F1-4BED-8FD2-E7D1C08201B7}"/>
              </a:ext>
            </a:extLst>
          </p:cNvPr>
          <p:cNvSpPr txBox="1"/>
          <p:nvPr/>
        </p:nvSpPr>
        <p:spPr>
          <a:xfrm>
            <a:off x="611560" y="1371492"/>
            <a:ext cx="783474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p>
        </p:txBody>
      </p:sp>
      <p:sp>
        <p:nvSpPr>
          <p:cNvPr id="7" name="TextBox 6">
            <a:extLst>
              <a:ext uri="{FF2B5EF4-FFF2-40B4-BE49-F238E27FC236}">
                <a16:creationId xmlns:a16="http://schemas.microsoft.com/office/drawing/2014/main" xmlns="" id="{5A295F50-CE2B-4733-8FF5-EDDC2C348C11}"/>
              </a:ext>
            </a:extLst>
          </p:cNvPr>
          <p:cNvSpPr txBox="1"/>
          <p:nvPr/>
        </p:nvSpPr>
        <p:spPr>
          <a:xfrm>
            <a:off x="625685" y="4380963"/>
            <a:ext cx="783474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ra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bào</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7844888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1 - KNTT- sự phân chia tế bào.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 y="0"/>
            <a:ext cx="9143999" cy="6858000"/>
          </a:xfrm>
          <a:prstGeom prst="rect">
            <a:avLst/>
          </a:prstGeom>
        </p:spPr>
      </p:pic>
    </p:spTree>
    <p:extLst>
      <p:ext uri="{BB962C8B-B14F-4D97-AF65-F5344CB8AC3E}">
        <p14:creationId xmlns:p14="http://schemas.microsoft.com/office/powerpoint/2010/main" xmlns="" val="18057698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ài 20 Sự lớn lên và sinh sản của tế bào - KHTN lớp 6 [Kết nối tri thứ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68759"/>
            <a:ext cx="9144000" cy="31683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02471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CBE3976-9C97-43AF-9E6B-083BC9751EBE}"/>
              </a:ext>
            </a:extLst>
          </p:cNvPr>
          <p:cNvSpPr txBox="1"/>
          <p:nvPr/>
        </p:nvSpPr>
        <p:spPr>
          <a:xfrm>
            <a:off x="636307" y="314653"/>
            <a:ext cx="81121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Quy</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luật</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sản</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tế</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bào</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rút</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ra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tính</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tế</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bào</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ra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sau</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n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lần</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phân</a:t>
            </a:r>
            <a:r>
              <a:rPr kumimoji="0" lang="en-US" sz="2800" b="1" i="0" u="none" strike="noStrike" kern="1200" cap="none" spc="0" normalizeH="0" baseline="0" noProof="0" dirty="0">
                <a:ln>
                  <a:noFill/>
                </a:ln>
                <a:solidFill>
                  <a:srgbClr val="403420"/>
                </a:solidFill>
                <a:effectLst/>
                <a:uLnTx/>
                <a:uFillTx/>
                <a:latin typeface="Times New Roman" panose="02020603050405020304" pitchFamily="18" charset="0"/>
                <a:ea typeface="Arial" panose="020B0604020202020204" pitchFamily="34" charset="0"/>
                <a:cs typeface="Times New Roman" panose="02020603050405020304" pitchFamily="18" charset="0"/>
              </a:rPr>
              <a:t> chia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066E074D-8EC9-4E43-9EEC-6810ECB86B9B}"/>
              </a:ext>
            </a:extLst>
          </p:cNvPr>
          <p:cNvGrpSpPr/>
          <p:nvPr/>
        </p:nvGrpSpPr>
        <p:grpSpPr>
          <a:xfrm>
            <a:off x="3906079" y="1749287"/>
            <a:ext cx="357809" cy="437322"/>
            <a:chOff x="5208104" y="1749287"/>
            <a:chExt cx="477079" cy="437322"/>
          </a:xfrm>
        </p:grpSpPr>
        <p:sp>
          <p:nvSpPr>
            <p:cNvPr id="3" name="Flowchart: Connector 2">
              <a:extLst>
                <a:ext uri="{FF2B5EF4-FFF2-40B4-BE49-F238E27FC236}">
                  <a16:creationId xmlns:a16="http://schemas.microsoft.com/office/drawing/2014/main" xmlns="" id="{414430B0-E0A7-4733-8677-7B32B1990B46}"/>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owchart: Connector 7">
              <a:extLst>
                <a:ext uri="{FF2B5EF4-FFF2-40B4-BE49-F238E27FC236}">
                  <a16:creationId xmlns:a16="http://schemas.microsoft.com/office/drawing/2014/main" xmlns="" id="{9B397B3D-FFBE-4C08-A35D-FB0D715D1341}"/>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xmlns="" id="{8B890FAA-DAA0-4C44-90A7-3A7EA4376301}"/>
              </a:ext>
            </a:extLst>
          </p:cNvPr>
          <p:cNvGrpSpPr/>
          <p:nvPr/>
        </p:nvGrpSpPr>
        <p:grpSpPr>
          <a:xfrm>
            <a:off x="5640455" y="2664635"/>
            <a:ext cx="357809" cy="437322"/>
            <a:chOff x="5208104" y="1749287"/>
            <a:chExt cx="477079" cy="437322"/>
          </a:xfrm>
        </p:grpSpPr>
        <p:sp>
          <p:nvSpPr>
            <p:cNvPr id="11" name="Flowchart: Connector 10">
              <a:extLst>
                <a:ext uri="{FF2B5EF4-FFF2-40B4-BE49-F238E27FC236}">
                  <a16:creationId xmlns:a16="http://schemas.microsoft.com/office/drawing/2014/main" xmlns="" id="{8DE0D0FD-1829-40E4-A285-9DF530FFAF08}"/>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xmlns="" id="{D70E3D6A-353A-4340-B59D-4EEF79AC017E}"/>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xmlns="" id="{64FAC8E9-A30E-4FC1-9639-99EFDDF20C82}"/>
              </a:ext>
            </a:extLst>
          </p:cNvPr>
          <p:cNvGrpSpPr/>
          <p:nvPr/>
        </p:nvGrpSpPr>
        <p:grpSpPr>
          <a:xfrm>
            <a:off x="2161760" y="2788636"/>
            <a:ext cx="357809" cy="437322"/>
            <a:chOff x="5208104" y="1749287"/>
            <a:chExt cx="477079" cy="437322"/>
          </a:xfrm>
        </p:grpSpPr>
        <p:sp>
          <p:nvSpPr>
            <p:cNvPr id="14" name="Flowchart: Connector 13">
              <a:extLst>
                <a:ext uri="{FF2B5EF4-FFF2-40B4-BE49-F238E27FC236}">
                  <a16:creationId xmlns:a16="http://schemas.microsoft.com/office/drawing/2014/main" xmlns="" id="{A0ACAEE4-3AB7-4832-BADB-C9FD74EE8C2D}"/>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xmlns="" id="{5D221E01-49F5-4F0E-BE48-E3AE4CBC786F}"/>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7" name="Straight Arrow Connector 16">
            <a:extLst>
              <a:ext uri="{FF2B5EF4-FFF2-40B4-BE49-F238E27FC236}">
                <a16:creationId xmlns:a16="http://schemas.microsoft.com/office/drawing/2014/main" xmlns="" id="{722630F7-A7E5-4677-B654-D4F73DC4CF97}"/>
              </a:ext>
            </a:extLst>
          </p:cNvPr>
          <p:cNvCxnSpPr>
            <a:stCxn id="3" idx="4"/>
            <a:endCxn id="11" idx="0"/>
          </p:cNvCxnSpPr>
          <p:nvPr/>
        </p:nvCxnSpPr>
        <p:spPr>
          <a:xfrm>
            <a:off x="4084983" y="2186609"/>
            <a:ext cx="1734377" cy="47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D934972A-5741-4CC3-9BD2-22C93EC69A4B}"/>
              </a:ext>
            </a:extLst>
          </p:cNvPr>
          <p:cNvCxnSpPr>
            <a:stCxn id="3" idx="4"/>
            <a:endCxn id="14" idx="0"/>
          </p:cNvCxnSpPr>
          <p:nvPr/>
        </p:nvCxnSpPr>
        <p:spPr>
          <a:xfrm flipH="1">
            <a:off x="2340664" y="2186610"/>
            <a:ext cx="1744319" cy="602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BB8B6AFF-3EBA-408C-99DD-68987CA66A14}"/>
              </a:ext>
            </a:extLst>
          </p:cNvPr>
          <p:cNvGrpSpPr/>
          <p:nvPr/>
        </p:nvGrpSpPr>
        <p:grpSpPr>
          <a:xfrm>
            <a:off x="2777987" y="3432787"/>
            <a:ext cx="357809" cy="437322"/>
            <a:chOff x="5208104" y="1749287"/>
            <a:chExt cx="477079" cy="437322"/>
          </a:xfrm>
        </p:grpSpPr>
        <p:sp>
          <p:nvSpPr>
            <p:cNvPr id="21" name="Flowchart: Connector 20">
              <a:extLst>
                <a:ext uri="{FF2B5EF4-FFF2-40B4-BE49-F238E27FC236}">
                  <a16:creationId xmlns:a16="http://schemas.microsoft.com/office/drawing/2014/main" xmlns="" id="{5807FF0E-A6E8-4F6D-95BD-005577BC533F}"/>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xmlns="" id="{09ABDB1F-1BB3-441B-9451-18D231577FA1}"/>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EBD596BA-1DEB-4896-BBC5-905713A38C56}"/>
              </a:ext>
            </a:extLst>
          </p:cNvPr>
          <p:cNvGrpSpPr/>
          <p:nvPr/>
        </p:nvGrpSpPr>
        <p:grpSpPr>
          <a:xfrm>
            <a:off x="1461052" y="3457395"/>
            <a:ext cx="357809" cy="437322"/>
            <a:chOff x="5208104" y="1749287"/>
            <a:chExt cx="477079" cy="437322"/>
          </a:xfrm>
        </p:grpSpPr>
        <p:sp>
          <p:nvSpPr>
            <p:cNvPr id="24" name="Flowchart: Connector 23">
              <a:extLst>
                <a:ext uri="{FF2B5EF4-FFF2-40B4-BE49-F238E27FC236}">
                  <a16:creationId xmlns:a16="http://schemas.microsoft.com/office/drawing/2014/main" xmlns="" id="{14F18B72-8E02-4674-849E-062F885102F0}"/>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xmlns="" id="{D198457E-0152-4601-8B4C-F5B3DA5C0E76}"/>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F597FDA7-DFCC-4208-A997-D33F068867E9}"/>
              </a:ext>
            </a:extLst>
          </p:cNvPr>
          <p:cNvGrpSpPr/>
          <p:nvPr/>
        </p:nvGrpSpPr>
        <p:grpSpPr>
          <a:xfrm>
            <a:off x="4944718" y="3419532"/>
            <a:ext cx="357809" cy="437322"/>
            <a:chOff x="5208104" y="1749287"/>
            <a:chExt cx="477079" cy="437322"/>
          </a:xfrm>
        </p:grpSpPr>
        <p:sp>
          <p:nvSpPr>
            <p:cNvPr id="27" name="Flowchart: Connector 26">
              <a:extLst>
                <a:ext uri="{FF2B5EF4-FFF2-40B4-BE49-F238E27FC236}">
                  <a16:creationId xmlns:a16="http://schemas.microsoft.com/office/drawing/2014/main" xmlns="" id="{384952C7-1186-4E5A-A640-C921557CD2A3}"/>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owchart: Connector 27">
              <a:extLst>
                <a:ext uri="{FF2B5EF4-FFF2-40B4-BE49-F238E27FC236}">
                  <a16:creationId xmlns:a16="http://schemas.microsoft.com/office/drawing/2014/main" xmlns="" id="{B39ECD68-A040-47F8-BFAD-8E151EDF768D}"/>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xmlns="" id="{0D3A8C8D-AA3B-40F9-A136-559BA4F8D96F}"/>
              </a:ext>
            </a:extLst>
          </p:cNvPr>
          <p:cNvGrpSpPr/>
          <p:nvPr/>
        </p:nvGrpSpPr>
        <p:grpSpPr>
          <a:xfrm>
            <a:off x="6192081" y="3417639"/>
            <a:ext cx="357809" cy="437322"/>
            <a:chOff x="5208104" y="1749287"/>
            <a:chExt cx="477079" cy="437322"/>
          </a:xfrm>
        </p:grpSpPr>
        <p:sp>
          <p:nvSpPr>
            <p:cNvPr id="30" name="Flowchart: Connector 29">
              <a:extLst>
                <a:ext uri="{FF2B5EF4-FFF2-40B4-BE49-F238E27FC236}">
                  <a16:creationId xmlns:a16="http://schemas.microsoft.com/office/drawing/2014/main" xmlns="" id="{B18653D5-D8F4-42C3-A206-BC18E6B8922F}"/>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xmlns="" id="{9BC3EF7F-34A5-41C0-B7A4-E2D567ED6C5F}"/>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3" name="Straight Arrow Connector 32">
            <a:extLst>
              <a:ext uri="{FF2B5EF4-FFF2-40B4-BE49-F238E27FC236}">
                <a16:creationId xmlns:a16="http://schemas.microsoft.com/office/drawing/2014/main" xmlns="" id="{B6CF655C-603E-4297-9B8C-108943FC2E17}"/>
              </a:ext>
            </a:extLst>
          </p:cNvPr>
          <p:cNvCxnSpPr>
            <a:stCxn id="11" idx="4"/>
            <a:endCxn id="30" idx="0"/>
          </p:cNvCxnSpPr>
          <p:nvPr/>
        </p:nvCxnSpPr>
        <p:spPr>
          <a:xfrm>
            <a:off x="5819360" y="3101957"/>
            <a:ext cx="551626" cy="315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CDEB110E-6176-4559-B97A-9AC8AADC6219}"/>
              </a:ext>
            </a:extLst>
          </p:cNvPr>
          <p:cNvCxnSpPr>
            <a:stCxn id="11" idx="4"/>
            <a:endCxn id="27" idx="7"/>
          </p:cNvCxnSpPr>
          <p:nvPr/>
        </p:nvCxnSpPr>
        <p:spPr>
          <a:xfrm flipH="1">
            <a:off x="5250127" y="3101958"/>
            <a:ext cx="569233" cy="381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FB77CAB-E16F-44DD-A706-5B3F414BF871}"/>
              </a:ext>
            </a:extLst>
          </p:cNvPr>
          <p:cNvCxnSpPr>
            <a:stCxn id="14" idx="4"/>
            <a:endCxn id="21" idx="0"/>
          </p:cNvCxnSpPr>
          <p:nvPr/>
        </p:nvCxnSpPr>
        <p:spPr>
          <a:xfrm>
            <a:off x="2340665" y="3225959"/>
            <a:ext cx="616227" cy="206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BC52CC8C-7562-4E31-B13E-83165B2E8572}"/>
              </a:ext>
            </a:extLst>
          </p:cNvPr>
          <p:cNvCxnSpPr>
            <a:stCxn id="14" idx="4"/>
            <a:endCxn id="24" idx="7"/>
          </p:cNvCxnSpPr>
          <p:nvPr/>
        </p:nvCxnSpPr>
        <p:spPr>
          <a:xfrm flipH="1">
            <a:off x="1766461" y="3225959"/>
            <a:ext cx="574204" cy="29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xmlns="" id="{CF2EAF7E-A26E-40CB-BE6E-B35108CB8582}"/>
              </a:ext>
            </a:extLst>
          </p:cNvPr>
          <p:cNvGrpSpPr/>
          <p:nvPr/>
        </p:nvGrpSpPr>
        <p:grpSpPr>
          <a:xfrm>
            <a:off x="6684067" y="4141776"/>
            <a:ext cx="357809" cy="437322"/>
            <a:chOff x="5208104" y="1749287"/>
            <a:chExt cx="477079" cy="437322"/>
          </a:xfrm>
        </p:grpSpPr>
        <p:sp>
          <p:nvSpPr>
            <p:cNvPr id="41" name="Flowchart: Connector 40">
              <a:extLst>
                <a:ext uri="{FF2B5EF4-FFF2-40B4-BE49-F238E27FC236}">
                  <a16:creationId xmlns:a16="http://schemas.microsoft.com/office/drawing/2014/main" xmlns="" id="{B61BE986-E6D1-4B55-9B62-642A96D4344F}"/>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owchart: Connector 41">
              <a:extLst>
                <a:ext uri="{FF2B5EF4-FFF2-40B4-BE49-F238E27FC236}">
                  <a16:creationId xmlns:a16="http://schemas.microsoft.com/office/drawing/2014/main" xmlns="" id="{7FE2A744-42F2-46CC-8751-02FC45E2260C}"/>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xmlns="" id="{79091840-A0DD-4F52-92C9-3DA960F7E8F2}"/>
              </a:ext>
            </a:extLst>
          </p:cNvPr>
          <p:cNvGrpSpPr/>
          <p:nvPr/>
        </p:nvGrpSpPr>
        <p:grpSpPr>
          <a:xfrm>
            <a:off x="5819360" y="4155028"/>
            <a:ext cx="357809" cy="437322"/>
            <a:chOff x="5208104" y="1749287"/>
            <a:chExt cx="477079" cy="437322"/>
          </a:xfrm>
        </p:grpSpPr>
        <p:sp>
          <p:nvSpPr>
            <p:cNvPr id="44" name="Flowchart: Connector 43">
              <a:extLst>
                <a:ext uri="{FF2B5EF4-FFF2-40B4-BE49-F238E27FC236}">
                  <a16:creationId xmlns:a16="http://schemas.microsoft.com/office/drawing/2014/main" xmlns="" id="{303F5CE7-CCA7-4CBA-839C-E3FBE672C976}"/>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lowchart: Connector 44">
              <a:extLst>
                <a:ext uri="{FF2B5EF4-FFF2-40B4-BE49-F238E27FC236}">
                  <a16:creationId xmlns:a16="http://schemas.microsoft.com/office/drawing/2014/main" xmlns="" id="{22D807E5-FCD6-41A9-9F24-95A21430B5B2}"/>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xmlns="" id="{36FD2BEF-DCBC-41CC-861F-C96E1EBE956B}"/>
              </a:ext>
            </a:extLst>
          </p:cNvPr>
          <p:cNvGrpSpPr/>
          <p:nvPr/>
        </p:nvGrpSpPr>
        <p:grpSpPr>
          <a:xfrm>
            <a:off x="5193195" y="4181532"/>
            <a:ext cx="357809" cy="437322"/>
            <a:chOff x="5208104" y="1749287"/>
            <a:chExt cx="477079" cy="437322"/>
          </a:xfrm>
        </p:grpSpPr>
        <p:sp>
          <p:nvSpPr>
            <p:cNvPr id="47" name="Flowchart: Connector 46">
              <a:extLst>
                <a:ext uri="{FF2B5EF4-FFF2-40B4-BE49-F238E27FC236}">
                  <a16:creationId xmlns:a16="http://schemas.microsoft.com/office/drawing/2014/main" xmlns="" id="{B3FC29CE-E025-4099-ABD8-3379DF20C9E5}"/>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lowchart: Connector 47">
              <a:extLst>
                <a:ext uri="{FF2B5EF4-FFF2-40B4-BE49-F238E27FC236}">
                  <a16:creationId xmlns:a16="http://schemas.microsoft.com/office/drawing/2014/main" xmlns="" id="{05493BDF-D8B3-4E80-8679-52CBBC1EC6CA}"/>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xmlns="" id="{98587E2E-E4A8-44D7-B1E7-1BF521B11F81}"/>
              </a:ext>
            </a:extLst>
          </p:cNvPr>
          <p:cNvGrpSpPr/>
          <p:nvPr/>
        </p:nvGrpSpPr>
        <p:grpSpPr>
          <a:xfrm>
            <a:off x="4432852" y="4155028"/>
            <a:ext cx="357809" cy="437322"/>
            <a:chOff x="5208104" y="1749287"/>
            <a:chExt cx="477079" cy="437322"/>
          </a:xfrm>
        </p:grpSpPr>
        <p:sp>
          <p:nvSpPr>
            <p:cNvPr id="50" name="Flowchart: Connector 49">
              <a:extLst>
                <a:ext uri="{FF2B5EF4-FFF2-40B4-BE49-F238E27FC236}">
                  <a16:creationId xmlns:a16="http://schemas.microsoft.com/office/drawing/2014/main" xmlns="" id="{4C833F1B-29B6-4D0B-8522-E2CEA34EEA93}"/>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owchart: Connector 50">
              <a:extLst>
                <a:ext uri="{FF2B5EF4-FFF2-40B4-BE49-F238E27FC236}">
                  <a16:creationId xmlns:a16="http://schemas.microsoft.com/office/drawing/2014/main" xmlns="" id="{AEE0C61C-B1EE-432D-BEAD-B0F91A376B11}"/>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xmlns="" id="{54B95270-E1F8-414C-A739-6B2926C49914}"/>
              </a:ext>
            </a:extLst>
          </p:cNvPr>
          <p:cNvGrpSpPr/>
          <p:nvPr/>
        </p:nvGrpSpPr>
        <p:grpSpPr>
          <a:xfrm>
            <a:off x="3115919" y="4233127"/>
            <a:ext cx="357809" cy="437322"/>
            <a:chOff x="5208104" y="1749287"/>
            <a:chExt cx="477079" cy="437322"/>
          </a:xfrm>
        </p:grpSpPr>
        <p:sp>
          <p:nvSpPr>
            <p:cNvPr id="53" name="Flowchart: Connector 52">
              <a:extLst>
                <a:ext uri="{FF2B5EF4-FFF2-40B4-BE49-F238E27FC236}">
                  <a16:creationId xmlns:a16="http://schemas.microsoft.com/office/drawing/2014/main" xmlns="" id="{4EBA9C74-C111-47F7-AFAA-7FEE3EBB143C}"/>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lowchart: Connector 53">
              <a:extLst>
                <a:ext uri="{FF2B5EF4-FFF2-40B4-BE49-F238E27FC236}">
                  <a16:creationId xmlns:a16="http://schemas.microsoft.com/office/drawing/2014/main" xmlns="" id="{C316BA44-9C05-4E8F-8D89-F62F40EE5BB9}"/>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xmlns="" id="{3525CD0A-1D6B-467D-9143-BFFF773B037B}"/>
              </a:ext>
            </a:extLst>
          </p:cNvPr>
          <p:cNvGrpSpPr/>
          <p:nvPr/>
        </p:nvGrpSpPr>
        <p:grpSpPr>
          <a:xfrm>
            <a:off x="2438818" y="4221771"/>
            <a:ext cx="357809" cy="437322"/>
            <a:chOff x="5208104" y="1749287"/>
            <a:chExt cx="477079" cy="437322"/>
          </a:xfrm>
        </p:grpSpPr>
        <p:sp>
          <p:nvSpPr>
            <p:cNvPr id="56" name="Flowchart: Connector 55">
              <a:extLst>
                <a:ext uri="{FF2B5EF4-FFF2-40B4-BE49-F238E27FC236}">
                  <a16:creationId xmlns:a16="http://schemas.microsoft.com/office/drawing/2014/main" xmlns="" id="{9530CF16-BCF9-4CC5-AFB9-5ABCC6197922}"/>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Connector 56">
              <a:extLst>
                <a:ext uri="{FF2B5EF4-FFF2-40B4-BE49-F238E27FC236}">
                  <a16:creationId xmlns:a16="http://schemas.microsoft.com/office/drawing/2014/main" xmlns="" id="{D6649CBA-292F-4D8A-A615-F7DA46FDA78C}"/>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xmlns="" id="{AEA981C6-FCBA-4ABE-ABF4-383023837B70}"/>
              </a:ext>
            </a:extLst>
          </p:cNvPr>
          <p:cNvGrpSpPr/>
          <p:nvPr/>
        </p:nvGrpSpPr>
        <p:grpSpPr>
          <a:xfrm>
            <a:off x="1684684" y="4201413"/>
            <a:ext cx="357809" cy="437322"/>
            <a:chOff x="5208104" y="1749287"/>
            <a:chExt cx="477079" cy="437322"/>
          </a:xfrm>
        </p:grpSpPr>
        <p:sp>
          <p:nvSpPr>
            <p:cNvPr id="59" name="Flowchart: Connector 58">
              <a:extLst>
                <a:ext uri="{FF2B5EF4-FFF2-40B4-BE49-F238E27FC236}">
                  <a16:creationId xmlns:a16="http://schemas.microsoft.com/office/drawing/2014/main" xmlns="" id="{619CEA9D-5976-42D2-8997-75106C7D5B9A}"/>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a:extLst>
                <a:ext uri="{FF2B5EF4-FFF2-40B4-BE49-F238E27FC236}">
                  <a16:creationId xmlns:a16="http://schemas.microsoft.com/office/drawing/2014/main" xmlns="" id="{83F1A68B-E89E-4A8F-86E1-B91C096E2575}"/>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xmlns="" id="{CF2FBC43-F925-4459-B7AE-7949920D1349}"/>
              </a:ext>
            </a:extLst>
          </p:cNvPr>
          <p:cNvGrpSpPr/>
          <p:nvPr/>
        </p:nvGrpSpPr>
        <p:grpSpPr>
          <a:xfrm>
            <a:off x="924340" y="4204255"/>
            <a:ext cx="357809" cy="437322"/>
            <a:chOff x="5208104" y="1749287"/>
            <a:chExt cx="477079" cy="437322"/>
          </a:xfrm>
        </p:grpSpPr>
        <p:sp>
          <p:nvSpPr>
            <p:cNvPr id="62" name="Flowchart: Connector 61">
              <a:extLst>
                <a:ext uri="{FF2B5EF4-FFF2-40B4-BE49-F238E27FC236}">
                  <a16:creationId xmlns:a16="http://schemas.microsoft.com/office/drawing/2014/main" xmlns="" id="{59F25AD5-62E3-4873-8E1E-892192E2BE43}"/>
                </a:ext>
              </a:extLst>
            </p:cNvPr>
            <p:cNvSpPr/>
            <p:nvPr/>
          </p:nvSpPr>
          <p:spPr>
            <a:xfrm>
              <a:off x="5208104" y="1749287"/>
              <a:ext cx="477079" cy="437322"/>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xmlns="" id="{F2877D3E-F146-4CDB-8ADC-7C621030BF80}"/>
                </a:ext>
              </a:extLst>
            </p:cNvPr>
            <p:cNvSpPr/>
            <p:nvPr/>
          </p:nvSpPr>
          <p:spPr>
            <a:xfrm>
              <a:off x="5347251" y="1863825"/>
              <a:ext cx="198783" cy="19878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65" name="Straight Arrow Connector 64">
            <a:extLst>
              <a:ext uri="{FF2B5EF4-FFF2-40B4-BE49-F238E27FC236}">
                <a16:creationId xmlns:a16="http://schemas.microsoft.com/office/drawing/2014/main" xmlns="" id="{63985E1D-4427-4110-9638-AC7EA7BADFE3}"/>
              </a:ext>
            </a:extLst>
          </p:cNvPr>
          <p:cNvCxnSpPr>
            <a:stCxn id="24" idx="4"/>
            <a:endCxn id="62" idx="0"/>
          </p:cNvCxnSpPr>
          <p:nvPr/>
        </p:nvCxnSpPr>
        <p:spPr>
          <a:xfrm flipH="1">
            <a:off x="1103244" y="3894717"/>
            <a:ext cx="536713" cy="309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A5A3AF23-5338-4F65-B155-B1F9CF163C28}"/>
              </a:ext>
            </a:extLst>
          </p:cNvPr>
          <p:cNvCxnSpPr>
            <a:stCxn id="24" idx="4"/>
            <a:endCxn id="59" idx="7"/>
          </p:cNvCxnSpPr>
          <p:nvPr/>
        </p:nvCxnSpPr>
        <p:spPr>
          <a:xfrm>
            <a:off x="1639957" y="3894717"/>
            <a:ext cx="350136" cy="37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4823A01D-7FD9-4E53-B6F5-513F86F1977D}"/>
              </a:ext>
            </a:extLst>
          </p:cNvPr>
          <p:cNvCxnSpPr>
            <a:stCxn id="21" idx="4"/>
            <a:endCxn id="56" idx="0"/>
          </p:cNvCxnSpPr>
          <p:nvPr/>
        </p:nvCxnSpPr>
        <p:spPr>
          <a:xfrm flipH="1">
            <a:off x="2617722" y="3870109"/>
            <a:ext cx="339170" cy="351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B450A8E6-6DB0-44F1-AC5D-CBDC24FA3F7E}"/>
              </a:ext>
            </a:extLst>
          </p:cNvPr>
          <p:cNvCxnSpPr>
            <a:stCxn id="21" idx="4"/>
            <a:endCxn id="53" idx="0"/>
          </p:cNvCxnSpPr>
          <p:nvPr/>
        </p:nvCxnSpPr>
        <p:spPr>
          <a:xfrm>
            <a:off x="2956892" y="3870109"/>
            <a:ext cx="337932" cy="363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C425EF23-7A8D-4033-94FB-DC1740EEC7D9}"/>
              </a:ext>
            </a:extLst>
          </p:cNvPr>
          <p:cNvCxnSpPr>
            <a:stCxn id="30" idx="4"/>
            <a:endCxn id="44" idx="7"/>
          </p:cNvCxnSpPr>
          <p:nvPr/>
        </p:nvCxnSpPr>
        <p:spPr>
          <a:xfrm flipH="1">
            <a:off x="6124769" y="3854962"/>
            <a:ext cx="246217" cy="364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15315ED7-B1A6-4C8A-8A94-23600494C61F}"/>
              </a:ext>
            </a:extLst>
          </p:cNvPr>
          <p:cNvCxnSpPr>
            <a:stCxn id="30" idx="4"/>
            <a:endCxn id="41" idx="1"/>
          </p:cNvCxnSpPr>
          <p:nvPr/>
        </p:nvCxnSpPr>
        <p:spPr>
          <a:xfrm>
            <a:off x="6370986" y="3854962"/>
            <a:ext cx="365482" cy="350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xmlns="" id="{7149D73D-EFE8-4EB4-81E8-78AC7408A04A}"/>
              </a:ext>
            </a:extLst>
          </p:cNvPr>
          <p:cNvCxnSpPr>
            <a:stCxn id="27" idx="4"/>
            <a:endCxn id="47" idx="0"/>
          </p:cNvCxnSpPr>
          <p:nvPr/>
        </p:nvCxnSpPr>
        <p:spPr>
          <a:xfrm>
            <a:off x="5123623" y="3856854"/>
            <a:ext cx="248477" cy="324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xmlns="" id="{19B82888-0823-4199-BA38-EE460F89EAEB}"/>
              </a:ext>
            </a:extLst>
          </p:cNvPr>
          <p:cNvCxnSpPr>
            <a:stCxn id="27" idx="4"/>
            <a:endCxn id="50" idx="7"/>
          </p:cNvCxnSpPr>
          <p:nvPr/>
        </p:nvCxnSpPr>
        <p:spPr>
          <a:xfrm flipH="1">
            <a:off x="4738261" y="3856854"/>
            <a:ext cx="385362" cy="362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ight Brace 81">
            <a:extLst>
              <a:ext uri="{FF2B5EF4-FFF2-40B4-BE49-F238E27FC236}">
                <a16:creationId xmlns:a16="http://schemas.microsoft.com/office/drawing/2014/main" xmlns="" id="{BED577B0-FC83-4C51-85DA-73248E1DFC32}"/>
              </a:ext>
            </a:extLst>
          </p:cNvPr>
          <p:cNvSpPr/>
          <p:nvPr/>
        </p:nvSpPr>
        <p:spPr>
          <a:xfrm>
            <a:off x="6115753" y="1590264"/>
            <a:ext cx="70708" cy="12286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ight Brace 3">
            <a:extLst>
              <a:ext uri="{FF2B5EF4-FFF2-40B4-BE49-F238E27FC236}">
                <a16:creationId xmlns:a16="http://schemas.microsoft.com/office/drawing/2014/main" xmlns="" id="{C2F2CD91-10AE-4FA1-BE09-BFAAF31010AA}"/>
              </a:ext>
            </a:extLst>
          </p:cNvPr>
          <p:cNvSpPr/>
          <p:nvPr/>
        </p:nvSpPr>
        <p:spPr>
          <a:xfrm>
            <a:off x="6736467" y="2788637"/>
            <a:ext cx="198617" cy="7586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ight Brace 4">
            <a:extLst>
              <a:ext uri="{FF2B5EF4-FFF2-40B4-BE49-F238E27FC236}">
                <a16:creationId xmlns:a16="http://schemas.microsoft.com/office/drawing/2014/main" xmlns="" id="{A6730546-3302-4BC3-B602-B828F0117B15}"/>
              </a:ext>
            </a:extLst>
          </p:cNvPr>
          <p:cNvSpPr/>
          <p:nvPr/>
        </p:nvSpPr>
        <p:spPr>
          <a:xfrm>
            <a:off x="7288093" y="3481683"/>
            <a:ext cx="186578" cy="9866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9765EE7-7BB4-40EC-A459-76410F337DBE}"/>
              </a:ext>
            </a:extLst>
          </p:cNvPr>
          <p:cNvSpPr txBox="1"/>
          <p:nvPr/>
        </p:nvSpPr>
        <p:spPr>
          <a:xfrm>
            <a:off x="6203035" y="1719642"/>
            <a:ext cx="17418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 2 = 2</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5E779F65-846B-4043-82FD-B46EA06FD076}"/>
              </a:ext>
            </a:extLst>
          </p:cNvPr>
          <p:cNvSpPr txBox="1"/>
          <p:nvPr/>
        </p:nvSpPr>
        <p:spPr>
          <a:xfrm>
            <a:off x="6370985" y="2875109"/>
            <a:ext cx="27690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2.2</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 2</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E16FB4B3-C059-4847-BC69-FF9410FCE0E8}"/>
              </a:ext>
            </a:extLst>
          </p:cNvPr>
          <p:cNvSpPr txBox="1"/>
          <p:nvPr/>
        </p:nvSpPr>
        <p:spPr>
          <a:xfrm>
            <a:off x="7102590" y="3721336"/>
            <a:ext cx="19618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2.2.2 = 8 = 2</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Brace 15">
            <a:extLst>
              <a:ext uri="{FF2B5EF4-FFF2-40B4-BE49-F238E27FC236}">
                <a16:creationId xmlns:a16="http://schemas.microsoft.com/office/drawing/2014/main" xmlns="" id="{B1F1C97A-D7A1-441D-9274-EA646BAEDA2C}"/>
              </a:ext>
            </a:extLst>
          </p:cNvPr>
          <p:cNvSpPr/>
          <p:nvPr/>
        </p:nvSpPr>
        <p:spPr>
          <a:xfrm>
            <a:off x="7288093" y="4928532"/>
            <a:ext cx="316834" cy="13920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941E03E0-C4BB-46B1-A268-2502FC8ED3CB}"/>
              </a:ext>
            </a:extLst>
          </p:cNvPr>
          <p:cNvSpPr txBox="1"/>
          <p:nvPr/>
        </p:nvSpPr>
        <p:spPr>
          <a:xfrm>
            <a:off x="7446510" y="5013176"/>
            <a:ext cx="15923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332E548B-FA51-4B66-AC09-071F048BE45F}"/>
              </a:ext>
            </a:extLst>
          </p:cNvPr>
          <p:cNvSpPr/>
          <p:nvPr/>
        </p:nvSpPr>
        <p:spPr>
          <a:xfrm>
            <a:off x="330240" y="5095800"/>
            <a:ext cx="3099788" cy="1412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ra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n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phân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chia = 2</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cs typeface="Times New Roman" panose="02020603050405020304" pitchFamily="18" charset="0"/>
              </a:rPr>
              <a:t>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64" name="Straight Connector 63">
            <a:extLst>
              <a:ext uri="{FF2B5EF4-FFF2-40B4-BE49-F238E27FC236}">
                <a16:creationId xmlns:a16="http://schemas.microsoft.com/office/drawing/2014/main" xmlns="" id="{F3AB6782-1C68-484F-A648-5577DFF7F672}"/>
              </a:ext>
            </a:extLst>
          </p:cNvPr>
          <p:cNvCxnSpPr>
            <a:cxnSpLocks/>
          </p:cNvCxnSpPr>
          <p:nvPr/>
        </p:nvCxnSpPr>
        <p:spPr>
          <a:xfrm flipH="1">
            <a:off x="6672777" y="4579099"/>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xmlns="" id="{F345F393-3077-4B08-A2E9-0C209CD231F2}"/>
              </a:ext>
            </a:extLst>
          </p:cNvPr>
          <p:cNvCxnSpPr>
            <a:cxnSpLocks/>
          </p:cNvCxnSpPr>
          <p:nvPr/>
        </p:nvCxnSpPr>
        <p:spPr>
          <a:xfrm>
            <a:off x="6782105" y="4581314"/>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DDE3D4A2-29AC-481A-884E-E6502CC132BC}"/>
              </a:ext>
            </a:extLst>
          </p:cNvPr>
          <p:cNvCxnSpPr/>
          <p:nvPr/>
        </p:nvCxnSpPr>
        <p:spPr>
          <a:xfrm flipH="1">
            <a:off x="5803101" y="4612231"/>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xmlns="" id="{A3129612-16BC-4BF4-95EC-DD2E5632AC5C}"/>
              </a:ext>
            </a:extLst>
          </p:cNvPr>
          <p:cNvCxnSpPr>
            <a:cxnSpLocks/>
          </p:cNvCxnSpPr>
          <p:nvPr/>
        </p:nvCxnSpPr>
        <p:spPr>
          <a:xfrm>
            <a:off x="5912429" y="4614446"/>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58526BE7-D186-4178-A9B9-729F1241D70F}"/>
              </a:ext>
            </a:extLst>
          </p:cNvPr>
          <p:cNvCxnSpPr/>
          <p:nvPr/>
        </p:nvCxnSpPr>
        <p:spPr>
          <a:xfrm flipH="1">
            <a:off x="5223012" y="4632111"/>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xmlns="" id="{C5D83A24-30AA-4DA3-A8CB-6E6188C1E11B}"/>
              </a:ext>
            </a:extLst>
          </p:cNvPr>
          <p:cNvCxnSpPr>
            <a:cxnSpLocks/>
          </p:cNvCxnSpPr>
          <p:nvPr/>
        </p:nvCxnSpPr>
        <p:spPr>
          <a:xfrm>
            <a:off x="5330989" y="4621074"/>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D7A95C7C-DA78-42AD-BBB0-5DB6D95C8728}"/>
              </a:ext>
            </a:extLst>
          </p:cNvPr>
          <p:cNvCxnSpPr/>
          <p:nvPr/>
        </p:nvCxnSpPr>
        <p:spPr>
          <a:xfrm flipH="1">
            <a:off x="4475312" y="4598983"/>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xmlns="" id="{84B45EA3-A059-4B38-B7C6-2F0380D5B1A8}"/>
              </a:ext>
            </a:extLst>
          </p:cNvPr>
          <p:cNvCxnSpPr>
            <a:cxnSpLocks/>
          </p:cNvCxnSpPr>
          <p:nvPr/>
        </p:nvCxnSpPr>
        <p:spPr>
          <a:xfrm>
            <a:off x="4571997" y="4601198"/>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9B63BEC8-3E53-414E-B640-B1C89CBA5753}"/>
              </a:ext>
            </a:extLst>
          </p:cNvPr>
          <p:cNvCxnSpPr/>
          <p:nvPr/>
        </p:nvCxnSpPr>
        <p:spPr>
          <a:xfrm flipH="1">
            <a:off x="3168316" y="4632115"/>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xmlns="" id="{B90B6D57-909B-4838-A0AD-3AC0DEA47B57}"/>
              </a:ext>
            </a:extLst>
          </p:cNvPr>
          <p:cNvCxnSpPr>
            <a:cxnSpLocks/>
          </p:cNvCxnSpPr>
          <p:nvPr/>
        </p:nvCxnSpPr>
        <p:spPr>
          <a:xfrm>
            <a:off x="3277645" y="4621078"/>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BE23C9B1-A326-46AD-8757-23DF52061988}"/>
              </a:ext>
            </a:extLst>
          </p:cNvPr>
          <p:cNvCxnSpPr/>
          <p:nvPr/>
        </p:nvCxnSpPr>
        <p:spPr>
          <a:xfrm flipH="1">
            <a:off x="2487486" y="4638743"/>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xmlns="" id="{3088A24D-2D56-4CAE-934C-5A2BE99C3460}"/>
              </a:ext>
            </a:extLst>
          </p:cNvPr>
          <p:cNvCxnSpPr>
            <a:cxnSpLocks/>
          </p:cNvCxnSpPr>
          <p:nvPr/>
        </p:nvCxnSpPr>
        <p:spPr>
          <a:xfrm>
            <a:off x="2596814" y="4640958"/>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E178EDB8-1EB0-4995-B52D-3CFA27C8FA1E}"/>
              </a:ext>
            </a:extLst>
          </p:cNvPr>
          <p:cNvCxnSpPr/>
          <p:nvPr/>
        </p:nvCxnSpPr>
        <p:spPr>
          <a:xfrm flipH="1">
            <a:off x="1737082" y="4632119"/>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xmlns="" id="{4FCBDC80-E7E1-4A5C-8563-87166458A041}"/>
              </a:ext>
            </a:extLst>
          </p:cNvPr>
          <p:cNvCxnSpPr>
            <a:cxnSpLocks/>
          </p:cNvCxnSpPr>
          <p:nvPr/>
        </p:nvCxnSpPr>
        <p:spPr>
          <a:xfrm>
            <a:off x="1846411" y="4634334"/>
            <a:ext cx="170355" cy="24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F4FB8B56-891B-49B0-BFE6-869A93F12B20}"/>
              </a:ext>
            </a:extLst>
          </p:cNvPr>
          <p:cNvCxnSpPr/>
          <p:nvPr/>
        </p:nvCxnSpPr>
        <p:spPr>
          <a:xfrm flipH="1">
            <a:off x="976740" y="4638747"/>
            <a:ext cx="126505" cy="257945"/>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xmlns="" id="{AE798B2E-49E6-43A6-ADE1-BA681C49B237}"/>
              </a:ext>
            </a:extLst>
          </p:cNvPr>
          <p:cNvCxnSpPr>
            <a:cxnSpLocks/>
          </p:cNvCxnSpPr>
          <p:nvPr/>
        </p:nvCxnSpPr>
        <p:spPr>
          <a:xfrm>
            <a:off x="1086068" y="4640962"/>
            <a:ext cx="170355" cy="246408"/>
          </a:xfrm>
          <a:prstGeom prst="line">
            <a:avLst/>
          </a:prstGeom>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xmlns="" id="{D5F594B2-8E0C-4602-AB7A-573BF8C09017}"/>
              </a:ext>
            </a:extLst>
          </p:cNvPr>
          <p:cNvSpPr txBox="1"/>
          <p:nvPr/>
        </p:nvSpPr>
        <p:spPr>
          <a:xfrm>
            <a:off x="6736468" y="5165566"/>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6" name="TextBox 125">
            <a:extLst>
              <a:ext uri="{FF2B5EF4-FFF2-40B4-BE49-F238E27FC236}">
                <a16:creationId xmlns:a16="http://schemas.microsoft.com/office/drawing/2014/main" xmlns="" id="{09E044FD-22FB-48E7-952F-6506BB635818}"/>
              </a:ext>
            </a:extLst>
          </p:cNvPr>
          <p:cNvSpPr txBox="1"/>
          <p:nvPr/>
        </p:nvSpPr>
        <p:spPr>
          <a:xfrm>
            <a:off x="5886671" y="5185446"/>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7" name="TextBox 126">
            <a:extLst>
              <a:ext uri="{FF2B5EF4-FFF2-40B4-BE49-F238E27FC236}">
                <a16:creationId xmlns:a16="http://schemas.microsoft.com/office/drawing/2014/main" xmlns="" id="{8DD944F1-AD21-48C1-99BD-45FAD22FA046}"/>
              </a:ext>
            </a:extLst>
          </p:cNvPr>
          <p:cNvSpPr txBox="1"/>
          <p:nvPr/>
        </p:nvSpPr>
        <p:spPr>
          <a:xfrm>
            <a:off x="5265475" y="5192145"/>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8" name="TextBox 127">
            <a:extLst>
              <a:ext uri="{FF2B5EF4-FFF2-40B4-BE49-F238E27FC236}">
                <a16:creationId xmlns:a16="http://schemas.microsoft.com/office/drawing/2014/main" xmlns="" id="{287CF1BF-94E3-4933-9000-A0250049660C}"/>
              </a:ext>
            </a:extLst>
          </p:cNvPr>
          <p:cNvSpPr txBox="1"/>
          <p:nvPr/>
        </p:nvSpPr>
        <p:spPr>
          <a:xfrm>
            <a:off x="4427243" y="5185446"/>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9" name="TextBox 128">
            <a:extLst>
              <a:ext uri="{FF2B5EF4-FFF2-40B4-BE49-F238E27FC236}">
                <a16:creationId xmlns:a16="http://schemas.microsoft.com/office/drawing/2014/main" xmlns="" id="{55E89E2A-E4B3-4481-AE48-6A58D8CF674B}"/>
              </a:ext>
            </a:extLst>
          </p:cNvPr>
          <p:cNvSpPr txBox="1"/>
          <p:nvPr/>
        </p:nvSpPr>
        <p:spPr>
          <a:xfrm>
            <a:off x="6744781" y="5589875"/>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0" name="TextBox 129">
            <a:extLst>
              <a:ext uri="{FF2B5EF4-FFF2-40B4-BE49-F238E27FC236}">
                <a16:creationId xmlns:a16="http://schemas.microsoft.com/office/drawing/2014/main" xmlns="" id="{4CFD8446-E6D1-411D-AC06-0A0415B1F680}"/>
              </a:ext>
            </a:extLst>
          </p:cNvPr>
          <p:cNvSpPr txBox="1"/>
          <p:nvPr/>
        </p:nvSpPr>
        <p:spPr>
          <a:xfrm>
            <a:off x="5911148" y="5627231"/>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1" name="TextBox 130">
            <a:extLst>
              <a:ext uri="{FF2B5EF4-FFF2-40B4-BE49-F238E27FC236}">
                <a16:creationId xmlns:a16="http://schemas.microsoft.com/office/drawing/2014/main" xmlns="" id="{88A9B378-9B59-4AEE-8E91-C5187914D7D1}"/>
              </a:ext>
            </a:extLst>
          </p:cNvPr>
          <p:cNvSpPr txBox="1"/>
          <p:nvPr/>
        </p:nvSpPr>
        <p:spPr>
          <a:xfrm>
            <a:off x="5283997" y="5627666"/>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2" name="TextBox 131">
            <a:extLst>
              <a:ext uri="{FF2B5EF4-FFF2-40B4-BE49-F238E27FC236}">
                <a16:creationId xmlns:a16="http://schemas.microsoft.com/office/drawing/2014/main" xmlns="" id="{FA54D378-236B-4181-97A5-C653EEE8EF75}"/>
              </a:ext>
            </a:extLst>
          </p:cNvPr>
          <p:cNvSpPr txBox="1"/>
          <p:nvPr/>
        </p:nvSpPr>
        <p:spPr>
          <a:xfrm>
            <a:off x="4405736" y="5594534"/>
            <a:ext cx="357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xmlns="" val="30494659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down)">
                                      <p:cBhvr>
                                        <p:cTn id="33" dur="500"/>
                                        <p:tgtEl>
                                          <p:spTgt spid="8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par>
                                <p:cTn id="60" presetID="22" presetClass="entr" presetSubtype="4"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barn(inVertical)">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barn(inVertical)">
                                      <p:cBhvr>
                                        <p:cTn id="75" dur="500"/>
                                        <p:tgtEl>
                                          <p:spTgt spid="65"/>
                                        </p:tgtEl>
                                      </p:cBhvr>
                                    </p:animEffect>
                                  </p:childTnLst>
                                </p:cTn>
                              </p:par>
                              <p:par>
                                <p:cTn id="76" presetID="16" presetClass="entr" presetSubtype="21" fill="hold"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barn(inVertical)">
                                      <p:cBhvr>
                                        <p:cTn id="78" dur="500"/>
                                        <p:tgtEl>
                                          <p:spTgt spid="61"/>
                                        </p:tgtEl>
                                      </p:cBhvr>
                                    </p:animEffect>
                                  </p:childTnLst>
                                </p:cTn>
                              </p:par>
                              <p:par>
                                <p:cTn id="79" presetID="16" presetClass="entr" presetSubtype="21"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barn(inVertical)">
                                      <p:cBhvr>
                                        <p:cTn id="81" dur="500"/>
                                        <p:tgtEl>
                                          <p:spTgt spid="67"/>
                                        </p:tgtEl>
                                      </p:cBhvr>
                                    </p:animEffect>
                                  </p:childTnLst>
                                </p:cTn>
                              </p:par>
                              <p:par>
                                <p:cTn id="82" presetID="16" presetClass="entr" presetSubtype="21"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par>
                                <p:cTn id="85" presetID="16" presetClass="entr" presetSubtype="21"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barn(inVertical)">
                                      <p:cBhvr>
                                        <p:cTn id="87" dur="500"/>
                                        <p:tgtEl>
                                          <p:spTgt spid="69"/>
                                        </p:tgtEl>
                                      </p:cBhvr>
                                    </p:animEffect>
                                  </p:childTnLst>
                                </p:cTn>
                              </p:par>
                              <p:par>
                                <p:cTn id="88" presetID="16" presetClass="entr" presetSubtype="21"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arn(inVertical)">
                                      <p:cBhvr>
                                        <p:cTn id="90" dur="500"/>
                                        <p:tgtEl>
                                          <p:spTgt spid="55"/>
                                        </p:tgtEl>
                                      </p:cBhvr>
                                    </p:animEffect>
                                  </p:childTnLst>
                                </p:cTn>
                              </p:par>
                              <p:par>
                                <p:cTn id="91" presetID="16" presetClass="entr" presetSubtype="21" fill="hold"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barn(inVertical)">
                                      <p:cBhvr>
                                        <p:cTn id="93" dur="500"/>
                                        <p:tgtEl>
                                          <p:spTgt spid="71"/>
                                        </p:tgtEl>
                                      </p:cBhvr>
                                    </p:animEffect>
                                  </p:childTnLst>
                                </p:cTn>
                              </p:par>
                              <p:par>
                                <p:cTn id="94" presetID="16" presetClass="entr" presetSubtype="21" fill="hold"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arn(inVertical)">
                                      <p:cBhvr>
                                        <p:cTn id="96" dur="500"/>
                                        <p:tgtEl>
                                          <p:spTgt spid="52"/>
                                        </p:tgtEl>
                                      </p:cBhvr>
                                    </p:animEffect>
                                  </p:childTnLst>
                                </p:cTn>
                              </p:par>
                              <p:par>
                                <p:cTn id="97" presetID="16" presetClass="entr" presetSubtype="21"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barn(inVertical)">
                                      <p:cBhvr>
                                        <p:cTn id="99" dur="500"/>
                                        <p:tgtEl>
                                          <p:spTgt spid="81"/>
                                        </p:tgtEl>
                                      </p:cBhvr>
                                    </p:animEffect>
                                  </p:childTnLst>
                                </p:cTn>
                              </p:par>
                              <p:par>
                                <p:cTn id="100" presetID="16" presetClass="entr" presetSubtype="21" fill="hold"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par>
                                <p:cTn id="103" presetID="16" presetClass="entr" presetSubtype="21" fill="hold" nodeType="with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barn(inVertical)">
                                      <p:cBhvr>
                                        <p:cTn id="105" dur="500"/>
                                        <p:tgtEl>
                                          <p:spTgt spid="79"/>
                                        </p:tgtEl>
                                      </p:cBhvr>
                                    </p:animEffect>
                                  </p:childTnLst>
                                </p:cTn>
                              </p:par>
                              <p:par>
                                <p:cTn id="106" presetID="16" presetClass="entr" presetSubtype="21"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barn(inVertical)">
                                      <p:cBhvr>
                                        <p:cTn id="108" dur="500"/>
                                        <p:tgtEl>
                                          <p:spTgt spid="46"/>
                                        </p:tgtEl>
                                      </p:cBhvr>
                                    </p:animEffect>
                                  </p:childTnLst>
                                </p:cTn>
                              </p:par>
                              <p:par>
                                <p:cTn id="109" presetID="16" presetClass="entr" presetSubtype="21" fill="hold"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barn(inVertical)">
                                      <p:cBhvr>
                                        <p:cTn id="111" dur="500"/>
                                        <p:tgtEl>
                                          <p:spTgt spid="73"/>
                                        </p:tgtEl>
                                      </p:cBhvr>
                                    </p:animEffect>
                                  </p:childTnLst>
                                </p:cTn>
                              </p:par>
                              <p:par>
                                <p:cTn id="112" presetID="16" presetClass="entr" presetSubtype="21" fill="hold"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barn(inVertical)">
                                      <p:cBhvr>
                                        <p:cTn id="114" dur="500"/>
                                        <p:tgtEl>
                                          <p:spTgt spid="43"/>
                                        </p:tgtEl>
                                      </p:cBhvr>
                                    </p:animEffect>
                                  </p:childTnLst>
                                </p:cTn>
                              </p:par>
                              <p:par>
                                <p:cTn id="115" presetID="16" presetClass="entr" presetSubtype="21" fill="hold" nodeType="with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barn(inVertical)">
                                      <p:cBhvr>
                                        <p:cTn id="117" dur="500"/>
                                        <p:tgtEl>
                                          <p:spTgt spid="75"/>
                                        </p:tgtEl>
                                      </p:cBhvr>
                                    </p:animEffect>
                                  </p:childTnLst>
                                </p:cTn>
                              </p:par>
                              <p:par>
                                <p:cTn id="118" presetID="16" presetClass="entr" presetSubtype="21" fill="hold" nodeType="with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barn(inVertical)">
                                      <p:cBhvr>
                                        <p:cTn id="120" dur="500"/>
                                        <p:tgtEl>
                                          <p:spTgt spid="4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barn(inVertical)">
                                      <p:cBhvr>
                                        <p:cTn id="125" dur="500"/>
                                        <p:tgtEl>
                                          <p:spTgt spid="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barn(inVertical)">
                                      <p:cBhvr>
                                        <p:cTn id="128" dur="500"/>
                                        <p:tgtEl>
                                          <p:spTgt spid="68"/>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barn(inVertical)">
                                      <p:cBhvr>
                                        <p:cTn id="133" dur="500"/>
                                        <p:tgtEl>
                                          <p:spTgt spid="72"/>
                                        </p:tgtEl>
                                      </p:cBhvr>
                                    </p:animEffect>
                                  </p:childTnLst>
                                </p:cTn>
                              </p:par>
                              <p:par>
                                <p:cTn id="134" presetID="16" presetClass="entr" presetSubtype="21"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barn(inVertical)">
                                      <p:cBhvr>
                                        <p:cTn id="136" dur="500"/>
                                        <p:tgtEl>
                                          <p:spTgt spid="64"/>
                                        </p:tgtEl>
                                      </p:cBhvr>
                                    </p:animEffect>
                                  </p:childTnLst>
                                </p:cTn>
                              </p:par>
                              <p:par>
                                <p:cTn id="137" presetID="16" presetClass="entr" presetSubtype="21" fill="hold" nodeType="withEffect">
                                  <p:stCondLst>
                                    <p:cond delay="0"/>
                                  </p:stCondLst>
                                  <p:childTnLst>
                                    <p:set>
                                      <p:cBhvr>
                                        <p:cTn id="138" dur="1" fill="hold">
                                          <p:stCondLst>
                                            <p:cond delay="0"/>
                                          </p:stCondLst>
                                        </p:cTn>
                                        <p:tgtEl>
                                          <p:spTgt spid="113"/>
                                        </p:tgtEl>
                                        <p:attrNameLst>
                                          <p:attrName>style.visibility</p:attrName>
                                        </p:attrNameLst>
                                      </p:cBhvr>
                                      <p:to>
                                        <p:strVal val="visible"/>
                                      </p:to>
                                    </p:set>
                                    <p:animEffect transition="in" filter="barn(inVertical)">
                                      <p:cBhvr>
                                        <p:cTn id="139" dur="500"/>
                                        <p:tgtEl>
                                          <p:spTgt spid="113"/>
                                        </p:tgtEl>
                                      </p:cBhvr>
                                    </p:animEffect>
                                  </p:childTnLst>
                                </p:cTn>
                              </p:par>
                              <p:par>
                                <p:cTn id="140" presetID="16" presetClass="entr" presetSubtype="21" fill="hold" nodeType="withEffect">
                                  <p:stCondLst>
                                    <p:cond delay="0"/>
                                  </p:stCondLst>
                                  <p:childTnLst>
                                    <p:set>
                                      <p:cBhvr>
                                        <p:cTn id="141" dur="1" fill="hold">
                                          <p:stCondLst>
                                            <p:cond delay="0"/>
                                          </p:stCondLst>
                                        </p:cTn>
                                        <p:tgtEl>
                                          <p:spTgt spid="111"/>
                                        </p:tgtEl>
                                        <p:attrNameLst>
                                          <p:attrName>style.visibility</p:attrName>
                                        </p:attrNameLst>
                                      </p:cBhvr>
                                      <p:to>
                                        <p:strVal val="visible"/>
                                      </p:to>
                                    </p:set>
                                    <p:animEffect transition="in" filter="barn(inVertical)">
                                      <p:cBhvr>
                                        <p:cTn id="142" dur="500"/>
                                        <p:tgtEl>
                                          <p:spTgt spid="111"/>
                                        </p:tgtEl>
                                      </p:cBhvr>
                                    </p:animEffect>
                                  </p:childTnLst>
                                </p:cTn>
                              </p:par>
                              <p:par>
                                <p:cTn id="143" presetID="16" presetClass="entr" presetSubtype="21" fill="hold" nodeType="withEffect">
                                  <p:stCondLst>
                                    <p:cond delay="0"/>
                                  </p:stCondLst>
                                  <p:childTnLst>
                                    <p:set>
                                      <p:cBhvr>
                                        <p:cTn id="144" dur="1" fill="hold">
                                          <p:stCondLst>
                                            <p:cond delay="0"/>
                                          </p:stCondLst>
                                        </p:cTn>
                                        <p:tgtEl>
                                          <p:spTgt spid="115"/>
                                        </p:tgtEl>
                                        <p:attrNameLst>
                                          <p:attrName>style.visibility</p:attrName>
                                        </p:attrNameLst>
                                      </p:cBhvr>
                                      <p:to>
                                        <p:strVal val="visible"/>
                                      </p:to>
                                    </p:set>
                                    <p:animEffect transition="in" filter="barn(inVertical)">
                                      <p:cBhvr>
                                        <p:cTn id="145" dur="500"/>
                                        <p:tgtEl>
                                          <p:spTgt spid="115"/>
                                        </p:tgtEl>
                                      </p:cBhvr>
                                    </p:animEffect>
                                  </p:childTnLst>
                                </p:cTn>
                              </p:par>
                              <p:par>
                                <p:cTn id="146" presetID="16" presetClass="entr" presetSubtype="21" fill="hold" nodeType="withEffect">
                                  <p:stCondLst>
                                    <p:cond delay="0"/>
                                  </p:stCondLst>
                                  <p:childTnLst>
                                    <p:set>
                                      <p:cBhvr>
                                        <p:cTn id="147" dur="1" fill="hold">
                                          <p:stCondLst>
                                            <p:cond delay="0"/>
                                          </p:stCondLst>
                                        </p:cTn>
                                        <p:tgtEl>
                                          <p:spTgt spid="114"/>
                                        </p:tgtEl>
                                        <p:attrNameLst>
                                          <p:attrName>style.visibility</p:attrName>
                                        </p:attrNameLst>
                                      </p:cBhvr>
                                      <p:to>
                                        <p:strVal val="visible"/>
                                      </p:to>
                                    </p:set>
                                    <p:animEffect transition="in" filter="barn(inVertical)">
                                      <p:cBhvr>
                                        <p:cTn id="148" dur="500"/>
                                        <p:tgtEl>
                                          <p:spTgt spid="114"/>
                                        </p:tgtEl>
                                      </p:cBhvr>
                                    </p:animEffect>
                                  </p:childTnLst>
                                </p:cTn>
                              </p:par>
                              <p:par>
                                <p:cTn id="149" presetID="16" presetClass="entr" presetSubtype="21" fill="hold" nodeType="withEffect">
                                  <p:stCondLst>
                                    <p:cond delay="0"/>
                                  </p:stCondLst>
                                  <p:childTnLst>
                                    <p:set>
                                      <p:cBhvr>
                                        <p:cTn id="150" dur="1" fill="hold">
                                          <p:stCondLst>
                                            <p:cond delay="0"/>
                                          </p:stCondLst>
                                        </p:cTn>
                                        <p:tgtEl>
                                          <p:spTgt spid="117"/>
                                        </p:tgtEl>
                                        <p:attrNameLst>
                                          <p:attrName>style.visibility</p:attrName>
                                        </p:attrNameLst>
                                      </p:cBhvr>
                                      <p:to>
                                        <p:strVal val="visible"/>
                                      </p:to>
                                    </p:set>
                                    <p:animEffect transition="in" filter="barn(inVertical)">
                                      <p:cBhvr>
                                        <p:cTn id="151" dur="500"/>
                                        <p:tgtEl>
                                          <p:spTgt spid="117"/>
                                        </p:tgtEl>
                                      </p:cBhvr>
                                    </p:animEffect>
                                  </p:childTnLst>
                                </p:cTn>
                              </p:par>
                              <p:par>
                                <p:cTn id="152" presetID="16" presetClass="entr" presetSubtype="21" fill="hold" nodeType="withEffect">
                                  <p:stCondLst>
                                    <p:cond delay="0"/>
                                  </p:stCondLst>
                                  <p:childTnLst>
                                    <p:set>
                                      <p:cBhvr>
                                        <p:cTn id="153" dur="1" fill="hold">
                                          <p:stCondLst>
                                            <p:cond delay="0"/>
                                          </p:stCondLst>
                                        </p:cTn>
                                        <p:tgtEl>
                                          <p:spTgt spid="116"/>
                                        </p:tgtEl>
                                        <p:attrNameLst>
                                          <p:attrName>style.visibility</p:attrName>
                                        </p:attrNameLst>
                                      </p:cBhvr>
                                      <p:to>
                                        <p:strVal val="visible"/>
                                      </p:to>
                                    </p:set>
                                    <p:animEffect transition="in" filter="barn(inVertical)">
                                      <p:cBhvr>
                                        <p:cTn id="154" dur="500"/>
                                        <p:tgtEl>
                                          <p:spTgt spid="116"/>
                                        </p:tgtEl>
                                      </p:cBhvr>
                                    </p:animEffect>
                                  </p:childTnLst>
                                </p:cTn>
                              </p:par>
                              <p:par>
                                <p:cTn id="155" presetID="16" presetClass="entr" presetSubtype="21" fill="hold" nodeType="withEffect">
                                  <p:stCondLst>
                                    <p:cond delay="0"/>
                                  </p:stCondLst>
                                  <p:childTnLst>
                                    <p:set>
                                      <p:cBhvr>
                                        <p:cTn id="156" dur="1" fill="hold">
                                          <p:stCondLst>
                                            <p:cond delay="0"/>
                                          </p:stCondLst>
                                        </p:cTn>
                                        <p:tgtEl>
                                          <p:spTgt spid="119"/>
                                        </p:tgtEl>
                                        <p:attrNameLst>
                                          <p:attrName>style.visibility</p:attrName>
                                        </p:attrNameLst>
                                      </p:cBhvr>
                                      <p:to>
                                        <p:strVal val="visible"/>
                                      </p:to>
                                    </p:set>
                                    <p:animEffect transition="in" filter="barn(inVertical)">
                                      <p:cBhvr>
                                        <p:cTn id="157" dur="500"/>
                                        <p:tgtEl>
                                          <p:spTgt spid="119"/>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8"/>
                                        </p:tgtEl>
                                        <p:attrNameLst>
                                          <p:attrName>style.visibility</p:attrName>
                                        </p:attrNameLst>
                                      </p:cBhvr>
                                      <p:to>
                                        <p:strVal val="visible"/>
                                      </p:to>
                                    </p:set>
                                    <p:animEffect transition="in" filter="barn(inVertical)">
                                      <p:cBhvr>
                                        <p:cTn id="160" dur="500"/>
                                        <p:tgtEl>
                                          <p:spTgt spid="118"/>
                                        </p:tgtEl>
                                      </p:cBhvr>
                                    </p:animEffect>
                                  </p:childTnLst>
                                </p:cTn>
                              </p:par>
                              <p:par>
                                <p:cTn id="161" presetID="16" presetClass="entr" presetSubtype="21" fill="hold" nodeType="withEffect">
                                  <p:stCondLst>
                                    <p:cond delay="0"/>
                                  </p:stCondLst>
                                  <p:childTnLst>
                                    <p:set>
                                      <p:cBhvr>
                                        <p:cTn id="162" dur="1" fill="hold">
                                          <p:stCondLst>
                                            <p:cond delay="0"/>
                                          </p:stCondLst>
                                        </p:cTn>
                                        <p:tgtEl>
                                          <p:spTgt spid="121"/>
                                        </p:tgtEl>
                                        <p:attrNameLst>
                                          <p:attrName>style.visibility</p:attrName>
                                        </p:attrNameLst>
                                      </p:cBhvr>
                                      <p:to>
                                        <p:strVal val="visible"/>
                                      </p:to>
                                    </p:set>
                                    <p:animEffect transition="in" filter="barn(inVertical)">
                                      <p:cBhvr>
                                        <p:cTn id="163" dur="500"/>
                                        <p:tgtEl>
                                          <p:spTgt spid="121"/>
                                        </p:tgtEl>
                                      </p:cBhvr>
                                    </p:animEffect>
                                  </p:childTnLst>
                                </p:cTn>
                              </p:par>
                              <p:par>
                                <p:cTn id="164" presetID="16" presetClass="entr" presetSubtype="21" fill="hold" nodeType="withEffect">
                                  <p:stCondLst>
                                    <p:cond delay="0"/>
                                  </p:stCondLst>
                                  <p:childTnLst>
                                    <p:set>
                                      <p:cBhvr>
                                        <p:cTn id="165" dur="1" fill="hold">
                                          <p:stCondLst>
                                            <p:cond delay="0"/>
                                          </p:stCondLst>
                                        </p:cTn>
                                        <p:tgtEl>
                                          <p:spTgt spid="120"/>
                                        </p:tgtEl>
                                        <p:attrNameLst>
                                          <p:attrName>style.visibility</p:attrName>
                                        </p:attrNameLst>
                                      </p:cBhvr>
                                      <p:to>
                                        <p:strVal val="visible"/>
                                      </p:to>
                                    </p:set>
                                    <p:animEffect transition="in" filter="barn(inVertical)">
                                      <p:cBhvr>
                                        <p:cTn id="166" dur="500"/>
                                        <p:tgtEl>
                                          <p:spTgt spid="120"/>
                                        </p:tgtEl>
                                      </p:cBhvr>
                                    </p:animEffect>
                                  </p:childTnLst>
                                </p:cTn>
                              </p:par>
                              <p:par>
                                <p:cTn id="167" presetID="16" presetClass="entr" presetSubtype="21" fill="hold" nodeType="withEffect">
                                  <p:stCondLst>
                                    <p:cond delay="0"/>
                                  </p:stCondLst>
                                  <p:childTnLst>
                                    <p:set>
                                      <p:cBhvr>
                                        <p:cTn id="168" dur="1" fill="hold">
                                          <p:stCondLst>
                                            <p:cond delay="0"/>
                                          </p:stCondLst>
                                        </p:cTn>
                                        <p:tgtEl>
                                          <p:spTgt spid="123"/>
                                        </p:tgtEl>
                                        <p:attrNameLst>
                                          <p:attrName>style.visibility</p:attrName>
                                        </p:attrNameLst>
                                      </p:cBhvr>
                                      <p:to>
                                        <p:strVal val="visible"/>
                                      </p:to>
                                    </p:set>
                                    <p:animEffect transition="in" filter="barn(inVertical)">
                                      <p:cBhvr>
                                        <p:cTn id="169" dur="500"/>
                                        <p:tgtEl>
                                          <p:spTgt spid="123"/>
                                        </p:tgtEl>
                                      </p:cBhvr>
                                    </p:animEffect>
                                  </p:childTnLst>
                                </p:cTn>
                              </p:par>
                              <p:par>
                                <p:cTn id="170" presetID="16" presetClass="entr" presetSubtype="21" fill="hold" nodeType="withEffect">
                                  <p:stCondLst>
                                    <p:cond delay="0"/>
                                  </p:stCondLst>
                                  <p:childTnLst>
                                    <p:set>
                                      <p:cBhvr>
                                        <p:cTn id="171" dur="1" fill="hold">
                                          <p:stCondLst>
                                            <p:cond delay="0"/>
                                          </p:stCondLst>
                                        </p:cTn>
                                        <p:tgtEl>
                                          <p:spTgt spid="122"/>
                                        </p:tgtEl>
                                        <p:attrNameLst>
                                          <p:attrName>style.visibility</p:attrName>
                                        </p:attrNameLst>
                                      </p:cBhvr>
                                      <p:to>
                                        <p:strVal val="visible"/>
                                      </p:to>
                                    </p:set>
                                    <p:animEffect transition="in" filter="barn(inVertical)">
                                      <p:cBhvr>
                                        <p:cTn id="172" dur="500"/>
                                        <p:tgtEl>
                                          <p:spTgt spid="122"/>
                                        </p:tgtEl>
                                      </p:cBhvr>
                                    </p:animEffect>
                                  </p:childTnLst>
                                </p:cTn>
                              </p:par>
                              <p:par>
                                <p:cTn id="173" presetID="16" presetClass="entr" presetSubtype="21" fill="hold" nodeType="withEffect">
                                  <p:stCondLst>
                                    <p:cond delay="0"/>
                                  </p:stCondLst>
                                  <p:childTnLst>
                                    <p:set>
                                      <p:cBhvr>
                                        <p:cTn id="174" dur="1" fill="hold">
                                          <p:stCondLst>
                                            <p:cond delay="0"/>
                                          </p:stCondLst>
                                        </p:cTn>
                                        <p:tgtEl>
                                          <p:spTgt spid="125"/>
                                        </p:tgtEl>
                                        <p:attrNameLst>
                                          <p:attrName>style.visibility</p:attrName>
                                        </p:attrNameLst>
                                      </p:cBhvr>
                                      <p:to>
                                        <p:strVal val="visible"/>
                                      </p:to>
                                    </p:set>
                                    <p:animEffect transition="in" filter="barn(inVertical)">
                                      <p:cBhvr>
                                        <p:cTn id="175" dur="500"/>
                                        <p:tgtEl>
                                          <p:spTgt spid="125"/>
                                        </p:tgtEl>
                                      </p:cBhvr>
                                    </p:animEffect>
                                  </p:childTnLst>
                                </p:cTn>
                              </p:par>
                              <p:par>
                                <p:cTn id="176" presetID="16" presetClass="entr" presetSubtype="21" fill="hold" nodeType="withEffect">
                                  <p:stCondLst>
                                    <p:cond delay="0"/>
                                  </p:stCondLst>
                                  <p:childTnLst>
                                    <p:set>
                                      <p:cBhvr>
                                        <p:cTn id="177" dur="1" fill="hold">
                                          <p:stCondLst>
                                            <p:cond delay="0"/>
                                          </p:stCondLst>
                                        </p:cTn>
                                        <p:tgtEl>
                                          <p:spTgt spid="124"/>
                                        </p:tgtEl>
                                        <p:attrNameLst>
                                          <p:attrName>style.visibility</p:attrName>
                                        </p:attrNameLst>
                                      </p:cBhvr>
                                      <p:to>
                                        <p:strVal val="visible"/>
                                      </p:to>
                                    </p:set>
                                    <p:animEffect transition="in" filter="barn(inVertical)">
                                      <p:cBhvr>
                                        <p:cTn id="178" dur="500"/>
                                        <p:tgtEl>
                                          <p:spTgt spid="124"/>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barn(inVertical)">
                                      <p:cBhvr>
                                        <p:cTn id="181" dur="500"/>
                                        <p:tgtEl>
                                          <p:spTgt spid="128"/>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32"/>
                                        </p:tgtEl>
                                        <p:attrNameLst>
                                          <p:attrName>style.visibility</p:attrName>
                                        </p:attrNameLst>
                                      </p:cBhvr>
                                      <p:to>
                                        <p:strVal val="visible"/>
                                      </p:to>
                                    </p:set>
                                    <p:animEffect transition="in" filter="barn(inVertical)">
                                      <p:cBhvr>
                                        <p:cTn id="184" dur="500"/>
                                        <p:tgtEl>
                                          <p:spTgt spid="132"/>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7"/>
                                        </p:tgtEl>
                                        <p:attrNameLst>
                                          <p:attrName>style.visibility</p:attrName>
                                        </p:attrNameLst>
                                      </p:cBhvr>
                                      <p:to>
                                        <p:strVal val="visible"/>
                                      </p:to>
                                    </p:set>
                                    <p:animEffect transition="in" filter="barn(inVertical)">
                                      <p:cBhvr>
                                        <p:cTn id="187" dur="500"/>
                                        <p:tgtEl>
                                          <p:spTgt spid="127"/>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1"/>
                                        </p:tgtEl>
                                        <p:attrNameLst>
                                          <p:attrName>style.visibility</p:attrName>
                                        </p:attrNameLst>
                                      </p:cBhvr>
                                      <p:to>
                                        <p:strVal val="visible"/>
                                      </p:to>
                                    </p:set>
                                    <p:animEffect transition="in" filter="barn(inVertical)">
                                      <p:cBhvr>
                                        <p:cTn id="190" dur="500"/>
                                        <p:tgtEl>
                                          <p:spTgt spid="131"/>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26"/>
                                        </p:tgtEl>
                                        <p:attrNameLst>
                                          <p:attrName>style.visibility</p:attrName>
                                        </p:attrNameLst>
                                      </p:cBhvr>
                                      <p:to>
                                        <p:strVal val="visible"/>
                                      </p:to>
                                    </p:set>
                                    <p:animEffect transition="in" filter="barn(inVertical)">
                                      <p:cBhvr>
                                        <p:cTn id="193" dur="500"/>
                                        <p:tgtEl>
                                          <p:spTgt spid="126"/>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30"/>
                                        </p:tgtEl>
                                        <p:attrNameLst>
                                          <p:attrName>style.visibility</p:attrName>
                                        </p:attrNameLst>
                                      </p:cBhvr>
                                      <p:to>
                                        <p:strVal val="visible"/>
                                      </p:to>
                                    </p:set>
                                    <p:animEffect transition="in" filter="barn(inVertical)">
                                      <p:cBhvr>
                                        <p:cTn id="196" dur="500"/>
                                        <p:tgtEl>
                                          <p:spTgt spid="13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09"/>
                                        </p:tgtEl>
                                        <p:attrNameLst>
                                          <p:attrName>style.visibility</p:attrName>
                                        </p:attrNameLst>
                                      </p:cBhvr>
                                      <p:to>
                                        <p:strVal val="visible"/>
                                      </p:to>
                                    </p:set>
                                    <p:animEffect transition="in" filter="barn(inVertical)">
                                      <p:cBhvr>
                                        <p:cTn id="199" dur="500"/>
                                        <p:tgtEl>
                                          <p:spTgt spid="109"/>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29"/>
                                        </p:tgtEl>
                                        <p:attrNameLst>
                                          <p:attrName>style.visibility</p:attrName>
                                        </p:attrNameLst>
                                      </p:cBhvr>
                                      <p:to>
                                        <p:strVal val="visible"/>
                                      </p:to>
                                    </p:set>
                                    <p:animEffect transition="in" filter="barn(inVertical)">
                                      <p:cBhvr>
                                        <p:cTn id="202" dur="500"/>
                                        <p:tgtEl>
                                          <p:spTgt spid="129"/>
                                        </p:tgtEl>
                                      </p:cBhvr>
                                    </p:animEffect>
                                  </p:childTnLst>
                                </p:cTn>
                              </p:par>
                            </p:childTnLst>
                          </p:cTn>
                        </p:par>
                      </p:childTnLst>
                    </p:cTn>
                  </p:par>
                  <p:par>
                    <p:cTn id="203" fill="hold">
                      <p:stCondLst>
                        <p:cond delay="indefinite"/>
                      </p:stCondLst>
                      <p:childTnLst>
                        <p:par>
                          <p:cTn id="204" fill="hold">
                            <p:stCondLst>
                              <p:cond delay="0"/>
                            </p:stCondLst>
                            <p:childTnLst>
                              <p:par>
                                <p:cTn id="205" presetID="16" presetClass="entr" presetSubtype="21" fill="hold" grpId="0" nodeType="clickEffect">
                                  <p:stCondLst>
                                    <p:cond delay="0"/>
                                  </p:stCondLst>
                                  <p:childTnLst>
                                    <p:set>
                                      <p:cBhvr>
                                        <p:cTn id="206" dur="1" fill="hold">
                                          <p:stCondLst>
                                            <p:cond delay="0"/>
                                          </p:stCondLst>
                                        </p:cTn>
                                        <p:tgtEl>
                                          <p:spTgt spid="16"/>
                                        </p:tgtEl>
                                        <p:attrNameLst>
                                          <p:attrName>style.visibility</p:attrName>
                                        </p:attrNameLst>
                                      </p:cBhvr>
                                      <p:to>
                                        <p:strVal val="visible"/>
                                      </p:to>
                                    </p:set>
                                    <p:animEffect transition="in" filter="barn(inVertical)">
                                      <p:cBhvr>
                                        <p:cTn id="207" dur="500"/>
                                        <p:tgtEl>
                                          <p:spTgt spid="16"/>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8"/>
                                        </p:tgtEl>
                                        <p:attrNameLst>
                                          <p:attrName>style.visibility</p:attrName>
                                        </p:attrNameLst>
                                      </p:cBhvr>
                                      <p:to>
                                        <p:strVal val="visible"/>
                                      </p:to>
                                    </p:set>
                                    <p:animEffect transition="in" filter="barn(inVertical)">
                                      <p:cBhvr>
                                        <p:cTn id="210" dur="500"/>
                                        <p:tgtEl>
                                          <p:spTgt spid="18"/>
                                        </p:tgtEl>
                                      </p:cBhvr>
                                    </p:animEffect>
                                  </p:childTnLst>
                                </p:cTn>
                              </p:par>
                            </p:childTnLst>
                          </p:cTn>
                        </p:par>
                      </p:childTnLst>
                    </p:cTn>
                  </p:par>
                  <p:par>
                    <p:cTn id="211" fill="hold">
                      <p:stCondLst>
                        <p:cond delay="indefinite"/>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32"/>
                                        </p:tgtEl>
                                        <p:attrNameLst>
                                          <p:attrName>style.visibility</p:attrName>
                                        </p:attrNameLst>
                                      </p:cBhvr>
                                      <p:to>
                                        <p:strVal val="visible"/>
                                      </p:to>
                                    </p:set>
                                    <p:anim calcmode="lin" valueType="num">
                                      <p:cBhvr>
                                        <p:cTn id="215" dur="500" fill="hold"/>
                                        <p:tgtEl>
                                          <p:spTgt spid="32"/>
                                        </p:tgtEl>
                                        <p:attrNameLst>
                                          <p:attrName>ppt_w</p:attrName>
                                        </p:attrNameLst>
                                      </p:cBhvr>
                                      <p:tavLst>
                                        <p:tav tm="0">
                                          <p:val>
                                            <p:fltVal val="0"/>
                                          </p:val>
                                        </p:tav>
                                        <p:tav tm="100000">
                                          <p:val>
                                            <p:strVal val="#ppt_w"/>
                                          </p:val>
                                        </p:tav>
                                      </p:tavLst>
                                    </p:anim>
                                    <p:anim calcmode="lin" valueType="num">
                                      <p:cBhvr>
                                        <p:cTn id="216" dur="500" fill="hold"/>
                                        <p:tgtEl>
                                          <p:spTgt spid="32"/>
                                        </p:tgtEl>
                                        <p:attrNameLst>
                                          <p:attrName>ppt_h</p:attrName>
                                        </p:attrNameLst>
                                      </p:cBhvr>
                                      <p:tavLst>
                                        <p:tav tm="0">
                                          <p:val>
                                            <p:fltVal val="0"/>
                                          </p:val>
                                        </p:tav>
                                        <p:tav tm="100000">
                                          <p:val>
                                            <p:strVal val="#ppt_h"/>
                                          </p:val>
                                        </p:tav>
                                      </p:tavLst>
                                    </p:anim>
                                    <p:animEffect transition="in" filter="fade">
                                      <p:cBhvr>
                                        <p:cTn id="2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animBg="1"/>
      <p:bldP spid="4" grpId="0" animBg="1"/>
      <p:bldP spid="5" grpId="0" animBg="1"/>
      <p:bldP spid="6" grpId="0"/>
      <p:bldP spid="66" grpId="0"/>
      <p:bldP spid="68" grpId="0"/>
      <p:bldP spid="16" grpId="0" animBg="1"/>
      <p:bldP spid="18" grpId="0"/>
      <p:bldP spid="32" grpId="0" animBg="1"/>
      <p:bldP spid="109" grpId="0"/>
      <p:bldP spid="126" grpId="0"/>
      <p:bldP spid="127" grpId="0"/>
      <p:bldP spid="128" grpId="0"/>
      <p:bldP spid="129" grpId="0"/>
      <p:bldP spid="130" grpId="0"/>
      <p:bldP spid="131" grpId="0"/>
      <p:bldP spid="1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7233E8-A1BA-43FD-BC5C-EFA089653E55}"/>
              </a:ext>
            </a:extLst>
          </p:cNvPr>
          <p:cNvPicPr>
            <a:picLocks noChangeAspect="1"/>
          </p:cNvPicPr>
          <p:nvPr/>
        </p:nvPicPr>
        <p:blipFill>
          <a:blip r:embed="rId2" cstate="print"/>
          <a:stretch>
            <a:fillRect/>
          </a:stretch>
        </p:blipFill>
        <p:spPr>
          <a:xfrm>
            <a:off x="5147839" y="3505585"/>
            <a:ext cx="3622416" cy="3061253"/>
          </a:xfrm>
          <a:prstGeom prst="rect">
            <a:avLst/>
          </a:prstGeom>
        </p:spPr>
      </p:pic>
      <p:pic>
        <p:nvPicPr>
          <p:cNvPr id="3" name="Picture 2">
            <a:extLst>
              <a:ext uri="{FF2B5EF4-FFF2-40B4-BE49-F238E27FC236}">
                <a16:creationId xmlns:a16="http://schemas.microsoft.com/office/drawing/2014/main" xmlns="" id="{EA9F8C9B-1929-44F4-8456-F5719CA25595}"/>
              </a:ext>
            </a:extLst>
          </p:cNvPr>
          <p:cNvPicPr>
            <a:picLocks noChangeAspect="1"/>
          </p:cNvPicPr>
          <p:nvPr/>
        </p:nvPicPr>
        <p:blipFill>
          <a:blip r:embed="rId3"/>
          <a:stretch>
            <a:fillRect/>
          </a:stretch>
        </p:blipFill>
        <p:spPr>
          <a:xfrm>
            <a:off x="4774095" y="347070"/>
            <a:ext cx="4369904" cy="2898406"/>
          </a:xfrm>
          <a:prstGeom prst="rect">
            <a:avLst/>
          </a:prstGeom>
        </p:spPr>
      </p:pic>
      <p:pic>
        <p:nvPicPr>
          <p:cNvPr id="4" name="Picture 3">
            <a:extLst>
              <a:ext uri="{FF2B5EF4-FFF2-40B4-BE49-F238E27FC236}">
                <a16:creationId xmlns:a16="http://schemas.microsoft.com/office/drawing/2014/main" xmlns="" id="{396C5549-FD33-42C3-9A0E-92818B1BF5B1}"/>
              </a:ext>
            </a:extLst>
          </p:cNvPr>
          <p:cNvPicPr>
            <a:picLocks noChangeAspect="1"/>
          </p:cNvPicPr>
          <p:nvPr/>
        </p:nvPicPr>
        <p:blipFill rotWithShape="1">
          <a:blip r:embed="rId4"/>
          <a:srcRect l="-4549" t="-1015" r="61046" b="14405"/>
          <a:stretch/>
        </p:blipFill>
        <p:spPr>
          <a:xfrm>
            <a:off x="767781" y="2782129"/>
            <a:ext cx="3202132" cy="3386851"/>
          </a:xfrm>
          <a:prstGeom prst="rect">
            <a:avLst/>
          </a:prstGeom>
        </p:spPr>
      </p:pic>
      <p:sp>
        <p:nvSpPr>
          <p:cNvPr id="5" name="Speech Bubble: Rectangle 4">
            <a:extLst>
              <a:ext uri="{FF2B5EF4-FFF2-40B4-BE49-F238E27FC236}">
                <a16:creationId xmlns:a16="http://schemas.microsoft.com/office/drawing/2014/main" xmlns="" id="{78F70118-3A8D-4C0A-B355-D30FDE5F5741}"/>
              </a:ext>
            </a:extLst>
          </p:cNvPr>
          <p:cNvSpPr/>
          <p:nvPr/>
        </p:nvSpPr>
        <p:spPr>
          <a:xfrm>
            <a:off x="482861" y="823423"/>
            <a:ext cx="3555740" cy="124570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Khả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năng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phân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chia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loại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tế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bào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giống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rPr>
              <a:t>nhau</a:t>
            </a:r>
            <a:endParaRPr kumimoji="0" lang="en-US" sz="28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xmlns="" val="37214361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FAAB9F8-C917-4A7C-8DE3-97529209408A}"/>
              </a:ext>
            </a:extLst>
          </p:cNvPr>
          <p:cNvSpPr txBox="1"/>
          <p:nvPr/>
        </p:nvSpPr>
        <p:spPr>
          <a:xfrm>
            <a:off x="-65314" y="2420888"/>
            <a:ext cx="8332461"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7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ĐẤU TRƯỜNG 32</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37093222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xmlns="" val="0"/>
              </a:ext>
            </a:extLst>
          </a:blip>
          <a:srcRect l="6578" r="6524" b="3"/>
          <a:stretch/>
        </p:blipFill>
        <p:spPr>
          <a:xfrm>
            <a:off x="60961" y="1142461"/>
            <a:ext cx="3974012" cy="457307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xmlns="" id="{A6E9A759-E2EB-4555-9C8B-42C89547F0BD}"/>
              </a:ext>
            </a:extLst>
          </p:cNvPr>
          <p:cNvSpPr txBox="1"/>
          <p:nvPr/>
        </p:nvSpPr>
        <p:spPr>
          <a:xfrm>
            <a:off x="4206240" y="2597213"/>
            <a:ext cx="4572000" cy="2640723"/>
          </a:xfrm>
          <a:prstGeom prst="rect">
            <a:avLst/>
          </a:prstGeom>
          <a:noFill/>
        </p:spPr>
        <p:txBody>
          <a:bodyPr wrap="square">
            <a:spAutoFit/>
          </a:bodyPr>
          <a:lstStyle/>
          <a:p>
            <a:pPr algn="just" defTabSz="685800">
              <a:lnSpc>
                <a:spcPct val="115000"/>
              </a:lnSpc>
              <a:tabLst>
                <a:tab pos="405289" algn="l"/>
              </a:tabLst>
              <a:defRPr/>
            </a:pP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Mỗi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1 </a:t>
            </a:r>
            <a:r>
              <a:rPr lang="en-US" sz="2400" dirty="0" err="1">
                <a:solidFill>
                  <a:srgbClr val="000000"/>
                </a:solidFill>
                <a:latin typeface="Times New Roman" panose="02020603050405020304" pitchFamily="18" charset="0"/>
                <a:ea typeface="Calibri" panose="020F0502020204030204" pitchFamily="34" charset="0"/>
              </a:rPr>
              <a:t>bảng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đáp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đúng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mỗi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hỏi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vòng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giây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suy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nghĩ</a:t>
            </a:r>
            <a:r>
              <a:rPr lang="en-US" sz="2400" dirty="0">
                <a:solidFill>
                  <a:srgbClr val="000000"/>
                </a:solidFill>
                <a:latin typeface="Times New Roman" panose="02020603050405020304" pitchFamily="18" charset="0"/>
                <a:ea typeface="Calibri" panose="020F0502020204030204" pitchFamily="34" charset="0"/>
              </a:rPr>
              <a:t>.</a:t>
            </a:r>
            <a:endParaRPr lang="en-SG" sz="2400" dirty="0">
              <a:solidFill>
                <a:prstClr val="black"/>
              </a:solidFill>
              <a:latin typeface="Times New Roman" panose="02020603050405020304" pitchFamily="18" charset="0"/>
              <a:ea typeface="Calibri" panose="020F0502020204030204" pitchFamily="34" charset="0"/>
            </a:endParaRPr>
          </a:p>
          <a:p>
            <a:pPr algn="just" defTabSz="685800">
              <a:lnSpc>
                <a:spcPct val="115000"/>
              </a:lnSpc>
              <a:tabLst>
                <a:tab pos="405289" algn="l"/>
              </a:tabLst>
              <a:defRPr/>
            </a:pP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đáp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dừng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bị</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loại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khỏi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chơi</a:t>
            </a:r>
            <a:r>
              <a:rPr lang="en-US" sz="2400" dirty="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cổ</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vũ</a:t>
            </a:r>
            <a:r>
              <a:rPr lang="en-US" sz="2400" dirty="0">
                <a:solidFill>
                  <a:srgbClr val="000000"/>
                </a:solidFill>
                <a:latin typeface="Times New Roman" panose="02020603050405020304" pitchFamily="18" charset="0"/>
                <a:ea typeface="Calibri" panose="020F0502020204030204" pitchFamily="34" charset="0"/>
              </a:rPr>
              <a:t>.</a:t>
            </a:r>
            <a:endParaRPr lang="en-SG" sz="2400" dirty="0">
              <a:solidFill>
                <a:prstClr val="black"/>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41CBFC4F-4C3B-48D8-B4A4-C75720402EDF}"/>
              </a:ext>
            </a:extLst>
          </p:cNvPr>
          <p:cNvSpPr txBox="1"/>
          <p:nvPr/>
        </p:nvSpPr>
        <p:spPr>
          <a:xfrm>
            <a:off x="4655820" y="1817639"/>
            <a:ext cx="4572000" cy="570156"/>
          </a:xfrm>
          <a:prstGeom prst="rect">
            <a:avLst/>
          </a:prstGeom>
          <a:noFill/>
        </p:spPr>
        <p:txBody>
          <a:bodyPr wrap="square">
            <a:spAutoFit/>
          </a:bodyPr>
          <a:lstStyle/>
          <a:p>
            <a:pPr algn="just" defTabSz="685800">
              <a:lnSpc>
                <a:spcPct val="115000"/>
              </a:lnSpc>
              <a:tabLst>
                <a:tab pos="405289" algn="l"/>
              </a:tabLst>
              <a:defRPr/>
            </a:pPr>
            <a:r>
              <a:rPr lang="en-US" sz="2700" dirty="0" err="1">
                <a:solidFill>
                  <a:srgbClr val="000000"/>
                </a:solidFill>
                <a:latin typeface="Times New Roman" panose="02020603050405020304" pitchFamily="18" charset="0"/>
                <a:ea typeface="Calibri" panose="020F0502020204030204" pitchFamily="34" charset="0"/>
              </a:rPr>
              <a:t>Luật</a:t>
            </a:r>
            <a:r>
              <a:rPr lang="en-US" sz="2700" dirty="0">
                <a:solidFill>
                  <a:srgbClr val="000000"/>
                </a:solidFill>
                <a:latin typeface="Times New Roman" panose="02020603050405020304" pitchFamily="18" charset="0"/>
                <a:ea typeface="Calibri" panose="020F0502020204030204" pitchFamily="34" charset="0"/>
              </a:rPr>
              <a:t> </a:t>
            </a:r>
            <a:r>
              <a:rPr lang="en-US" sz="2700" dirty="0" err="1">
                <a:solidFill>
                  <a:srgbClr val="000000"/>
                </a:solidFill>
                <a:latin typeface="Times New Roman" panose="02020603050405020304" pitchFamily="18" charset="0"/>
                <a:ea typeface="Calibri" panose="020F0502020204030204" pitchFamily="34" charset="0"/>
              </a:rPr>
              <a:t>chơi</a:t>
            </a:r>
            <a:endParaRPr lang="en-SG" sz="27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2546172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972191"/>
            <a:ext cx="6341998" cy="11427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SG" sz="2400" dirty="0" err="1">
                <a:solidFill>
                  <a:prstClr val="white"/>
                </a:solidFill>
                <a:latin typeface="Times New Roman" panose="02020603050405020304" pitchFamily="18" charset="0"/>
                <a:cs typeface="Times New Roman" panose="02020603050405020304" pitchFamily="18" charset="0"/>
              </a:rPr>
              <a:t>Một</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tế</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bào</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mẹ</a:t>
            </a:r>
            <a:r>
              <a:rPr lang="en-SG"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sau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phân</a:t>
            </a:r>
            <a:r>
              <a:rPr lang="en-US" sz="2400" dirty="0">
                <a:solidFill>
                  <a:prstClr val="white"/>
                </a:solidFill>
                <a:latin typeface="Times New Roman" panose="02020603050405020304" pitchFamily="18" charset="0"/>
                <a:cs typeface="Times New Roman" panose="02020603050405020304" pitchFamily="18" charset="0"/>
              </a:rPr>
              <a:t> chia (</a:t>
            </a:r>
            <a:r>
              <a:rPr lang="en-US" sz="2400" dirty="0" err="1">
                <a:solidFill>
                  <a:prstClr val="white"/>
                </a:solidFill>
                <a:latin typeface="Times New Roman" panose="02020603050405020304" pitchFamily="18" charset="0"/>
                <a:cs typeface="Times New Roman" panose="02020603050405020304" pitchFamily="18" charset="0"/>
              </a:rPr>
              <a:t>sinh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sẽ</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tạo</a:t>
            </a:r>
            <a:r>
              <a:rPr lang="en-US" sz="2400" dirty="0">
                <a:solidFill>
                  <a:prstClr val="white"/>
                </a:solidFill>
                <a:latin typeface="Times New Roman" panose="02020603050405020304" pitchFamily="18" charset="0"/>
                <a:cs typeface="Times New Roman" panose="02020603050405020304" pitchFamily="18" charset="0"/>
              </a:rPr>
              <a:t> ra bao </a:t>
            </a:r>
            <a:r>
              <a:rPr lang="en-US" sz="2400" dirty="0" err="1">
                <a:solidFill>
                  <a:prstClr val="white"/>
                </a:solidFill>
                <a:latin typeface="Times New Roman" panose="02020603050405020304" pitchFamily="18" charset="0"/>
                <a:cs typeface="Times New Roman" panose="02020603050405020304" pitchFamily="18" charset="0"/>
              </a:rPr>
              <a:t>nhiêu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tế</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bào</a:t>
            </a:r>
            <a:r>
              <a:rPr lang="en-US" sz="2400" dirty="0">
                <a:solidFill>
                  <a:prstClr val="white"/>
                </a:solidFill>
                <a:latin typeface="Times New Roman" panose="02020603050405020304" pitchFamily="18" charset="0"/>
                <a:cs typeface="Times New Roman" panose="02020603050405020304" pitchFamily="18" charset="0"/>
              </a:rPr>
              <a:t> con ?</a:t>
            </a:r>
            <a:endParaRPr lang="en-US" sz="45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515109"/>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defRPr/>
                </a:pPr>
                <a:endParaRPr lang="en-US" sz="134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xmlns="" val="0"/>
              </a:ext>
            </a:extLst>
          </a:blip>
          <a:srcRect l="50000" b="49512"/>
          <a:stretch/>
        </p:blipFill>
        <p:spPr>
          <a:xfrm>
            <a:off x="-38172" y="222583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772380" y="1067455"/>
            <a:ext cx="590357" cy="590357"/>
          </a:xfrm>
          <a:prstGeom prst="rect">
            <a:avLst/>
          </a:prstGeom>
        </p:spPr>
      </p:pic>
      <p:sp>
        <p:nvSpPr>
          <p:cNvPr id="19" name="TextBox 1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00</a:t>
            </a:r>
            <a:endParaRPr lang="vi-VN" sz="3599" b="1" kern="0">
              <a:solidFill>
                <a:sysClr val="windowText" lastClr="000000"/>
              </a:solidFill>
              <a:latin typeface="Arial" panose="020B0604020202020204" pitchFamily="34" charset="0"/>
            </a:endParaRPr>
          </a:p>
        </p:txBody>
      </p:sp>
      <p:sp>
        <p:nvSpPr>
          <p:cNvPr id="20" name="TextBox 1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01</a:t>
            </a:r>
            <a:endParaRPr lang="vi-VN" sz="3599" b="1" kern="0">
              <a:solidFill>
                <a:sysClr val="windowText" lastClr="000000"/>
              </a:solidFill>
              <a:latin typeface="Arial" panose="020B0604020202020204" pitchFamily="34" charset="0"/>
            </a:endParaRPr>
          </a:p>
        </p:txBody>
      </p:sp>
      <p:sp>
        <p:nvSpPr>
          <p:cNvPr id="21" name="TextBox 2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02</a:t>
            </a:r>
            <a:endParaRPr lang="vi-VN" sz="3599" b="1" kern="0">
              <a:solidFill>
                <a:sysClr val="windowText" lastClr="000000"/>
              </a:solidFill>
              <a:latin typeface="Arial" panose="020B0604020202020204" pitchFamily="34" charset="0"/>
            </a:endParaRPr>
          </a:p>
        </p:txBody>
      </p:sp>
      <p:sp>
        <p:nvSpPr>
          <p:cNvPr id="22" name="TextBox 2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03</a:t>
            </a:r>
            <a:endParaRPr lang="vi-VN" sz="3599" b="1" kern="0">
              <a:solidFill>
                <a:sysClr val="windowText" lastClr="000000"/>
              </a:solidFill>
              <a:latin typeface="Arial" panose="020B0604020202020204" pitchFamily="34" charset="0"/>
            </a:endParaRPr>
          </a:p>
        </p:txBody>
      </p:sp>
      <p:sp>
        <p:nvSpPr>
          <p:cNvPr id="23" name="TextBox 2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04</a:t>
            </a:r>
            <a:endParaRPr lang="vi-VN" sz="3599" b="1" kern="0">
              <a:solidFill>
                <a:sysClr val="windowText" lastClr="000000"/>
              </a:solidFill>
              <a:latin typeface="Arial" panose="020B0604020202020204" pitchFamily="34" charset="0"/>
            </a:endParaRPr>
          </a:p>
        </p:txBody>
      </p:sp>
      <p:sp>
        <p:nvSpPr>
          <p:cNvPr id="24" name="TextBox 2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05</a:t>
            </a:r>
            <a:endParaRPr lang="vi-VN" sz="3599" b="1" kern="0">
              <a:solidFill>
                <a:sysClr val="windowText" lastClr="000000"/>
              </a:solidFill>
              <a:latin typeface="Arial" panose="020B0604020202020204" pitchFamily="34" charset="0"/>
            </a:endParaRPr>
          </a:p>
        </p:txBody>
      </p:sp>
      <p:sp>
        <p:nvSpPr>
          <p:cNvPr id="25" name="TextBox 24"/>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06</a:t>
            </a:r>
            <a:endParaRPr lang="vi-VN" sz="3599" b="1" kern="0">
              <a:solidFill>
                <a:sysClr val="windowText" lastClr="000000"/>
              </a:solidFill>
              <a:latin typeface="Arial" panose="020B0604020202020204" pitchFamily="34" charset="0"/>
            </a:endParaRPr>
          </a:p>
        </p:txBody>
      </p:sp>
      <p:sp>
        <p:nvSpPr>
          <p:cNvPr id="26" name="TextBox 25"/>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07</a:t>
            </a:r>
            <a:endParaRPr lang="vi-VN" sz="3599" b="1" kern="0">
              <a:solidFill>
                <a:sysClr val="windowText" lastClr="000000"/>
              </a:solidFill>
              <a:latin typeface="Arial" panose="020B0604020202020204" pitchFamily="34" charset="0"/>
            </a:endParaRPr>
          </a:p>
        </p:txBody>
      </p:sp>
      <p:sp>
        <p:nvSpPr>
          <p:cNvPr id="27" name="TextBox 26"/>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08</a:t>
            </a:r>
            <a:endParaRPr lang="vi-VN" sz="3599" b="1" kern="0">
              <a:solidFill>
                <a:sysClr val="windowText" lastClr="000000"/>
              </a:solidFill>
              <a:latin typeface="Arial" panose="020B0604020202020204" pitchFamily="34" charset="0"/>
            </a:endParaRPr>
          </a:p>
        </p:txBody>
      </p:sp>
      <p:sp>
        <p:nvSpPr>
          <p:cNvPr id="28" name="TextBox 27"/>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09</a:t>
            </a:r>
            <a:endParaRPr lang="vi-VN" sz="3599" b="1" kern="0">
              <a:solidFill>
                <a:sysClr val="windowText" lastClr="000000"/>
              </a:solidFill>
              <a:latin typeface="Arial" panose="020B0604020202020204" pitchFamily="34" charset="0"/>
            </a:endParaRPr>
          </a:p>
        </p:txBody>
      </p:sp>
      <p:sp>
        <p:nvSpPr>
          <p:cNvPr id="29" name="TextBox 2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10</a:t>
            </a:r>
            <a:endParaRPr lang="vi-VN" sz="3599" b="1" kern="0">
              <a:solidFill>
                <a:sysClr val="windowText" lastClr="000000"/>
              </a:solidFill>
              <a:latin typeface="Arial" panose="020B0604020202020204" pitchFamily="34" charset="0"/>
            </a:endParaRPr>
          </a:p>
        </p:txBody>
      </p:sp>
      <p:sp>
        <p:nvSpPr>
          <p:cNvPr id="30" name="TextBox 2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11</a:t>
            </a:r>
            <a:endParaRPr lang="vi-VN" sz="3599" b="1" kern="0">
              <a:solidFill>
                <a:sysClr val="windowText" lastClr="000000"/>
              </a:solidFill>
              <a:latin typeface="Arial" panose="020B0604020202020204" pitchFamily="34" charset="0"/>
            </a:endParaRPr>
          </a:p>
        </p:txBody>
      </p:sp>
      <p:sp>
        <p:nvSpPr>
          <p:cNvPr id="31" name="TextBox 3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12</a:t>
            </a:r>
            <a:endParaRPr lang="vi-VN" sz="3599" b="1" kern="0">
              <a:solidFill>
                <a:sysClr val="windowText" lastClr="000000"/>
              </a:solidFill>
              <a:latin typeface="Arial" panose="020B0604020202020204" pitchFamily="34" charset="0"/>
            </a:endParaRPr>
          </a:p>
        </p:txBody>
      </p:sp>
      <p:sp>
        <p:nvSpPr>
          <p:cNvPr id="32" name="TextBox 3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13</a:t>
            </a:r>
            <a:endParaRPr lang="vi-VN" sz="3599" b="1" kern="0">
              <a:solidFill>
                <a:sysClr val="windowText" lastClr="000000"/>
              </a:solidFill>
              <a:latin typeface="Arial" panose="020B0604020202020204" pitchFamily="34" charset="0"/>
            </a:endParaRPr>
          </a:p>
        </p:txBody>
      </p:sp>
      <p:sp>
        <p:nvSpPr>
          <p:cNvPr id="33" name="TextBox 3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14</a:t>
            </a:r>
            <a:endParaRPr lang="vi-VN" sz="3599" b="1" kern="0">
              <a:solidFill>
                <a:sysClr val="windowText" lastClr="000000"/>
              </a:solidFill>
              <a:latin typeface="Arial" panose="020B0604020202020204" pitchFamily="34" charset="0"/>
            </a:endParaRPr>
          </a:p>
        </p:txBody>
      </p:sp>
      <p:sp>
        <p:nvSpPr>
          <p:cNvPr id="34" name="TextBox 3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15</a:t>
            </a:r>
            <a:endParaRPr lang="vi-VN" sz="3599" b="1" kern="0">
              <a:solidFill>
                <a:sysClr val="windowText" lastClr="000000"/>
              </a:solidFill>
              <a:latin typeface="Arial" panose="020B0604020202020204" pitchFamily="34" charset="0"/>
            </a:endParaRPr>
          </a:p>
        </p:txBody>
      </p:sp>
      <p:sp>
        <p:nvSpPr>
          <p:cNvPr id="35" name="Donut 34"/>
          <p:cNvSpPr/>
          <p:nvPr/>
        </p:nvSpPr>
        <p:spPr>
          <a:xfrm>
            <a:off x="1548444" y="188635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defRPr/>
            </a:pPr>
            <a:endParaRPr lang="vi-VN" sz="2999" kern="0">
              <a:solidFill>
                <a:sysClr val="windowText" lastClr="000000"/>
              </a:solidFill>
              <a:latin typeface="Arial" panose="020B0604020202020204" pitchFamily="34" charset="0"/>
            </a:endParaRPr>
          </a:p>
        </p:txBody>
      </p:sp>
      <p:sp>
        <p:nvSpPr>
          <p:cNvPr id="2" name="Isosceles Triangle 1"/>
          <p:cNvSpPr/>
          <p:nvPr/>
        </p:nvSpPr>
        <p:spPr>
          <a:xfrm rot="5400000">
            <a:off x="193429" y="305580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6" name="Isosceles Triangle 35"/>
          <p:cNvSpPr/>
          <p:nvPr/>
        </p:nvSpPr>
        <p:spPr>
          <a:xfrm rot="5400000">
            <a:off x="193429" y="379005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7" name="Isosceles Triangle 36"/>
          <p:cNvSpPr/>
          <p:nvPr/>
        </p:nvSpPr>
        <p:spPr>
          <a:xfrm rot="5400000">
            <a:off x="193429" y="532090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8" name="Isosceles Triangle 37"/>
          <p:cNvSpPr/>
          <p:nvPr/>
        </p:nvSpPr>
        <p:spPr>
          <a:xfrm rot="5400000">
            <a:off x="193429" y="455391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4" name="Rounded Rectangle 3"/>
          <p:cNvSpPr/>
          <p:nvPr/>
        </p:nvSpPr>
        <p:spPr>
          <a:xfrm>
            <a:off x="793442" y="2978770"/>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en-SG" sz="2700" dirty="0">
                <a:solidFill>
                  <a:prstClr val="white"/>
                </a:solidFill>
                <a:latin typeface="Times New Roman" panose="02020603050405020304" pitchFamily="18" charset="0"/>
                <a:cs typeface="Times New Roman" panose="02020603050405020304" pitchFamily="18" charset="0"/>
              </a:rPr>
              <a:t> </a:t>
            </a:r>
            <a:r>
              <a:rPr lang="en-SG" sz="3600" b="1" dirty="0">
                <a:solidFill>
                  <a:prstClr val="white"/>
                </a:solidFill>
                <a:latin typeface="Times New Roman" panose="02020603050405020304" pitchFamily="18" charset="0"/>
                <a:cs typeface="Times New Roman" panose="02020603050405020304" pitchFamily="18" charset="0"/>
              </a:rPr>
              <a:t>2 </a:t>
            </a:r>
            <a:r>
              <a:rPr lang="en-SG" sz="3600" b="1" dirty="0" err="1">
                <a:solidFill>
                  <a:prstClr val="white"/>
                </a:solidFill>
                <a:latin typeface="Times New Roman" panose="02020603050405020304" pitchFamily="18" charset="0"/>
                <a:cs typeface="Times New Roman" panose="02020603050405020304" pitchFamily="18" charset="0"/>
              </a:rPr>
              <a:t>tế</a:t>
            </a:r>
            <a:r>
              <a:rPr lang="en-SG" sz="3600" b="1" dirty="0">
                <a:solidFill>
                  <a:prstClr val="white"/>
                </a:solidFill>
                <a:latin typeface="Times New Roman" panose="02020603050405020304" pitchFamily="18" charset="0"/>
                <a:cs typeface="Times New Roman" panose="02020603050405020304" pitchFamily="18" charset="0"/>
              </a:rPr>
              <a:t> </a:t>
            </a:r>
            <a:r>
              <a:rPr lang="en-SG" sz="3600" b="1" dirty="0" err="1">
                <a:solidFill>
                  <a:prstClr val="white"/>
                </a:solidFill>
                <a:latin typeface="Times New Roman" panose="02020603050405020304" pitchFamily="18" charset="0"/>
                <a:cs typeface="Times New Roman" panose="02020603050405020304" pitchFamily="18" charset="0"/>
              </a:rPr>
              <a:t>bào</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793441" y="3714475"/>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405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tế</a:t>
            </a: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bào</a:t>
            </a:r>
            <a:endParaRPr lang="en-US" sz="405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780088" y="4328650"/>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4050" b="1" dirty="0">
                <a:solidFill>
                  <a:prstClr val="white"/>
                </a:solidFill>
                <a:latin typeface="Times New Roman" panose="02020603050405020304" pitchFamily="18" charset="0"/>
                <a:cs typeface="Times New Roman" panose="02020603050405020304" pitchFamily="18" charset="0"/>
              </a:rPr>
              <a:t>4 </a:t>
            </a: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tế</a:t>
            </a: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bào</a:t>
            </a:r>
            <a:endParaRPr lang="en-US" sz="405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5859" y="523128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4050" b="1" dirty="0">
                <a:solidFill>
                  <a:prstClr val="white"/>
                </a:solidFill>
                <a:latin typeface="Calibri"/>
              </a:rPr>
              <a:t>8 </a:t>
            </a:r>
            <a:r>
              <a:rPr lang="en-US" sz="3600" b="1" dirty="0" err="1">
                <a:solidFill>
                  <a:prstClr val="white"/>
                </a:solidFill>
                <a:latin typeface="Calibri" panose="020F0502020204030204"/>
                <a:ea typeface="Calibri" panose="020F0502020204030204" pitchFamily="34" charset="0"/>
              </a:rPr>
              <a:t>tế</a:t>
            </a:r>
            <a:r>
              <a:rPr lang="en-US" sz="3600" b="1" dirty="0">
                <a:solidFill>
                  <a:prstClr val="white"/>
                </a:solidFill>
                <a:latin typeface="Calibri" panose="020F0502020204030204"/>
                <a:ea typeface="Calibri" panose="020F0502020204030204" pitchFamily="34" charset="0"/>
              </a:rPr>
              <a:t> </a:t>
            </a:r>
            <a:r>
              <a:rPr lang="en-US" sz="3600" b="1" dirty="0" err="1">
                <a:solidFill>
                  <a:prstClr val="white"/>
                </a:solidFill>
                <a:latin typeface="Calibri" panose="020F0502020204030204"/>
                <a:ea typeface="Calibri" panose="020F0502020204030204" pitchFamily="34" charset="0"/>
              </a:rPr>
              <a:t>bào</a:t>
            </a:r>
            <a:endParaRPr lang="en-US" sz="405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31007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17797" y="3829602"/>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04444" y="4593454"/>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229732" y="53604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1">
            <a:duotone>
              <a:schemeClr val="bg2">
                <a:shade val="45000"/>
                <a:satMod val="135000"/>
              </a:schemeClr>
              <a:prstClr val="white"/>
            </a:duotone>
            <a:extLst>
              <a:ext uri="{BEBA8EAE-BF5A-486C-A8C5-ECC9F3942E4B}">
                <a14:imgProps xmlns:a14="http://schemas.microsoft.com/office/drawing/2010/main" xmlns="">
                  <a14:imgLayer r:embed="rId12">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rot="1213746">
            <a:off x="212778" y="818873"/>
            <a:ext cx="801296" cy="14733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Đồ họa 6" descr="Cuốn sách đang mở">
            <a:hlinkClick r:id="" action="ppaction://noaction"/>
            <a:extLst>
              <a:ext uri="{FF2B5EF4-FFF2-40B4-BE49-F238E27FC236}">
                <a16:creationId xmlns:a16="http://schemas.microsoft.com/office/drawing/2014/main" xmlns="" id="{31BD78C1-3E37-410F-87E4-C70627111A52}"/>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 xmlns:asvg="http://schemas.microsoft.com/office/drawing/2016/SVG/main" r:embed="rId21"/>
              </a:ext>
            </a:extLst>
          </a:blip>
          <a:stretch>
            <a:fillRect/>
          </a:stretch>
        </p:blipFill>
        <p:spPr>
          <a:xfrm>
            <a:off x="4628868" y="2163668"/>
            <a:ext cx="685800" cy="685800"/>
          </a:xfrm>
          <a:prstGeom prst="rect">
            <a:avLst/>
          </a:prstGeom>
        </p:spPr>
      </p:pic>
    </p:spTree>
    <p:custDataLst>
      <p:tags r:id="rId1"/>
    </p:custDataLst>
    <p:extLst>
      <p:ext uri="{BB962C8B-B14F-4D97-AF65-F5344CB8AC3E}">
        <p14:creationId xmlns:p14="http://schemas.microsoft.com/office/powerpoint/2010/main" xmlns="" val="162030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250" fill="hold"/>
                                        <p:tgtEl>
                                          <p:spTgt spid="47"/>
                                        </p:tgtEl>
                                        <p:attrNameLst>
                                          <p:attrName>ppt_w</p:attrName>
                                        </p:attrNameLst>
                                      </p:cBhvr>
                                      <p:tavLst>
                                        <p:tav tm="0">
                                          <p:val>
                                            <p:fltVal val="0"/>
                                          </p:val>
                                        </p:tav>
                                        <p:tav tm="100000">
                                          <p:val>
                                            <p:strVal val="#ppt_w"/>
                                          </p:val>
                                        </p:tav>
                                      </p:tavLst>
                                    </p:anim>
                                    <p:anim calcmode="lin" valueType="num">
                                      <p:cBhvr>
                                        <p:cTn id="8" dur="1250" fill="hold"/>
                                        <p:tgtEl>
                                          <p:spTgt spid="47"/>
                                        </p:tgtEl>
                                        <p:attrNameLst>
                                          <p:attrName>ppt_h</p:attrName>
                                        </p:attrNameLst>
                                      </p:cBhvr>
                                      <p:tavLst>
                                        <p:tav tm="0">
                                          <p:val>
                                            <p:fltVal val="0"/>
                                          </p:val>
                                        </p:tav>
                                        <p:tav tm="100000">
                                          <p:val>
                                            <p:strVal val="#ppt_h"/>
                                          </p:val>
                                        </p:tav>
                                      </p:tavLst>
                                    </p:anim>
                                    <p:animEffect transition="in" filter="fade">
                                      <p:cBhvr>
                                        <p:cTn id="9" dur="1250"/>
                                        <p:tgtEl>
                                          <p:spTgt spid="47"/>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25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25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750" fill="hold"/>
                                        <p:tgtEl>
                                          <p:spTgt spid="2"/>
                                        </p:tgtEl>
                                        <p:attrNameLst>
                                          <p:attrName>ppt_x</p:attrName>
                                        </p:attrNameLst>
                                      </p:cBhvr>
                                      <p:tavLst>
                                        <p:tav tm="0">
                                          <p:val>
                                            <p:strVal val="0-#ppt_w/2"/>
                                          </p:val>
                                        </p:tav>
                                        <p:tav tm="100000">
                                          <p:val>
                                            <p:strVal val="#ppt_x"/>
                                          </p:val>
                                        </p:tav>
                                      </p:tavLst>
                                    </p:anim>
                                    <p:anim calcmode="lin" valueType="num">
                                      <p:cBhvr additive="base">
                                        <p:cTn id="27" dur="75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750" fill="hold"/>
                                        <p:tgtEl>
                                          <p:spTgt spid="42"/>
                                        </p:tgtEl>
                                        <p:attrNameLst>
                                          <p:attrName>ppt_x</p:attrName>
                                        </p:attrNameLst>
                                      </p:cBhvr>
                                      <p:tavLst>
                                        <p:tav tm="0">
                                          <p:val>
                                            <p:strVal val="0-#ppt_w/2"/>
                                          </p:val>
                                        </p:tav>
                                        <p:tav tm="100000">
                                          <p:val>
                                            <p:strVal val="#ppt_x"/>
                                          </p:val>
                                        </p:tav>
                                      </p:tavLst>
                                    </p:anim>
                                    <p:anim calcmode="lin" valueType="num">
                                      <p:cBhvr additive="base">
                                        <p:cTn id="31" dur="75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250"/>
                                        <p:tgtEl>
                                          <p:spTgt spid="4"/>
                                        </p:tgtEl>
                                      </p:cBhvr>
                                    </p:animEffect>
                                  </p:childTnLst>
                                  <p:subTnLst>
                                    <p:audio>
                                      <p:cMediaNode vol="100000">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0-#ppt_w/2"/>
                                          </p:val>
                                        </p:tav>
                                        <p:tav tm="100000">
                                          <p:val>
                                            <p:strVal val="#ppt_x"/>
                                          </p:val>
                                        </p:tav>
                                      </p:tavLst>
                                    </p:anim>
                                    <p:anim calcmode="lin" valueType="num">
                                      <p:cBhvr additive="base">
                                        <p:cTn id="40" dur="75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0-#ppt_w/2"/>
                                          </p:val>
                                        </p:tav>
                                        <p:tav tm="100000">
                                          <p:val>
                                            <p:strVal val="#ppt_x"/>
                                          </p:val>
                                        </p:tav>
                                      </p:tavLst>
                                    </p:anim>
                                    <p:anim calcmode="lin" valueType="num">
                                      <p:cBhvr additive="base">
                                        <p:cTn id="44" dur="750" fill="hold"/>
                                        <p:tgtEl>
                                          <p:spTgt spid="4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1250"/>
                                        <p:tgtEl>
                                          <p:spTgt spid="39"/>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750" fill="hold"/>
                                        <p:tgtEl>
                                          <p:spTgt spid="38"/>
                                        </p:tgtEl>
                                        <p:attrNameLst>
                                          <p:attrName>ppt_x</p:attrName>
                                        </p:attrNameLst>
                                      </p:cBhvr>
                                      <p:tavLst>
                                        <p:tav tm="0">
                                          <p:val>
                                            <p:strVal val="0-#ppt_w/2"/>
                                          </p:val>
                                        </p:tav>
                                        <p:tav tm="100000">
                                          <p:val>
                                            <p:strVal val="#ppt_x"/>
                                          </p:val>
                                        </p:tav>
                                      </p:tavLst>
                                    </p:anim>
                                    <p:anim calcmode="lin" valueType="num">
                                      <p:cBhvr additive="base">
                                        <p:cTn id="53" dur="7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750" fill="hold"/>
                                        <p:tgtEl>
                                          <p:spTgt spid="44"/>
                                        </p:tgtEl>
                                        <p:attrNameLst>
                                          <p:attrName>ppt_x</p:attrName>
                                        </p:attrNameLst>
                                      </p:cBhvr>
                                      <p:tavLst>
                                        <p:tav tm="0">
                                          <p:val>
                                            <p:strVal val="0-#ppt_w/2"/>
                                          </p:val>
                                        </p:tav>
                                        <p:tav tm="100000">
                                          <p:val>
                                            <p:strVal val="#ppt_x"/>
                                          </p:val>
                                        </p:tav>
                                      </p:tavLst>
                                    </p:anim>
                                    <p:anim calcmode="lin" valueType="num">
                                      <p:cBhvr additive="base">
                                        <p:cTn id="57" dur="750" fill="hold"/>
                                        <p:tgtEl>
                                          <p:spTgt spid="44"/>
                                        </p:tgtEl>
                                        <p:attrNameLst>
                                          <p:attrName>ppt_y</p:attrName>
                                        </p:attrNameLst>
                                      </p:cBhvr>
                                      <p:tavLst>
                                        <p:tav tm="0">
                                          <p:val>
                                            <p:strVal val="#ppt_y"/>
                                          </p:val>
                                        </p:tav>
                                        <p:tav tm="100000">
                                          <p:val>
                                            <p:strVal val="#ppt_y"/>
                                          </p:val>
                                        </p:tav>
                                      </p:tavLst>
                                    </p:anim>
                                  </p:childTnLst>
                                </p:cTn>
                              </p:par>
                              <p:par>
                                <p:cTn id="58" presetID="22" presetClass="entr" presetSubtype="8" fill="hold" grpId="0" nodeType="withEffect">
                                  <p:stCondLst>
                                    <p:cond delay="75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1250"/>
                                        <p:tgtEl>
                                          <p:spTgt spid="40"/>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3" name="bomb.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750" fill="hold"/>
                                        <p:tgtEl>
                                          <p:spTgt spid="37"/>
                                        </p:tgtEl>
                                        <p:attrNameLst>
                                          <p:attrName>ppt_x</p:attrName>
                                        </p:attrNameLst>
                                      </p:cBhvr>
                                      <p:tavLst>
                                        <p:tav tm="0">
                                          <p:val>
                                            <p:strVal val="0-#ppt_w/2"/>
                                          </p:val>
                                        </p:tav>
                                        <p:tav tm="100000">
                                          <p:val>
                                            <p:strVal val="#ppt_x"/>
                                          </p:val>
                                        </p:tav>
                                      </p:tavLst>
                                    </p:anim>
                                    <p:anim calcmode="lin" valueType="num">
                                      <p:cBhvr additive="base">
                                        <p:cTn id="66" dur="75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750" fill="hold"/>
                                        <p:tgtEl>
                                          <p:spTgt spid="45"/>
                                        </p:tgtEl>
                                        <p:attrNameLst>
                                          <p:attrName>ppt_x</p:attrName>
                                        </p:attrNameLst>
                                      </p:cBhvr>
                                      <p:tavLst>
                                        <p:tav tm="0">
                                          <p:val>
                                            <p:strVal val="0-#ppt_w/2"/>
                                          </p:val>
                                        </p:tav>
                                        <p:tav tm="100000">
                                          <p:val>
                                            <p:strVal val="#ppt_x"/>
                                          </p:val>
                                        </p:tav>
                                      </p:tavLst>
                                    </p:anim>
                                    <p:anim calcmode="lin" valueType="num">
                                      <p:cBhvr additive="base">
                                        <p:cTn id="70" dur="750" fill="hold"/>
                                        <p:tgtEl>
                                          <p:spTgt spid="45"/>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750"/>
                                  </p:stCondLst>
                                  <p:childTnLst>
                                    <p:set>
                                      <p:cBhvr>
                                        <p:cTn id="72" dur="1" fill="hold">
                                          <p:stCondLst>
                                            <p:cond delay="0"/>
                                          </p:stCondLst>
                                        </p:cTn>
                                        <p:tgtEl>
                                          <p:spTgt spid="41"/>
                                        </p:tgtEl>
                                        <p:attrNameLst>
                                          <p:attrName>style.visibility</p:attrName>
                                        </p:attrNameLst>
                                      </p:cBhvr>
                                      <p:to>
                                        <p:strVal val="visible"/>
                                      </p:to>
                                    </p:set>
                                    <p:animEffect transition="in" filter="wipe(left)">
                                      <p:cBhvr>
                                        <p:cTn id="73" dur="1250"/>
                                        <p:tgtEl>
                                          <p:spTgt spid="41"/>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4"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4"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4"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4"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4"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4"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4"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4"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4"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4"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4"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4"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4"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4"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5"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5"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1" restart="whenNotActive" fill="hold" evtFilter="cancelBubble" nodeType="interactiveSeq">
                <p:stCondLst>
                  <p:cond evt="onClick" delay="0">
                    <p:tgtEl>
                      <p:spTgt spid="15"/>
                    </p:tgtEl>
                  </p:cond>
                </p:stCondLst>
                <p:endSync evt="end" delay="0">
                  <p:rtn val="all"/>
                </p:endSync>
                <p:childTnLst>
                  <p:par>
                    <p:cTn id="192" fill="hold">
                      <p:stCondLst>
                        <p:cond delay="0"/>
                      </p:stCondLst>
                      <p:childTnLst>
                        <p:par>
                          <p:cTn id="193" fill="hold">
                            <p:stCondLst>
                              <p:cond delay="0"/>
                            </p:stCondLst>
                            <p:childTnLst>
                              <p:par>
                                <p:cTn id="194" presetID="37" presetClass="exit" presetSubtype="0" fill="hold" grpId="1" nodeType="clickEffect">
                                  <p:stCondLst>
                                    <p:cond delay="0"/>
                                  </p:stCondLst>
                                  <p:childTnLst>
                                    <p:animEffect transition="out" filter="fade">
                                      <p:cBhvr>
                                        <p:cTn id="195" dur="1000"/>
                                        <p:tgtEl>
                                          <p:spTgt spid="38"/>
                                        </p:tgtEl>
                                      </p:cBhvr>
                                    </p:animEffect>
                                    <p:anim calcmode="lin" valueType="num">
                                      <p:cBhvr>
                                        <p:cTn id="196" dur="1000"/>
                                        <p:tgtEl>
                                          <p:spTgt spid="38"/>
                                        </p:tgtEl>
                                        <p:attrNameLst>
                                          <p:attrName>ppt_x</p:attrName>
                                        </p:attrNameLst>
                                      </p:cBhvr>
                                      <p:tavLst>
                                        <p:tav tm="0">
                                          <p:val>
                                            <p:strVal val="ppt_x"/>
                                          </p:val>
                                        </p:tav>
                                        <p:tav tm="100000">
                                          <p:val>
                                            <p:strVal val="ppt_x"/>
                                          </p:val>
                                        </p:tav>
                                      </p:tavLst>
                                    </p:anim>
                                    <p:anim calcmode="lin" valueType="num">
                                      <p:cBhvr>
                                        <p:cTn id="197" dur="100" decel="100000"/>
                                        <p:tgtEl>
                                          <p:spTgt spid="38"/>
                                        </p:tgtEl>
                                        <p:attrNameLst>
                                          <p:attrName>ppt_y</p:attrName>
                                        </p:attrNameLst>
                                      </p:cBhvr>
                                      <p:tavLst>
                                        <p:tav tm="0">
                                          <p:val>
                                            <p:strVal val="ppt_y"/>
                                          </p:val>
                                        </p:tav>
                                        <p:tav tm="100000">
                                          <p:val>
                                            <p:strVal val="ppt_y-.03"/>
                                          </p:val>
                                        </p:tav>
                                      </p:tavLst>
                                    </p:anim>
                                    <p:anim calcmode="lin" valueType="num">
                                      <p:cBhvr>
                                        <p:cTn id="198" dur="900" accel="100000">
                                          <p:stCondLst>
                                            <p:cond delay="100"/>
                                          </p:stCondLst>
                                        </p:cTn>
                                        <p:tgtEl>
                                          <p:spTgt spid="38"/>
                                        </p:tgtEl>
                                        <p:attrNameLst>
                                          <p:attrName>ppt_y</p:attrName>
                                        </p:attrNameLst>
                                      </p:cBhvr>
                                      <p:tavLst>
                                        <p:tav tm="0">
                                          <p:val>
                                            <p:strVal val="ppt_y"/>
                                          </p:val>
                                        </p:tav>
                                        <p:tav tm="100000">
                                          <p:val>
                                            <p:strVal val="ppt_y+1"/>
                                          </p:val>
                                        </p:tav>
                                      </p:tavLst>
                                    </p:anim>
                                    <p:set>
                                      <p:cBhvr>
                                        <p:cTn id="199" dur="1" fill="hold">
                                          <p:stCondLst>
                                            <p:cond delay="999"/>
                                          </p:stCondLst>
                                        </p:cTn>
                                        <p:tgtEl>
                                          <p:spTgt spid="38"/>
                                        </p:tgtEl>
                                        <p:attrNameLst>
                                          <p:attrName>style.visibility</p:attrName>
                                        </p:attrNameLst>
                                      </p:cBhvr>
                                      <p:to>
                                        <p:strVal val="hidden"/>
                                      </p:to>
                                    </p:set>
                                  </p:childTnLst>
                                </p:cTn>
                              </p:par>
                              <p:par>
                                <p:cTn id="200" presetID="37" presetClass="exit" presetSubtype="0" fill="hold" grpId="1" nodeType="withEffect">
                                  <p:stCondLst>
                                    <p:cond delay="0"/>
                                  </p:stCondLst>
                                  <p:childTnLst>
                                    <p:animEffect transition="out" filter="fade">
                                      <p:cBhvr>
                                        <p:cTn id="201" dur="1000"/>
                                        <p:tgtEl>
                                          <p:spTgt spid="44"/>
                                        </p:tgtEl>
                                      </p:cBhvr>
                                    </p:animEffect>
                                    <p:anim calcmode="lin" valueType="num">
                                      <p:cBhvr>
                                        <p:cTn id="202" dur="1000"/>
                                        <p:tgtEl>
                                          <p:spTgt spid="44"/>
                                        </p:tgtEl>
                                        <p:attrNameLst>
                                          <p:attrName>ppt_x</p:attrName>
                                        </p:attrNameLst>
                                      </p:cBhvr>
                                      <p:tavLst>
                                        <p:tav tm="0">
                                          <p:val>
                                            <p:strVal val="ppt_x"/>
                                          </p:val>
                                        </p:tav>
                                        <p:tav tm="100000">
                                          <p:val>
                                            <p:strVal val="ppt_x"/>
                                          </p:val>
                                        </p:tav>
                                      </p:tavLst>
                                    </p:anim>
                                    <p:anim calcmode="lin" valueType="num">
                                      <p:cBhvr>
                                        <p:cTn id="203" dur="100" decel="100000"/>
                                        <p:tgtEl>
                                          <p:spTgt spid="44"/>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4"/>
                                        </p:tgtEl>
                                        <p:attrNameLst>
                                          <p:attrName>ppt_y</p:attrName>
                                        </p:attrNameLst>
                                      </p:cBhvr>
                                      <p:tavLst>
                                        <p:tav tm="0">
                                          <p:val>
                                            <p:strVal val="ppt_y"/>
                                          </p:val>
                                        </p:tav>
                                        <p:tav tm="100000">
                                          <p:val>
                                            <p:strVal val="ppt_y+1"/>
                                          </p:val>
                                        </p:tav>
                                      </p:tavLst>
                                    </p:anim>
                                    <p:set>
                                      <p:cBhvr>
                                        <p:cTn id="205" dur="1" fill="hold">
                                          <p:stCondLst>
                                            <p:cond delay="999"/>
                                          </p:stCondLst>
                                        </p:cTn>
                                        <p:tgtEl>
                                          <p:spTgt spid="44"/>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0"/>
                                        </p:tgtEl>
                                      </p:cBhvr>
                                    </p:animEffect>
                                    <p:anim calcmode="lin" valueType="num">
                                      <p:cBhvr>
                                        <p:cTn id="208" dur="1000"/>
                                        <p:tgtEl>
                                          <p:spTgt spid="40"/>
                                        </p:tgtEl>
                                        <p:attrNameLst>
                                          <p:attrName>ppt_x</p:attrName>
                                        </p:attrNameLst>
                                      </p:cBhvr>
                                      <p:tavLst>
                                        <p:tav tm="0">
                                          <p:val>
                                            <p:strVal val="ppt_x"/>
                                          </p:val>
                                        </p:tav>
                                        <p:tav tm="100000">
                                          <p:val>
                                            <p:strVal val="ppt_x"/>
                                          </p:val>
                                        </p:tav>
                                      </p:tavLst>
                                    </p:anim>
                                    <p:anim calcmode="lin" valueType="num">
                                      <p:cBhvr>
                                        <p:cTn id="209" dur="100" decel="100000"/>
                                        <p:tgtEl>
                                          <p:spTgt spid="40"/>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0"/>
                                        </p:tgtEl>
                                        <p:attrNameLst>
                                          <p:attrName>ppt_y</p:attrName>
                                        </p:attrNameLst>
                                      </p:cBhvr>
                                      <p:tavLst>
                                        <p:tav tm="0">
                                          <p:val>
                                            <p:strVal val="ppt_y"/>
                                          </p:val>
                                        </p:tav>
                                        <p:tav tm="100000">
                                          <p:val>
                                            <p:strVal val="ppt_y+1"/>
                                          </p:val>
                                        </p:tav>
                                      </p:tavLst>
                                    </p:anim>
                                    <p:set>
                                      <p:cBhvr>
                                        <p:cTn id="211" dur="1" fill="hold">
                                          <p:stCondLst>
                                            <p:cond delay="999"/>
                                          </p:stCondLst>
                                        </p:cTn>
                                        <p:tgtEl>
                                          <p:spTgt spid="40"/>
                                        </p:tgtEl>
                                        <p:attrNameLst>
                                          <p:attrName>style.visibility</p:attrName>
                                        </p:attrNameLst>
                                      </p:cBhvr>
                                      <p:to>
                                        <p:strVal val="hidden"/>
                                      </p:to>
                                    </p:set>
                                  </p:childTnLst>
                                </p:cTn>
                              </p:par>
                              <p:par>
                                <p:cTn id="212" presetID="22" presetClass="emph" presetSubtype="0" fill="hold" grpId="1" nodeType="withEffect">
                                  <p:stCondLst>
                                    <p:cond delay="0"/>
                                  </p:stCondLst>
                                  <p:childTnLst>
                                    <p:animClr clrSpc="hsl" dir="cw">
                                      <p:cBhvr override="childStyle">
                                        <p:cTn id="213" dur="1000" fill="hold"/>
                                        <p:tgtEl>
                                          <p:spTgt spid="2"/>
                                        </p:tgtEl>
                                        <p:attrNameLst>
                                          <p:attrName>style.color</p:attrName>
                                        </p:attrNameLst>
                                      </p:cBhvr>
                                      <p:by>
                                        <p:hsl h="-7200000" s="0" l="0"/>
                                      </p:by>
                                    </p:animClr>
                                    <p:animClr clrSpc="hsl" dir="cw">
                                      <p:cBhvr>
                                        <p:cTn id="214" dur="1000" fill="hold"/>
                                        <p:tgtEl>
                                          <p:spTgt spid="2"/>
                                        </p:tgtEl>
                                        <p:attrNameLst>
                                          <p:attrName>fillcolor</p:attrName>
                                        </p:attrNameLst>
                                      </p:cBhvr>
                                      <p:by>
                                        <p:hsl h="-7200000" s="0" l="0"/>
                                      </p:by>
                                    </p:animClr>
                                    <p:animClr clrSpc="hsl" dir="cw">
                                      <p:cBhvr>
                                        <p:cTn id="215" dur="1000" fill="hold"/>
                                        <p:tgtEl>
                                          <p:spTgt spid="2"/>
                                        </p:tgtEl>
                                        <p:attrNameLst>
                                          <p:attrName>stroke.color</p:attrName>
                                        </p:attrNameLst>
                                      </p:cBhvr>
                                      <p:by>
                                        <p:hsl h="-7200000" s="0" l="0"/>
                                      </p:by>
                                    </p:animClr>
                                    <p:set>
                                      <p:cBhvr>
                                        <p:cTn id="216" dur="1000" fill="hold"/>
                                        <p:tgtEl>
                                          <p:spTgt spid="2"/>
                                        </p:tgtEl>
                                        <p:attrNameLst>
                                          <p:attrName>fill.type</p:attrName>
                                        </p:attrNameLst>
                                      </p:cBhvr>
                                      <p:to>
                                        <p:strVal val="solid"/>
                                      </p:to>
                                    </p:set>
                                  </p:childTnLst>
                                  <p:subTnLst>
                                    <p:audio>
                                      <p:cMediaNode vol="100000">
                                        <p:cTn display="0" masterRel="sameClick">
                                          <p:stCondLst>
                                            <p:cond evt="begin" delay="0">
                                              <p:tn val="212"/>
                                            </p:cond>
                                          </p:stCondLst>
                                          <p:endCondLst>
                                            <p:cond evt="onStopAudio" delay="0">
                                              <p:tgtEl>
                                                <p:sldTgt/>
                                              </p:tgtEl>
                                            </p:cond>
                                          </p:endCondLst>
                                        </p:cTn>
                                        <p:tgtEl>
                                          <p:sndTgt r:embed="rId5" name="cashreg.wav"/>
                                        </p:tgtEl>
                                      </p:cMediaNode>
                                    </p:audio>
                                  </p:subTnLst>
                                </p:cTn>
                              </p:par>
                              <p:par>
                                <p:cTn id="217" presetID="22" presetClass="emph" presetSubtype="0" fill="hold" grpId="1" nodeType="withEffect">
                                  <p:stCondLst>
                                    <p:cond delay="0"/>
                                  </p:stCondLst>
                                  <p:childTnLst>
                                    <p:animClr clrSpc="hsl" dir="cw">
                                      <p:cBhvr override="childStyle">
                                        <p:cTn id="218" dur="1000" fill="hold"/>
                                        <p:tgtEl>
                                          <p:spTgt spid="42"/>
                                        </p:tgtEl>
                                        <p:attrNameLst>
                                          <p:attrName>style.color</p:attrName>
                                        </p:attrNameLst>
                                      </p:cBhvr>
                                      <p:by>
                                        <p:hsl h="-7200000" s="0" l="0"/>
                                      </p:by>
                                    </p:animClr>
                                    <p:animClr clrSpc="hsl" dir="cw">
                                      <p:cBhvr>
                                        <p:cTn id="219" dur="1000" fill="hold"/>
                                        <p:tgtEl>
                                          <p:spTgt spid="42"/>
                                        </p:tgtEl>
                                        <p:attrNameLst>
                                          <p:attrName>fillcolor</p:attrName>
                                        </p:attrNameLst>
                                      </p:cBhvr>
                                      <p:by>
                                        <p:hsl h="-7200000" s="0" l="0"/>
                                      </p:by>
                                    </p:animClr>
                                    <p:animClr clrSpc="hsl" dir="cw">
                                      <p:cBhvr>
                                        <p:cTn id="220" dur="1000" fill="hold"/>
                                        <p:tgtEl>
                                          <p:spTgt spid="42"/>
                                        </p:tgtEl>
                                        <p:attrNameLst>
                                          <p:attrName>stroke.color</p:attrName>
                                        </p:attrNameLst>
                                      </p:cBhvr>
                                      <p:by>
                                        <p:hsl h="-7200000" s="0" l="0"/>
                                      </p:by>
                                    </p:animClr>
                                    <p:set>
                                      <p:cBhvr>
                                        <p:cTn id="221" dur="1000" fill="hold"/>
                                        <p:tgtEl>
                                          <p:spTgt spid="42"/>
                                        </p:tgtEl>
                                        <p:attrNameLst>
                                          <p:attrName>fill.type</p:attrName>
                                        </p:attrNameLst>
                                      </p:cBhvr>
                                      <p:to>
                                        <p:strVal val="solid"/>
                                      </p:to>
                                    </p:set>
                                  </p:childTnLst>
                                  <p:subTnLst>
                                    <p:audio>
                                      <p:cMediaNode vol="100000">
                                        <p:cTn display="0" masterRel="sameClick">
                                          <p:stCondLst>
                                            <p:cond evt="begin" delay="0">
                                              <p:tn val="217"/>
                                            </p:cond>
                                          </p:stCondLst>
                                          <p:endCondLst>
                                            <p:cond evt="onStopAudio" delay="0">
                                              <p:tgtEl>
                                                <p:sldTgt/>
                                              </p:tgtEl>
                                            </p:cond>
                                          </p:endCondLst>
                                        </p:cTn>
                                        <p:tgtEl>
                                          <p:sndTgt r:embed="rId5" name="cashreg.wav"/>
                                        </p:tgtEl>
                                      </p:cMediaNode>
                                    </p:audio>
                                  </p:subTnLst>
                                </p:cTn>
                              </p:par>
                              <p:par>
                                <p:cTn id="222" presetID="22" presetClass="emph" presetSubtype="0" fill="hold" grpId="1" nodeType="withEffect">
                                  <p:stCondLst>
                                    <p:cond delay="0"/>
                                  </p:stCondLst>
                                  <p:childTnLst>
                                    <p:animClr clrSpc="hsl" dir="cw">
                                      <p:cBhvr override="childStyle">
                                        <p:cTn id="223" dur="1000" fill="hold"/>
                                        <p:tgtEl>
                                          <p:spTgt spid="4"/>
                                        </p:tgtEl>
                                        <p:attrNameLst>
                                          <p:attrName>style.color</p:attrName>
                                        </p:attrNameLst>
                                      </p:cBhvr>
                                      <p:by>
                                        <p:hsl h="-7200000" s="0" l="0"/>
                                      </p:by>
                                    </p:animClr>
                                    <p:animClr clrSpc="hsl" dir="cw">
                                      <p:cBhvr>
                                        <p:cTn id="224" dur="1000" fill="hold"/>
                                        <p:tgtEl>
                                          <p:spTgt spid="4"/>
                                        </p:tgtEl>
                                        <p:attrNameLst>
                                          <p:attrName>fillcolor</p:attrName>
                                        </p:attrNameLst>
                                      </p:cBhvr>
                                      <p:by>
                                        <p:hsl h="-7200000" s="0" l="0"/>
                                      </p:by>
                                    </p:animClr>
                                    <p:animClr clrSpc="hsl" dir="cw">
                                      <p:cBhvr>
                                        <p:cTn id="225" dur="1000" fill="hold"/>
                                        <p:tgtEl>
                                          <p:spTgt spid="4"/>
                                        </p:tgtEl>
                                        <p:attrNameLst>
                                          <p:attrName>stroke.color</p:attrName>
                                        </p:attrNameLst>
                                      </p:cBhvr>
                                      <p:by>
                                        <p:hsl h="-7200000" s="0" l="0"/>
                                      </p:by>
                                    </p:animClr>
                                    <p:set>
                                      <p:cBhvr>
                                        <p:cTn id="226" dur="1000" fill="hold"/>
                                        <p:tgtEl>
                                          <p:spTgt spid="4"/>
                                        </p:tgtEl>
                                        <p:attrNameLst>
                                          <p:attrName>fill.type</p:attrName>
                                        </p:attrNameLst>
                                      </p:cBhvr>
                                      <p:to>
                                        <p:strVal val="solid"/>
                                      </p:to>
                                    </p:set>
                                  </p:childTnLst>
                                  <p:subTnLst>
                                    <p:audio>
                                      <p:cMediaNode vol="100000">
                                        <p:cTn display="0" masterRel="sameClick">
                                          <p:stCondLst>
                                            <p:cond evt="begin" delay="0">
                                              <p:tn val="222"/>
                                            </p:cond>
                                          </p:stCondLst>
                                          <p:endCondLst>
                                            <p:cond evt="onStopAudio" delay="0">
                                              <p:tgtEl>
                                                <p:sldTgt/>
                                              </p:tgtEl>
                                            </p:cond>
                                          </p:endCondLst>
                                        </p:cTn>
                                        <p:tgtEl>
                                          <p:sndTgt r:embed="rId5" name="cashreg.wav"/>
                                        </p:tgtEl>
                                      </p:cMediaNode>
                                    </p:audio>
                                  </p:subTnLst>
                                </p:cTn>
                              </p:par>
                              <p:par>
                                <p:cTn id="227" presetID="37" presetClass="exit" presetSubtype="0" fill="hold" grpId="1" nodeType="withEffect">
                                  <p:stCondLst>
                                    <p:cond delay="0"/>
                                  </p:stCondLst>
                                  <p:childTnLst>
                                    <p:animEffect transition="out" filter="fade">
                                      <p:cBhvr>
                                        <p:cTn id="228" dur="1000"/>
                                        <p:tgtEl>
                                          <p:spTgt spid="36"/>
                                        </p:tgtEl>
                                      </p:cBhvr>
                                    </p:animEffect>
                                    <p:anim calcmode="lin" valueType="num">
                                      <p:cBhvr>
                                        <p:cTn id="229" dur="1000"/>
                                        <p:tgtEl>
                                          <p:spTgt spid="36"/>
                                        </p:tgtEl>
                                        <p:attrNameLst>
                                          <p:attrName>ppt_x</p:attrName>
                                        </p:attrNameLst>
                                      </p:cBhvr>
                                      <p:tavLst>
                                        <p:tav tm="0">
                                          <p:val>
                                            <p:strVal val="ppt_x"/>
                                          </p:val>
                                        </p:tav>
                                        <p:tav tm="100000">
                                          <p:val>
                                            <p:strVal val="ppt_x"/>
                                          </p:val>
                                        </p:tav>
                                      </p:tavLst>
                                    </p:anim>
                                    <p:anim calcmode="lin" valueType="num">
                                      <p:cBhvr>
                                        <p:cTn id="230" dur="100" decel="100000"/>
                                        <p:tgtEl>
                                          <p:spTgt spid="36"/>
                                        </p:tgtEl>
                                        <p:attrNameLst>
                                          <p:attrName>ppt_y</p:attrName>
                                        </p:attrNameLst>
                                      </p:cBhvr>
                                      <p:tavLst>
                                        <p:tav tm="0">
                                          <p:val>
                                            <p:strVal val="ppt_y"/>
                                          </p:val>
                                        </p:tav>
                                        <p:tav tm="100000">
                                          <p:val>
                                            <p:strVal val="ppt_y-.03"/>
                                          </p:val>
                                        </p:tav>
                                      </p:tavLst>
                                    </p:anim>
                                    <p:anim calcmode="lin" valueType="num">
                                      <p:cBhvr>
                                        <p:cTn id="231" dur="900" accel="100000">
                                          <p:stCondLst>
                                            <p:cond delay="100"/>
                                          </p:stCondLst>
                                        </p:cTn>
                                        <p:tgtEl>
                                          <p:spTgt spid="36"/>
                                        </p:tgtEl>
                                        <p:attrNameLst>
                                          <p:attrName>ppt_y</p:attrName>
                                        </p:attrNameLst>
                                      </p:cBhvr>
                                      <p:tavLst>
                                        <p:tav tm="0">
                                          <p:val>
                                            <p:strVal val="ppt_y"/>
                                          </p:val>
                                        </p:tav>
                                        <p:tav tm="100000">
                                          <p:val>
                                            <p:strVal val="ppt_y+1"/>
                                          </p:val>
                                        </p:tav>
                                      </p:tavLst>
                                    </p:anim>
                                    <p:set>
                                      <p:cBhvr>
                                        <p:cTn id="232"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7"/>
                                            </p:cond>
                                          </p:stCondLst>
                                          <p:endCondLst>
                                            <p:cond evt="onStopAudio" delay="0">
                                              <p:tgtEl>
                                                <p:sldTgt/>
                                              </p:tgtEl>
                                            </p:cond>
                                          </p:endCondLst>
                                        </p:cTn>
                                        <p:tgtEl>
                                          <p:sndTgt r:embed="rId5"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43"/>
                                        </p:tgtEl>
                                      </p:cBhvr>
                                    </p:animEffect>
                                    <p:anim calcmode="lin" valueType="num">
                                      <p:cBhvr>
                                        <p:cTn id="235" dur="1000"/>
                                        <p:tgtEl>
                                          <p:spTgt spid="43"/>
                                        </p:tgtEl>
                                        <p:attrNameLst>
                                          <p:attrName>ppt_x</p:attrName>
                                        </p:attrNameLst>
                                      </p:cBhvr>
                                      <p:tavLst>
                                        <p:tav tm="0">
                                          <p:val>
                                            <p:strVal val="ppt_x"/>
                                          </p:val>
                                        </p:tav>
                                        <p:tav tm="100000">
                                          <p:val>
                                            <p:strVal val="ppt_x"/>
                                          </p:val>
                                        </p:tav>
                                      </p:tavLst>
                                    </p:anim>
                                    <p:anim calcmode="lin" valueType="num">
                                      <p:cBhvr>
                                        <p:cTn id="236" dur="100" decel="100000"/>
                                        <p:tgtEl>
                                          <p:spTgt spid="43"/>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43"/>
                                        </p:tgtEl>
                                        <p:attrNameLst>
                                          <p:attrName>ppt_y</p:attrName>
                                        </p:attrNameLst>
                                      </p:cBhvr>
                                      <p:tavLst>
                                        <p:tav tm="0">
                                          <p:val>
                                            <p:strVal val="ppt_y"/>
                                          </p:val>
                                        </p:tav>
                                        <p:tav tm="100000">
                                          <p:val>
                                            <p:strVal val="ppt_y+1"/>
                                          </p:val>
                                        </p:tav>
                                      </p:tavLst>
                                    </p:anim>
                                    <p:set>
                                      <p:cBhvr>
                                        <p:cTn id="238"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5"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39"/>
                                        </p:tgtEl>
                                      </p:cBhvr>
                                    </p:animEffect>
                                    <p:anim calcmode="lin" valueType="num">
                                      <p:cBhvr>
                                        <p:cTn id="241" dur="1000"/>
                                        <p:tgtEl>
                                          <p:spTgt spid="39"/>
                                        </p:tgtEl>
                                        <p:attrNameLst>
                                          <p:attrName>ppt_x</p:attrName>
                                        </p:attrNameLst>
                                      </p:cBhvr>
                                      <p:tavLst>
                                        <p:tav tm="0">
                                          <p:val>
                                            <p:strVal val="ppt_x"/>
                                          </p:val>
                                        </p:tav>
                                        <p:tav tm="100000">
                                          <p:val>
                                            <p:strVal val="ppt_x"/>
                                          </p:val>
                                        </p:tav>
                                      </p:tavLst>
                                    </p:anim>
                                    <p:anim calcmode="lin" valueType="num">
                                      <p:cBhvr>
                                        <p:cTn id="242" dur="100" decel="100000"/>
                                        <p:tgtEl>
                                          <p:spTgt spid="39"/>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39"/>
                                        </p:tgtEl>
                                        <p:attrNameLst>
                                          <p:attrName>ppt_y</p:attrName>
                                        </p:attrNameLst>
                                      </p:cBhvr>
                                      <p:tavLst>
                                        <p:tav tm="0">
                                          <p:val>
                                            <p:strVal val="ppt_y"/>
                                          </p:val>
                                        </p:tav>
                                        <p:tav tm="100000">
                                          <p:val>
                                            <p:strVal val="ppt_y+1"/>
                                          </p:val>
                                        </p:tav>
                                      </p:tavLst>
                                    </p:anim>
                                    <p:set>
                                      <p:cBhvr>
                                        <p:cTn id="244"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5"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7"/>
                                        </p:tgtEl>
                                      </p:cBhvr>
                                    </p:animEffect>
                                    <p:anim calcmode="lin" valueType="num">
                                      <p:cBhvr>
                                        <p:cTn id="247" dur="1000"/>
                                        <p:tgtEl>
                                          <p:spTgt spid="37"/>
                                        </p:tgtEl>
                                        <p:attrNameLst>
                                          <p:attrName>ppt_x</p:attrName>
                                        </p:attrNameLst>
                                      </p:cBhvr>
                                      <p:tavLst>
                                        <p:tav tm="0">
                                          <p:val>
                                            <p:strVal val="ppt_x"/>
                                          </p:val>
                                        </p:tav>
                                        <p:tav tm="100000">
                                          <p:val>
                                            <p:strVal val="ppt_x"/>
                                          </p:val>
                                        </p:tav>
                                      </p:tavLst>
                                    </p:anim>
                                    <p:anim calcmode="lin" valueType="num">
                                      <p:cBhvr>
                                        <p:cTn id="248" dur="100" decel="100000"/>
                                        <p:tgtEl>
                                          <p:spTgt spid="37"/>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7"/>
                                        </p:tgtEl>
                                        <p:attrNameLst>
                                          <p:attrName>ppt_y</p:attrName>
                                        </p:attrNameLst>
                                      </p:cBhvr>
                                      <p:tavLst>
                                        <p:tav tm="0">
                                          <p:val>
                                            <p:strVal val="ppt_y"/>
                                          </p:val>
                                        </p:tav>
                                        <p:tav tm="100000">
                                          <p:val>
                                            <p:strVal val="ppt_y+1"/>
                                          </p:val>
                                        </p:tav>
                                      </p:tavLst>
                                    </p:anim>
                                    <p:set>
                                      <p:cBhvr>
                                        <p:cTn id="250"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5"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45"/>
                                        </p:tgtEl>
                                      </p:cBhvr>
                                    </p:animEffect>
                                    <p:anim calcmode="lin" valueType="num">
                                      <p:cBhvr>
                                        <p:cTn id="253" dur="1000"/>
                                        <p:tgtEl>
                                          <p:spTgt spid="45"/>
                                        </p:tgtEl>
                                        <p:attrNameLst>
                                          <p:attrName>ppt_x</p:attrName>
                                        </p:attrNameLst>
                                      </p:cBhvr>
                                      <p:tavLst>
                                        <p:tav tm="0">
                                          <p:val>
                                            <p:strVal val="ppt_x"/>
                                          </p:val>
                                        </p:tav>
                                        <p:tav tm="100000">
                                          <p:val>
                                            <p:strVal val="ppt_x"/>
                                          </p:val>
                                        </p:tav>
                                      </p:tavLst>
                                    </p:anim>
                                    <p:anim calcmode="lin" valueType="num">
                                      <p:cBhvr>
                                        <p:cTn id="254" dur="100" decel="100000"/>
                                        <p:tgtEl>
                                          <p:spTgt spid="45"/>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45"/>
                                        </p:tgtEl>
                                        <p:attrNameLst>
                                          <p:attrName>ppt_y</p:attrName>
                                        </p:attrNameLst>
                                      </p:cBhvr>
                                      <p:tavLst>
                                        <p:tav tm="0">
                                          <p:val>
                                            <p:strVal val="ppt_y"/>
                                          </p:val>
                                        </p:tav>
                                        <p:tav tm="100000">
                                          <p:val>
                                            <p:strVal val="ppt_y+1"/>
                                          </p:val>
                                        </p:tav>
                                      </p:tavLst>
                                    </p:anim>
                                    <p:set>
                                      <p:cBhvr>
                                        <p:cTn id="256"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5"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1"/>
                                        </p:tgtEl>
                                      </p:cBhvr>
                                    </p:animEffect>
                                    <p:anim calcmode="lin" valueType="num">
                                      <p:cBhvr>
                                        <p:cTn id="259" dur="1000"/>
                                        <p:tgtEl>
                                          <p:spTgt spid="41"/>
                                        </p:tgtEl>
                                        <p:attrNameLst>
                                          <p:attrName>ppt_x</p:attrName>
                                        </p:attrNameLst>
                                      </p:cBhvr>
                                      <p:tavLst>
                                        <p:tav tm="0">
                                          <p:val>
                                            <p:strVal val="ppt_x"/>
                                          </p:val>
                                        </p:tav>
                                        <p:tav tm="100000">
                                          <p:val>
                                            <p:strVal val="ppt_x"/>
                                          </p:val>
                                        </p:tav>
                                      </p:tavLst>
                                    </p:anim>
                                    <p:anim calcmode="lin" valueType="num">
                                      <p:cBhvr>
                                        <p:cTn id="260" dur="100" decel="100000"/>
                                        <p:tgtEl>
                                          <p:spTgt spid="41"/>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1"/>
                                        </p:tgtEl>
                                        <p:attrNameLst>
                                          <p:attrName>ppt_y</p:attrName>
                                        </p:attrNameLst>
                                      </p:cBhvr>
                                      <p:tavLst>
                                        <p:tav tm="0">
                                          <p:val>
                                            <p:strVal val="ppt_y"/>
                                          </p:val>
                                        </p:tav>
                                        <p:tav tm="100000">
                                          <p:val>
                                            <p:strVal val="ppt_y+1"/>
                                          </p:val>
                                        </p:tav>
                                      </p:tavLst>
                                    </p:anim>
                                    <p:set>
                                      <p:cBhvr>
                                        <p:cTn id="262"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86541" y="1021031"/>
            <a:ext cx="5884917" cy="137953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US" sz="2700" dirty="0" err="1">
                <a:solidFill>
                  <a:prstClr val="white"/>
                </a:solidFill>
                <a:latin typeface="Times New Roman" panose="02020603050405020304" pitchFamily="18" charset="0"/>
                <a:cs typeface="Times New Roman" panose="02020603050405020304" pitchFamily="18" charset="0"/>
              </a:rPr>
              <a:t>Cơ</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thể</a:t>
            </a:r>
            <a:r>
              <a:rPr lang="en-US" sz="2700" dirty="0">
                <a:solidFill>
                  <a:prstClr val="white"/>
                </a:solidFill>
                <a:latin typeface="Times New Roman" panose="02020603050405020304" pitchFamily="18" charset="0"/>
                <a:cs typeface="Times New Roman" panose="02020603050405020304" pitchFamily="18" charset="0"/>
              </a:rPr>
              <a:t> </a:t>
            </a:r>
            <a:r>
              <a:rPr lang="en-SG" sz="2700" dirty="0" err="1">
                <a:solidFill>
                  <a:prstClr val="white"/>
                </a:solidFill>
                <a:latin typeface="Times New Roman" panose="02020603050405020304" pitchFamily="18" charset="0"/>
                <a:cs typeface="Times New Roman" panose="02020603050405020304" pitchFamily="18" charset="0"/>
              </a:rPr>
              <a:t>sinh</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vật</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lớn</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lên</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chủ</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yếu</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dựa</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vào</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những</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hoạt</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động</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nào</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dưới</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đây</a:t>
            </a:r>
            <a:r>
              <a:rPr lang="en-US" sz="2700" dirty="0">
                <a:solidFill>
                  <a:prstClr val="white"/>
                </a:solidFill>
                <a:latin typeface="Times New Roman" panose="02020603050405020304" pitchFamily="18" charset="0"/>
                <a:cs typeface="Times New Roman" panose="02020603050405020304" pitchFamily="18" charset="0"/>
              </a:rPr>
              <a:t>? </a:t>
            </a:r>
            <a:endParaRPr lang="en-US" sz="14925"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515109"/>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defRPr/>
                </a:pPr>
                <a:endParaRPr lang="en-US" sz="1349" i="1" kern="0" dirty="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p:cNvPicPr>
          <p:nvPr/>
        </p:nvPicPr>
        <p:blipFill rotWithShape="1">
          <a:blip r:embed="rId10" cstate="print">
            <a:extLst>
              <a:ext uri="{28A0092B-C50C-407E-A947-70E740481C1C}">
                <a14:useLocalDpi xmlns:a14="http://schemas.microsoft.com/office/drawing/2010/main" xmlns="" val="0"/>
              </a:ext>
            </a:extLst>
          </a:blip>
          <a:srcRect l="50000" b="49512"/>
          <a:stretch/>
        </p:blipFill>
        <p:spPr>
          <a:xfrm>
            <a:off x="79160" y="236211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772380" y="1067455"/>
            <a:ext cx="590357" cy="590357"/>
          </a:xfrm>
          <a:prstGeom prst="rect">
            <a:avLst/>
          </a:prstGeom>
        </p:spPr>
      </p:pic>
      <p:sp>
        <p:nvSpPr>
          <p:cNvPr id="19" name="TextBox 1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00</a:t>
            </a:r>
            <a:endParaRPr lang="vi-VN" sz="3599" b="1" kern="0">
              <a:solidFill>
                <a:sysClr val="windowText" lastClr="000000"/>
              </a:solidFill>
              <a:latin typeface="Arial" panose="020B0604020202020204" pitchFamily="34" charset="0"/>
            </a:endParaRPr>
          </a:p>
        </p:txBody>
      </p:sp>
      <p:sp>
        <p:nvSpPr>
          <p:cNvPr id="20" name="TextBox 1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01</a:t>
            </a:r>
            <a:endParaRPr lang="vi-VN" sz="3599" b="1" kern="0">
              <a:solidFill>
                <a:sysClr val="windowText" lastClr="000000"/>
              </a:solidFill>
              <a:latin typeface="Arial" panose="020B0604020202020204" pitchFamily="34" charset="0"/>
            </a:endParaRPr>
          </a:p>
        </p:txBody>
      </p:sp>
      <p:sp>
        <p:nvSpPr>
          <p:cNvPr id="21" name="TextBox 2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02</a:t>
            </a:r>
            <a:endParaRPr lang="vi-VN" sz="3599" b="1" kern="0">
              <a:solidFill>
                <a:sysClr val="windowText" lastClr="000000"/>
              </a:solidFill>
              <a:latin typeface="Arial" panose="020B0604020202020204" pitchFamily="34" charset="0"/>
            </a:endParaRPr>
          </a:p>
        </p:txBody>
      </p:sp>
      <p:sp>
        <p:nvSpPr>
          <p:cNvPr id="22" name="TextBox 2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03</a:t>
            </a:r>
            <a:endParaRPr lang="vi-VN" sz="3599" b="1" kern="0">
              <a:solidFill>
                <a:sysClr val="windowText" lastClr="000000"/>
              </a:solidFill>
              <a:latin typeface="Arial" panose="020B0604020202020204" pitchFamily="34" charset="0"/>
            </a:endParaRPr>
          </a:p>
        </p:txBody>
      </p:sp>
      <p:sp>
        <p:nvSpPr>
          <p:cNvPr id="23" name="TextBox 2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04</a:t>
            </a:r>
            <a:endParaRPr lang="vi-VN" sz="3599" b="1" kern="0">
              <a:solidFill>
                <a:sysClr val="windowText" lastClr="000000"/>
              </a:solidFill>
              <a:latin typeface="Arial" panose="020B0604020202020204" pitchFamily="34" charset="0"/>
            </a:endParaRPr>
          </a:p>
        </p:txBody>
      </p:sp>
      <p:sp>
        <p:nvSpPr>
          <p:cNvPr id="24" name="TextBox 2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05</a:t>
            </a:r>
            <a:endParaRPr lang="vi-VN" sz="3599" b="1" kern="0">
              <a:solidFill>
                <a:sysClr val="windowText" lastClr="000000"/>
              </a:solidFill>
              <a:latin typeface="Arial" panose="020B0604020202020204" pitchFamily="34" charset="0"/>
            </a:endParaRPr>
          </a:p>
        </p:txBody>
      </p:sp>
      <p:sp>
        <p:nvSpPr>
          <p:cNvPr id="25" name="TextBox 24"/>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06</a:t>
            </a:r>
            <a:endParaRPr lang="vi-VN" sz="3599" b="1" kern="0">
              <a:solidFill>
                <a:sysClr val="windowText" lastClr="000000"/>
              </a:solidFill>
              <a:latin typeface="Arial" panose="020B0604020202020204" pitchFamily="34" charset="0"/>
            </a:endParaRPr>
          </a:p>
        </p:txBody>
      </p:sp>
      <p:sp>
        <p:nvSpPr>
          <p:cNvPr id="26" name="TextBox 25"/>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07</a:t>
            </a:r>
            <a:endParaRPr lang="vi-VN" sz="3599" b="1" kern="0">
              <a:solidFill>
                <a:sysClr val="windowText" lastClr="000000"/>
              </a:solidFill>
              <a:latin typeface="Arial" panose="020B0604020202020204" pitchFamily="34" charset="0"/>
            </a:endParaRPr>
          </a:p>
        </p:txBody>
      </p:sp>
      <p:sp>
        <p:nvSpPr>
          <p:cNvPr id="27" name="TextBox 26"/>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08</a:t>
            </a:r>
            <a:endParaRPr lang="vi-VN" sz="3599" b="1" kern="0">
              <a:solidFill>
                <a:sysClr val="windowText" lastClr="000000"/>
              </a:solidFill>
              <a:latin typeface="Arial" panose="020B0604020202020204" pitchFamily="34" charset="0"/>
            </a:endParaRPr>
          </a:p>
        </p:txBody>
      </p:sp>
      <p:sp>
        <p:nvSpPr>
          <p:cNvPr id="28" name="TextBox 27"/>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09</a:t>
            </a:r>
            <a:endParaRPr lang="vi-VN" sz="3599" b="1" kern="0">
              <a:solidFill>
                <a:sysClr val="windowText" lastClr="000000"/>
              </a:solidFill>
              <a:latin typeface="Arial" panose="020B0604020202020204" pitchFamily="34" charset="0"/>
            </a:endParaRPr>
          </a:p>
        </p:txBody>
      </p:sp>
      <p:sp>
        <p:nvSpPr>
          <p:cNvPr id="29" name="TextBox 2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10</a:t>
            </a:r>
            <a:endParaRPr lang="vi-VN" sz="3599" b="1" kern="0">
              <a:solidFill>
                <a:sysClr val="windowText" lastClr="000000"/>
              </a:solidFill>
              <a:latin typeface="Arial" panose="020B0604020202020204" pitchFamily="34" charset="0"/>
            </a:endParaRPr>
          </a:p>
        </p:txBody>
      </p:sp>
      <p:sp>
        <p:nvSpPr>
          <p:cNvPr id="30" name="TextBox 2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11</a:t>
            </a:r>
            <a:endParaRPr lang="vi-VN" sz="3599" b="1" kern="0">
              <a:solidFill>
                <a:sysClr val="windowText" lastClr="000000"/>
              </a:solidFill>
              <a:latin typeface="Arial" panose="020B0604020202020204" pitchFamily="34" charset="0"/>
            </a:endParaRPr>
          </a:p>
        </p:txBody>
      </p:sp>
      <p:sp>
        <p:nvSpPr>
          <p:cNvPr id="31" name="TextBox 3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12</a:t>
            </a:r>
            <a:endParaRPr lang="vi-VN" sz="3599" b="1" kern="0">
              <a:solidFill>
                <a:sysClr val="windowText" lastClr="000000"/>
              </a:solidFill>
              <a:latin typeface="Arial" panose="020B0604020202020204" pitchFamily="34" charset="0"/>
            </a:endParaRPr>
          </a:p>
        </p:txBody>
      </p:sp>
      <p:sp>
        <p:nvSpPr>
          <p:cNvPr id="32" name="TextBox 3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13</a:t>
            </a:r>
            <a:endParaRPr lang="vi-VN" sz="3599" b="1" kern="0">
              <a:solidFill>
                <a:sysClr val="windowText" lastClr="000000"/>
              </a:solidFill>
              <a:latin typeface="Arial" panose="020B0604020202020204" pitchFamily="34" charset="0"/>
            </a:endParaRPr>
          </a:p>
        </p:txBody>
      </p:sp>
      <p:sp>
        <p:nvSpPr>
          <p:cNvPr id="33" name="TextBox 3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14</a:t>
            </a:r>
            <a:endParaRPr lang="vi-VN" sz="3599" b="1" kern="0">
              <a:solidFill>
                <a:sysClr val="windowText" lastClr="000000"/>
              </a:solidFill>
              <a:latin typeface="Arial" panose="020B0604020202020204" pitchFamily="34" charset="0"/>
            </a:endParaRPr>
          </a:p>
        </p:txBody>
      </p:sp>
      <p:sp>
        <p:nvSpPr>
          <p:cNvPr id="34" name="TextBox 3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15</a:t>
            </a:r>
            <a:endParaRPr lang="vi-VN" sz="3599" b="1" kern="0">
              <a:solidFill>
                <a:sysClr val="windowText" lastClr="000000"/>
              </a:solidFill>
              <a:latin typeface="Arial" panose="020B0604020202020204" pitchFamily="34" charset="0"/>
            </a:endParaRPr>
          </a:p>
        </p:txBody>
      </p:sp>
      <p:sp>
        <p:nvSpPr>
          <p:cNvPr id="35" name="Donut 34"/>
          <p:cNvSpPr/>
          <p:nvPr/>
        </p:nvSpPr>
        <p:spPr>
          <a:xfrm>
            <a:off x="1548444" y="188635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defRPr/>
            </a:pPr>
            <a:endParaRPr lang="vi-VN" sz="2999" kern="0">
              <a:solidFill>
                <a:sysClr val="windowText" lastClr="000000"/>
              </a:solidFill>
              <a:latin typeface="Arial" panose="020B0604020202020204" pitchFamily="34" charset="0"/>
            </a:endParaRPr>
          </a:p>
        </p:txBody>
      </p:sp>
      <p:sp>
        <p:nvSpPr>
          <p:cNvPr id="2" name="Isosceles Triangle 1"/>
          <p:cNvSpPr/>
          <p:nvPr/>
        </p:nvSpPr>
        <p:spPr>
          <a:xfrm rot="5400000">
            <a:off x="193429" y="305580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6" name="Isosceles Triangle 35"/>
          <p:cNvSpPr/>
          <p:nvPr/>
        </p:nvSpPr>
        <p:spPr>
          <a:xfrm rot="5400000">
            <a:off x="193429" y="379005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7" name="Isosceles Triangle 36"/>
          <p:cNvSpPr/>
          <p:nvPr/>
        </p:nvSpPr>
        <p:spPr>
          <a:xfrm rot="5400000">
            <a:off x="193429" y="532090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8" name="Isosceles Triangle 37"/>
          <p:cNvSpPr/>
          <p:nvPr/>
        </p:nvSpPr>
        <p:spPr>
          <a:xfrm rot="5400000">
            <a:off x="193429" y="455391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4" name="Rounded Rectangle 3"/>
          <p:cNvSpPr/>
          <p:nvPr/>
        </p:nvSpPr>
        <p:spPr>
          <a:xfrm>
            <a:off x="815471" y="295688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solidFill>
                  <a:prstClr val="white"/>
                </a:solidFill>
                <a:latin typeface="Times New Roman" panose="02020603050405020304" pitchFamily="18" charset="0"/>
                <a:cs typeface="Times New Roman" panose="02020603050405020304" pitchFamily="18" charset="0"/>
              </a:rPr>
              <a:t>Sự</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hấp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thụ</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và</a:t>
            </a:r>
            <a:r>
              <a:rPr lang="en-US" sz="2400" dirty="0">
                <a:solidFill>
                  <a:prstClr val="white"/>
                </a:solidFill>
                <a:latin typeface="Times New Roman" panose="02020603050405020304" pitchFamily="18" charset="0"/>
                <a:cs typeface="Times New Roman" panose="02020603050405020304" pitchFamily="18" charset="0"/>
              </a:rPr>
              <a:t> ứ </a:t>
            </a:r>
            <a:r>
              <a:rPr lang="en-US" sz="2400" dirty="0" err="1">
                <a:solidFill>
                  <a:prstClr val="white"/>
                </a:solidFill>
                <a:latin typeface="Times New Roman" panose="02020603050405020304" pitchFamily="18" charset="0"/>
                <a:cs typeface="Times New Roman" panose="02020603050405020304" pitchFamily="18" charset="0"/>
              </a:rPr>
              <a:t>đọng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nước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trong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dịch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tế</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theo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gian</a:t>
            </a:r>
            <a:endParaRPr lang="en-US" sz="45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793442" y="3702453"/>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white"/>
                </a:solidFill>
                <a:latin typeface="Times New Roman" panose="02020603050405020304" pitchFamily="18" charset="0"/>
                <a:cs typeface="Times New Roman" panose="02020603050405020304" pitchFamily="18" charset="0"/>
              </a:rPr>
              <a:t>Sự gia tăng số lượng tế bào qua quá trình phân chia.</a:t>
            </a:r>
            <a:endParaRPr lang="en-SG" sz="2400"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825859" y="447832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700" dirty="0" err="1">
                <a:solidFill>
                  <a:prstClr val="white"/>
                </a:solidFill>
                <a:latin typeface="Times New Roman" panose="02020603050405020304" pitchFamily="18" charset="0"/>
                <a:cs typeface="Times New Roman" panose="02020603050405020304" pitchFamily="18" charset="0"/>
              </a:rPr>
              <a:t>Sự</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lớn</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lên</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và</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phân</a:t>
            </a:r>
            <a:r>
              <a:rPr lang="en-US" sz="2700" dirty="0">
                <a:solidFill>
                  <a:prstClr val="white"/>
                </a:solidFill>
                <a:latin typeface="Times New Roman" panose="02020603050405020304" pitchFamily="18" charset="0"/>
                <a:cs typeface="Times New Roman" panose="02020603050405020304" pitchFamily="18" charset="0"/>
              </a:rPr>
              <a:t> chia </a:t>
            </a:r>
            <a:r>
              <a:rPr lang="en-US" sz="2700" dirty="0" err="1">
                <a:solidFill>
                  <a:prstClr val="white"/>
                </a:solidFill>
                <a:latin typeface="Times New Roman" panose="02020603050405020304" pitchFamily="18" charset="0"/>
                <a:cs typeface="Times New Roman" panose="02020603050405020304" pitchFamily="18" charset="0"/>
              </a:rPr>
              <a:t>của</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tế</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bào</a:t>
            </a:r>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4521" y="5241970"/>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700" dirty="0" err="1">
                <a:solidFill>
                  <a:prstClr val="white"/>
                </a:solidFill>
                <a:latin typeface="Calibri" panose="020F0502020204030204"/>
              </a:rPr>
              <a:t>Sự</a:t>
            </a:r>
            <a:r>
              <a:rPr lang="en-US" sz="2700" dirty="0">
                <a:solidFill>
                  <a:prstClr val="white"/>
                </a:solidFill>
                <a:latin typeface="Calibri" panose="020F0502020204030204"/>
              </a:rPr>
              <a:t> </a:t>
            </a:r>
            <a:r>
              <a:rPr lang="en-US" sz="2700" dirty="0" err="1">
                <a:solidFill>
                  <a:prstClr val="white"/>
                </a:solidFill>
                <a:latin typeface="Calibri" panose="020F0502020204030204"/>
              </a:rPr>
              <a:t>tăng</a:t>
            </a:r>
            <a:r>
              <a:rPr lang="en-US" sz="2700" dirty="0">
                <a:solidFill>
                  <a:prstClr val="white"/>
                </a:solidFill>
                <a:latin typeface="Calibri" panose="020F0502020204030204"/>
              </a:rPr>
              <a:t> </a:t>
            </a:r>
            <a:r>
              <a:rPr lang="en-US" sz="2700" dirty="0" err="1">
                <a:solidFill>
                  <a:prstClr val="white"/>
                </a:solidFill>
                <a:latin typeface="Calibri" panose="020F0502020204030204"/>
              </a:rPr>
              <a:t>kích</a:t>
            </a:r>
            <a:r>
              <a:rPr lang="en-US" sz="2700" dirty="0">
                <a:solidFill>
                  <a:prstClr val="white"/>
                </a:solidFill>
                <a:latin typeface="Calibri" panose="020F0502020204030204"/>
              </a:rPr>
              <a:t> </a:t>
            </a:r>
            <a:r>
              <a:rPr lang="en-US" sz="2700" dirty="0" err="1">
                <a:solidFill>
                  <a:prstClr val="white"/>
                </a:solidFill>
                <a:latin typeface="Calibri" panose="020F0502020204030204"/>
              </a:rPr>
              <a:t>thước</a:t>
            </a:r>
            <a:r>
              <a:rPr lang="en-US" sz="2700" dirty="0">
                <a:solidFill>
                  <a:prstClr val="white"/>
                </a:solidFill>
                <a:latin typeface="Calibri" panose="020F0502020204030204"/>
              </a:rPr>
              <a:t> </a:t>
            </a:r>
            <a:r>
              <a:rPr lang="en-US" sz="2700" dirty="0" err="1">
                <a:solidFill>
                  <a:prstClr val="white"/>
                </a:solidFill>
                <a:latin typeface="Calibri" panose="020F0502020204030204"/>
              </a:rPr>
              <a:t>của</a:t>
            </a:r>
            <a:r>
              <a:rPr lang="en-US" sz="2700" dirty="0">
                <a:solidFill>
                  <a:prstClr val="white"/>
                </a:solidFill>
                <a:latin typeface="Calibri" panose="020F0502020204030204"/>
              </a:rPr>
              <a:t> </a:t>
            </a:r>
            <a:r>
              <a:rPr lang="en-US" sz="2700" dirty="0" err="1">
                <a:solidFill>
                  <a:prstClr val="white"/>
                </a:solidFill>
                <a:latin typeface="Calibri" panose="020F0502020204030204"/>
              </a:rPr>
              <a:t>từng</a:t>
            </a:r>
            <a:r>
              <a:rPr lang="en-US" sz="2700" dirty="0">
                <a:solidFill>
                  <a:prstClr val="white"/>
                </a:solidFill>
                <a:latin typeface="Calibri" panose="020F0502020204030204"/>
              </a:rPr>
              <a:t> </a:t>
            </a:r>
            <a:r>
              <a:rPr lang="en-US" sz="2700" dirty="0" err="1">
                <a:solidFill>
                  <a:prstClr val="white"/>
                </a:solidFill>
                <a:latin typeface="Calibri" panose="020F0502020204030204"/>
              </a:rPr>
              <a:t>tế</a:t>
            </a:r>
            <a:r>
              <a:rPr lang="en-US" sz="2700" dirty="0">
                <a:solidFill>
                  <a:prstClr val="white"/>
                </a:solidFill>
                <a:latin typeface="Calibri" panose="020F0502020204030204"/>
              </a:rPr>
              <a:t> </a:t>
            </a:r>
            <a:r>
              <a:rPr lang="en-US" sz="2700" dirty="0" err="1">
                <a:solidFill>
                  <a:prstClr val="white"/>
                </a:solidFill>
                <a:latin typeface="Calibri" panose="020F0502020204030204"/>
              </a:rPr>
              <a:t>bào</a:t>
            </a:r>
            <a:r>
              <a:rPr lang="en-US" sz="2700" dirty="0">
                <a:solidFill>
                  <a:prstClr val="white"/>
                </a:solidFill>
                <a:latin typeface="Calibri" panose="020F0502020204030204"/>
              </a:rPr>
              <a:t> do </a:t>
            </a:r>
            <a:r>
              <a:rPr lang="en-US" sz="2700" dirty="0" err="1">
                <a:solidFill>
                  <a:prstClr val="white"/>
                </a:solidFill>
                <a:latin typeface="Calibri" panose="020F0502020204030204"/>
              </a:rPr>
              <a:t>trao</a:t>
            </a:r>
            <a:r>
              <a:rPr lang="en-US" sz="2700" dirty="0">
                <a:solidFill>
                  <a:prstClr val="white"/>
                </a:solidFill>
                <a:latin typeface="Calibri" panose="020F0502020204030204"/>
              </a:rPr>
              <a:t> </a:t>
            </a:r>
            <a:r>
              <a:rPr lang="en-US" sz="2700" dirty="0" err="1">
                <a:solidFill>
                  <a:prstClr val="white"/>
                </a:solidFill>
                <a:latin typeface="Calibri" panose="020F0502020204030204"/>
              </a:rPr>
              <a:t>đổi</a:t>
            </a:r>
            <a:r>
              <a:rPr lang="en-US" sz="2700" dirty="0">
                <a:solidFill>
                  <a:prstClr val="white"/>
                </a:solidFill>
                <a:latin typeface="Calibri" panose="020F0502020204030204"/>
              </a:rPr>
              <a:t> </a:t>
            </a:r>
            <a:r>
              <a:rPr lang="en-US" sz="2700" dirty="0" err="1">
                <a:solidFill>
                  <a:prstClr val="white"/>
                </a:solidFill>
                <a:latin typeface="Calibri" panose="020F0502020204030204"/>
              </a:rPr>
              <a:t>chất</a:t>
            </a:r>
            <a:r>
              <a:rPr lang="en-US" sz="2700" dirty="0">
                <a:solidFill>
                  <a:prstClr val="white"/>
                </a:solidFill>
                <a:latin typeface="Calibri" panose="020F0502020204030204"/>
              </a:rPr>
              <a:t>.</a:t>
            </a:r>
            <a:endParaRPr lang="en-US" sz="495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31007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17797" y="3829602"/>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04444" y="4593454"/>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229732" y="53604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65785">
            <a:off x="389047" y="900617"/>
            <a:ext cx="870949" cy="143758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xmlns="" id="{6B784701-2D46-40D9-9B5D-EE7B15AFB5D2}"/>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 xmlns:asvg="http://schemas.microsoft.com/office/drawing/2016/SVG/main" r:embed="rId21"/>
              </a:ext>
            </a:extLst>
          </a:blip>
          <a:stretch>
            <a:fillRect/>
          </a:stretch>
        </p:blipFill>
        <p:spPr>
          <a:xfrm>
            <a:off x="4685081" y="2331937"/>
            <a:ext cx="685800" cy="685800"/>
          </a:xfrm>
          <a:prstGeom prst="rect">
            <a:avLst/>
          </a:prstGeom>
        </p:spPr>
      </p:pic>
    </p:spTree>
    <p:custDataLst>
      <p:tags r:id="rId1"/>
    </p:custDataLst>
    <p:extLst>
      <p:ext uri="{BB962C8B-B14F-4D97-AF65-F5344CB8AC3E}">
        <p14:creationId xmlns:p14="http://schemas.microsoft.com/office/powerpoint/2010/main" xmlns="" val="20720208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250" fill="hold"/>
                                        <p:tgtEl>
                                          <p:spTgt spid="47"/>
                                        </p:tgtEl>
                                        <p:attrNameLst>
                                          <p:attrName>ppt_w</p:attrName>
                                        </p:attrNameLst>
                                      </p:cBhvr>
                                      <p:tavLst>
                                        <p:tav tm="0">
                                          <p:val>
                                            <p:fltVal val="0"/>
                                          </p:val>
                                        </p:tav>
                                        <p:tav tm="100000">
                                          <p:val>
                                            <p:strVal val="#ppt_w"/>
                                          </p:val>
                                        </p:tav>
                                      </p:tavLst>
                                    </p:anim>
                                    <p:anim calcmode="lin" valueType="num">
                                      <p:cBhvr>
                                        <p:cTn id="8" dur="1250" fill="hold"/>
                                        <p:tgtEl>
                                          <p:spTgt spid="47"/>
                                        </p:tgtEl>
                                        <p:attrNameLst>
                                          <p:attrName>ppt_h</p:attrName>
                                        </p:attrNameLst>
                                      </p:cBhvr>
                                      <p:tavLst>
                                        <p:tav tm="0">
                                          <p:val>
                                            <p:fltVal val="0"/>
                                          </p:val>
                                        </p:tav>
                                        <p:tav tm="100000">
                                          <p:val>
                                            <p:strVal val="#ppt_h"/>
                                          </p:val>
                                        </p:tav>
                                      </p:tavLst>
                                    </p:anim>
                                    <p:animEffect transition="in" filter="fade">
                                      <p:cBhvr>
                                        <p:cTn id="9" dur="1250"/>
                                        <p:tgtEl>
                                          <p:spTgt spid="47"/>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25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25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750" fill="hold"/>
                                        <p:tgtEl>
                                          <p:spTgt spid="2"/>
                                        </p:tgtEl>
                                        <p:attrNameLst>
                                          <p:attrName>ppt_x</p:attrName>
                                        </p:attrNameLst>
                                      </p:cBhvr>
                                      <p:tavLst>
                                        <p:tav tm="0">
                                          <p:val>
                                            <p:strVal val="0-#ppt_w/2"/>
                                          </p:val>
                                        </p:tav>
                                        <p:tav tm="100000">
                                          <p:val>
                                            <p:strVal val="#ppt_x"/>
                                          </p:val>
                                        </p:tav>
                                      </p:tavLst>
                                    </p:anim>
                                    <p:anim calcmode="lin" valueType="num">
                                      <p:cBhvr additive="base">
                                        <p:cTn id="27" dur="75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750" fill="hold"/>
                                        <p:tgtEl>
                                          <p:spTgt spid="42"/>
                                        </p:tgtEl>
                                        <p:attrNameLst>
                                          <p:attrName>ppt_x</p:attrName>
                                        </p:attrNameLst>
                                      </p:cBhvr>
                                      <p:tavLst>
                                        <p:tav tm="0">
                                          <p:val>
                                            <p:strVal val="0-#ppt_w/2"/>
                                          </p:val>
                                        </p:tav>
                                        <p:tav tm="100000">
                                          <p:val>
                                            <p:strVal val="#ppt_x"/>
                                          </p:val>
                                        </p:tav>
                                      </p:tavLst>
                                    </p:anim>
                                    <p:anim calcmode="lin" valueType="num">
                                      <p:cBhvr additive="base">
                                        <p:cTn id="31" dur="75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250"/>
                                        <p:tgtEl>
                                          <p:spTgt spid="4"/>
                                        </p:tgtEl>
                                      </p:cBhvr>
                                    </p:animEffect>
                                  </p:childTnLst>
                                  <p:subTnLst>
                                    <p:audio>
                                      <p:cMediaNode vol="100000">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0-#ppt_w/2"/>
                                          </p:val>
                                        </p:tav>
                                        <p:tav tm="100000">
                                          <p:val>
                                            <p:strVal val="#ppt_x"/>
                                          </p:val>
                                        </p:tav>
                                      </p:tavLst>
                                    </p:anim>
                                    <p:anim calcmode="lin" valueType="num">
                                      <p:cBhvr additive="base">
                                        <p:cTn id="40" dur="75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0-#ppt_w/2"/>
                                          </p:val>
                                        </p:tav>
                                        <p:tav tm="100000">
                                          <p:val>
                                            <p:strVal val="#ppt_x"/>
                                          </p:val>
                                        </p:tav>
                                      </p:tavLst>
                                    </p:anim>
                                    <p:anim calcmode="lin" valueType="num">
                                      <p:cBhvr additive="base">
                                        <p:cTn id="44" dur="750" fill="hold"/>
                                        <p:tgtEl>
                                          <p:spTgt spid="4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1250"/>
                                        <p:tgtEl>
                                          <p:spTgt spid="39"/>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750" fill="hold"/>
                                        <p:tgtEl>
                                          <p:spTgt spid="38"/>
                                        </p:tgtEl>
                                        <p:attrNameLst>
                                          <p:attrName>ppt_x</p:attrName>
                                        </p:attrNameLst>
                                      </p:cBhvr>
                                      <p:tavLst>
                                        <p:tav tm="0">
                                          <p:val>
                                            <p:strVal val="0-#ppt_w/2"/>
                                          </p:val>
                                        </p:tav>
                                        <p:tav tm="100000">
                                          <p:val>
                                            <p:strVal val="#ppt_x"/>
                                          </p:val>
                                        </p:tav>
                                      </p:tavLst>
                                    </p:anim>
                                    <p:anim calcmode="lin" valueType="num">
                                      <p:cBhvr additive="base">
                                        <p:cTn id="53" dur="7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750" fill="hold"/>
                                        <p:tgtEl>
                                          <p:spTgt spid="44"/>
                                        </p:tgtEl>
                                        <p:attrNameLst>
                                          <p:attrName>ppt_x</p:attrName>
                                        </p:attrNameLst>
                                      </p:cBhvr>
                                      <p:tavLst>
                                        <p:tav tm="0">
                                          <p:val>
                                            <p:strVal val="0-#ppt_w/2"/>
                                          </p:val>
                                        </p:tav>
                                        <p:tav tm="100000">
                                          <p:val>
                                            <p:strVal val="#ppt_x"/>
                                          </p:val>
                                        </p:tav>
                                      </p:tavLst>
                                    </p:anim>
                                    <p:anim calcmode="lin" valueType="num">
                                      <p:cBhvr additive="base">
                                        <p:cTn id="57" dur="750" fill="hold"/>
                                        <p:tgtEl>
                                          <p:spTgt spid="44"/>
                                        </p:tgtEl>
                                        <p:attrNameLst>
                                          <p:attrName>ppt_y</p:attrName>
                                        </p:attrNameLst>
                                      </p:cBhvr>
                                      <p:tavLst>
                                        <p:tav tm="0">
                                          <p:val>
                                            <p:strVal val="#ppt_y"/>
                                          </p:val>
                                        </p:tav>
                                        <p:tav tm="100000">
                                          <p:val>
                                            <p:strVal val="#ppt_y"/>
                                          </p:val>
                                        </p:tav>
                                      </p:tavLst>
                                    </p:anim>
                                  </p:childTnLst>
                                </p:cTn>
                              </p:par>
                              <p:par>
                                <p:cTn id="58" presetID="22" presetClass="entr" presetSubtype="8" fill="hold" grpId="0" nodeType="withEffect">
                                  <p:stCondLst>
                                    <p:cond delay="75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1250"/>
                                        <p:tgtEl>
                                          <p:spTgt spid="40"/>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4" name="bomb.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750" fill="hold"/>
                                        <p:tgtEl>
                                          <p:spTgt spid="37"/>
                                        </p:tgtEl>
                                        <p:attrNameLst>
                                          <p:attrName>ppt_x</p:attrName>
                                        </p:attrNameLst>
                                      </p:cBhvr>
                                      <p:tavLst>
                                        <p:tav tm="0">
                                          <p:val>
                                            <p:strVal val="0-#ppt_w/2"/>
                                          </p:val>
                                        </p:tav>
                                        <p:tav tm="100000">
                                          <p:val>
                                            <p:strVal val="#ppt_x"/>
                                          </p:val>
                                        </p:tav>
                                      </p:tavLst>
                                    </p:anim>
                                    <p:anim calcmode="lin" valueType="num">
                                      <p:cBhvr additive="base">
                                        <p:cTn id="66" dur="75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750" fill="hold"/>
                                        <p:tgtEl>
                                          <p:spTgt spid="45"/>
                                        </p:tgtEl>
                                        <p:attrNameLst>
                                          <p:attrName>ppt_x</p:attrName>
                                        </p:attrNameLst>
                                      </p:cBhvr>
                                      <p:tavLst>
                                        <p:tav tm="0">
                                          <p:val>
                                            <p:strVal val="0-#ppt_w/2"/>
                                          </p:val>
                                        </p:tav>
                                        <p:tav tm="100000">
                                          <p:val>
                                            <p:strVal val="#ppt_x"/>
                                          </p:val>
                                        </p:tav>
                                      </p:tavLst>
                                    </p:anim>
                                    <p:anim calcmode="lin" valueType="num">
                                      <p:cBhvr additive="base">
                                        <p:cTn id="70" dur="750" fill="hold"/>
                                        <p:tgtEl>
                                          <p:spTgt spid="45"/>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750"/>
                                  </p:stCondLst>
                                  <p:childTnLst>
                                    <p:set>
                                      <p:cBhvr>
                                        <p:cTn id="72" dur="1" fill="hold">
                                          <p:stCondLst>
                                            <p:cond delay="0"/>
                                          </p:stCondLst>
                                        </p:cTn>
                                        <p:tgtEl>
                                          <p:spTgt spid="41"/>
                                        </p:tgtEl>
                                        <p:attrNameLst>
                                          <p:attrName>style.visibility</p:attrName>
                                        </p:attrNameLst>
                                      </p:cBhvr>
                                      <p:to>
                                        <p:strVal val="visible"/>
                                      </p:to>
                                    </p:set>
                                    <p:animEffect transition="in" filter="wipe(left)">
                                      <p:cBhvr>
                                        <p:cTn id="73" dur="1250"/>
                                        <p:tgtEl>
                                          <p:spTgt spid="41"/>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5"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5"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5"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5"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5"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5"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5"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5"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5"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5"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5"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5"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5"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5"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6"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5"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6"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6"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1" restart="whenNotActive" fill="hold" evtFilter="cancelBubble" nodeType="interactiveSeq">
                <p:stCondLst>
                  <p:cond evt="onClick" delay="0">
                    <p:tgtEl>
                      <p:spTgt spid="15"/>
                    </p:tgtEl>
                  </p:cond>
                </p:stCondLst>
                <p:endSync evt="end" delay="0">
                  <p:rtn val="all"/>
                </p:endSync>
                <p:childTnLst>
                  <p:par>
                    <p:cTn id="192" fill="hold">
                      <p:stCondLst>
                        <p:cond delay="0"/>
                      </p:stCondLst>
                      <p:childTnLst>
                        <p:par>
                          <p:cTn id="193" fill="hold">
                            <p:stCondLst>
                              <p:cond delay="0"/>
                            </p:stCondLst>
                            <p:childTnLst>
                              <p:par>
                                <p:cTn id="194" presetID="37" presetClass="exit" presetSubtype="0" fill="hold" grpId="1" nodeType="clickEffect">
                                  <p:stCondLst>
                                    <p:cond delay="0"/>
                                  </p:stCondLst>
                                  <p:childTnLst>
                                    <p:animEffect transition="out" filter="fade">
                                      <p:cBhvr>
                                        <p:cTn id="195" dur="1000"/>
                                        <p:tgtEl>
                                          <p:spTgt spid="42"/>
                                        </p:tgtEl>
                                      </p:cBhvr>
                                    </p:animEffect>
                                    <p:anim calcmode="lin" valueType="num">
                                      <p:cBhvr>
                                        <p:cTn id="196" dur="1000"/>
                                        <p:tgtEl>
                                          <p:spTgt spid="42"/>
                                        </p:tgtEl>
                                        <p:attrNameLst>
                                          <p:attrName>ppt_x</p:attrName>
                                        </p:attrNameLst>
                                      </p:cBhvr>
                                      <p:tavLst>
                                        <p:tav tm="0">
                                          <p:val>
                                            <p:strVal val="ppt_x"/>
                                          </p:val>
                                        </p:tav>
                                        <p:tav tm="100000">
                                          <p:val>
                                            <p:strVal val="ppt_x"/>
                                          </p:val>
                                        </p:tav>
                                      </p:tavLst>
                                    </p:anim>
                                    <p:anim calcmode="lin" valueType="num">
                                      <p:cBhvr>
                                        <p:cTn id="197" dur="100" decel="100000"/>
                                        <p:tgtEl>
                                          <p:spTgt spid="42"/>
                                        </p:tgtEl>
                                        <p:attrNameLst>
                                          <p:attrName>ppt_y</p:attrName>
                                        </p:attrNameLst>
                                      </p:cBhvr>
                                      <p:tavLst>
                                        <p:tav tm="0">
                                          <p:val>
                                            <p:strVal val="ppt_y"/>
                                          </p:val>
                                        </p:tav>
                                        <p:tav tm="100000">
                                          <p:val>
                                            <p:strVal val="ppt_y-.03"/>
                                          </p:val>
                                        </p:tav>
                                      </p:tavLst>
                                    </p:anim>
                                    <p:anim calcmode="lin" valueType="num">
                                      <p:cBhvr>
                                        <p:cTn id="198" dur="900" accel="100000">
                                          <p:stCondLst>
                                            <p:cond delay="100"/>
                                          </p:stCondLst>
                                        </p:cTn>
                                        <p:tgtEl>
                                          <p:spTgt spid="42"/>
                                        </p:tgtEl>
                                        <p:attrNameLst>
                                          <p:attrName>ppt_y</p:attrName>
                                        </p:attrNameLst>
                                      </p:cBhvr>
                                      <p:tavLst>
                                        <p:tav tm="0">
                                          <p:val>
                                            <p:strVal val="ppt_y"/>
                                          </p:val>
                                        </p:tav>
                                        <p:tav tm="100000">
                                          <p:val>
                                            <p:strVal val="ppt_y+1"/>
                                          </p:val>
                                        </p:tav>
                                      </p:tavLst>
                                    </p:anim>
                                    <p:set>
                                      <p:cBhvr>
                                        <p:cTn id="199" dur="1" fill="hold">
                                          <p:stCondLst>
                                            <p:cond delay="999"/>
                                          </p:stCondLst>
                                        </p:cTn>
                                        <p:tgtEl>
                                          <p:spTgt spid="42"/>
                                        </p:tgtEl>
                                        <p:attrNameLst>
                                          <p:attrName>style.visibility</p:attrName>
                                        </p:attrNameLst>
                                      </p:cBhvr>
                                      <p:to>
                                        <p:strVal val="hidden"/>
                                      </p:to>
                                    </p:set>
                                  </p:childTnLst>
                                </p:cTn>
                              </p:par>
                              <p:par>
                                <p:cTn id="200" presetID="37" presetClass="exit" presetSubtype="0" fill="hold" grpId="1" nodeType="withEffect">
                                  <p:stCondLst>
                                    <p:cond delay="0"/>
                                  </p:stCondLst>
                                  <p:childTnLst>
                                    <p:animEffect transition="out" filter="fade">
                                      <p:cBhvr>
                                        <p:cTn id="201" dur="1000"/>
                                        <p:tgtEl>
                                          <p:spTgt spid="4"/>
                                        </p:tgtEl>
                                      </p:cBhvr>
                                    </p:animEffect>
                                    <p:anim calcmode="lin" valueType="num">
                                      <p:cBhvr>
                                        <p:cTn id="202" dur="1000"/>
                                        <p:tgtEl>
                                          <p:spTgt spid="4"/>
                                        </p:tgtEl>
                                        <p:attrNameLst>
                                          <p:attrName>ppt_x</p:attrName>
                                        </p:attrNameLst>
                                      </p:cBhvr>
                                      <p:tavLst>
                                        <p:tav tm="0">
                                          <p:val>
                                            <p:strVal val="ppt_x"/>
                                          </p:val>
                                        </p:tav>
                                        <p:tav tm="100000">
                                          <p:val>
                                            <p:strVal val="ppt_x"/>
                                          </p:val>
                                        </p:tav>
                                      </p:tavLst>
                                    </p:anim>
                                    <p:anim calcmode="lin" valueType="num">
                                      <p:cBhvr>
                                        <p:cTn id="203" dur="100" decel="100000"/>
                                        <p:tgtEl>
                                          <p:spTgt spid="4"/>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
                                        </p:tgtEl>
                                        <p:attrNameLst>
                                          <p:attrName>ppt_y</p:attrName>
                                        </p:attrNameLst>
                                      </p:cBhvr>
                                      <p:tavLst>
                                        <p:tav tm="0">
                                          <p:val>
                                            <p:strVal val="ppt_y"/>
                                          </p:val>
                                        </p:tav>
                                        <p:tav tm="100000">
                                          <p:val>
                                            <p:strVal val="ppt_y+1"/>
                                          </p:val>
                                        </p:tav>
                                      </p:tavLst>
                                    </p:anim>
                                    <p:set>
                                      <p:cBhvr>
                                        <p:cTn id="205" dur="1" fill="hold">
                                          <p:stCondLst>
                                            <p:cond delay="999"/>
                                          </p:stCondLst>
                                        </p:cTn>
                                        <p:tgtEl>
                                          <p:spTgt spid="4"/>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2"/>
                                        </p:tgtEl>
                                      </p:cBhvr>
                                    </p:animEffect>
                                    <p:anim calcmode="lin" valueType="num">
                                      <p:cBhvr>
                                        <p:cTn id="208" dur="1000"/>
                                        <p:tgtEl>
                                          <p:spTgt spid="2"/>
                                        </p:tgtEl>
                                        <p:attrNameLst>
                                          <p:attrName>ppt_x</p:attrName>
                                        </p:attrNameLst>
                                      </p:cBhvr>
                                      <p:tavLst>
                                        <p:tav tm="0">
                                          <p:val>
                                            <p:strVal val="ppt_x"/>
                                          </p:val>
                                        </p:tav>
                                        <p:tav tm="100000">
                                          <p:val>
                                            <p:strVal val="ppt_x"/>
                                          </p:val>
                                        </p:tav>
                                      </p:tavLst>
                                    </p:anim>
                                    <p:anim calcmode="lin" valueType="num">
                                      <p:cBhvr>
                                        <p:cTn id="209" dur="100" decel="100000"/>
                                        <p:tgtEl>
                                          <p:spTgt spid="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2"/>
                                        </p:tgtEl>
                                        <p:attrNameLst>
                                          <p:attrName>ppt_y</p:attrName>
                                        </p:attrNameLst>
                                      </p:cBhvr>
                                      <p:tavLst>
                                        <p:tav tm="0">
                                          <p:val>
                                            <p:strVal val="ppt_y"/>
                                          </p:val>
                                        </p:tav>
                                        <p:tav tm="100000">
                                          <p:val>
                                            <p:strVal val="ppt_y+1"/>
                                          </p:val>
                                        </p:tav>
                                      </p:tavLst>
                                    </p:anim>
                                    <p:set>
                                      <p:cBhvr>
                                        <p:cTn id="211" dur="1" fill="hold">
                                          <p:stCondLst>
                                            <p:cond delay="999"/>
                                          </p:stCondLst>
                                        </p:cTn>
                                        <p:tgtEl>
                                          <p:spTgt spid="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36"/>
                                        </p:tgtEl>
                                      </p:cBhvr>
                                    </p:animEffect>
                                    <p:anim calcmode="lin" valueType="num">
                                      <p:cBhvr>
                                        <p:cTn id="214" dur="1000"/>
                                        <p:tgtEl>
                                          <p:spTgt spid="36"/>
                                        </p:tgtEl>
                                        <p:attrNameLst>
                                          <p:attrName>ppt_x</p:attrName>
                                        </p:attrNameLst>
                                      </p:cBhvr>
                                      <p:tavLst>
                                        <p:tav tm="0">
                                          <p:val>
                                            <p:strVal val="ppt_x"/>
                                          </p:val>
                                        </p:tav>
                                        <p:tav tm="100000">
                                          <p:val>
                                            <p:strVal val="ppt_x"/>
                                          </p:val>
                                        </p:tav>
                                      </p:tavLst>
                                    </p:anim>
                                    <p:anim calcmode="lin" valueType="num">
                                      <p:cBhvr>
                                        <p:cTn id="215" dur="100" decel="100000"/>
                                        <p:tgtEl>
                                          <p:spTgt spid="36"/>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36"/>
                                        </p:tgtEl>
                                        <p:attrNameLst>
                                          <p:attrName>ppt_y</p:attrName>
                                        </p:attrNameLst>
                                      </p:cBhvr>
                                      <p:tavLst>
                                        <p:tav tm="0">
                                          <p:val>
                                            <p:strVal val="ppt_y"/>
                                          </p:val>
                                        </p:tav>
                                        <p:tav tm="100000">
                                          <p:val>
                                            <p:strVal val="ppt_y+1"/>
                                          </p:val>
                                        </p:tav>
                                      </p:tavLst>
                                    </p:anim>
                                    <p:set>
                                      <p:cBhvr>
                                        <p:cTn id="21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6" name="cashreg.wav"/>
                                        </p:tgtEl>
                                      </p:cMediaNode>
                                    </p:audio>
                                  </p:subTnLst>
                                </p:cTn>
                              </p:par>
                              <p:par>
                                <p:cTn id="218" presetID="37" presetClass="exit" presetSubtype="0" fill="hold" grpId="1" nodeType="withEffect">
                                  <p:stCondLst>
                                    <p:cond delay="0"/>
                                  </p:stCondLst>
                                  <p:childTnLst>
                                    <p:animEffect transition="out" filter="fade">
                                      <p:cBhvr>
                                        <p:cTn id="219" dur="1000"/>
                                        <p:tgtEl>
                                          <p:spTgt spid="43"/>
                                        </p:tgtEl>
                                      </p:cBhvr>
                                    </p:animEffect>
                                    <p:anim calcmode="lin" valueType="num">
                                      <p:cBhvr>
                                        <p:cTn id="220" dur="1000"/>
                                        <p:tgtEl>
                                          <p:spTgt spid="43"/>
                                        </p:tgtEl>
                                        <p:attrNameLst>
                                          <p:attrName>ppt_x</p:attrName>
                                        </p:attrNameLst>
                                      </p:cBhvr>
                                      <p:tavLst>
                                        <p:tav tm="0">
                                          <p:val>
                                            <p:strVal val="ppt_x"/>
                                          </p:val>
                                        </p:tav>
                                        <p:tav tm="100000">
                                          <p:val>
                                            <p:strVal val="ppt_x"/>
                                          </p:val>
                                        </p:tav>
                                      </p:tavLst>
                                    </p:anim>
                                    <p:anim calcmode="lin" valueType="num">
                                      <p:cBhvr>
                                        <p:cTn id="221" dur="100" decel="100000"/>
                                        <p:tgtEl>
                                          <p:spTgt spid="43"/>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43"/>
                                        </p:tgtEl>
                                        <p:attrNameLst>
                                          <p:attrName>ppt_y</p:attrName>
                                        </p:attrNameLst>
                                      </p:cBhvr>
                                      <p:tavLst>
                                        <p:tav tm="0">
                                          <p:val>
                                            <p:strVal val="ppt_y"/>
                                          </p:val>
                                        </p:tav>
                                        <p:tav tm="100000">
                                          <p:val>
                                            <p:strVal val="ppt_y+1"/>
                                          </p:val>
                                        </p:tav>
                                      </p:tavLst>
                                    </p:anim>
                                    <p:set>
                                      <p:cBhvr>
                                        <p:cTn id="22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6"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39"/>
                                        </p:tgtEl>
                                      </p:cBhvr>
                                    </p:animEffect>
                                    <p:anim calcmode="lin" valueType="num">
                                      <p:cBhvr>
                                        <p:cTn id="226" dur="1000"/>
                                        <p:tgtEl>
                                          <p:spTgt spid="39"/>
                                        </p:tgtEl>
                                        <p:attrNameLst>
                                          <p:attrName>ppt_x</p:attrName>
                                        </p:attrNameLst>
                                      </p:cBhvr>
                                      <p:tavLst>
                                        <p:tav tm="0">
                                          <p:val>
                                            <p:strVal val="ppt_x"/>
                                          </p:val>
                                        </p:tav>
                                        <p:tav tm="100000">
                                          <p:val>
                                            <p:strVal val="ppt_x"/>
                                          </p:val>
                                        </p:tav>
                                      </p:tavLst>
                                    </p:anim>
                                    <p:anim calcmode="lin" valueType="num">
                                      <p:cBhvr>
                                        <p:cTn id="227" dur="100" decel="100000"/>
                                        <p:tgtEl>
                                          <p:spTgt spid="39"/>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39"/>
                                        </p:tgtEl>
                                        <p:attrNameLst>
                                          <p:attrName>ppt_y</p:attrName>
                                        </p:attrNameLst>
                                      </p:cBhvr>
                                      <p:tavLst>
                                        <p:tav tm="0">
                                          <p:val>
                                            <p:strVal val="ppt_y"/>
                                          </p:val>
                                        </p:tav>
                                        <p:tav tm="100000">
                                          <p:val>
                                            <p:strVal val="ppt_y+1"/>
                                          </p:val>
                                        </p:tav>
                                      </p:tavLst>
                                    </p:anim>
                                    <p:set>
                                      <p:cBhvr>
                                        <p:cTn id="229"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6" name="cashreg.wav"/>
                                        </p:tgtEl>
                                      </p:cMediaNode>
                                    </p:audio>
                                  </p:subTnLst>
                                </p:cTn>
                              </p:par>
                              <p:par>
                                <p:cTn id="230" presetID="22" presetClass="emph" presetSubtype="0" fill="hold" grpId="1" nodeType="withEffect">
                                  <p:stCondLst>
                                    <p:cond delay="0"/>
                                  </p:stCondLst>
                                  <p:childTnLst>
                                    <p:animClr clrSpc="hsl" dir="cw">
                                      <p:cBhvr override="childStyle">
                                        <p:cTn id="231" dur="1000" fill="hold"/>
                                        <p:tgtEl>
                                          <p:spTgt spid="38"/>
                                        </p:tgtEl>
                                        <p:attrNameLst>
                                          <p:attrName>style.color</p:attrName>
                                        </p:attrNameLst>
                                      </p:cBhvr>
                                      <p:by>
                                        <p:hsl h="-7200000" s="0" l="0"/>
                                      </p:by>
                                    </p:animClr>
                                    <p:animClr clrSpc="hsl" dir="cw">
                                      <p:cBhvr>
                                        <p:cTn id="232" dur="1000" fill="hold"/>
                                        <p:tgtEl>
                                          <p:spTgt spid="38"/>
                                        </p:tgtEl>
                                        <p:attrNameLst>
                                          <p:attrName>fillcolor</p:attrName>
                                        </p:attrNameLst>
                                      </p:cBhvr>
                                      <p:by>
                                        <p:hsl h="-7200000" s="0" l="0"/>
                                      </p:by>
                                    </p:animClr>
                                    <p:animClr clrSpc="hsl" dir="cw">
                                      <p:cBhvr>
                                        <p:cTn id="233" dur="1000" fill="hold"/>
                                        <p:tgtEl>
                                          <p:spTgt spid="38"/>
                                        </p:tgtEl>
                                        <p:attrNameLst>
                                          <p:attrName>stroke.color</p:attrName>
                                        </p:attrNameLst>
                                      </p:cBhvr>
                                      <p:by>
                                        <p:hsl h="-7200000" s="0" l="0"/>
                                      </p:by>
                                    </p:animClr>
                                    <p:set>
                                      <p:cBhvr>
                                        <p:cTn id="234" dur="1000" fill="hold"/>
                                        <p:tgtEl>
                                          <p:spTgt spid="38"/>
                                        </p:tgtEl>
                                        <p:attrNameLst>
                                          <p:attrName>fill.type</p:attrName>
                                        </p:attrNameLst>
                                      </p:cBhvr>
                                      <p:to>
                                        <p:strVal val="solid"/>
                                      </p:to>
                                    </p:set>
                                  </p:childTnLst>
                                  <p:subTnLst>
                                    <p:audio>
                                      <p:cMediaNode>
                                        <p:cTn display="0" masterRel="sameClick">
                                          <p:stCondLst>
                                            <p:cond evt="begin" delay="0">
                                              <p:tn val="230"/>
                                            </p:cond>
                                          </p:stCondLst>
                                          <p:endCondLst>
                                            <p:cond evt="onStopAudio" delay="0">
                                              <p:tgtEl>
                                                <p:sldTgt/>
                                              </p:tgtEl>
                                            </p:cond>
                                          </p:endCondLst>
                                        </p:cTn>
                                        <p:tgtEl>
                                          <p:sndTgt r:embed="rId6" name="cashreg.wav"/>
                                        </p:tgtEl>
                                      </p:cMediaNode>
                                    </p:audio>
                                  </p:subTnLst>
                                </p:cTn>
                              </p:par>
                              <p:par>
                                <p:cTn id="235" presetID="22" presetClass="emph" presetSubtype="0" fill="hold" grpId="1" nodeType="withEffect">
                                  <p:stCondLst>
                                    <p:cond delay="0"/>
                                  </p:stCondLst>
                                  <p:childTnLst>
                                    <p:animClr clrSpc="hsl" dir="cw">
                                      <p:cBhvr override="childStyle">
                                        <p:cTn id="236" dur="1000" fill="hold"/>
                                        <p:tgtEl>
                                          <p:spTgt spid="44"/>
                                        </p:tgtEl>
                                        <p:attrNameLst>
                                          <p:attrName>style.color</p:attrName>
                                        </p:attrNameLst>
                                      </p:cBhvr>
                                      <p:by>
                                        <p:hsl h="-7200000" s="0" l="0"/>
                                      </p:by>
                                    </p:animClr>
                                    <p:animClr clrSpc="hsl" dir="cw">
                                      <p:cBhvr>
                                        <p:cTn id="237" dur="1000" fill="hold"/>
                                        <p:tgtEl>
                                          <p:spTgt spid="44"/>
                                        </p:tgtEl>
                                        <p:attrNameLst>
                                          <p:attrName>fillcolor</p:attrName>
                                        </p:attrNameLst>
                                      </p:cBhvr>
                                      <p:by>
                                        <p:hsl h="-7200000" s="0" l="0"/>
                                      </p:by>
                                    </p:animClr>
                                    <p:animClr clrSpc="hsl" dir="cw">
                                      <p:cBhvr>
                                        <p:cTn id="238" dur="1000" fill="hold"/>
                                        <p:tgtEl>
                                          <p:spTgt spid="44"/>
                                        </p:tgtEl>
                                        <p:attrNameLst>
                                          <p:attrName>stroke.color</p:attrName>
                                        </p:attrNameLst>
                                      </p:cBhvr>
                                      <p:by>
                                        <p:hsl h="-7200000" s="0" l="0"/>
                                      </p:by>
                                    </p:animClr>
                                    <p:set>
                                      <p:cBhvr>
                                        <p:cTn id="239" dur="1000" fill="hold"/>
                                        <p:tgtEl>
                                          <p:spTgt spid="44"/>
                                        </p:tgtEl>
                                        <p:attrNameLst>
                                          <p:attrName>fill.type</p:attrName>
                                        </p:attrNameLst>
                                      </p:cBhvr>
                                      <p:to>
                                        <p:strVal val="solid"/>
                                      </p:to>
                                    </p:set>
                                  </p:childTnLst>
                                  <p:subTnLst>
                                    <p:audio>
                                      <p:cMediaNode>
                                        <p:cTn display="0" masterRel="sameClick">
                                          <p:stCondLst>
                                            <p:cond evt="begin" delay="0">
                                              <p:tn val="235"/>
                                            </p:cond>
                                          </p:stCondLst>
                                          <p:endCondLst>
                                            <p:cond evt="onStopAudio" delay="0">
                                              <p:tgtEl>
                                                <p:sldTgt/>
                                              </p:tgtEl>
                                            </p:cond>
                                          </p:endCondLst>
                                        </p:cTn>
                                        <p:tgtEl>
                                          <p:sndTgt r:embed="rId6" name="cashreg.wav"/>
                                        </p:tgtEl>
                                      </p:cMediaNode>
                                    </p:audio>
                                  </p:subTnLst>
                                </p:cTn>
                              </p:par>
                              <p:par>
                                <p:cTn id="240" presetID="22" presetClass="emph" presetSubtype="0" fill="hold" grpId="1" nodeType="withEffect">
                                  <p:stCondLst>
                                    <p:cond delay="0"/>
                                  </p:stCondLst>
                                  <p:childTnLst>
                                    <p:animClr clrSpc="hsl" dir="cw">
                                      <p:cBhvr override="childStyle">
                                        <p:cTn id="241" dur="1000" fill="hold"/>
                                        <p:tgtEl>
                                          <p:spTgt spid="40"/>
                                        </p:tgtEl>
                                        <p:attrNameLst>
                                          <p:attrName>style.color</p:attrName>
                                        </p:attrNameLst>
                                      </p:cBhvr>
                                      <p:by>
                                        <p:hsl h="-7200000" s="0" l="0"/>
                                      </p:by>
                                    </p:animClr>
                                    <p:animClr clrSpc="hsl" dir="cw">
                                      <p:cBhvr>
                                        <p:cTn id="242" dur="1000" fill="hold"/>
                                        <p:tgtEl>
                                          <p:spTgt spid="40"/>
                                        </p:tgtEl>
                                        <p:attrNameLst>
                                          <p:attrName>fillcolor</p:attrName>
                                        </p:attrNameLst>
                                      </p:cBhvr>
                                      <p:by>
                                        <p:hsl h="-7200000" s="0" l="0"/>
                                      </p:by>
                                    </p:animClr>
                                    <p:animClr clrSpc="hsl" dir="cw">
                                      <p:cBhvr>
                                        <p:cTn id="243" dur="1000" fill="hold"/>
                                        <p:tgtEl>
                                          <p:spTgt spid="40"/>
                                        </p:tgtEl>
                                        <p:attrNameLst>
                                          <p:attrName>stroke.color</p:attrName>
                                        </p:attrNameLst>
                                      </p:cBhvr>
                                      <p:by>
                                        <p:hsl h="-7200000" s="0" l="0"/>
                                      </p:by>
                                    </p:animClr>
                                    <p:set>
                                      <p:cBhvr>
                                        <p:cTn id="244" dur="1000" fill="hold"/>
                                        <p:tgtEl>
                                          <p:spTgt spid="40"/>
                                        </p:tgtEl>
                                        <p:attrNameLst>
                                          <p:attrName>fill.type</p:attrName>
                                        </p:attrNameLst>
                                      </p:cBhvr>
                                      <p:to>
                                        <p:strVal val="solid"/>
                                      </p:to>
                                    </p:set>
                                  </p:childTnLst>
                                  <p:subTnLst>
                                    <p:audio>
                                      <p:cMediaNode>
                                        <p:cTn display="0" masterRel="sameClick">
                                          <p:stCondLst>
                                            <p:cond evt="begin" delay="0">
                                              <p:tn val="240"/>
                                            </p:cond>
                                          </p:stCondLst>
                                          <p:endCondLst>
                                            <p:cond evt="onStopAudio" delay="0">
                                              <p:tgtEl>
                                                <p:sldTgt/>
                                              </p:tgtEl>
                                            </p:cond>
                                          </p:endCondLst>
                                        </p:cTn>
                                        <p:tgtEl>
                                          <p:sndTgt r:embed="rId6"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7"/>
                                        </p:tgtEl>
                                      </p:cBhvr>
                                    </p:animEffect>
                                    <p:anim calcmode="lin" valueType="num">
                                      <p:cBhvr>
                                        <p:cTn id="247" dur="1000"/>
                                        <p:tgtEl>
                                          <p:spTgt spid="37"/>
                                        </p:tgtEl>
                                        <p:attrNameLst>
                                          <p:attrName>ppt_x</p:attrName>
                                        </p:attrNameLst>
                                      </p:cBhvr>
                                      <p:tavLst>
                                        <p:tav tm="0">
                                          <p:val>
                                            <p:strVal val="ppt_x"/>
                                          </p:val>
                                        </p:tav>
                                        <p:tav tm="100000">
                                          <p:val>
                                            <p:strVal val="ppt_x"/>
                                          </p:val>
                                        </p:tav>
                                      </p:tavLst>
                                    </p:anim>
                                    <p:anim calcmode="lin" valueType="num">
                                      <p:cBhvr>
                                        <p:cTn id="248" dur="100" decel="100000"/>
                                        <p:tgtEl>
                                          <p:spTgt spid="37"/>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7"/>
                                        </p:tgtEl>
                                        <p:attrNameLst>
                                          <p:attrName>ppt_y</p:attrName>
                                        </p:attrNameLst>
                                      </p:cBhvr>
                                      <p:tavLst>
                                        <p:tav tm="0">
                                          <p:val>
                                            <p:strVal val="ppt_y"/>
                                          </p:val>
                                        </p:tav>
                                        <p:tav tm="100000">
                                          <p:val>
                                            <p:strVal val="ppt_y+1"/>
                                          </p:val>
                                        </p:tav>
                                      </p:tavLst>
                                    </p:anim>
                                    <p:set>
                                      <p:cBhvr>
                                        <p:cTn id="25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6"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45"/>
                                        </p:tgtEl>
                                      </p:cBhvr>
                                    </p:animEffect>
                                    <p:anim calcmode="lin" valueType="num">
                                      <p:cBhvr>
                                        <p:cTn id="253" dur="1000"/>
                                        <p:tgtEl>
                                          <p:spTgt spid="45"/>
                                        </p:tgtEl>
                                        <p:attrNameLst>
                                          <p:attrName>ppt_x</p:attrName>
                                        </p:attrNameLst>
                                      </p:cBhvr>
                                      <p:tavLst>
                                        <p:tav tm="0">
                                          <p:val>
                                            <p:strVal val="ppt_x"/>
                                          </p:val>
                                        </p:tav>
                                        <p:tav tm="100000">
                                          <p:val>
                                            <p:strVal val="ppt_x"/>
                                          </p:val>
                                        </p:tav>
                                      </p:tavLst>
                                    </p:anim>
                                    <p:anim calcmode="lin" valueType="num">
                                      <p:cBhvr>
                                        <p:cTn id="254" dur="100" decel="100000"/>
                                        <p:tgtEl>
                                          <p:spTgt spid="45"/>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45"/>
                                        </p:tgtEl>
                                        <p:attrNameLst>
                                          <p:attrName>ppt_y</p:attrName>
                                        </p:attrNameLst>
                                      </p:cBhvr>
                                      <p:tavLst>
                                        <p:tav tm="0">
                                          <p:val>
                                            <p:strVal val="ppt_y"/>
                                          </p:val>
                                        </p:tav>
                                        <p:tav tm="100000">
                                          <p:val>
                                            <p:strVal val="ppt_y+1"/>
                                          </p:val>
                                        </p:tav>
                                      </p:tavLst>
                                    </p:anim>
                                    <p:set>
                                      <p:cBhvr>
                                        <p:cTn id="256"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6"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1"/>
                                        </p:tgtEl>
                                      </p:cBhvr>
                                    </p:animEffect>
                                    <p:anim calcmode="lin" valueType="num">
                                      <p:cBhvr>
                                        <p:cTn id="259" dur="1000"/>
                                        <p:tgtEl>
                                          <p:spTgt spid="41"/>
                                        </p:tgtEl>
                                        <p:attrNameLst>
                                          <p:attrName>ppt_x</p:attrName>
                                        </p:attrNameLst>
                                      </p:cBhvr>
                                      <p:tavLst>
                                        <p:tav tm="0">
                                          <p:val>
                                            <p:strVal val="ppt_x"/>
                                          </p:val>
                                        </p:tav>
                                        <p:tav tm="100000">
                                          <p:val>
                                            <p:strVal val="ppt_x"/>
                                          </p:val>
                                        </p:tav>
                                      </p:tavLst>
                                    </p:anim>
                                    <p:anim calcmode="lin" valueType="num">
                                      <p:cBhvr>
                                        <p:cTn id="260" dur="100" decel="100000"/>
                                        <p:tgtEl>
                                          <p:spTgt spid="41"/>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1"/>
                                        </p:tgtEl>
                                        <p:attrNameLst>
                                          <p:attrName>ppt_y</p:attrName>
                                        </p:attrNameLst>
                                      </p:cBhvr>
                                      <p:tavLst>
                                        <p:tav tm="0">
                                          <p:val>
                                            <p:strVal val="ppt_y"/>
                                          </p:val>
                                        </p:tav>
                                        <p:tav tm="100000">
                                          <p:val>
                                            <p:strVal val="ppt_y+1"/>
                                          </p:val>
                                        </p:tav>
                                      </p:tavLst>
                                    </p:anim>
                                    <p:set>
                                      <p:cBhvr>
                                        <p:cTn id="262"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45222" y="1008134"/>
            <a:ext cx="6341998" cy="11427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defTabSz="685800">
              <a:defRPr/>
            </a:pPr>
            <a:r>
              <a:rPr lang="vi-VN" sz="2400" dirty="0">
                <a:solidFill>
                  <a:prstClr val="black"/>
                </a:solidFill>
                <a:latin typeface="Times New Roman" panose="02020603050405020304" pitchFamily="18" charset="0"/>
              </a:rPr>
              <a:t>Hiện tượng nào dưới đây </a:t>
            </a:r>
            <a:r>
              <a:rPr lang="vi-VN" sz="2400" u="sng" dirty="0">
                <a:solidFill>
                  <a:prstClr val="black"/>
                </a:solidFill>
                <a:latin typeface="Times New Roman" panose="02020603050405020304" pitchFamily="18" charset="0"/>
              </a:rPr>
              <a:t>không</a:t>
            </a:r>
            <a:r>
              <a:rPr lang="vi-VN" sz="2400" dirty="0">
                <a:solidFill>
                  <a:prstClr val="black"/>
                </a:solidFill>
                <a:latin typeface="Times New Roman" panose="02020603050405020304" pitchFamily="18" charset="0"/>
              </a:rPr>
              <a:t> phản ánh sự lớn lên và phân chia của tế bào ?</a:t>
            </a:r>
            <a:endParaRPr lang="en-SG" sz="2400" dirty="0">
              <a:solidFill>
                <a:prstClr val="black"/>
              </a:solidFill>
              <a:latin typeface="Calibri Light" panose="020F0302020204030204"/>
            </a:endParaRPr>
          </a:p>
        </p:txBody>
      </p:sp>
      <p:grpSp>
        <p:nvGrpSpPr>
          <p:cNvPr id="5" name="Group 142"/>
          <p:cNvGrpSpPr>
            <a:grpSpLocks/>
          </p:cNvGrpSpPr>
          <p:nvPr/>
        </p:nvGrpSpPr>
        <p:grpSpPr bwMode="auto">
          <a:xfrm>
            <a:off x="-570161" y="515109"/>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defRPr/>
                </a:pPr>
                <a:endParaRPr lang="en-US" sz="134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xmlns="" val="0"/>
              </a:ext>
            </a:extLst>
          </a:blip>
          <a:srcRect l="50000" b="49512"/>
          <a:stretch/>
        </p:blipFill>
        <p:spPr>
          <a:xfrm>
            <a:off x="79160" y="236211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772380" y="1067455"/>
            <a:ext cx="590357" cy="590357"/>
          </a:xfrm>
          <a:prstGeom prst="rect">
            <a:avLst/>
          </a:prstGeom>
        </p:spPr>
      </p:pic>
      <p:sp>
        <p:nvSpPr>
          <p:cNvPr id="19" name="TextBox 1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00</a:t>
            </a:r>
            <a:endParaRPr lang="vi-VN" sz="3599" b="1" kern="0">
              <a:solidFill>
                <a:sysClr val="windowText" lastClr="000000"/>
              </a:solidFill>
              <a:latin typeface="Arial" panose="020B0604020202020204" pitchFamily="34" charset="0"/>
            </a:endParaRPr>
          </a:p>
        </p:txBody>
      </p:sp>
      <p:sp>
        <p:nvSpPr>
          <p:cNvPr id="20" name="TextBox 1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01</a:t>
            </a:r>
            <a:endParaRPr lang="vi-VN" sz="3599" b="1" kern="0">
              <a:solidFill>
                <a:sysClr val="windowText" lastClr="000000"/>
              </a:solidFill>
              <a:latin typeface="Arial" panose="020B0604020202020204" pitchFamily="34" charset="0"/>
            </a:endParaRPr>
          </a:p>
        </p:txBody>
      </p:sp>
      <p:sp>
        <p:nvSpPr>
          <p:cNvPr id="21" name="TextBox 2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02</a:t>
            </a:r>
            <a:endParaRPr lang="vi-VN" sz="3599" b="1" kern="0">
              <a:solidFill>
                <a:sysClr val="windowText" lastClr="000000"/>
              </a:solidFill>
              <a:latin typeface="Arial" panose="020B0604020202020204" pitchFamily="34" charset="0"/>
            </a:endParaRPr>
          </a:p>
        </p:txBody>
      </p:sp>
      <p:sp>
        <p:nvSpPr>
          <p:cNvPr id="22" name="TextBox 2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03</a:t>
            </a:r>
            <a:endParaRPr lang="vi-VN" sz="3599" b="1" kern="0">
              <a:solidFill>
                <a:sysClr val="windowText" lastClr="000000"/>
              </a:solidFill>
              <a:latin typeface="Arial" panose="020B0604020202020204" pitchFamily="34" charset="0"/>
            </a:endParaRPr>
          </a:p>
        </p:txBody>
      </p:sp>
      <p:sp>
        <p:nvSpPr>
          <p:cNvPr id="23" name="TextBox 2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04</a:t>
            </a:r>
            <a:endParaRPr lang="vi-VN" sz="3599" b="1" kern="0">
              <a:solidFill>
                <a:sysClr val="windowText" lastClr="000000"/>
              </a:solidFill>
              <a:latin typeface="Arial" panose="020B0604020202020204" pitchFamily="34" charset="0"/>
            </a:endParaRPr>
          </a:p>
        </p:txBody>
      </p:sp>
      <p:sp>
        <p:nvSpPr>
          <p:cNvPr id="24" name="TextBox 2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05</a:t>
            </a:r>
            <a:endParaRPr lang="vi-VN" sz="3599" b="1" kern="0">
              <a:solidFill>
                <a:sysClr val="windowText" lastClr="000000"/>
              </a:solidFill>
              <a:latin typeface="Arial" panose="020B0604020202020204" pitchFamily="34" charset="0"/>
            </a:endParaRPr>
          </a:p>
        </p:txBody>
      </p:sp>
      <p:sp>
        <p:nvSpPr>
          <p:cNvPr id="25" name="TextBox 24"/>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06</a:t>
            </a:r>
            <a:endParaRPr lang="vi-VN" sz="3599" b="1" kern="0">
              <a:solidFill>
                <a:sysClr val="windowText" lastClr="000000"/>
              </a:solidFill>
              <a:latin typeface="Arial" panose="020B0604020202020204" pitchFamily="34" charset="0"/>
            </a:endParaRPr>
          </a:p>
        </p:txBody>
      </p:sp>
      <p:sp>
        <p:nvSpPr>
          <p:cNvPr id="26" name="TextBox 25"/>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07</a:t>
            </a:r>
            <a:endParaRPr lang="vi-VN" sz="3599" b="1" kern="0">
              <a:solidFill>
                <a:sysClr val="windowText" lastClr="000000"/>
              </a:solidFill>
              <a:latin typeface="Arial" panose="020B0604020202020204" pitchFamily="34" charset="0"/>
            </a:endParaRPr>
          </a:p>
        </p:txBody>
      </p:sp>
      <p:sp>
        <p:nvSpPr>
          <p:cNvPr id="27" name="TextBox 26"/>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08</a:t>
            </a:r>
            <a:endParaRPr lang="vi-VN" sz="3599" b="1" kern="0">
              <a:solidFill>
                <a:sysClr val="windowText" lastClr="000000"/>
              </a:solidFill>
              <a:latin typeface="Arial" panose="020B0604020202020204" pitchFamily="34" charset="0"/>
            </a:endParaRPr>
          </a:p>
        </p:txBody>
      </p:sp>
      <p:sp>
        <p:nvSpPr>
          <p:cNvPr id="28" name="TextBox 27"/>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09</a:t>
            </a:r>
            <a:endParaRPr lang="vi-VN" sz="3599" b="1" kern="0">
              <a:solidFill>
                <a:sysClr val="windowText" lastClr="000000"/>
              </a:solidFill>
              <a:latin typeface="Arial" panose="020B0604020202020204" pitchFamily="34" charset="0"/>
            </a:endParaRPr>
          </a:p>
        </p:txBody>
      </p:sp>
      <p:sp>
        <p:nvSpPr>
          <p:cNvPr id="29" name="TextBox 2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10</a:t>
            </a:r>
            <a:endParaRPr lang="vi-VN" sz="3599" b="1" kern="0">
              <a:solidFill>
                <a:sysClr val="windowText" lastClr="000000"/>
              </a:solidFill>
              <a:latin typeface="Arial" panose="020B0604020202020204" pitchFamily="34" charset="0"/>
            </a:endParaRPr>
          </a:p>
        </p:txBody>
      </p:sp>
      <p:sp>
        <p:nvSpPr>
          <p:cNvPr id="30" name="TextBox 2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11</a:t>
            </a:r>
            <a:endParaRPr lang="vi-VN" sz="3599" b="1" kern="0">
              <a:solidFill>
                <a:sysClr val="windowText" lastClr="000000"/>
              </a:solidFill>
              <a:latin typeface="Arial" panose="020B0604020202020204" pitchFamily="34" charset="0"/>
            </a:endParaRPr>
          </a:p>
        </p:txBody>
      </p:sp>
      <p:sp>
        <p:nvSpPr>
          <p:cNvPr id="31" name="TextBox 3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12</a:t>
            </a:r>
            <a:endParaRPr lang="vi-VN" sz="3599" b="1" kern="0">
              <a:solidFill>
                <a:sysClr val="windowText" lastClr="000000"/>
              </a:solidFill>
              <a:latin typeface="Arial" panose="020B0604020202020204" pitchFamily="34" charset="0"/>
            </a:endParaRPr>
          </a:p>
        </p:txBody>
      </p:sp>
      <p:sp>
        <p:nvSpPr>
          <p:cNvPr id="32" name="TextBox 3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13</a:t>
            </a:r>
            <a:endParaRPr lang="vi-VN" sz="3599" b="1" kern="0">
              <a:solidFill>
                <a:sysClr val="windowText" lastClr="000000"/>
              </a:solidFill>
              <a:latin typeface="Arial" panose="020B0604020202020204" pitchFamily="34" charset="0"/>
            </a:endParaRPr>
          </a:p>
        </p:txBody>
      </p:sp>
      <p:sp>
        <p:nvSpPr>
          <p:cNvPr id="33" name="TextBox 3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14</a:t>
            </a:r>
            <a:endParaRPr lang="vi-VN" sz="3599" b="1" kern="0">
              <a:solidFill>
                <a:sysClr val="windowText" lastClr="000000"/>
              </a:solidFill>
              <a:latin typeface="Arial" panose="020B0604020202020204" pitchFamily="34" charset="0"/>
            </a:endParaRPr>
          </a:p>
        </p:txBody>
      </p:sp>
      <p:sp>
        <p:nvSpPr>
          <p:cNvPr id="34" name="TextBox 3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15</a:t>
            </a:r>
            <a:endParaRPr lang="vi-VN" sz="3599" b="1" kern="0">
              <a:solidFill>
                <a:sysClr val="windowText" lastClr="000000"/>
              </a:solidFill>
              <a:latin typeface="Arial" panose="020B0604020202020204" pitchFamily="34" charset="0"/>
            </a:endParaRPr>
          </a:p>
        </p:txBody>
      </p:sp>
      <p:sp>
        <p:nvSpPr>
          <p:cNvPr id="35" name="Donut 34"/>
          <p:cNvSpPr/>
          <p:nvPr/>
        </p:nvSpPr>
        <p:spPr>
          <a:xfrm>
            <a:off x="1548444" y="188635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defRPr/>
            </a:pPr>
            <a:endParaRPr lang="vi-VN" sz="2999" kern="0">
              <a:solidFill>
                <a:sysClr val="windowText" lastClr="000000"/>
              </a:solidFill>
              <a:latin typeface="Arial" panose="020B0604020202020204" pitchFamily="34" charset="0"/>
            </a:endParaRPr>
          </a:p>
        </p:txBody>
      </p:sp>
      <p:sp>
        <p:nvSpPr>
          <p:cNvPr id="2" name="Isosceles Triangle 1"/>
          <p:cNvSpPr/>
          <p:nvPr/>
        </p:nvSpPr>
        <p:spPr>
          <a:xfrm rot="5400000">
            <a:off x="193429" y="305580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6" name="Isosceles Triangle 35"/>
          <p:cNvSpPr/>
          <p:nvPr/>
        </p:nvSpPr>
        <p:spPr>
          <a:xfrm rot="5400000">
            <a:off x="193429" y="379005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7" name="Isosceles Triangle 36"/>
          <p:cNvSpPr/>
          <p:nvPr/>
        </p:nvSpPr>
        <p:spPr>
          <a:xfrm rot="5400000">
            <a:off x="193429" y="532090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8" name="Isosceles Triangle 37"/>
          <p:cNvSpPr/>
          <p:nvPr/>
        </p:nvSpPr>
        <p:spPr>
          <a:xfrm rot="5400000">
            <a:off x="193429" y="455391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4" name="Rounded Rectangle 3"/>
          <p:cNvSpPr/>
          <p:nvPr/>
        </p:nvSpPr>
        <p:spPr>
          <a:xfrm>
            <a:off x="815471" y="295688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vi-VN" sz="2400" dirty="0">
                <a:solidFill>
                  <a:prstClr val="white"/>
                </a:solidFill>
                <a:latin typeface="Times New Roman" panose="02020603050405020304" pitchFamily="18" charset="0"/>
              </a:rPr>
              <a:t>Sự gia tăng diện tích bề mặt của một chiếc lá</a:t>
            </a:r>
            <a:endParaRPr lang="en-US" sz="4050" b="1" dirty="0">
              <a:solidFill>
                <a:prstClr val="white"/>
              </a:solidFill>
              <a:latin typeface="Calibri Light" panose="020F0302020204030204"/>
              <a:cs typeface="Times New Roman" panose="02020603050405020304" pitchFamily="18" charset="0"/>
            </a:endParaRPr>
          </a:p>
        </p:txBody>
      </p:sp>
      <p:sp>
        <p:nvSpPr>
          <p:cNvPr id="39" name="Rounded Rectangle 38"/>
          <p:cNvSpPr/>
          <p:nvPr/>
        </p:nvSpPr>
        <p:spPr>
          <a:xfrm>
            <a:off x="825859" y="371467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white"/>
                </a:solidFill>
                <a:latin typeface="Times New Roman" panose="02020603050405020304" pitchFamily="18" charset="0"/>
              </a:rPr>
              <a:t>Sự xẹp, phồng của các tế bào khí khổng</a:t>
            </a:r>
            <a:endParaRPr lang="en-SG" sz="2400" dirty="0">
              <a:solidFill>
                <a:prstClr val="white"/>
              </a:solidFill>
              <a:latin typeface="Calibri Light" panose="020F0302020204030204"/>
            </a:endParaRPr>
          </a:p>
        </p:txBody>
      </p:sp>
      <p:sp>
        <p:nvSpPr>
          <p:cNvPr id="40" name="Rounded Rectangle 39"/>
          <p:cNvSpPr/>
          <p:nvPr/>
        </p:nvSpPr>
        <p:spPr>
          <a:xfrm>
            <a:off x="825859" y="447832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buSzPts val="1000"/>
              <a:tabLst>
                <a:tab pos="342797" algn="l"/>
              </a:tabLst>
              <a:defRPr/>
            </a:pPr>
            <a:r>
              <a:rPr lang="vi-VN" sz="2400" dirty="0">
                <a:solidFill>
                  <a:prstClr val="white"/>
                </a:solidFill>
                <a:latin typeface="Times New Roman" panose="02020603050405020304" pitchFamily="18" charset="0"/>
              </a:rPr>
              <a:t>Sự tăng dần kích thước của một củ khoai lang</a:t>
            </a:r>
            <a:endParaRPr lang="en-US" sz="4500" b="1" dirty="0">
              <a:solidFill>
                <a:prstClr val="white"/>
              </a:solidFill>
              <a:latin typeface="Calibri Light" panose="020F0302020204030204"/>
              <a:ea typeface="Calibri" panose="020F0502020204030204" pitchFamily="34" charset="0"/>
              <a:cs typeface="Times New Roman" panose="02020603050405020304" pitchFamily="18" charset="0"/>
            </a:endParaRPr>
          </a:p>
        </p:txBody>
      </p:sp>
      <p:sp>
        <p:nvSpPr>
          <p:cNvPr id="41" name="Rounded Rectangle 40"/>
          <p:cNvSpPr/>
          <p:nvPr/>
        </p:nvSpPr>
        <p:spPr>
          <a:xfrm>
            <a:off x="825859" y="523128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buSzPts val="1000"/>
              <a:tabLst>
                <a:tab pos="342797" algn="l"/>
              </a:tabLst>
              <a:defRPr/>
            </a:pPr>
            <a:r>
              <a:rPr lang="vi-VN" sz="2400" dirty="0">
                <a:solidFill>
                  <a:prstClr val="white"/>
                </a:solidFill>
                <a:latin typeface="Times New Roman" panose="02020603050405020304" pitchFamily="18" charset="0"/>
                <a:cs typeface="Times New Roman" panose="02020603050405020304" pitchFamily="18" charset="0"/>
              </a:rPr>
              <a:t>Sự vươn cao của thân cây tre</a:t>
            </a:r>
            <a:endParaRPr lang="en-US" sz="45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229732" y="31007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17797" y="3829602"/>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04444" y="4593454"/>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229732" y="53604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D</a:t>
            </a:r>
          </a:p>
        </p:txBody>
      </p:sp>
      <p:pic>
        <p:nvPicPr>
          <p:cNvPr id="47" name="Picture 9" descr="num3"/>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30727">
            <a:off x="374140" y="975121"/>
            <a:ext cx="907617" cy="1387508"/>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xmlns="" id="{56F57680-A419-41A4-90E1-5A5085016440}"/>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 xmlns:asvg="http://schemas.microsoft.com/office/drawing/2016/SVG/main" r:embed="rId20"/>
              </a:ext>
            </a:extLst>
          </a:blip>
          <a:stretch>
            <a:fillRect/>
          </a:stretch>
        </p:blipFill>
        <p:spPr>
          <a:xfrm>
            <a:off x="4628868" y="2163668"/>
            <a:ext cx="685800" cy="685800"/>
          </a:xfrm>
          <a:prstGeom prst="rect">
            <a:avLst/>
          </a:prstGeom>
        </p:spPr>
      </p:pic>
    </p:spTree>
    <p:custDataLst>
      <p:tags r:id="rId1"/>
    </p:custDataLst>
    <p:extLst>
      <p:ext uri="{BB962C8B-B14F-4D97-AF65-F5344CB8AC3E}">
        <p14:creationId xmlns:p14="http://schemas.microsoft.com/office/powerpoint/2010/main" xmlns="" val="37707886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25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250" fill="hold"/>
                                        <p:tgtEl>
                                          <p:spTgt spid="47"/>
                                        </p:tgtEl>
                                        <p:attrNameLst>
                                          <p:attrName>ppt_w</p:attrName>
                                        </p:attrNameLst>
                                      </p:cBhvr>
                                      <p:tavLst>
                                        <p:tav tm="0">
                                          <p:val>
                                            <p:fltVal val="0"/>
                                          </p:val>
                                        </p:tav>
                                        <p:tav tm="100000">
                                          <p:val>
                                            <p:strVal val="#ppt_w"/>
                                          </p:val>
                                        </p:tav>
                                      </p:tavLst>
                                    </p:anim>
                                    <p:anim calcmode="lin" valueType="num">
                                      <p:cBhvr>
                                        <p:cTn id="14" dur="1250" fill="hold"/>
                                        <p:tgtEl>
                                          <p:spTgt spid="47"/>
                                        </p:tgtEl>
                                        <p:attrNameLst>
                                          <p:attrName>ppt_h</p:attrName>
                                        </p:attrNameLst>
                                      </p:cBhvr>
                                      <p:tavLst>
                                        <p:tav tm="0">
                                          <p:val>
                                            <p:fltVal val="0"/>
                                          </p:val>
                                        </p:tav>
                                        <p:tav tm="100000">
                                          <p:val>
                                            <p:strVal val="#ppt_h"/>
                                          </p:val>
                                        </p:tav>
                                      </p:tavLst>
                                    </p:anim>
                                    <p:animEffect transition="in" filter="fade">
                                      <p:cBhvr>
                                        <p:cTn id="15" dur="125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750" fill="hold"/>
                                        <p:tgtEl>
                                          <p:spTgt spid="2"/>
                                        </p:tgtEl>
                                        <p:attrNameLst>
                                          <p:attrName>ppt_x</p:attrName>
                                        </p:attrNameLst>
                                      </p:cBhvr>
                                      <p:tavLst>
                                        <p:tav tm="0">
                                          <p:val>
                                            <p:strVal val="0-#ppt_w/2"/>
                                          </p:val>
                                        </p:tav>
                                        <p:tav tm="100000">
                                          <p:val>
                                            <p:strVal val="#ppt_x"/>
                                          </p:val>
                                        </p:tav>
                                      </p:tavLst>
                                    </p:anim>
                                    <p:anim calcmode="lin" valueType="num">
                                      <p:cBhvr additive="base">
                                        <p:cTn id="27" dur="75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750" fill="hold"/>
                                        <p:tgtEl>
                                          <p:spTgt spid="42"/>
                                        </p:tgtEl>
                                        <p:attrNameLst>
                                          <p:attrName>ppt_x</p:attrName>
                                        </p:attrNameLst>
                                      </p:cBhvr>
                                      <p:tavLst>
                                        <p:tav tm="0">
                                          <p:val>
                                            <p:strVal val="0-#ppt_w/2"/>
                                          </p:val>
                                        </p:tav>
                                        <p:tav tm="100000">
                                          <p:val>
                                            <p:strVal val="#ppt_x"/>
                                          </p:val>
                                        </p:tav>
                                      </p:tavLst>
                                    </p:anim>
                                    <p:anim calcmode="lin" valueType="num">
                                      <p:cBhvr additive="base">
                                        <p:cTn id="31" dur="75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250"/>
                                        <p:tgtEl>
                                          <p:spTgt spid="4"/>
                                        </p:tgtEl>
                                      </p:cBhvr>
                                    </p:animEffect>
                                  </p:childTnLst>
                                  <p:subTnLst>
                                    <p:audio>
                                      <p:cMediaNode vol="100000">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0-#ppt_w/2"/>
                                          </p:val>
                                        </p:tav>
                                        <p:tav tm="100000">
                                          <p:val>
                                            <p:strVal val="#ppt_x"/>
                                          </p:val>
                                        </p:tav>
                                      </p:tavLst>
                                    </p:anim>
                                    <p:anim calcmode="lin" valueType="num">
                                      <p:cBhvr additive="base">
                                        <p:cTn id="40" dur="75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0-#ppt_w/2"/>
                                          </p:val>
                                        </p:tav>
                                        <p:tav tm="100000">
                                          <p:val>
                                            <p:strVal val="#ppt_x"/>
                                          </p:val>
                                        </p:tav>
                                      </p:tavLst>
                                    </p:anim>
                                    <p:anim calcmode="lin" valueType="num">
                                      <p:cBhvr additive="base">
                                        <p:cTn id="44" dur="750" fill="hold"/>
                                        <p:tgtEl>
                                          <p:spTgt spid="4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1250"/>
                                        <p:tgtEl>
                                          <p:spTgt spid="39"/>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750" fill="hold"/>
                                        <p:tgtEl>
                                          <p:spTgt spid="38"/>
                                        </p:tgtEl>
                                        <p:attrNameLst>
                                          <p:attrName>ppt_x</p:attrName>
                                        </p:attrNameLst>
                                      </p:cBhvr>
                                      <p:tavLst>
                                        <p:tav tm="0">
                                          <p:val>
                                            <p:strVal val="0-#ppt_w/2"/>
                                          </p:val>
                                        </p:tav>
                                        <p:tav tm="100000">
                                          <p:val>
                                            <p:strVal val="#ppt_x"/>
                                          </p:val>
                                        </p:tav>
                                      </p:tavLst>
                                    </p:anim>
                                    <p:anim calcmode="lin" valueType="num">
                                      <p:cBhvr additive="base">
                                        <p:cTn id="53" dur="7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750" fill="hold"/>
                                        <p:tgtEl>
                                          <p:spTgt spid="44"/>
                                        </p:tgtEl>
                                        <p:attrNameLst>
                                          <p:attrName>ppt_x</p:attrName>
                                        </p:attrNameLst>
                                      </p:cBhvr>
                                      <p:tavLst>
                                        <p:tav tm="0">
                                          <p:val>
                                            <p:strVal val="0-#ppt_w/2"/>
                                          </p:val>
                                        </p:tav>
                                        <p:tav tm="100000">
                                          <p:val>
                                            <p:strVal val="#ppt_x"/>
                                          </p:val>
                                        </p:tav>
                                      </p:tavLst>
                                    </p:anim>
                                    <p:anim calcmode="lin" valueType="num">
                                      <p:cBhvr additive="base">
                                        <p:cTn id="57" dur="750" fill="hold"/>
                                        <p:tgtEl>
                                          <p:spTgt spid="44"/>
                                        </p:tgtEl>
                                        <p:attrNameLst>
                                          <p:attrName>ppt_y</p:attrName>
                                        </p:attrNameLst>
                                      </p:cBhvr>
                                      <p:tavLst>
                                        <p:tav tm="0">
                                          <p:val>
                                            <p:strVal val="#ppt_y"/>
                                          </p:val>
                                        </p:tav>
                                        <p:tav tm="100000">
                                          <p:val>
                                            <p:strVal val="#ppt_y"/>
                                          </p:val>
                                        </p:tav>
                                      </p:tavLst>
                                    </p:anim>
                                  </p:childTnLst>
                                </p:cTn>
                              </p:par>
                              <p:par>
                                <p:cTn id="58" presetID="22" presetClass="entr" presetSubtype="8" fill="hold" grpId="0" nodeType="withEffect">
                                  <p:stCondLst>
                                    <p:cond delay="75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1250"/>
                                        <p:tgtEl>
                                          <p:spTgt spid="40"/>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3" name="bomb.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750" fill="hold"/>
                                        <p:tgtEl>
                                          <p:spTgt spid="37"/>
                                        </p:tgtEl>
                                        <p:attrNameLst>
                                          <p:attrName>ppt_x</p:attrName>
                                        </p:attrNameLst>
                                      </p:cBhvr>
                                      <p:tavLst>
                                        <p:tav tm="0">
                                          <p:val>
                                            <p:strVal val="0-#ppt_w/2"/>
                                          </p:val>
                                        </p:tav>
                                        <p:tav tm="100000">
                                          <p:val>
                                            <p:strVal val="#ppt_x"/>
                                          </p:val>
                                        </p:tav>
                                      </p:tavLst>
                                    </p:anim>
                                    <p:anim calcmode="lin" valueType="num">
                                      <p:cBhvr additive="base">
                                        <p:cTn id="66" dur="75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750" fill="hold"/>
                                        <p:tgtEl>
                                          <p:spTgt spid="45"/>
                                        </p:tgtEl>
                                        <p:attrNameLst>
                                          <p:attrName>ppt_x</p:attrName>
                                        </p:attrNameLst>
                                      </p:cBhvr>
                                      <p:tavLst>
                                        <p:tav tm="0">
                                          <p:val>
                                            <p:strVal val="0-#ppt_w/2"/>
                                          </p:val>
                                        </p:tav>
                                        <p:tav tm="100000">
                                          <p:val>
                                            <p:strVal val="#ppt_x"/>
                                          </p:val>
                                        </p:tav>
                                      </p:tavLst>
                                    </p:anim>
                                    <p:anim calcmode="lin" valueType="num">
                                      <p:cBhvr additive="base">
                                        <p:cTn id="70" dur="750" fill="hold"/>
                                        <p:tgtEl>
                                          <p:spTgt spid="45"/>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750"/>
                                  </p:stCondLst>
                                  <p:childTnLst>
                                    <p:set>
                                      <p:cBhvr>
                                        <p:cTn id="72" dur="1" fill="hold">
                                          <p:stCondLst>
                                            <p:cond delay="0"/>
                                          </p:stCondLst>
                                        </p:cTn>
                                        <p:tgtEl>
                                          <p:spTgt spid="41"/>
                                        </p:tgtEl>
                                        <p:attrNameLst>
                                          <p:attrName>style.visibility</p:attrName>
                                        </p:attrNameLst>
                                      </p:cBhvr>
                                      <p:to>
                                        <p:strVal val="visible"/>
                                      </p:to>
                                    </p:set>
                                    <p:animEffect transition="in" filter="wipe(left)">
                                      <p:cBhvr>
                                        <p:cTn id="73" dur="1250"/>
                                        <p:tgtEl>
                                          <p:spTgt spid="41"/>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4"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4"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4"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4"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4"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4"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4"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4"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4"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4"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4"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4"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4"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4"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5"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5"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1" restart="whenNotActive" fill="hold" evtFilter="cancelBubble" nodeType="interactiveSeq">
                <p:stCondLst>
                  <p:cond evt="onClick" delay="0">
                    <p:tgtEl>
                      <p:spTgt spid="15"/>
                    </p:tgtEl>
                  </p:cond>
                </p:stCondLst>
                <p:endSync evt="end" delay="0">
                  <p:rtn val="all"/>
                </p:endSync>
                <p:childTnLst>
                  <p:par>
                    <p:cTn id="192" fill="hold">
                      <p:stCondLst>
                        <p:cond delay="0"/>
                      </p:stCondLst>
                      <p:childTnLst>
                        <p:par>
                          <p:cTn id="193" fill="hold">
                            <p:stCondLst>
                              <p:cond delay="0"/>
                            </p:stCondLst>
                            <p:childTnLst>
                              <p:par>
                                <p:cTn id="194" presetID="37" presetClass="exit" presetSubtype="0" fill="hold" grpId="1" nodeType="clickEffect">
                                  <p:stCondLst>
                                    <p:cond delay="0"/>
                                  </p:stCondLst>
                                  <p:childTnLst>
                                    <p:animEffect transition="out" filter="fade">
                                      <p:cBhvr>
                                        <p:cTn id="195" dur="1000"/>
                                        <p:tgtEl>
                                          <p:spTgt spid="2"/>
                                        </p:tgtEl>
                                      </p:cBhvr>
                                    </p:animEffect>
                                    <p:anim calcmode="lin" valueType="num">
                                      <p:cBhvr>
                                        <p:cTn id="196" dur="1000"/>
                                        <p:tgtEl>
                                          <p:spTgt spid="2"/>
                                        </p:tgtEl>
                                        <p:attrNameLst>
                                          <p:attrName>ppt_x</p:attrName>
                                        </p:attrNameLst>
                                      </p:cBhvr>
                                      <p:tavLst>
                                        <p:tav tm="0">
                                          <p:val>
                                            <p:strVal val="ppt_x"/>
                                          </p:val>
                                        </p:tav>
                                        <p:tav tm="100000">
                                          <p:val>
                                            <p:strVal val="ppt_x"/>
                                          </p:val>
                                        </p:tav>
                                      </p:tavLst>
                                    </p:anim>
                                    <p:anim calcmode="lin" valueType="num">
                                      <p:cBhvr>
                                        <p:cTn id="197" dur="100" decel="100000"/>
                                        <p:tgtEl>
                                          <p:spTgt spid="2"/>
                                        </p:tgtEl>
                                        <p:attrNameLst>
                                          <p:attrName>ppt_y</p:attrName>
                                        </p:attrNameLst>
                                      </p:cBhvr>
                                      <p:tavLst>
                                        <p:tav tm="0">
                                          <p:val>
                                            <p:strVal val="ppt_y"/>
                                          </p:val>
                                        </p:tav>
                                        <p:tav tm="100000">
                                          <p:val>
                                            <p:strVal val="ppt_y-.03"/>
                                          </p:val>
                                        </p:tav>
                                      </p:tavLst>
                                    </p:anim>
                                    <p:anim calcmode="lin" valueType="num">
                                      <p:cBhvr>
                                        <p:cTn id="198" dur="900" accel="100000">
                                          <p:stCondLst>
                                            <p:cond delay="100"/>
                                          </p:stCondLst>
                                        </p:cTn>
                                        <p:tgtEl>
                                          <p:spTgt spid="2"/>
                                        </p:tgtEl>
                                        <p:attrNameLst>
                                          <p:attrName>ppt_y</p:attrName>
                                        </p:attrNameLst>
                                      </p:cBhvr>
                                      <p:tavLst>
                                        <p:tav tm="0">
                                          <p:val>
                                            <p:strVal val="ppt_y"/>
                                          </p:val>
                                        </p:tav>
                                        <p:tav tm="100000">
                                          <p:val>
                                            <p:strVal val="ppt_y+1"/>
                                          </p:val>
                                        </p:tav>
                                      </p:tavLst>
                                    </p:anim>
                                    <p:set>
                                      <p:cBhvr>
                                        <p:cTn id="199" dur="1" fill="hold">
                                          <p:stCondLst>
                                            <p:cond delay="999"/>
                                          </p:stCondLst>
                                        </p:cTn>
                                        <p:tgtEl>
                                          <p:spTgt spid="2"/>
                                        </p:tgtEl>
                                        <p:attrNameLst>
                                          <p:attrName>style.visibility</p:attrName>
                                        </p:attrNameLst>
                                      </p:cBhvr>
                                      <p:to>
                                        <p:strVal val="hidden"/>
                                      </p:to>
                                    </p:set>
                                  </p:childTnLst>
                                </p:cTn>
                              </p:par>
                              <p:par>
                                <p:cTn id="200" presetID="37" presetClass="exit" presetSubtype="0" fill="hold" grpId="1" nodeType="with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22" presetClass="emph" presetSubtype="0" fill="hold" grpId="1" nodeType="withEffect">
                                  <p:stCondLst>
                                    <p:cond delay="0"/>
                                  </p:stCondLst>
                                  <p:childTnLst>
                                    <p:animClr clrSpc="hsl" dir="cw">
                                      <p:cBhvr override="childStyle">
                                        <p:cTn id="213" dur="1000" fill="hold"/>
                                        <p:tgtEl>
                                          <p:spTgt spid="36"/>
                                        </p:tgtEl>
                                        <p:attrNameLst>
                                          <p:attrName>style.color</p:attrName>
                                        </p:attrNameLst>
                                      </p:cBhvr>
                                      <p:by>
                                        <p:hsl h="-7200000" s="0" l="0"/>
                                      </p:by>
                                    </p:animClr>
                                    <p:animClr clrSpc="hsl" dir="cw">
                                      <p:cBhvr>
                                        <p:cTn id="214" dur="1000" fill="hold"/>
                                        <p:tgtEl>
                                          <p:spTgt spid="36"/>
                                        </p:tgtEl>
                                        <p:attrNameLst>
                                          <p:attrName>fillcolor</p:attrName>
                                        </p:attrNameLst>
                                      </p:cBhvr>
                                      <p:by>
                                        <p:hsl h="-7200000" s="0" l="0"/>
                                      </p:by>
                                    </p:animClr>
                                    <p:animClr clrSpc="hsl" dir="cw">
                                      <p:cBhvr>
                                        <p:cTn id="215" dur="1000" fill="hold"/>
                                        <p:tgtEl>
                                          <p:spTgt spid="36"/>
                                        </p:tgtEl>
                                        <p:attrNameLst>
                                          <p:attrName>stroke.color</p:attrName>
                                        </p:attrNameLst>
                                      </p:cBhvr>
                                      <p:by>
                                        <p:hsl h="-7200000" s="0" l="0"/>
                                      </p:by>
                                    </p:animClr>
                                    <p:set>
                                      <p:cBhvr>
                                        <p:cTn id="216" dur="1000" fill="hold"/>
                                        <p:tgtEl>
                                          <p:spTgt spid="36"/>
                                        </p:tgtEl>
                                        <p:attrNameLst>
                                          <p:attrName>fill.type</p:attrName>
                                        </p:attrNameLst>
                                      </p:cBhvr>
                                      <p:to>
                                        <p:strVal val="solid"/>
                                      </p:to>
                                    </p:set>
                                  </p:childTnLst>
                                  <p:subTnLst>
                                    <p:audio>
                                      <p:cMediaNode>
                                        <p:cTn display="0" masterRel="sameClick">
                                          <p:stCondLst>
                                            <p:cond evt="begin" delay="0">
                                              <p:tn val="212"/>
                                            </p:cond>
                                          </p:stCondLst>
                                          <p:endCondLst>
                                            <p:cond evt="onStopAudio" delay="0">
                                              <p:tgtEl>
                                                <p:sldTgt/>
                                              </p:tgtEl>
                                            </p:cond>
                                          </p:endCondLst>
                                        </p:cTn>
                                        <p:tgtEl>
                                          <p:sndTgt r:embed="rId5" name="cashreg.wav"/>
                                        </p:tgtEl>
                                      </p:cMediaNode>
                                    </p:audio>
                                  </p:subTnLst>
                                </p:cTn>
                              </p:par>
                              <p:par>
                                <p:cTn id="217" presetID="22" presetClass="emph" presetSubtype="0" fill="hold" grpId="1" nodeType="withEffect">
                                  <p:stCondLst>
                                    <p:cond delay="0"/>
                                  </p:stCondLst>
                                  <p:childTnLst>
                                    <p:animClr clrSpc="hsl" dir="cw">
                                      <p:cBhvr override="childStyle">
                                        <p:cTn id="218" dur="1000" fill="hold"/>
                                        <p:tgtEl>
                                          <p:spTgt spid="43"/>
                                        </p:tgtEl>
                                        <p:attrNameLst>
                                          <p:attrName>style.color</p:attrName>
                                        </p:attrNameLst>
                                      </p:cBhvr>
                                      <p:by>
                                        <p:hsl h="-7200000" s="0" l="0"/>
                                      </p:by>
                                    </p:animClr>
                                    <p:animClr clrSpc="hsl" dir="cw">
                                      <p:cBhvr>
                                        <p:cTn id="219" dur="1000" fill="hold"/>
                                        <p:tgtEl>
                                          <p:spTgt spid="43"/>
                                        </p:tgtEl>
                                        <p:attrNameLst>
                                          <p:attrName>fillcolor</p:attrName>
                                        </p:attrNameLst>
                                      </p:cBhvr>
                                      <p:by>
                                        <p:hsl h="-7200000" s="0" l="0"/>
                                      </p:by>
                                    </p:animClr>
                                    <p:animClr clrSpc="hsl" dir="cw">
                                      <p:cBhvr>
                                        <p:cTn id="220" dur="1000" fill="hold"/>
                                        <p:tgtEl>
                                          <p:spTgt spid="43"/>
                                        </p:tgtEl>
                                        <p:attrNameLst>
                                          <p:attrName>stroke.color</p:attrName>
                                        </p:attrNameLst>
                                      </p:cBhvr>
                                      <p:by>
                                        <p:hsl h="-7200000" s="0" l="0"/>
                                      </p:by>
                                    </p:animClr>
                                    <p:set>
                                      <p:cBhvr>
                                        <p:cTn id="221" dur="1000" fill="hold"/>
                                        <p:tgtEl>
                                          <p:spTgt spid="43"/>
                                        </p:tgtEl>
                                        <p:attrNameLst>
                                          <p:attrName>fill.type</p:attrName>
                                        </p:attrNameLst>
                                      </p:cBhvr>
                                      <p:to>
                                        <p:strVal val="solid"/>
                                      </p:to>
                                    </p:set>
                                  </p:childTnLst>
                                  <p:subTnLst>
                                    <p:audio>
                                      <p:cMediaNode>
                                        <p:cTn display="0" masterRel="sameClick">
                                          <p:stCondLst>
                                            <p:cond evt="begin" delay="0">
                                              <p:tn val="217"/>
                                            </p:cond>
                                          </p:stCondLst>
                                          <p:endCondLst>
                                            <p:cond evt="onStopAudio" delay="0">
                                              <p:tgtEl>
                                                <p:sldTgt/>
                                              </p:tgtEl>
                                            </p:cond>
                                          </p:endCondLst>
                                        </p:cTn>
                                        <p:tgtEl>
                                          <p:sndTgt r:embed="rId5" name="cashreg.wav"/>
                                        </p:tgtEl>
                                      </p:cMediaNode>
                                    </p:audio>
                                  </p:subTnLst>
                                </p:cTn>
                              </p:par>
                              <p:par>
                                <p:cTn id="222" presetID="22" presetClass="emph" presetSubtype="0" fill="hold" grpId="1" nodeType="withEffect">
                                  <p:stCondLst>
                                    <p:cond delay="0"/>
                                  </p:stCondLst>
                                  <p:childTnLst>
                                    <p:animClr clrSpc="hsl" dir="cw">
                                      <p:cBhvr override="childStyle">
                                        <p:cTn id="223" dur="1000" fill="hold"/>
                                        <p:tgtEl>
                                          <p:spTgt spid="39"/>
                                        </p:tgtEl>
                                        <p:attrNameLst>
                                          <p:attrName>style.color</p:attrName>
                                        </p:attrNameLst>
                                      </p:cBhvr>
                                      <p:by>
                                        <p:hsl h="-7200000" s="0" l="0"/>
                                      </p:by>
                                    </p:animClr>
                                    <p:animClr clrSpc="hsl" dir="cw">
                                      <p:cBhvr>
                                        <p:cTn id="224" dur="1000" fill="hold"/>
                                        <p:tgtEl>
                                          <p:spTgt spid="39"/>
                                        </p:tgtEl>
                                        <p:attrNameLst>
                                          <p:attrName>fillcolor</p:attrName>
                                        </p:attrNameLst>
                                      </p:cBhvr>
                                      <p:by>
                                        <p:hsl h="-7200000" s="0" l="0"/>
                                      </p:by>
                                    </p:animClr>
                                    <p:animClr clrSpc="hsl" dir="cw">
                                      <p:cBhvr>
                                        <p:cTn id="225" dur="1000" fill="hold"/>
                                        <p:tgtEl>
                                          <p:spTgt spid="39"/>
                                        </p:tgtEl>
                                        <p:attrNameLst>
                                          <p:attrName>stroke.color</p:attrName>
                                        </p:attrNameLst>
                                      </p:cBhvr>
                                      <p:by>
                                        <p:hsl h="-7200000" s="0" l="0"/>
                                      </p:by>
                                    </p:animClr>
                                    <p:set>
                                      <p:cBhvr>
                                        <p:cTn id="226" dur="1000" fill="hold"/>
                                        <p:tgtEl>
                                          <p:spTgt spid="39"/>
                                        </p:tgtEl>
                                        <p:attrNameLst>
                                          <p:attrName>fill.type</p:attrName>
                                        </p:attrNameLst>
                                      </p:cBhvr>
                                      <p:to>
                                        <p:strVal val="solid"/>
                                      </p:to>
                                    </p:set>
                                  </p:childTnLst>
                                  <p:subTnLst>
                                    <p:audio>
                                      <p:cMediaNode>
                                        <p:cTn display="0" masterRel="sameClick">
                                          <p:stCondLst>
                                            <p:cond evt="begin" delay="0">
                                              <p:tn val="222"/>
                                            </p:cond>
                                          </p:stCondLst>
                                          <p:endCondLst>
                                            <p:cond evt="onStopAudio" delay="0">
                                              <p:tgtEl>
                                                <p:sldTgt/>
                                              </p:tgtEl>
                                            </p:cond>
                                          </p:endCondLst>
                                        </p:cTn>
                                        <p:tgtEl>
                                          <p:sndTgt r:embed="rId5" name="cashreg.wav"/>
                                        </p:tgtEl>
                                      </p:cMediaNode>
                                    </p:audio>
                                  </p:subTnLst>
                                </p:cTn>
                              </p:par>
                              <p:par>
                                <p:cTn id="227" presetID="37" presetClass="exit" presetSubtype="0" fill="hold" grpId="1" nodeType="withEffect">
                                  <p:stCondLst>
                                    <p:cond delay="0"/>
                                  </p:stCondLst>
                                  <p:childTnLst>
                                    <p:animEffect transition="out" filter="fade">
                                      <p:cBhvr>
                                        <p:cTn id="228" dur="1000"/>
                                        <p:tgtEl>
                                          <p:spTgt spid="38"/>
                                        </p:tgtEl>
                                      </p:cBhvr>
                                    </p:animEffect>
                                    <p:anim calcmode="lin" valueType="num">
                                      <p:cBhvr>
                                        <p:cTn id="229" dur="1000"/>
                                        <p:tgtEl>
                                          <p:spTgt spid="38"/>
                                        </p:tgtEl>
                                        <p:attrNameLst>
                                          <p:attrName>ppt_x</p:attrName>
                                        </p:attrNameLst>
                                      </p:cBhvr>
                                      <p:tavLst>
                                        <p:tav tm="0">
                                          <p:val>
                                            <p:strVal val="ppt_x"/>
                                          </p:val>
                                        </p:tav>
                                        <p:tav tm="100000">
                                          <p:val>
                                            <p:strVal val="ppt_x"/>
                                          </p:val>
                                        </p:tav>
                                      </p:tavLst>
                                    </p:anim>
                                    <p:anim calcmode="lin" valueType="num">
                                      <p:cBhvr>
                                        <p:cTn id="230" dur="100" decel="100000"/>
                                        <p:tgtEl>
                                          <p:spTgt spid="38"/>
                                        </p:tgtEl>
                                        <p:attrNameLst>
                                          <p:attrName>ppt_y</p:attrName>
                                        </p:attrNameLst>
                                      </p:cBhvr>
                                      <p:tavLst>
                                        <p:tav tm="0">
                                          <p:val>
                                            <p:strVal val="ppt_y"/>
                                          </p:val>
                                        </p:tav>
                                        <p:tav tm="100000">
                                          <p:val>
                                            <p:strVal val="ppt_y-.03"/>
                                          </p:val>
                                        </p:tav>
                                      </p:tavLst>
                                    </p:anim>
                                    <p:anim calcmode="lin" valueType="num">
                                      <p:cBhvr>
                                        <p:cTn id="231" dur="900" accel="100000">
                                          <p:stCondLst>
                                            <p:cond delay="100"/>
                                          </p:stCondLst>
                                        </p:cTn>
                                        <p:tgtEl>
                                          <p:spTgt spid="38"/>
                                        </p:tgtEl>
                                        <p:attrNameLst>
                                          <p:attrName>ppt_y</p:attrName>
                                        </p:attrNameLst>
                                      </p:cBhvr>
                                      <p:tavLst>
                                        <p:tav tm="0">
                                          <p:val>
                                            <p:strVal val="ppt_y"/>
                                          </p:val>
                                        </p:tav>
                                        <p:tav tm="100000">
                                          <p:val>
                                            <p:strVal val="ppt_y+1"/>
                                          </p:val>
                                        </p:tav>
                                      </p:tavLst>
                                    </p:anim>
                                    <p:set>
                                      <p:cBhvr>
                                        <p:cTn id="23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7"/>
                                            </p:cond>
                                          </p:stCondLst>
                                          <p:endCondLst>
                                            <p:cond evt="onStopAudio" delay="0">
                                              <p:tgtEl>
                                                <p:sldTgt/>
                                              </p:tgtEl>
                                            </p:cond>
                                          </p:endCondLst>
                                        </p:cTn>
                                        <p:tgtEl>
                                          <p:sndTgt r:embed="rId5"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44"/>
                                        </p:tgtEl>
                                      </p:cBhvr>
                                    </p:animEffect>
                                    <p:anim calcmode="lin" valueType="num">
                                      <p:cBhvr>
                                        <p:cTn id="235" dur="1000"/>
                                        <p:tgtEl>
                                          <p:spTgt spid="44"/>
                                        </p:tgtEl>
                                        <p:attrNameLst>
                                          <p:attrName>ppt_x</p:attrName>
                                        </p:attrNameLst>
                                      </p:cBhvr>
                                      <p:tavLst>
                                        <p:tav tm="0">
                                          <p:val>
                                            <p:strVal val="ppt_x"/>
                                          </p:val>
                                        </p:tav>
                                        <p:tav tm="100000">
                                          <p:val>
                                            <p:strVal val="ppt_x"/>
                                          </p:val>
                                        </p:tav>
                                      </p:tavLst>
                                    </p:anim>
                                    <p:anim calcmode="lin" valueType="num">
                                      <p:cBhvr>
                                        <p:cTn id="236" dur="100" decel="100000"/>
                                        <p:tgtEl>
                                          <p:spTgt spid="44"/>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44"/>
                                        </p:tgtEl>
                                        <p:attrNameLst>
                                          <p:attrName>ppt_y</p:attrName>
                                        </p:attrNameLst>
                                      </p:cBhvr>
                                      <p:tavLst>
                                        <p:tav tm="0">
                                          <p:val>
                                            <p:strVal val="ppt_y"/>
                                          </p:val>
                                        </p:tav>
                                        <p:tav tm="100000">
                                          <p:val>
                                            <p:strVal val="ppt_y+1"/>
                                          </p:val>
                                        </p:tav>
                                      </p:tavLst>
                                    </p:anim>
                                    <p:set>
                                      <p:cBhvr>
                                        <p:cTn id="238"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5"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0"/>
                                        </p:tgtEl>
                                      </p:cBhvr>
                                    </p:animEffect>
                                    <p:anim calcmode="lin" valueType="num">
                                      <p:cBhvr>
                                        <p:cTn id="241" dur="1000"/>
                                        <p:tgtEl>
                                          <p:spTgt spid="40"/>
                                        </p:tgtEl>
                                        <p:attrNameLst>
                                          <p:attrName>ppt_x</p:attrName>
                                        </p:attrNameLst>
                                      </p:cBhvr>
                                      <p:tavLst>
                                        <p:tav tm="0">
                                          <p:val>
                                            <p:strVal val="ppt_x"/>
                                          </p:val>
                                        </p:tav>
                                        <p:tav tm="100000">
                                          <p:val>
                                            <p:strVal val="ppt_x"/>
                                          </p:val>
                                        </p:tav>
                                      </p:tavLst>
                                    </p:anim>
                                    <p:anim calcmode="lin" valueType="num">
                                      <p:cBhvr>
                                        <p:cTn id="242" dur="100" decel="100000"/>
                                        <p:tgtEl>
                                          <p:spTgt spid="40"/>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0"/>
                                        </p:tgtEl>
                                        <p:attrNameLst>
                                          <p:attrName>ppt_y</p:attrName>
                                        </p:attrNameLst>
                                      </p:cBhvr>
                                      <p:tavLst>
                                        <p:tav tm="0">
                                          <p:val>
                                            <p:strVal val="ppt_y"/>
                                          </p:val>
                                        </p:tav>
                                        <p:tav tm="100000">
                                          <p:val>
                                            <p:strVal val="ppt_y+1"/>
                                          </p:val>
                                        </p:tav>
                                      </p:tavLst>
                                    </p:anim>
                                    <p:set>
                                      <p:cBhvr>
                                        <p:cTn id="244"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5"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7"/>
                                        </p:tgtEl>
                                      </p:cBhvr>
                                    </p:animEffect>
                                    <p:anim calcmode="lin" valueType="num">
                                      <p:cBhvr>
                                        <p:cTn id="247" dur="1000"/>
                                        <p:tgtEl>
                                          <p:spTgt spid="37"/>
                                        </p:tgtEl>
                                        <p:attrNameLst>
                                          <p:attrName>ppt_x</p:attrName>
                                        </p:attrNameLst>
                                      </p:cBhvr>
                                      <p:tavLst>
                                        <p:tav tm="0">
                                          <p:val>
                                            <p:strVal val="ppt_x"/>
                                          </p:val>
                                        </p:tav>
                                        <p:tav tm="100000">
                                          <p:val>
                                            <p:strVal val="ppt_x"/>
                                          </p:val>
                                        </p:tav>
                                      </p:tavLst>
                                    </p:anim>
                                    <p:anim calcmode="lin" valueType="num">
                                      <p:cBhvr>
                                        <p:cTn id="248" dur="100" decel="100000"/>
                                        <p:tgtEl>
                                          <p:spTgt spid="37"/>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7"/>
                                        </p:tgtEl>
                                        <p:attrNameLst>
                                          <p:attrName>ppt_y</p:attrName>
                                        </p:attrNameLst>
                                      </p:cBhvr>
                                      <p:tavLst>
                                        <p:tav tm="0">
                                          <p:val>
                                            <p:strVal val="ppt_y"/>
                                          </p:val>
                                        </p:tav>
                                        <p:tav tm="100000">
                                          <p:val>
                                            <p:strVal val="ppt_y+1"/>
                                          </p:val>
                                        </p:tav>
                                      </p:tavLst>
                                    </p:anim>
                                    <p:set>
                                      <p:cBhvr>
                                        <p:cTn id="25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5"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45"/>
                                        </p:tgtEl>
                                      </p:cBhvr>
                                    </p:animEffect>
                                    <p:anim calcmode="lin" valueType="num">
                                      <p:cBhvr>
                                        <p:cTn id="253" dur="1000"/>
                                        <p:tgtEl>
                                          <p:spTgt spid="45"/>
                                        </p:tgtEl>
                                        <p:attrNameLst>
                                          <p:attrName>ppt_x</p:attrName>
                                        </p:attrNameLst>
                                      </p:cBhvr>
                                      <p:tavLst>
                                        <p:tav tm="0">
                                          <p:val>
                                            <p:strVal val="ppt_x"/>
                                          </p:val>
                                        </p:tav>
                                        <p:tav tm="100000">
                                          <p:val>
                                            <p:strVal val="ppt_x"/>
                                          </p:val>
                                        </p:tav>
                                      </p:tavLst>
                                    </p:anim>
                                    <p:anim calcmode="lin" valueType="num">
                                      <p:cBhvr>
                                        <p:cTn id="254" dur="100" decel="100000"/>
                                        <p:tgtEl>
                                          <p:spTgt spid="45"/>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45"/>
                                        </p:tgtEl>
                                        <p:attrNameLst>
                                          <p:attrName>ppt_y</p:attrName>
                                        </p:attrNameLst>
                                      </p:cBhvr>
                                      <p:tavLst>
                                        <p:tav tm="0">
                                          <p:val>
                                            <p:strVal val="ppt_y"/>
                                          </p:val>
                                        </p:tav>
                                        <p:tav tm="100000">
                                          <p:val>
                                            <p:strVal val="ppt_y+1"/>
                                          </p:val>
                                        </p:tav>
                                      </p:tavLst>
                                    </p:anim>
                                    <p:set>
                                      <p:cBhvr>
                                        <p:cTn id="256"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5"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1"/>
                                        </p:tgtEl>
                                      </p:cBhvr>
                                    </p:animEffect>
                                    <p:anim calcmode="lin" valueType="num">
                                      <p:cBhvr>
                                        <p:cTn id="259" dur="1000"/>
                                        <p:tgtEl>
                                          <p:spTgt spid="41"/>
                                        </p:tgtEl>
                                        <p:attrNameLst>
                                          <p:attrName>ppt_x</p:attrName>
                                        </p:attrNameLst>
                                      </p:cBhvr>
                                      <p:tavLst>
                                        <p:tav tm="0">
                                          <p:val>
                                            <p:strVal val="ppt_x"/>
                                          </p:val>
                                        </p:tav>
                                        <p:tav tm="100000">
                                          <p:val>
                                            <p:strVal val="ppt_x"/>
                                          </p:val>
                                        </p:tav>
                                      </p:tavLst>
                                    </p:anim>
                                    <p:anim calcmode="lin" valueType="num">
                                      <p:cBhvr>
                                        <p:cTn id="260" dur="100" decel="100000"/>
                                        <p:tgtEl>
                                          <p:spTgt spid="41"/>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1"/>
                                        </p:tgtEl>
                                        <p:attrNameLst>
                                          <p:attrName>ppt_y</p:attrName>
                                        </p:attrNameLst>
                                      </p:cBhvr>
                                      <p:tavLst>
                                        <p:tav tm="0">
                                          <p:val>
                                            <p:strVal val="ppt_y"/>
                                          </p:val>
                                        </p:tav>
                                        <p:tav tm="100000">
                                          <p:val>
                                            <p:strVal val="ppt_y+1"/>
                                          </p:val>
                                        </p:tav>
                                      </p:tavLst>
                                    </p:anim>
                                    <p:set>
                                      <p:cBhvr>
                                        <p:cTn id="262"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FAAB9F8-C917-4A7C-8DE3-97529209408A}"/>
              </a:ext>
            </a:extLst>
          </p:cNvPr>
          <p:cNvSpPr txBox="1"/>
          <p:nvPr/>
        </p:nvSpPr>
        <p:spPr>
          <a:xfrm>
            <a:off x="0" y="1624816"/>
            <a:ext cx="8332461" cy="2577629"/>
          </a:xfrm>
          <a:prstGeom prst="rect">
            <a:avLst/>
          </a:prstGeom>
          <a:noFill/>
        </p:spPr>
        <p:txBody>
          <a:bodyPr wrap="square" rtlCol="0">
            <a:spAutoFit/>
          </a:bodyPr>
          <a:lstStyle/>
          <a:p>
            <a:pPr algn="ctr" defTabSz="685800">
              <a:defRPr/>
            </a:pPr>
            <a:r>
              <a:rPr lang="en-US" sz="36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TIẾT 47: BÀI 20</a:t>
            </a:r>
          </a:p>
          <a:p>
            <a:pPr algn="ctr" defTabSz="685800">
              <a:defRPr/>
            </a:pPr>
            <a:r>
              <a:rPr lang="en-US" sz="405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SỰ </a:t>
            </a:r>
            <a:r>
              <a:rPr lang="en-US" sz="405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 LÊN VÀ SINH SẢN CỦA TẾ BÀO</a:t>
            </a:r>
          </a:p>
          <a:p>
            <a:pPr algn="ctr" defTabSz="685800">
              <a:defRPr/>
            </a:pPr>
            <a:r>
              <a:rPr lang="en-US" sz="405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Giáo</a:t>
            </a:r>
            <a:r>
              <a:rPr lang="en-US" sz="405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5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viên</a:t>
            </a:r>
            <a:r>
              <a:rPr lang="en-US" sz="405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5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Bùi</a:t>
            </a:r>
            <a:r>
              <a:rPr lang="en-US" sz="405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5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Thị</a:t>
            </a:r>
            <a:r>
              <a:rPr lang="en-US" sz="405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5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Hiền</a:t>
            </a:r>
            <a:endParaRPr lang="en-US" sz="405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16304566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29407" y="1021031"/>
            <a:ext cx="6113458" cy="137953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US" sz="2400" dirty="0" err="1">
                <a:solidFill>
                  <a:prstClr val="white"/>
                </a:solidFill>
                <a:latin typeface="Times New Roman" panose="02020603050405020304" pitchFamily="18" charset="0"/>
                <a:cs typeface="Times New Roman" panose="02020603050405020304" pitchFamily="18" charset="0"/>
              </a:rPr>
              <a:t>Sự</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lớn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lên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tế</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có</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liên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quan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thiết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đến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quá</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nào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dưới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đây</a:t>
            </a:r>
            <a:r>
              <a:rPr lang="en-US" sz="2400" dirty="0">
                <a:solidFill>
                  <a:prstClr val="white"/>
                </a:solidFill>
                <a:latin typeface="Times New Roman" panose="02020603050405020304" pitchFamily="18" charset="0"/>
                <a:cs typeface="Times New Roman" panose="02020603050405020304" pitchFamily="18" charset="0"/>
              </a:rPr>
              <a:t> ?</a:t>
            </a:r>
            <a:endParaRPr lang="en-US" sz="45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515109"/>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defRPr/>
                </a:pPr>
                <a:endParaRPr lang="en-US" sz="134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p:cNvPicPr>
          <p:nvPr/>
        </p:nvPicPr>
        <p:blipFill rotWithShape="1">
          <a:blip r:embed="rId10" cstate="print">
            <a:extLst>
              <a:ext uri="{28A0092B-C50C-407E-A947-70E740481C1C}">
                <a14:useLocalDpi xmlns:a14="http://schemas.microsoft.com/office/drawing/2010/main" xmlns="" val="0"/>
              </a:ext>
            </a:extLst>
          </a:blip>
          <a:srcRect l="50000" b="49512"/>
          <a:stretch/>
        </p:blipFill>
        <p:spPr>
          <a:xfrm>
            <a:off x="79160" y="236211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772380" y="1067455"/>
            <a:ext cx="590357" cy="590357"/>
          </a:xfrm>
          <a:prstGeom prst="rect">
            <a:avLst/>
          </a:prstGeom>
        </p:spPr>
      </p:pic>
      <p:sp>
        <p:nvSpPr>
          <p:cNvPr id="19" name="TextBox 1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00</a:t>
            </a:r>
            <a:endParaRPr lang="vi-VN" sz="3599" b="1" kern="0">
              <a:solidFill>
                <a:sysClr val="windowText" lastClr="000000"/>
              </a:solidFill>
              <a:latin typeface="Arial" panose="020B0604020202020204" pitchFamily="34" charset="0"/>
            </a:endParaRPr>
          </a:p>
        </p:txBody>
      </p:sp>
      <p:sp>
        <p:nvSpPr>
          <p:cNvPr id="20" name="TextBox 1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01</a:t>
            </a:r>
            <a:endParaRPr lang="vi-VN" sz="3599" b="1" kern="0">
              <a:solidFill>
                <a:sysClr val="windowText" lastClr="000000"/>
              </a:solidFill>
              <a:latin typeface="Arial" panose="020B0604020202020204" pitchFamily="34" charset="0"/>
            </a:endParaRPr>
          </a:p>
        </p:txBody>
      </p:sp>
      <p:sp>
        <p:nvSpPr>
          <p:cNvPr id="21" name="TextBox 2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02</a:t>
            </a:r>
            <a:endParaRPr lang="vi-VN" sz="3599" b="1" kern="0">
              <a:solidFill>
                <a:sysClr val="windowText" lastClr="000000"/>
              </a:solidFill>
              <a:latin typeface="Arial" panose="020B0604020202020204" pitchFamily="34" charset="0"/>
            </a:endParaRPr>
          </a:p>
        </p:txBody>
      </p:sp>
      <p:sp>
        <p:nvSpPr>
          <p:cNvPr id="22" name="TextBox 2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03</a:t>
            </a:r>
            <a:endParaRPr lang="vi-VN" sz="3599" b="1" kern="0">
              <a:solidFill>
                <a:sysClr val="windowText" lastClr="000000"/>
              </a:solidFill>
              <a:latin typeface="Arial" panose="020B0604020202020204" pitchFamily="34" charset="0"/>
            </a:endParaRPr>
          </a:p>
        </p:txBody>
      </p:sp>
      <p:sp>
        <p:nvSpPr>
          <p:cNvPr id="23" name="TextBox 2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04</a:t>
            </a:r>
            <a:endParaRPr lang="vi-VN" sz="3599" b="1" kern="0">
              <a:solidFill>
                <a:sysClr val="windowText" lastClr="000000"/>
              </a:solidFill>
              <a:latin typeface="Arial" panose="020B0604020202020204" pitchFamily="34" charset="0"/>
            </a:endParaRPr>
          </a:p>
        </p:txBody>
      </p:sp>
      <p:sp>
        <p:nvSpPr>
          <p:cNvPr id="24" name="TextBox 2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05</a:t>
            </a:r>
            <a:endParaRPr lang="vi-VN" sz="3599" b="1" kern="0">
              <a:solidFill>
                <a:sysClr val="windowText" lastClr="000000"/>
              </a:solidFill>
              <a:latin typeface="Arial" panose="020B0604020202020204" pitchFamily="34" charset="0"/>
            </a:endParaRPr>
          </a:p>
        </p:txBody>
      </p:sp>
      <p:sp>
        <p:nvSpPr>
          <p:cNvPr id="25" name="TextBox 24"/>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06</a:t>
            </a:r>
            <a:endParaRPr lang="vi-VN" sz="3599" b="1" kern="0">
              <a:solidFill>
                <a:sysClr val="windowText" lastClr="000000"/>
              </a:solidFill>
              <a:latin typeface="Arial" panose="020B0604020202020204" pitchFamily="34" charset="0"/>
            </a:endParaRPr>
          </a:p>
        </p:txBody>
      </p:sp>
      <p:sp>
        <p:nvSpPr>
          <p:cNvPr id="26" name="TextBox 25"/>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07</a:t>
            </a:r>
            <a:endParaRPr lang="vi-VN" sz="3599" b="1" kern="0">
              <a:solidFill>
                <a:sysClr val="windowText" lastClr="000000"/>
              </a:solidFill>
              <a:latin typeface="Arial" panose="020B0604020202020204" pitchFamily="34" charset="0"/>
            </a:endParaRPr>
          </a:p>
        </p:txBody>
      </p:sp>
      <p:sp>
        <p:nvSpPr>
          <p:cNvPr id="27" name="TextBox 26"/>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08</a:t>
            </a:r>
            <a:endParaRPr lang="vi-VN" sz="3599" b="1" kern="0">
              <a:solidFill>
                <a:sysClr val="windowText" lastClr="000000"/>
              </a:solidFill>
              <a:latin typeface="Arial" panose="020B0604020202020204" pitchFamily="34" charset="0"/>
            </a:endParaRPr>
          </a:p>
        </p:txBody>
      </p:sp>
      <p:sp>
        <p:nvSpPr>
          <p:cNvPr id="28" name="TextBox 27"/>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09</a:t>
            </a:r>
            <a:endParaRPr lang="vi-VN" sz="3599" b="1" kern="0">
              <a:solidFill>
                <a:sysClr val="windowText" lastClr="000000"/>
              </a:solidFill>
              <a:latin typeface="Arial" panose="020B0604020202020204" pitchFamily="34" charset="0"/>
            </a:endParaRPr>
          </a:p>
        </p:txBody>
      </p:sp>
      <p:sp>
        <p:nvSpPr>
          <p:cNvPr id="29" name="TextBox 2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10</a:t>
            </a:r>
            <a:endParaRPr lang="vi-VN" sz="3599" b="1" kern="0">
              <a:solidFill>
                <a:sysClr val="windowText" lastClr="000000"/>
              </a:solidFill>
              <a:latin typeface="Arial" panose="020B0604020202020204" pitchFamily="34" charset="0"/>
            </a:endParaRPr>
          </a:p>
        </p:txBody>
      </p:sp>
      <p:sp>
        <p:nvSpPr>
          <p:cNvPr id="30" name="TextBox 2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11</a:t>
            </a:r>
            <a:endParaRPr lang="vi-VN" sz="3599" b="1" kern="0">
              <a:solidFill>
                <a:sysClr val="windowText" lastClr="000000"/>
              </a:solidFill>
              <a:latin typeface="Arial" panose="020B0604020202020204" pitchFamily="34" charset="0"/>
            </a:endParaRPr>
          </a:p>
        </p:txBody>
      </p:sp>
      <p:sp>
        <p:nvSpPr>
          <p:cNvPr id="31" name="TextBox 3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12</a:t>
            </a:r>
            <a:endParaRPr lang="vi-VN" sz="3599" b="1" kern="0">
              <a:solidFill>
                <a:sysClr val="windowText" lastClr="000000"/>
              </a:solidFill>
              <a:latin typeface="Arial" panose="020B0604020202020204" pitchFamily="34" charset="0"/>
            </a:endParaRPr>
          </a:p>
        </p:txBody>
      </p:sp>
      <p:sp>
        <p:nvSpPr>
          <p:cNvPr id="32" name="TextBox 3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13</a:t>
            </a:r>
            <a:endParaRPr lang="vi-VN" sz="3599" b="1" kern="0">
              <a:solidFill>
                <a:sysClr val="windowText" lastClr="000000"/>
              </a:solidFill>
              <a:latin typeface="Arial" panose="020B0604020202020204" pitchFamily="34" charset="0"/>
            </a:endParaRPr>
          </a:p>
        </p:txBody>
      </p:sp>
      <p:sp>
        <p:nvSpPr>
          <p:cNvPr id="33" name="TextBox 3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14</a:t>
            </a:r>
            <a:endParaRPr lang="vi-VN" sz="3599" b="1" kern="0">
              <a:solidFill>
                <a:sysClr val="windowText" lastClr="000000"/>
              </a:solidFill>
              <a:latin typeface="Arial" panose="020B0604020202020204" pitchFamily="34" charset="0"/>
            </a:endParaRPr>
          </a:p>
        </p:txBody>
      </p:sp>
      <p:sp>
        <p:nvSpPr>
          <p:cNvPr id="34" name="TextBox 3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15</a:t>
            </a:r>
            <a:endParaRPr lang="vi-VN" sz="3599" b="1" kern="0">
              <a:solidFill>
                <a:sysClr val="windowText" lastClr="000000"/>
              </a:solidFill>
              <a:latin typeface="Arial" panose="020B0604020202020204" pitchFamily="34" charset="0"/>
            </a:endParaRPr>
          </a:p>
        </p:txBody>
      </p:sp>
      <p:sp>
        <p:nvSpPr>
          <p:cNvPr id="35" name="Donut 34"/>
          <p:cNvSpPr/>
          <p:nvPr/>
        </p:nvSpPr>
        <p:spPr>
          <a:xfrm>
            <a:off x="1548444" y="188635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defRPr/>
            </a:pPr>
            <a:endParaRPr lang="vi-VN" sz="2999" kern="0">
              <a:solidFill>
                <a:sysClr val="windowText" lastClr="000000"/>
              </a:solidFill>
              <a:latin typeface="Arial" panose="020B0604020202020204" pitchFamily="34" charset="0"/>
            </a:endParaRPr>
          </a:p>
        </p:txBody>
      </p:sp>
      <p:sp>
        <p:nvSpPr>
          <p:cNvPr id="2" name="Isosceles Triangle 1"/>
          <p:cNvSpPr/>
          <p:nvPr/>
        </p:nvSpPr>
        <p:spPr>
          <a:xfrm rot="5400000">
            <a:off x="193429" y="305580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6" name="Isosceles Triangle 35"/>
          <p:cNvSpPr/>
          <p:nvPr/>
        </p:nvSpPr>
        <p:spPr>
          <a:xfrm rot="5400000">
            <a:off x="193429" y="379005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7" name="Isosceles Triangle 36"/>
          <p:cNvSpPr/>
          <p:nvPr/>
        </p:nvSpPr>
        <p:spPr>
          <a:xfrm rot="5400000">
            <a:off x="193429" y="532090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8" name="Isosceles Triangle 37"/>
          <p:cNvSpPr/>
          <p:nvPr/>
        </p:nvSpPr>
        <p:spPr>
          <a:xfrm rot="5400000">
            <a:off x="193429" y="455391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4" name="Rounded Rectangle 3"/>
          <p:cNvSpPr/>
          <p:nvPr/>
        </p:nvSpPr>
        <p:spPr>
          <a:xfrm>
            <a:off x="815471" y="295688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en-US" sz="3000" dirty="0" err="1">
                <a:solidFill>
                  <a:prstClr val="white"/>
                </a:solidFill>
                <a:latin typeface="Times New Roman" panose="02020603050405020304" pitchFamily="18" charset="0"/>
                <a:cs typeface="Times New Roman" panose="02020603050405020304" pitchFamily="18" charset="0"/>
              </a:rPr>
              <a:t>Sinh</a:t>
            </a:r>
            <a:r>
              <a:rPr lang="en-US" sz="3000" dirty="0">
                <a:solidFill>
                  <a:prstClr val="white"/>
                </a:solidFill>
                <a:latin typeface="Times New Roman" panose="02020603050405020304" pitchFamily="18" charset="0"/>
                <a:cs typeface="Times New Roman" panose="02020603050405020304" pitchFamily="18" charset="0"/>
              </a:rPr>
              <a:t> </a:t>
            </a:r>
            <a:r>
              <a:rPr lang="en-US" sz="3000" dirty="0" err="1">
                <a:solidFill>
                  <a:prstClr val="white"/>
                </a:solidFill>
                <a:latin typeface="Times New Roman" panose="02020603050405020304" pitchFamily="18" charset="0"/>
                <a:cs typeface="Times New Roman" panose="02020603050405020304" pitchFamily="18" charset="0"/>
              </a:rPr>
              <a:t>sản</a:t>
            </a:r>
            <a:r>
              <a:rPr lang="en-US" sz="3000" dirty="0">
                <a:solidFill>
                  <a:prstClr val="white"/>
                </a:solidFill>
                <a:latin typeface="Times New Roman" panose="02020603050405020304" pitchFamily="18" charset="0"/>
                <a:cs typeface="Times New Roman" panose="02020603050405020304" pitchFamily="18" charset="0"/>
              </a:rPr>
              <a:t> </a:t>
            </a:r>
            <a:endParaRPr lang="en-US" sz="45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793442" y="3688643"/>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en-US" sz="3300" dirty="0" err="1">
                <a:solidFill>
                  <a:prstClr val="white"/>
                </a:solidFill>
                <a:latin typeface="Times New Roman" panose="02020603050405020304" pitchFamily="18" charset="0"/>
                <a:cs typeface="Times New Roman" panose="02020603050405020304" pitchFamily="18" charset="0"/>
              </a:rPr>
              <a:t>Trao</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đổi</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chất</a:t>
            </a:r>
            <a:endParaRPr lang="en-US" sz="495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825859" y="447832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en-US" sz="3000" dirty="0" err="1">
                <a:solidFill>
                  <a:prstClr val="white"/>
                </a:solidFill>
                <a:latin typeface="Times New Roman" panose="02020603050405020304" pitchFamily="18" charset="0"/>
                <a:cs typeface="Times New Roman" panose="02020603050405020304" pitchFamily="18" charset="0"/>
              </a:rPr>
              <a:t>Cảm</a:t>
            </a:r>
            <a:r>
              <a:rPr lang="en-US" sz="3000" dirty="0">
                <a:solidFill>
                  <a:prstClr val="white"/>
                </a:solidFill>
                <a:latin typeface="Times New Roman" panose="02020603050405020304" pitchFamily="18" charset="0"/>
                <a:cs typeface="Times New Roman" panose="02020603050405020304" pitchFamily="18" charset="0"/>
              </a:rPr>
              <a:t> </a:t>
            </a:r>
            <a:r>
              <a:rPr lang="en-US" sz="3000" dirty="0" err="1">
                <a:solidFill>
                  <a:prstClr val="white"/>
                </a:solidFill>
                <a:latin typeface="Times New Roman" panose="02020603050405020304" pitchFamily="18" charset="0"/>
                <a:cs typeface="Times New Roman" panose="02020603050405020304" pitchFamily="18" charset="0"/>
              </a:rPr>
              <a:t>ứng</a:t>
            </a:r>
            <a:endParaRPr lang="en-US" sz="45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523128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en-BZ" sz="2700" dirty="0" err="1">
                <a:solidFill>
                  <a:prstClr val="white"/>
                </a:solidFill>
                <a:latin typeface="Times New Roman" panose="02020603050405020304" pitchFamily="18" charset="0"/>
                <a:cs typeface="Times New Roman" panose="02020603050405020304" pitchFamily="18" charset="0"/>
              </a:rPr>
              <a:t>Trao</a:t>
            </a:r>
            <a:r>
              <a:rPr lang="en-BZ" sz="2700" dirty="0">
                <a:solidFill>
                  <a:prstClr val="white"/>
                </a:solidFill>
                <a:latin typeface="Times New Roman" panose="02020603050405020304" pitchFamily="18" charset="0"/>
                <a:cs typeface="Times New Roman" panose="02020603050405020304" pitchFamily="18" charset="0"/>
              </a:rPr>
              <a:t> </a:t>
            </a:r>
            <a:r>
              <a:rPr lang="en-BZ" sz="2700" dirty="0" err="1">
                <a:solidFill>
                  <a:prstClr val="white"/>
                </a:solidFill>
                <a:latin typeface="Times New Roman" panose="02020603050405020304" pitchFamily="18" charset="0"/>
                <a:cs typeface="Times New Roman" panose="02020603050405020304" pitchFamily="18" charset="0"/>
              </a:rPr>
              <a:t>đổi</a:t>
            </a:r>
            <a:r>
              <a:rPr lang="en-BZ" sz="2700" dirty="0">
                <a:solidFill>
                  <a:prstClr val="white"/>
                </a:solidFill>
                <a:latin typeface="Times New Roman" panose="02020603050405020304" pitchFamily="18" charset="0"/>
                <a:cs typeface="Times New Roman" panose="02020603050405020304" pitchFamily="18" charset="0"/>
              </a:rPr>
              <a:t> </a:t>
            </a:r>
            <a:r>
              <a:rPr lang="en-BZ" sz="2700" dirty="0" err="1">
                <a:solidFill>
                  <a:prstClr val="white"/>
                </a:solidFill>
                <a:latin typeface="Times New Roman" panose="02020603050405020304" pitchFamily="18" charset="0"/>
                <a:cs typeface="Times New Roman" panose="02020603050405020304" pitchFamily="18" charset="0"/>
              </a:rPr>
              <a:t>chất</a:t>
            </a:r>
            <a:r>
              <a:rPr lang="en-BZ" sz="2700" dirty="0">
                <a:solidFill>
                  <a:prstClr val="white"/>
                </a:solidFill>
                <a:latin typeface="Times New Roman" panose="02020603050405020304" pitchFamily="18" charset="0"/>
                <a:cs typeface="Times New Roman" panose="02020603050405020304" pitchFamily="18" charset="0"/>
              </a:rPr>
              <a:t> </a:t>
            </a:r>
            <a:r>
              <a:rPr lang="en-BZ" sz="2700" dirty="0" err="1">
                <a:solidFill>
                  <a:prstClr val="white"/>
                </a:solidFill>
                <a:latin typeface="Times New Roman" panose="02020603050405020304" pitchFamily="18" charset="0"/>
                <a:cs typeface="Times New Roman" panose="02020603050405020304" pitchFamily="18" charset="0"/>
              </a:rPr>
              <a:t>và</a:t>
            </a:r>
            <a:r>
              <a:rPr lang="en-BZ" sz="2700" dirty="0">
                <a:solidFill>
                  <a:prstClr val="white"/>
                </a:solidFill>
                <a:latin typeface="Times New Roman" panose="02020603050405020304" pitchFamily="18" charset="0"/>
                <a:cs typeface="Times New Roman" panose="02020603050405020304" pitchFamily="18" charset="0"/>
              </a:rPr>
              <a:t> </a:t>
            </a:r>
            <a:r>
              <a:rPr lang="en-BZ" sz="2700" dirty="0" err="1">
                <a:solidFill>
                  <a:prstClr val="white"/>
                </a:solidFill>
                <a:latin typeface="Times New Roman" panose="02020603050405020304" pitchFamily="18" charset="0"/>
                <a:cs typeface="Times New Roman" panose="02020603050405020304" pitchFamily="18" charset="0"/>
              </a:rPr>
              <a:t>cảm</a:t>
            </a:r>
            <a:r>
              <a:rPr lang="en-BZ" sz="2700" dirty="0">
                <a:solidFill>
                  <a:prstClr val="white"/>
                </a:solidFill>
                <a:latin typeface="Times New Roman" panose="02020603050405020304" pitchFamily="18" charset="0"/>
                <a:cs typeface="Times New Roman" panose="02020603050405020304" pitchFamily="18" charset="0"/>
              </a:rPr>
              <a:t> </a:t>
            </a:r>
            <a:r>
              <a:rPr lang="en-BZ" sz="2700" dirty="0" err="1">
                <a:solidFill>
                  <a:prstClr val="white"/>
                </a:solidFill>
                <a:latin typeface="Times New Roman" panose="02020603050405020304" pitchFamily="18" charset="0"/>
                <a:cs typeface="Times New Roman" panose="02020603050405020304" pitchFamily="18" charset="0"/>
              </a:rPr>
              <a:t>ứng</a:t>
            </a:r>
            <a:endParaRPr lang="en-US" sz="27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229732" y="31007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17797" y="3829602"/>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04444" y="4593454"/>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229732" y="53604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055291">
            <a:off x="408146" y="1050301"/>
            <a:ext cx="950847" cy="1389314"/>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Đồ họa 46" descr="Cuốn sách đang mở">
            <a:hlinkClick r:id="" action="ppaction://noaction"/>
            <a:extLst>
              <a:ext uri="{FF2B5EF4-FFF2-40B4-BE49-F238E27FC236}">
                <a16:creationId xmlns:a16="http://schemas.microsoft.com/office/drawing/2014/main" xmlns="" id="{EE643151-A6BC-43BE-B711-4775136D0BCD}"/>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 xmlns:asvg="http://schemas.microsoft.com/office/drawing/2016/SVG/main" r:embed="rId21"/>
              </a:ext>
            </a:extLst>
          </a:blip>
          <a:stretch>
            <a:fillRect/>
          </a:stretch>
        </p:blipFill>
        <p:spPr>
          <a:xfrm>
            <a:off x="4572000" y="2338314"/>
            <a:ext cx="685800" cy="685800"/>
          </a:xfrm>
          <a:prstGeom prst="rect">
            <a:avLst/>
          </a:prstGeom>
        </p:spPr>
      </p:pic>
    </p:spTree>
    <p:custDataLst>
      <p:tags r:id="rId1"/>
    </p:custDataLst>
    <p:extLst>
      <p:ext uri="{BB962C8B-B14F-4D97-AF65-F5344CB8AC3E}">
        <p14:creationId xmlns:p14="http://schemas.microsoft.com/office/powerpoint/2010/main" xmlns="" val="3210008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25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250" fill="hold"/>
                                        <p:tgtEl>
                                          <p:spTgt spid="46"/>
                                        </p:tgtEl>
                                        <p:attrNameLst>
                                          <p:attrName>ppt_w</p:attrName>
                                        </p:attrNameLst>
                                      </p:cBhvr>
                                      <p:tavLst>
                                        <p:tav tm="0">
                                          <p:val>
                                            <p:fltVal val="0"/>
                                          </p:val>
                                        </p:tav>
                                        <p:tav tm="100000">
                                          <p:val>
                                            <p:strVal val="#ppt_w"/>
                                          </p:val>
                                        </p:tav>
                                      </p:tavLst>
                                    </p:anim>
                                    <p:anim calcmode="lin" valueType="num">
                                      <p:cBhvr>
                                        <p:cTn id="14" dur="1250" fill="hold"/>
                                        <p:tgtEl>
                                          <p:spTgt spid="46"/>
                                        </p:tgtEl>
                                        <p:attrNameLst>
                                          <p:attrName>ppt_h</p:attrName>
                                        </p:attrNameLst>
                                      </p:cBhvr>
                                      <p:tavLst>
                                        <p:tav tm="0">
                                          <p:val>
                                            <p:fltVal val="0"/>
                                          </p:val>
                                        </p:tav>
                                        <p:tav tm="100000">
                                          <p:val>
                                            <p:strVal val="#ppt_h"/>
                                          </p:val>
                                        </p:tav>
                                      </p:tavLst>
                                    </p:anim>
                                    <p:animEffect transition="in" filter="fade">
                                      <p:cBhvr>
                                        <p:cTn id="15" dur="1250"/>
                                        <p:tgtEl>
                                          <p:spTgt spid="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750"/>
                                        <p:tgtEl>
                                          <p:spTgt spid="6"/>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750" fill="hold"/>
                                        <p:tgtEl>
                                          <p:spTgt spid="2"/>
                                        </p:tgtEl>
                                        <p:attrNameLst>
                                          <p:attrName>ppt_x</p:attrName>
                                        </p:attrNameLst>
                                      </p:cBhvr>
                                      <p:tavLst>
                                        <p:tav tm="0">
                                          <p:val>
                                            <p:strVal val="0-#ppt_w/2"/>
                                          </p:val>
                                        </p:tav>
                                        <p:tav tm="100000">
                                          <p:val>
                                            <p:strVal val="#ppt_x"/>
                                          </p:val>
                                        </p:tav>
                                      </p:tavLst>
                                    </p:anim>
                                    <p:anim calcmode="lin" valueType="num">
                                      <p:cBhvr additive="base">
                                        <p:cTn id="27" dur="75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750" fill="hold"/>
                                        <p:tgtEl>
                                          <p:spTgt spid="42"/>
                                        </p:tgtEl>
                                        <p:attrNameLst>
                                          <p:attrName>ppt_x</p:attrName>
                                        </p:attrNameLst>
                                      </p:cBhvr>
                                      <p:tavLst>
                                        <p:tav tm="0">
                                          <p:val>
                                            <p:strVal val="0-#ppt_w/2"/>
                                          </p:val>
                                        </p:tav>
                                        <p:tav tm="100000">
                                          <p:val>
                                            <p:strVal val="#ppt_x"/>
                                          </p:val>
                                        </p:tav>
                                      </p:tavLst>
                                    </p:anim>
                                    <p:anim calcmode="lin" valueType="num">
                                      <p:cBhvr additive="base">
                                        <p:cTn id="31" dur="750" fill="hold"/>
                                        <p:tgtEl>
                                          <p:spTgt spid="42"/>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250"/>
                                        <p:tgtEl>
                                          <p:spTgt spid="4"/>
                                        </p:tgtEl>
                                      </p:cBhvr>
                                    </p:animEffect>
                                  </p:childTnLst>
                                  <p:subTnLst>
                                    <p:audio>
                                      <p:cMediaNode vol="100000">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0-#ppt_w/2"/>
                                          </p:val>
                                        </p:tav>
                                        <p:tav tm="100000">
                                          <p:val>
                                            <p:strVal val="#ppt_x"/>
                                          </p:val>
                                        </p:tav>
                                      </p:tavLst>
                                    </p:anim>
                                    <p:anim calcmode="lin" valueType="num">
                                      <p:cBhvr additive="base">
                                        <p:cTn id="40" dur="75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0-#ppt_w/2"/>
                                          </p:val>
                                        </p:tav>
                                        <p:tav tm="100000">
                                          <p:val>
                                            <p:strVal val="#ppt_x"/>
                                          </p:val>
                                        </p:tav>
                                      </p:tavLst>
                                    </p:anim>
                                    <p:anim calcmode="lin" valueType="num">
                                      <p:cBhvr additive="base">
                                        <p:cTn id="44" dur="750" fill="hold"/>
                                        <p:tgtEl>
                                          <p:spTgt spid="4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1250"/>
                                        <p:tgtEl>
                                          <p:spTgt spid="39"/>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750" fill="hold"/>
                                        <p:tgtEl>
                                          <p:spTgt spid="38"/>
                                        </p:tgtEl>
                                        <p:attrNameLst>
                                          <p:attrName>ppt_x</p:attrName>
                                        </p:attrNameLst>
                                      </p:cBhvr>
                                      <p:tavLst>
                                        <p:tav tm="0">
                                          <p:val>
                                            <p:strVal val="0-#ppt_w/2"/>
                                          </p:val>
                                        </p:tav>
                                        <p:tav tm="100000">
                                          <p:val>
                                            <p:strVal val="#ppt_x"/>
                                          </p:val>
                                        </p:tav>
                                      </p:tavLst>
                                    </p:anim>
                                    <p:anim calcmode="lin" valueType="num">
                                      <p:cBhvr additive="base">
                                        <p:cTn id="53" dur="7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750" fill="hold"/>
                                        <p:tgtEl>
                                          <p:spTgt spid="44"/>
                                        </p:tgtEl>
                                        <p:attrNameLst>
                                          <p:attrName>ppt_x</p:attrName>
                                        </p:attrNameLst>
                                      </p:cBhvr>
                                      <p:tavLst>
                                        <p:tav tm="0">
                                          <p:val>
                                            <p:strVal val="0-#ppt_w/2"/>
                                          </p:val>
                                        </p:tav>
                                        <p:tav tm="100000">
                                          <p:val>
                                            <p:strVal val="#ppt_x"/>
                                          </p:val>
                                        </p:tav>
                                      </p:tavLst>
                                    </p:anim>
                                    <p:anim calcmode="lin" valueType="num">
                                      <p:cBhvr additive="base">
                                        <p:cTn id="57" dur="750" fill="hold"/>
                                        <p:tgtEl>
                                          <p:spTgt spid="44"/>
                                        </p:tgtEl>
                                        <p:attrNameLst>
                                          <p:attrName>ppt_y</p:attrName>
                                        </p:attrNameLst>
                                      </p:cBhvr>
                                      <p:tavLst>
                                        <p:tav tm="0">
                                          <p:val>
                                            <p:strVal val="#ppt_y"/>
                                          </p:val>
                                        </p:tav>
                                        <p:tav tm="100000">
                                          <p:val>
                                            <p:strVal val="#ppt_y"/>
                                          </p:val>
                                        </p:tav>
                                      </p:tavLst>
                                    </p:anim>
                                  </p:childTnLst>
                                </p:cTn>
                              </p:par>
                              <p:par>
                                <p:cTn id="58" presetID="22" presetClass="entr" presetSubtype="8" fill="hold" grpId="0" nodeType="withEffect">
                                  <p:stCondLst>
                                    <p:cond delay="75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1250"/>
                                        <p:tgtEl>
                                          <p:spTgt spid="40"/>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4" name="bomb.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750" fill="hold"/>
                                        <p:tgtEl>
                                          <p:spTgt spid="37"/>
                                        </p:tgtEl>
                                        <p:attrNameLst>
                                          <p:attrName>ppt_x</p:attrName>
                                        </p:attrNameLst>
                                      </p:cBhvr>
                                      <p:tavLst>
                                        <p:tav tm="0">
                                          <p:val>
                                            <p:strVal val="0-#ppt_w/2"/>
                                          </p:val>
                                        </p:tav>
                                        <p:tav tm="100000">
                                          <p:val>
                                            <p:strVal val="#ppt_x"/>
                                          </p:val>
                                        </p:tav>
                                      </p:tavLst>
                                    </p:anim>
                                    <p:anim calcmode="lin" valueType="num">
                                      <p:cBhvr additive="base">
                                        <p:cTn id="66" dur="75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750" fill="hold"/>
                                        <p:tgtEl>
                                          <p:spTgt spid="45"/>
                                        </p:tgtEl>
                                        <p:attrNameLst>
                                          <p:attrName>ppt_x</p:attrName>
                                        </p:attrNameLst>
                                      </p:cBhvr>
                                      <p:tavLst>
                                        <p:tav tm="0">
                                          <p:val>
                                            <p:strVal val="0-#ppt_w/2"/>
                                          </p:val>
                                        </p:tav>
                                        <p:tav tm="100000">
                                          <p:val>
                                            <p:strVal val="#ppt_x"/>
                                          </p:val>
                                        </p:tav>
                                      </p:tavLst>
                                    </p:anim>
                                    <p:anim calcmode="lin" valueType="num">
                                      <p:cBhvr additive="base">
                                        <p:cTn id="70" dur="750" fill="hold"/>
                                        <p:tgtEl>
                                          <p:spTgt spid="45"/>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750"/>
                                  </p:stCondLst>
                                  <p:childTnLst>
                                    <p:set>
                                      <p:cBhvr>
                                        <p:cTn id="72" dur="1" fill="hold">
                                          <p:stCondLst>
                                            <p:cond delay="0"/>
                                          </p:stCondLst>
                                        </p:cTn>
                                        <p:tgtEl>
                                          <p:spTgt spid="41"/>
                                        </p:tgtEl>
                                        <p:attrNameLst>
                                          <p:attrName>style.visibility</p:attrName>
                                        </p:attrNameLst>
                                      </p:cBhvr>
                                      <p:to>
                                        <p:strVal val="visible"/>
                                      </p:to>
                                    </p:set>
                                    <p:animEffect transition="in" filter="wipe(left)">
                                      <p:cBhvr>
                                        <p:cTn id="73" dur="1250"/>
                                        <p:tgtEl>
                                          <p:spTgt spid="41"/>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5"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5"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5"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5"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5"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5"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5"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5"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5"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5"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5"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5"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5"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5"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5"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6"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6"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1" restart="whenNotActive" fill="hold" evtFilter="cancelBubble" nodeType="interactiveSeq">
                <p:stCondLst>
                  <p:cond evt="onClick" delay="0">
                    <p:tgtEl>
                      <p:spTgt spid="15"/>
                    </p:tgtEl>
                  </p:cond>
                </p:stCondLst>
                <p:endSync evt="end" delay="0">
                  <p:rtn val="all"/>
                </p:endSync>
                <p:childTnLst>
                  <p:par>
                    <p:cTn id="192" fill="hold">
                      <p:stCondLst>
                        <p:cond delay="0"/>
                      </p:stCondLst>
                      <p:childTnLst>
                        <p:par>
                          <p:cTn id="193" fill="hold">
                            <p:stCondLst>
                              <p:cond delay="0"/>
                            </p:stCondLst>
                            <p:childTnLst>
                              <p:par>
                                <p:cTn id="194" presetID="37" presetClass="exit" presetSubtype="0" fill="hold" grpId="1" nodeType="clickEffect">
                                  <p:stCondLst>
                                    <p:cond delay="0"/>
                                  </p:stCondLst>
                                  <p:childTnLst>
                                    <p:animEffect transition="out" filter="fade">
                                      <p:cBhvr>
                                        <p:cTn id="195" dur="1000"/>
                                        <p:tgtEl>
                                          <p:spTgt spid="38"/>
                                        </p:tgtEl>
                                      </p:cBhvr>
                                    </p:animEffect>
                                    <p:anim calcmode="lin" valueType="num">
                                      <p:cBhvr>
                                        <p:cTn id="196" dur="1000"/>
                                        <p:tgtEl>
                                          <p:spTgt spid="38"/>
                                        </p:tgtEl>
                                        <p:attrNameLst>
                                          <p:attrName>ppt_x</p:attrName>
                                        </p:attrNameLst>
                                      </p:cBhvr>
                                      <p:tavLst>
                                        <p:tav tm="0">
                                          <p:val>
                                            <p:strVal val="ppt_x"/>
                                          </p:val>
                                        </p:tav>
                                        <p:tav tm="100000">
                                          <p:val>
                                            <p:strVal val="ppt_x"/>
                                          </p:val>
                                        </p:tav>
                                      </p:tavLst>
                                    </p:anim>
                                    <p:anim calcmode="lin" valueType="num">
                                      <p:cBhvr>
                                        <p:cTn id="197" dur="100" decel="100000"/>
                                        <p:tgtEl>
                                          <p:spTgt spid="38"/>
                                        </p:tgtEl>
                                        <p:attrNameLst>
                                          <p:attrName>ppt_y</p:attrName>
                                        </p:attrNameLst>
                                      </p:cBhvr>
                                      <p:tavLst>
                                        <p:tav tm="0">
                                          <p:val>
                                            <p:strVal val="ppt_y"/>
                                          </p:val>
                                        </p:tav>
                                        <p:tav tm="100000">
                                          <p:val>
                                            <p:strVal val="ppt_y-.03"/>
                                          </p:val>
                                        </p:tav>
                                      </p:tavLst>
                                    </p:anim>
                                    <p:anim calcmode="lin" valueType="num">
                                      <p:cBhvr>
                                        <p:cTn id="198" dur="900" accel="100000">
                                          <p:stCondLst>
                                            <p:cond delay="100"/>
                                          </p:stCondLst>
                                        </p:cTn>
                                        <p:tgtEl>
                                          <p:spTgt spid="38"/>
                                        </p:tgtEl>
                                        <p:attrNameLst>
                                          <p:attrName>ppt_y</p:attrName>
                                        </p:attrNameLst>
                                      </p:cBhvr>
                                      <p:tavLst>
                                        <p:tav tm="0">
                                          <p:val>
                                            <p:strVal val="ppt_y"/>
                                          </p:val>
                                        </p:tav>
                                        <p:tav tm="100000">
                                          <p:val>
                                            <p:strVal val="ppt_y+1"/>
                                          </p:val>
                                        </p:tav>
                                      </p:tavLst>
                                    </p:anim>
                                    <p:set>
                                      <p:cBhvr>
                                        <p:cTn id="199" dur="1" fill="hold">
                                          <p:stCondLst>
                                            <p:cond delay="999"/>
                                          </p:stCondLst>
                                        </p:cTn>
                                        <p:tgtEl>
                                          <p:spTgt spid="38"/>
                                        </p:tgtEl>
                                        <p:attrNameLst>
                                          <p:attrName>style.visibility</p:attrName>
                                        </p:attrNameLst>
                                      </p:cBhvr>
                                      <p:to>
                                        <p:strVal val="hidden"/>
                                      </p:to>
                                    </p:set>
                                  </p:childTnLst>
                                </p:cTn>
                              </p:par>
                              <p:par>
                                <p:cTn id="200" presetID="37" presetClass="exit" presetSubtype="0" fill="hold" grpId="1" nodeType="withEffect">
                                  <p:stCondLst>
                                    <p:cond delay="0"/>
                                  </p:stCondLst>
                                  <p:childTnLst>
                                    <p:animEffect transition="out" filter="fade">
                                      <p:cBhvr>
                                        <p:cTn id="201" dur="1000"/>
                                        <p:tgtEl>
                                          <p:spTgt spid="44"/>
                                        </p:tgtEl>
                                      </p:cBhvr>
                                    </p:animEffect>
                                    <p:anim calcmode="lin" valueType="num">
                                      <p:cBhvr>
                                        <p:cTn id="202" dur="1000"/>
                                        <p:tgtEl>
                                          <p:spTgt spid="44"/>
                                        </p:tgtEl>
                                        <p:attrNameLst>
                                          <p:attrName>ppt_x</p:attrName>
                                        </p:attrNameLst>
                                      </p:cBhvr>
                                      <p:tavLst>
                                        <p:tav tm="0">
                                          <p:val>
                                            <p:strVal val="ppt_x"/>
                                          </p:val>
                                        </p:tav>
                                        <p:tav tm="100000">
                                          <p:val>
                                            <p:strVal val="ppt_x"/>
                                          </p:val>
                                        </p:tav>
                                      </p:tavLst>
                                    </p:anim>
                                    <p:anim calcmode="lin" valueType="num">
                                      <p:cBhvr>
                                        <p:cTn id="203" dur="100" decel="100000"/>
                                        <p:tgtEl>
                                          <p:spTgt spid="44"/>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4"/>
                                        </p:tgtEl>
                                        <p:attrNameLst>
                                          <p:attrName>ppt_y</p:attrName>
                                        </p:attrNameLst>
                                      </p:cBhvr>
                                      <p:tavLst>
                                        <p:tav tm="0">
                                          <p:val>
                                            <p:strVal val="ppt_y"/>
                                          </p:val>
                                        </p:tav>
                                        <p:tav tm="100000">
                                          <p:val>
                                            <p:strVal val="ppt_y+1"/>
                                          </p:val>
                                        </p:tav>
                                      </p:tavLst>
                                    </p:anim>
                                    <p:set>
                                      <p:cBhvr>
                                        <p:cTn id="205" dur="1" fill="hold">
                                          <p:stCondLst>
                                            <p:cond delay="999"/>
                                          </p:stCondLst>
                                        </p:cTn>
                                        <p:tgtEl>
                                          <p:spTgt spid="44"/>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0"/>
                                        </p:tgtEl>
                                      </p:cBhvr>
                                    </p:animEffect>
                                    <p:anim calcmode="lin" valueType="num">
                                      <p:cBhvr>
                                        <p:cTn id="208" dur="1000"/>
                                        <p:tgtEl>
                                          <p:spTgt spid="40"/>
                                        </p:tgtEl>
                                        <p:attrNameLst>
                                          <p:attrName>ppt_x</p:attrName>
                                        </p:attrNameLst>
                                      </p:cBhvr>
                                      <p:tavLst>
                                        <p:tav tm="0">
                                          <p:val>
                                            <p:strVal val="ppt_x"/>
                                          </p:val>
                                        </p:tav>
                                        <p:tav tm="100000">
                                          <p:val>
                                            <p:strVal val="ppt_x"/>
                                          </p:val>
                                        </p:tav>
                                      </p:tavLst>
                                    </p:anim>
                                    <p:anim calcmode="lin" valueType="num">
                                      <p:cBhvr>
                                        <p:cTn id="209" dur="100" decel="100000"/>
                                        <p:tgtEl>
                                          <p:spTgt spid="40"/>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0"/>
                                        </p:tgtEl>
                                        <p:attrNameLst>
                                          <p:attrName>ppt_y</p:attrName>
                                        </p:attrNameLst>
                                      </p:cBhvr>
                                      <p:tavLst>
                                        <p:tav tm="0">
                                          <p:val>
                                            <p:strVal val="ppt_y"/>
                                          </p:val>
                                        </p:tav>
                                        <p:tav tm="100000">
                                          <p:val>
                                            <p:strVal val="ppt_y+1"/>
                                          </p:val>
                                        </p:tav>
                                      </p:tavLst>
                                    </p:anim>
                                    <p:set>
                                      <p:cBhvr>
                                        <p:cTn id="211" dur="1" fill="hold">
                                          <p:stCondLst>
                                            <p:cond delay="999"/>
                                          </p:stCondLst>
                                        </p:cTn>
                                        <p:tgtEl>
                                          <p:spTgt spid="40"/>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6" name="cashreg.wav"/>
                                        </p:tgtEl>
                                      </p:cMediaNode>
                                    </p:audio>
                                  </p:subTnLst>
                                </p:cTn>
                              </p:par>
                              <p:par>
                                <p:cTn id="218" presetID="37" presetClass="exit" presetSubtype="0" fill="hold" grpId="1" nodeType="withEffect">
                                  <p:stCondLst>
                                    <p:cond delay="0"/>
                                  </p:stCondLst>
                                  <p:childTnLst>
                                    <p:animEffect transition="out" filter="fade">
                                      <p:cBhvr>
                                        <p:cTn id="219" dur="1000"/>
                                        <p:tgtEl>
                                          <p:spTgt spid="42"/>
                                        </p:tgtEl>
                                      </p:cBhvr>
                                    </p:animEffect>
                                    <p:anim calcmode="lin" valueType="num">
                                      <p:cBhvr>
                                        <p:cTn id="220" dur="1000"/>
                                        <p:tgtEl>
                                          <p:spTgt spid="42"/>
                                        </p:tgtEl>
                                        <p:attrNameLst>
                                          <p:attrName>ppt_x</p:attrName>
                                        </p:attrNameLst>
                                      </p:cBhvr>
                                      <p:tavLst>
                                        <p:tav tm="0">
                                          <p:val>
                                            <p:strVal val="ppt_x"/>
                                          </p:val>
                                        </p:tav>
                                        <p:tav tm="100000">
                                          <p:val>
                                            <p:strVal val="ppt_x"/>
                                          </p:val>
                                        </p:tav>
                                      </p:tavLst>
                                    </p:anim>
                                    <p:anim calcmode="lin" valueType="num">
                                      <p:cBhvr>
                                        <p:cTn id="221" dur="100" decel="100000"/>
                                        <p:tgtEl>
                                          <p:spTgt spid="4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42"/>
                                        </p:tgtEl>
                                        <p:attrNameLst>
                                          <p:attrName>ppt_y</p:attrName>
                                        </p:attrNameLst>
                                      </p:cBhvr>
                                      <p:tavLst>
                                        <p:tav tm="0">
                                          <p:val>
                                            <p:strVal val="ppt_y"/>
                                          </p:val>
                                        </p:tav>
                                        <p:tav tm="100000">
                                          <p:val>
                                            <p:strVal val="ppt_y+1"/>
                                          </p:val>
                                        </p:tav>
                                      </p:tavLst>
                                    </p:anim>
                                    <p:set>
                                      <p:cBhvr>
                                        <p:cTn id="223"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6"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
                                        </p:tgtEl>
                                      </p:cBhvr>
                                    </p:animEffect>
                                    <p:anim calcmode="lin" valueType="num">
                                      <p:cBhvr>
                                        <p:cTn id="226" dur="1000"/>
                                        <p:tgtEl>
                                          <p:spTgt spid="4"/>
                                        </p:tgtEl>
                                        <p:attrNameLst>
                                          <p:attrName>ppt_x</p:attrName>
                                        </p:attrNameLst>
                                      </p:cBhvr>
                                      <p:tavLst>
                                        <p:tav tm="0">
                                          <p:val>
                                            <p:strVal val="ppt_x"/>
                                          </p:val>
                                        </p:tav>
                                        <p:tav tm="100000">
                                          <p:val>
                                            <p:strVal val="ppt_x"/>
                                          </p:val>
                                        </p:tav>
                                      </p:tavLst>
                                    </p:anim>
                                    <p:anim calcmode="lin" valueType="num">
                                      <p:cBhvr>
                                        <p:cTn id="227" dur="100" decel="100000"/>
                                        <p:tgtEl>
                                          <p:spTgt spid="4"/>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
                                        </p:tgtEl>
                                        <p:attrNameLst>
                                          <p:attrName>ppt_y</p:attrName>
                                        </p:attrNameLst>
                                      </p:cBhvr>
                                      <p:tavLst>
                                        <p:tav tm="0">
                                          <p:val>
                                            <p:strVal val="ppt_y"/>
                                          </p:val>
                                        </p:tav>
                                        <p:tav tm="100000">
                                          <p:val>
                                            <p:strVal val="ppt_y+1"/>
                                          </p:val>
                                        </p:tav>
                                      </p:tavLst>
                                    </p:anim>
                                    <p:set>
                                      <p:cBhvr>
                                        <p:cTn id="229"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6" name="cashreg.wav"/>
                                        </p:tgtEl>
                                      </p:cMediaNode>
                                    </p:audio>
                                  </p:subTnLst>
                                </p:cTn>
                              </p:par>
                              <p:par>
                                <p:cTn id="230" presetID="22" presetClass="emph" presetSubtype="0" fill="hold" grpId="1" nodeType="withEffect">
                                  <p:stCondLst>
                                    <p:cond delay="0"/>
                                  </p:stCondLst>
                                  <p:childTnLst>
                                    <p:animClr clrSpc="hsl" dir="cw">
                                      <p:cBhvr override="childStyle">
                                        <p:cTn id="231" dur="1000" fill="hold"/>
                                        <p:tgtEl>
                                          <p:spTgt spid="36"/>
                                        </p:tgtEl>
                                        <p:attrNameLst>
                                          <p:attrName>style.color</p:attrName>
                                        </p:attrNameLst>
                                      </p:cBhvr>
                                      <p:by>
                                        <p:hsl h="-7200000" s="0" l="0"/>
                                      </p:by>
                                    </p:animClr>
                                    <p:animClr clrSpc="hsl" dir="cw">
                                      <p:cBhvr>
                                        <p:cTn id="232" dur="1000" fill="hold"/>
                                        <p:tgtEl>
                                          <p:spTgt spid="36"/>
                                        </p:tgtEl>
                                        <p:attrNameLst>
                                          <p:attrName>fillcolor</p:attrName>
                                        </p:attrNameLst>
                                      </p:cBhvr>
                                      <p:by>
                                        <p:hsl h="-7200000" s="0" l="0"/>
                                      </p:by>
                                    </p:animClr>
                                    <p:animClr clrSpc="hsl" dir="cw">
                                      <p:cBhvr>
                                        <p:cTn id="233" dur="1000" fill="hold"/>
                                        <p:tgtEl>
                                          <p:spTgt spid="36"/>
                                        </p:tgtEl>
                                        <p:attrNameLst>
                                          <p:attrName>stroke.color</p:attrName>
                                        </p:attrNameLst>
                                      </p:cBhvr>
                                      <p:by>
                                        <p:hsl h="-7200000" s="0" l="0"/>
                                      </p:by>
                                    </p:animClr>
                                    <p:set>
                                      <p:cBhvr>
                                        <p:cTn id="234" dur="1000" fill="hold"/>
                                        <p:tgtEl>
                                          <p:spTgt spid="36"/>
                                        </p:tgtEl>
                                        <p:attrNameLst>
                                          <p:attrName>fill.type</p:attrName>
                                        </p:attrNameLst>
                                      </p:cBhvr>
                                      <p:to>
                                        <p:strVal val="solid"/>
                                      </p:to>
                                    </p:set>
                                  </p:childTnLst>
                                  <p:subTnLst>
                                    <p:audio>
                                      <p:cMediaNode vol="100000">
                                        <p:cTn display="0" masterRel="sameClick">
                                          <p:stCondLst>
                                            <p:cond evt="begin" delay="0">
                                              <p:tn val="230"/>
                                            </p:cond>
                                          </p:stCondLst>
                                          <p:endCondLst>
                                            <p:cond evt="onStopAudio" delay="0">
                                              <p:tgtEl>
                                                <p:sldTgt/>
                                              </p:tgtEl>
                                            </p:cond>
                                          </p:endCondLst>
                                        </p:cTn>
                                        <p:tgtEl>
                                          <p:sndTgt r:embed="rId6" name="cashreg.wav"/>
                                        </p:tgtEl>
                                      </p:cMediaNode>
                                    </p:audio>
                                  </p:subTnLst>
                                </p:cTn>
                              </p:par>
                              <p:par>
                                <p:cTn id="235" presetID="22" presetClass="emph" presetSubtype="0" fill="hold" grpId="1" nodeType="withEffect">
                                  <p:stCondLst>
                                    <p:cond delay="0"/>
                                  </p:stCondLst>
                                  <p:childTnLst>
                                    <p:animClr clrSpc="hsl" dir="cw">
                                      <p:cBhvr override="childStyle">
                                        <p:cTn id="236" dur="1000" fill="hold"/>
                                        <p:tgtEl>
                                          <p:spTgt spid="43"/>
                                        </p:tgtEl>
                                        <p:attrNameLst>
                                          <p:attrName>style.color</p:attrName>
                                        </p:attrNameLst>
                                      </p:cBhvr>
                                      <p:by>
                                        <p:hsl h="-7200000" s="0" l="0"/>
                                      </p:by>
                                    </p:animClr>
                                    <p:animClr clrSpc="hsl" dir="cw">
                                      <p:cBhvr>
                                        <p:cTn id="237" dur="1000" fill="hold"/>
                                        <p:tgtEl>
                                          <p:spTgt spid="43"/>
                                        </p:tgtEl>
                                        <p:attrNameLst>
                                          <p:attrName>fillcolor</p:attrName>
                                        </p:attrNameLst>
                                      </p:cBhvr>
                                      <p:by>
                                        <p:hsl h="-7200000" s="0" l="0"/>
                                      </p:by>
                                    </p:animClr>
                                    <p:animClr clrSpc="hsl" dir="cw">
                                      <p:cBhvr>
                                        <p:cTn id="238" dur="1000" fill="hold"/>
                                        <p:tgtEl>
                                          <p:spTgt spid="43"/>
                                        </p:tgtEl>
                                        <p:attrNameLst>
                                          <p:attrName>stroke.color</p:attrName>
                                        </p:attrNameLst>
                                      </p:cBhvr>
                                      <p:by>
                                        <p:hsl h="-7200000" s="0" l="0"/>
                                      </p:by>
                                    </p:animClr>
                                    <p:set>
                                      <p:cBhvr>
                                        <p:cTn id="239" dur="1000" fill="hold"/>
                                        <p:tgtEl>
                                          <p:spTgt spid="43"/>
                                        </p:tgtEl>
                                        <p:attrNameLst>
                                          <p:attrName>fill.type</p:attrName>
                                        </p:attrNameLst>
                                      </p:cBhvr>
                                      <p:to>
                                        <p:strVal val="solid"/>
                                      </p:to>
                                    </p:set>
                                  </p:childTnLst>
                                  <p:subTnLst>
                                    <p:audio>
                                      <p:cMediaNode vol="100000">
                                        <p:cTn display="0" masterRel="sameClick">
                                          <p:stCondLst>
                                            <p:cond evt="begin" delay="0">
                                              <p:tn val="235"/>
                                            </p:cond>
                                          </p:stCondLst>
                                          <p:endCondLst>
                                            <p:cond evt="onStopAudio" delay="0">
                                              <p:tgtEl>
                                                <p:sldTgt/>
                                              </p:tgtEl>
                                            </p:cond>
                                          </p:endCondLst>
                                        </p:cTn>
                                        <p:tgtEl>
                                          <p:sndTgt r:embed="rId6" name="cashreg.wav"/>
                                        </p:tgtEl>
                                      </p:cMediaNode>
                                    </p:audio>
                                  </p:subTnLst>
                                </p:cTn>
                              </p:par>
                              <p:par>
                                <p:cTn id="240" presetID="22" presetClass="emph" presetSubtype="0" fill="hold" grpId="1" nodeType="withEffect">
                                  <p:stCondLst>
                                    <p:cond delay="0"/>
                                  </p:stCondLst>
                                  <p:childTnLst>
                                    <p:animClr clrSpc="hsl" dir="cw">
                                      <p:cBhvr override="childStyle">
                                        <p:cTn id="241" dur="1000" fill="hold"/>
                                        <p:tgtEl>
                                          <p:spTgt spid="39"/>
                                        </p:tgtEl>
                                        <p:attrNameLst>
                                          <p:attrName>style.color</p:attrName>
                                        </p:attrNameLst>
                                      </p:cBhvr>
                                      <p:by>
                                        <p:hsl h="-7200000" s="0" l="0"/>
                                      </p:by>
                                    </p:animClr>
                                    <p:animClr clrSpc="hsl" dir="cw">
                                      <p:cBhvr>
                                        <p:cTn id="242" dur="1000" fill="hold"/>
                                        <p:tgtEl>
                                          <p:spTgt spid="39"/>
                                        </p:tgtEl>
                                        <p:attrNameLst>
                                          <p:attrName>fillcolor</p:attrName>
                                        </p:attrNameLst>
                                      </p:cBhvr>
                                      <p:by>
                                        <p:hsl h="-7200000" s="0" l="0"/>
                                      </p:by>
                                    </p:animClr>
                                    <p:animClr clrSpc="hsl" dir="cw">
                                      <p:cBhvr>
                                        <p:cTn id="243" dur="1000" fill="hold"/>
                                        <p:tgtEl>
                                          <p:spTgt spid="39"/>
                                        </p:tgtEl>
                                        <p:attrNameLst>
                                          <p:attrName>stroke.color</p:attrName>
                                        </p:attrNameLst>
                                      </p:cBhvr>
                                      <p:by>
                                        <p:hsl h="-7200000" s="0" l="0"/>
                                      </p:by>
                                    </p:animClr>
                                    <p:set>
                                      <p:cBhvr>
                                        <p:cTn id="244" dur="1000" fill="hold"/>
                                        <p:tgtEl>
                                          <p:spTgt spid="39"/>
                                        </p:tgtEl>
                                        <p:attrNameLst>
                                          <p:attrName>fill.type</p:attrName>
                                        </p:attrNameLst>
                                      </p:cBhvr>
                                      <p:to>
                                        <p:strVal val="solid"/>
                                      </p:to>
                                    </p:set>
                                  </p:childTnLst>
                                  <p:subTnLst>
                                    <p:audio>
                                      <p:cMediaNode vol="100000">
                                        <p:cTn display="0" masterRel="sameClick">
                                          <p:stCondLst>
                                            <p:cond evt="begin" delay="0">
                                              <p:tn val="240"/>
                                            </p:cond>
                                          </p:stCondLst>
                                          <p:endCondLst>
                                            <p:cond evt="onStopAudio" delay="0">
                                              <p:tgtEl>
                                                <p:sldTgt/>
                                              </p:tgtEl>
                                            </p:cond>
                                          </p:endCondLst>
                                        </p:cTn>
                                        <p:tgtEl>
                                          <p:sndTgt r:embed="rId6"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7"/>
                                        </p:tgtEl>
                                      </p:cBhvr>
                                    </p:animEffect>
                                    <p:anim calcmode="lin" valueType="num">
                                      <p:cBhvr>
                                        <p:cTn id="247" dur="1000"/>
                                        <p:tgtEl>
                                          <p:spTgt spid="37"/>
                                        </p:tgtEl>
                                        <p:attrNameLst>
                                          <p:attrName>ppt_x</p:attrName>
                                        </p:attrNameLst>
                                      </p:cBhvr>
                                      <p:tavLst>
                                        <p:tav tm="0">
                                          <p:val>
                                            <p:strVal val="ppt_x"/>
                                          </p:val>
                                        </p:tav>
                                        <p:tav tm="100000">
                                          <p:val>
                                            <p:strVal val="ppt_x"/>
                                          </p:val>
                                        </p:tav>
                                      </p:tavLst>
                                    </p:anim>
                                    <p:anim calcmode="lin" valueType="num">
                                      <p:cBhvr>
                                        <p:cTn id="248" dur="100" decel="100000"/>
                                        <p:tgtEl>
                                          <p:spTgt spid="37"/>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7"/>
                                        </p:tgtEl>
                                        <p:attrNameLst>
                                          <p:attrName>ppt_y</p:attrName>
                                        </p:attrNameLst>
                                      </p:cBhvr>
                                      <p:tavLst>
                                        <p:tav tm="0">
                                          <p:val>
                                            <p:strVal val="ppt_y"/>
                                          </p:val>
                                        </p:tav>
                                        <p:tav tm="100000">
                                          <p:val>
                                            <p:strVal val="ppt_y+1"/>
                                          </p:val>
                                        </p:tav>
                                      </p:tavLst>
                                    </p:anim>
                                    <p:set>
                                      <p:cBhvr>
                                        <p:cTn id="250"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6"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45"/>
                                        </p:tgtEl>
                                      </p:cBhvr>
                                    </p:animEffect>
                                    <p:anim calcmode="lin" valueType="num">
                                      <p:cBhvr>
                                        <p:cTn id="253" dur="1000"/>
                                        <p:tgtEl>
                                          <p:spTgt spid="45"/>
                                        </p:tgtEl>
                                        <p:attrNameLst>
                                          <p:attrName>ppt_x</p:attrName>
                                        </p:attrNameLst>
                                      </p:cBhvr>
                                      <p:tavLst>
                                        <p:tav tm="0">
                                          <p:val>
                                            <p:strVal val="ppt_x"/>
                                          </p:val>
                                        </p:tav>
                                        <p:tav tm="100000">
                                          <p:val>
                                            <p:strVal val="ppt_x"/>
                                          </p:val>
                                        </p:tav>
                                      </p:tavLst>
                                    </p:anim>
                                    <p:anim calcmode="lin" valueType="num">
                                      <p:cBhvr>
                                        <p:cTn id="254" dur="100" decel="100000"/>
                                        <p:tgtEl>
                                          <p:spTgt spid="45"/>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45"/>
                                        </p:tgtEl>
                                        <p:attrNameLst>
                                          <p:attrName>ppt_y</p:attrName>
                                        </p:attrNameLst>
                                      </p:cBhvr>
                                      <p:tavLst>
                                        <p:tav tm="0">
                                          <p:val>
                                            <p:strVal val="ppt_y"/>
                                          </p:val>
                                        </p:tav>
                                        <p:tav tm="100000">
                                          <p:val>
                                            <p:strVal val="ppt_y+1"/>
                                          </p:val>
                                        </p:tav>
                                      </p:tavLst>
                                    </p:anim>
                                    <p:set>
                                      <p:cBhvr>
                                        <p:cTn id="256"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6"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1"/>
                                        </p:tgtEl>
                                      </p:cBhvr>
                                    </p:animEffect>
                                    <p:anim calcmode="lin" valueType="num">
                                      <p:cBhvr>
                                        <p:cTn id="259" dur="1000"/>
                                        <p:tgtEl>
                                          <p:spTgt spid="41"/>
                                        </p:tgtEl>
                                        <p:attrNameLst>
                                          <p:attrName>ppt_x</p:attrName>
                                        </p:attrNameLst>
                                      </p:cBhvr>
                                      <p:tavLst>
                                        <p:tav tm="0">
                                          <p:val>
                                            <p:strVal val="ppt_x"/>
                                          </p:val>
                                        </p:tav>
                                        <p:tav tm="100000">
                                          <p:val>
                                            <p:strVal val="ppt_x"/>
                                          </p:val>
                                        </p:tav>
                                      </p:tavLst>
                                    </p:anim>
                                    <p:anim calcmode="lin" valueType="num">
                                      <p:cBhvr>
                                        <p:cTn id="260" dur="100" decel="100000"/>
                                        <p:tgtEl>
                                          <p:spTgt spid="41"/>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1"/>
                                        </p:tgtEl>
                                        <p:attrNameLst>
                                          <p:attrName>ppt_y</p:attrName>
                                        </p:attrNameLst>
                                      </p:cBhvr>
                                      <p:tavLst>
                                        <p:tav tm="0">
                                          <p:val>
                                            <p:strVal val="ppt_y"/>
                                          </p:val>
                                        </p:tav>
                                        <p:tav tm="100000">
                                          <p:val>
                                            <p:strVal val="ppt_y+1"/>
                                          </p:val>
                                        </p:tav>
                                      </p:tavLst>
                                    </p:anim>
                                    <p:set>
                                      <p:cBhvr>
                                        <p:cTn id="262"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972191"/>
            <a:ext cx="6341998" cy="11427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US" sz="2100" dirty="0" err="1">
                <a:solidFill>
                  <a:prstClr val="white"/>
                </a:solidFill>
                <a:latin typeface="Times New Roman" panose="02020603050405020304" pitchFamily="18" charset="0"/>
                <a:cs typeface="Times New Roman" panose="02020603050405020304" pitchFamily="18" charset="0"/>
              </a:rPr>
              <a:t>Một</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bào</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mô</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phân</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sinh</a:t>
            </a:r>
            <a:r>
              <a:rPr lang="en-US" sz="2100" dirty="0">
                <a:solidFill>
                  <a:prstClr val="white"/>
                </a:solidFill>
                <a:latin typeface="Times New Roman" panose="02020603050405020304" pitchFamily="18" charset="0"/>
                <a:cs typeface="Times New Roman" panose="02020603050405020304" pitchFamily="18" charset="0"/>
              </a:rPr>
              <a:t> ở </a:t>
            </a:r>
            <a:r>
              <a:rPr lang="en-US" sz="2100" dirty="0" err="1">
                <a:solidFill>
                  <a:prstClr val="white"/>
                </a:solidFill>
                <a:latin typeface="Times New Roman" panose="02020603050405020304" pitchFamily="18" charset="0"/>
                <a:cs typeface="Times New Roman" panose="02020603050405020304" pitchFamily="18" charset="0"/>
              </a:rPr>
              <a:t>thực</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vật</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tiến</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hành</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phân</a:t>
            </a:r>
            <a:r>
              <a:rPr lang="en-US" sz="2100" dirty="0">
                <a:solidFill>
                  <a:prstClr val="white"/>
                </a:solidFill>
                <a:latin typeface="Times New Roman" panose="02020603050405020304" pitchFamily="18" charset="0"/>
                <a:cs typeface="Times New Roman" panose="02020603050405020304" pitchFamily="18" charset="0"/>
              </a:rPr>
              <a:t> chia </a:t>
            </a:r>
            <a:r>
              <a:rPr lang="en-US" sz="2100" dirty="0" err="1">
                <a:solidFill>
                  <a:prstClr val="white"/>
                </a:solidFill>
                <a:latin typeface="Times New Roman" panose="02020603050405020304" pitchFamily="18" charset="0"/>
                <a:cs typeface="Times New Roman" panose="02020603050405020304" pitchFamily="18" charset="0"/>
              </a:rPr>
              <a:t>liên</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tiếp</a:t>
            </a:r>
            <a:r>
              <a:rPr lang="en-US" sz="2100" dirty="0">
                <a:solidFill>
                  <a:prstClr val="white"/>
                </a:solidFill>
                <a:latin typeface="Times New Roman" panose="02020603050405020304" pitchFamily="18" charset="0"/>
                <a:cs typeface="Times New Roman" panose="02020603050405020304" pitchFamily="18" charset="0"/>
              </a:rPr>
              <a:t> 4 </a:t>
            </a:r>
            <a:r>
              <a:rPr lang="en-US" sz="2100" dirty="0" err="1">
                <a:solidFill>
                  <a:prstClr val="white"/>
                </a:solidFill>
                <a:latin typeface="Times New Roman" panose="02020603050405020304" pitchFamily="18" charset="0"/>
                <a:cs typeface="Times New Roman" panose="02020603050405020304" pitchFamily="18" charset="0"/>
              </a:rPr>
              <a:t>lần</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Hỏi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sau</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quá</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trình</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này</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số</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bào</a:t>
            </a:r>
            <a:r>
              <a:rPr lang="en-US" sz="2100" dirty="0">
                <a:solidFill>
                  <a:prstClr val="white"/>
                </a:solidFill>
                <a:latin typeface="Times New Roman" panose="02020603050405020304" pitchFamily="18" charset="0"/>
                <a:cs typeface="Times New Roman" panose="02020603050405020304" pitchFamily="18" charset="0"/>
              </a:rPr>
              <a:t> con </a:t>
            </a:r>
            <a:r>
              <a:rPr lang="en-US" sz="2100" dirty="0" err="1">
                <a:solidFill>
                  <a:prstClr val="white"/>
                </a:solidFill>
                <a:latin typeface="Times New Roman" panose="02020603050405020304" pitchFamily="18" charset="0"/>
                <a:cs typeface="Times New Roman" panose="02020603050405020304" pitchFamily="18" charset="0"/>
              </a:rPr>
              <a:t>được</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tạo</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thành</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là</a:t>
            </a:r>
            <a:r>
              <a:rPr lang="en-US" sz="2100" dirty="0">
                <a:solidFill>
                  <a:prstClr val="white"/>
                </a:solidFill>
                <a:latin typeface="Times New Roman" panose="02020603050405020304" pitchFamily="18" charset="0"/>
                <a:cs typeface="Times New Roman" panose="02020603050405020304" pitchFamily="18" charset="0"/>
              </a:rPr>
              <a:t> bao </a:t>
            </a:r>
            <a:r>
              <a:rPr lang="en-US" sz="2100" dirty="0" err="1">
                <a:solidFill>
                  <a:prstClr val="white"/>
                </a:solidFill>
                <a:latin typeface="Times New Roman" panose="02020603050405020304" pitchFamily="18" charset="0"/>
                <a:cs typeface="Times New Roman" panose="02020603050405020304" pitchFamily="18" charset="0"/>
              </a:rPr>
              <a:t>nhiêu</a:t>
            </a:r>
            <a:r>
              <a:rPr lang="en-US" sz="2100" dirty="0">
                <a:solidFill>
                  <a:prstClr val="white"/>
                </a:solidFill>
                <a:latin typeface="Times New Roman" panose="02020603050405020304" pitchFamily="18" charset="0"/>
                <a:cs typeface="Times New Roman" panose="02020603050405020304" pitchFamily="18" charset="0"/>
              </a:rPr>
              <a:t> ?</a:t>
            </a:r>
            <a:endParaRPr lang="en-US" sz="45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515109"/>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defRPr/>
                </a:pPr>
                <a:r>
                  <a:rPr lang="en-US" sz="14925"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xmlns="" val="0"/>
              </a:ext>
            </a:extLst>
          </a:blip>
          <a:srcRect l="50000" b="49512"/>
          <a:stretch/>
        </p:blipFill>
        <p:spPr>
          <a:xfrm>
            <a:off x="79160" y="236211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772380" y="1067455"/>
            <a:ext cx="590357" cy="590357"/>
          </a:xfrm>
          <a:prstGeom prst="rect">
            <a:avLst/>
          </a:prstGeom>
        </p:spPr>
      </p:pic>
      <p:sp>
        <p:nvSpPr>
          <p:cNvPr id="19" name="TextBox 1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00</a:t>
            </a:r>
            <a:endParaRPr lang="vi-VN" sz="3599" b="1" kern="0">
              <a:solidFill>
                <a:sysClr val="windowText" lastClr="000000"/>
              </a:solidFill>
              <a:latin typeface="Arial" panose="020B0604020202020204" pitchFamily="34" charset="0"/>
            </a:endParaRPr>
          </a:p>
        </p:txBody>
      </p:sp>
      <p:sp>
        <p:nvSpPr>
          <p:cNvPr id="20" name="TextBox 1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01</a:t>
            </a:r>
            <a:endParaRPr lang="vi-VN" sz="3599" b="1" kern="0">
              <a:solidFill>
                <a:sysClr val="windowText" lastClr="000000"/>
              </a:solidFill>
              <a:latin typeface="Arial" panose="020B0604020202020204" pitchFamily="34" charset="0"/>
            </a:endParaRPr>
          </a:p>
        </p:txBody>
      </p:sp>
      <p:sp>
        <p:nvSpPr>
          <p:cNvPr id="21" name="TextBox 2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02</a:t>
            </a:r>
            <a:endParaRPr lang="vi-VN" sz="3599" b="1" kern="0">
              <a:solidFill>
                <a:sysClr val="windowText" lastClr="000000"/>
              </a:solidFill>
              <a:latin typeface="Arial" panose="020B0604020202020204" pitchFamily="34" charset="0"/>
            </a:endParaRPr>
          </a:p>
        </p:txBody>
      </p:sp>
      <p:sp>
        <p:nvSpPr>
          <p:cNvPr id="22" name="TextBox 2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03</a:t>
            </a:r>
            <a:endParaRPr lang="vi-VN" sz="3599" b="1" kern="0">
              <a:solidFill>
                <a:sysClr val="windowText" lastClr="000000"/>
              </a:solidFill>
              <a:latin typeface="Arial" panose="020B0604020202020204" pitchFamily="34" charset="0"/>
            </a:endParaRPr>
          </a:p>
        </p:txBody>
      </p:sp>
      <p:sp>
        <p:nvSpPr>
          <p:cNvPr id="23" name="TextBox 2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04</a:t>
            </a:r>
            <a:endParaRPr lang="vi-VN" sz="3599" b="1" kern="0">
              <a:solidFill>
                <a:sysClr val="windowText" lastClr="000000"/>
              </a:solidFill>
              <a:latin typeface="Arial" panose="020B0604020202020204" pitchFamily="34" charset="0"/>
            </a:endParaRPr>
          </a:p>
        </p:txBody>
      </p:sp>
      <p:sp>
        <p:nvSpPr>
          <p:cNvPr id="24" name="TextBox 2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05</a:t>
            </a:r>
            <a:endParaRPr lang="vi-VN" sz="3599" b="1" kern="0">
              <a:solidFill>
                <a:sysClr val="windowText" lastClr="000000"/>
              </a:solidFill>
              <a:latin typeface="Arial" panose="020B0604020202020204" pitchFamily="34" charset="0"/>
            </a:endParaRPr>
          </a:p>
        </p:txBody>
      </p:sp>
      <p:sp>
        <p:nvSpPr>
          <p:cNvPr id="25" name="TextBox 24"/>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06</a:t>
            </a:r>
            <a:endParaRPr lang="vi-VN" sz="3599" b="1" kern="0">
              <a:solidFill>
                <a:sysClr val="windowText" lastClr="000000"/>
              </a:solidFill>
              <a:latin typeface="Arial" panose="020B0604020202020204" pitchFamily="34" charset="0"/>
            </a:endParaRPr>
          </a:p>
        </p:txBody>
      </p:sp>
      <p:sp>
        <p:nvSpPr>
          <p:cNvPr id="26" name="TextBox 25"/>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07</a:t>
            </a:r>
            <a:endParaRPr lang="vi-VN" sz="3599" b="1" kern="0">
              <a:solidFill>
                <a:sysClr val="windowText" lastClr="000000"/>
              </a:solidFill>
              <a:latin typeface="Arial" panose="020B0604020202020204" pitchFamily="34" charset="0"/>
            </a:endParaRPr>
          </a:p>
        </p:txBody>
      </p:sp>
      <p:sp>
        <p:nvSpPr>
          <p:cNvPr id="27" name="TextBox 26"/>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08</a:t>
            </a:r>
            <a:endParaRPr lang="vi-VN" sz="3599" b="1" kern="0">
              <a:solidFill>
                <a:sysClr val="windowText" lastClr="000000"/>
              </a:solidFill>
              <a:latin typeface="Arial" panose="020B0604020202020204" pitchFamily="34" charset="0"/>
            </a:endParaRPr>
          </a:p>
        </p:txBody>
      </p:sp>
      <p:sp>
        <p:nvSpPr>
          <p:cNvPr id="28" name="TextBox 27"/>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09</a:t>
            </a:r>
            <a:endParaRPr lang="vi-VN" sz="3599" b="1" kern="0">
              <a:solidFill>
                <a:sysClr val="windowText" lastClr="000000"/>
              </a:solidFill>
              <a:latin typeface="Arial" panose="020B0604020202020204" pitchFamily="34" charset="0"/>
            </a:endParaRPr>
          </a:p>
        </p:txBody>
      </p:sp>
      <p:sp>
        <p:nvSpPr>
          <p:cNvPr id="29" name="TextBox 28"/>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10</a:t>
            </a:r>
            <a:endParaRPr lang="vi-VN" sz="3599" b="1" kern="0">
              <a:solidFill>
                <a:sysClr val="windowText" lastClr="000000"/>
              </a:solidFill>
              <a:latin typeface="Arial" panose="020B0604020202020204" pitchFamily="34" charset="0"/>
            </a:endParaRPr>
          </a:p>
        </p:txBody>
      </p:sp>
      <p:sp>
        <p:nvSpPr>
          <p:cNvPr id="30" name="TextBox 29"/>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11</a:t>
            </a:r>
            <a:endParaRPr lang="vi-VN" sz="3599" b="1" kern="0">
              <a:solidFill>
                <a:sysClr val="windowText" lastClr="000000"/>
              </a:solidFill>
              <a:latin typeface="Arial" panose="020B0604020202020204" pitchFamily="34" charset="0"/>
            </a:endParaRPr>
          </a:p>
        </p:txBody>
      </p:sp>
      <p:sp>
        <p:nvSpPr>
          <p:cNvPr id="31" name="TextBox 30"/>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12</a:t>
            </a:r>
            <a:endParaRPr lang="vi-VN" sz="3599" b="1" kern="0">
              <a:solidFill>
                <a:sysClr val="windowText" lastClr="000000"/>
              </a:solidFill>
              <a:latin typeface="Arial" panose="020B0604020202020204" pitchFamily="34" charset="0"/>
            </a:endParaRPr>
          </a:p>
        </p:txBody>
      </p:sp>
      <p:sp>
        <p:nvSpPr>
          <p:cNvPr id="32" name="TextBox 31"/>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13</a:t>
            </a:r>
            <a:endParaRPr lang="vi-VN" sz="3599" b="1" kern="0">
              <a:solidFill>
                <a:sysClr val="windowText" lastClr="000000"/>
              </a:solidFill>
              <a:latin typeface="Arial" panose="020B0604020202020204" pitchFamily="34" charset="0"/>
            </a:endParaRPr>
          </a:p>
        </p:txBody>
      </p:sp>
      <p:sp>
        <p:nvSpPr>
          <p:cNvPr id="33" name="TextBox 32"/>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14</a:t>
            </a:r>
            <a:endParaRPr lang="vi-VN" sz="3599" b="1" kern="0">
              <a:solidFill>
                <a:sysClr val="windowText" lastClr="000000"/>
              </a:solidFill>
              <a:latin typeface="Arial" panose="020B0604020202020204" pitchFamily="34" charset="0"/>
            </a:endParaRPr>
          </a:p>
        </p:txBody>
      </p:sp>
      <p:sp>
        <p:nvSpPr>
          <p:cNvPr id="34" name="TextBox 33"/>
          <p:cNvSpPr txBox="1"/>
          <p:nvPr/>
        </p:nvSpPr>
        <p:spPr>
          <a:xfrm>
            <a:off x="1548444" y="191766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defRPr/>
            </a:pPr>
            <a:r>
              <a:rPr lang="en-US" sz="3599" b="1" kern="0">
                <a:solidFill>
                  <a:sysClr val="windowText" lastClr="000000"/>
                </a:solidFill>
                <a:latin typeface="Calibri"/>
              </a:rPr>
              <a:t>15</a:t>
            </a:r>
            <a:endParaRPr lang="vi-VN" sz="3599" b="1" kern="0">
              <a:solidFill>
                <a:sysClr val="windowText" lastClr="000000"/>
              </a:solidFill>
              <a:latin typeface="Arial" panose="020B0604020202020204" pitchFamily="34" charset="0"/>
            </a:endParaRPr>
          </a:p>
        </p:txBody>
      </p:sp>
      <p:sp>
        <p:nvSpPr>
          <p:cNvPr id="35" name="Donut 34"/>
          <p:cNvSpPr/>
          <p:nvPr/>
        </p:nvSpPr>
        <p:spPr>
          <a:xfrm>
            <a:off x="1548444" y="188635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defRPr/>
            </a:pPr>
            <a:endParaRPr lang="vi-VN" sz="2999" kern="0">
              <a:solidFill>
                <a:sysClr val="windowText" lastClr="000000"/>
              </a:solidFill>
              <a:latin typeface="Arial" panose="020B0604020202020204" pitchFamily="34" charset="0"/>
            </a:endParaRPr>
          </a:p>
        </p:txBody>
      </p:sp>
      <p:sp>
        <p:nvSpPr>
          <p:cNvPr id="2" name="Isosceles Triangle 1"/>
          <p:cNvSpPr/>
          <p:nvPr/>
        </p:nvSpPr>
        <p:spPr>
          <a:xfrm rot="5400000">
            <a:off x="193429" y="305580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6" name="Isosceles Triangle 35"/>
          <p:cNvSpPr/>
          <p:nvPr/>
        </p:nvSpPr>
        <p:spPr>
          <a:xfrm rot="5400000">
            <a:off x="193429" y="379005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7" name="Isosceles Triangle 36"/>
          <p:cNvSpPr/>
          <p:nvPr/>
        </p:nvSpPr>
        <p:spPr>
          <a:xfrm rot="5400000">
            <a:off x="193429" y="532090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38" name="Isosceles Triangle 37"/>
          <p:cNvSpPr/>
          <p:nvPr/>
        </p:nvSpPr>
        <p:spPr>
          <a:xfrm rot="5400000">
            <a:off x="193429" y="455391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endParaRPr>
          </a:p>
        </p:txBody>
      </p:sp>
      <p:sp>
        <p:nvSpPr>
          <p:cNvPr id="4" name="Rounded Rectangle 3"/>
          <p:cNvSpPr/>
          <p:nvPr/>
        </p:nvSpPr>
        <p:spPr>
          <a:xfrm>
            <a:off x="815471" y="295688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en-US" sz="2400" dirty="0">
                <a:solidFill>
                  <a:prstClr val="white"/>
                </a:solidFill>
                <a:latin typeface="Times New Roman" panose="02020603050405020304" pitchFamily="18" charset="0"/>
                <a:cs typeface="Times New Roman" panose="02020603050405020304" pitchFamily="18" charset="0"/>
              </a:rPr>
              <a:t>16 </a:t>
            </a:r>
            <a:r>
              <a:rPr lang="en-US" sz="2400" dirty="0" err="1">
                <a:solidFill>
                  <a:prstClr val="white"/>
                </a:solidFill>
                <a:latin typeface="Times New Roman" panose="02020603050405020304" pitchFamily="18" charset="0"/>
                <a:cs typeface="Times New Roman" panose="02020603050405020304" pitchFamily="18" charset="0"/>
              </a:rPr>
              <a:t>tế</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bào</a:t>
            </a:r>
            <a:r>
              <a:rPr lang="en-US" sz="2400" dirty="0">
                <a:solidFill>
                  <a:prstClr val="white"/>
                </a:solidFill>
                <a:latin typeface="Times New Roman" panose="02020603050405020304" pitchFamily="18" charset="0"/>
                <a:cs typeface="Times New Roman" panose="02020603050405020304" pitchFamily="18" charset="0"/>
              </a:rPr>
              <a:t>     </a:t>
            </a:r>
            <a:endParaRPr lang="en-US" sz="405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825859" y="371467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700" dirty="0">
                <a:solidFill>
                  <a:prstClr val="white"/>
                </a:solidFill>
                <a:latin typeface="Times New Roman" panose="02020603050405020304" pitchFamily="18" charset="0"/>
                <a:cs typeface="Times New Roman" panose="02020603050405020304" pitchFamily="18" charset="0"/>
              </a:rPr>
              <a:t> 32 </a:t>
            </a:r>
            <a:r>
              <a:rPr lang="en-US" sz="2700" dirty="0" err="1">
                <a:solidFill>
                  <a:prstClr val="white"/>
                </a:solidFill>
                <a:latin typeface="Times New Roman" panose="02020603050405020304" pitchFamily="18" charset="0"/>
                <a:cs typeface="Times New Roman" panose="02020603050405020304" pitchFamily="18" charset="0"/>
              </a:rPr>
              <a:t>tế</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bào</a:t>
            </a:r>
            <a:r>
              <a:rPr lang="en-US" sz="2700" dirty="0">
                <a:solidFill>
                  <a:prstClr val="white"/>
                </a:solidFill>
                <a:latin typeface="Times New Roman" panose="02020603050405020304" pitchFamily="18" charset="0"/>
                <a:cs typeface="Times New Roman" panose="02020603050405020304" pitchFamily="18" charset="0"/>
              </a:rPr>
              <a:t> </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825859" y="447832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700" dirty="0">
                <a:solidFill>
                  <a:prstClr val="white"/>
                </a:solidFill>
                <a:latin typeface="Times New Roman" panose="02020603050405020304" pitchFamily="18" charset="0"/>
                <a:cs typeface="Times New Roman" panose="02020603050405020304" pitchFamily="18" charset="0"/>
              </a:rPr>
              <a:t>4 </a:t>
            </a:r>
            <a:r>
              <a:rPr lang="en-US" sz="2700" dirty="0" err="1">
                <a:solidFill>
                  <a:prstClr val="white"/>
                </a:solidFill>
                <a:latin typeface="Times New Roman" panose="02020603050405020304" pitchFamily="18" charset="0"/>
                <a:cs typeface="Times New Roman" panose="02020603050405020304" pitchFamily="18" charset="0"/>
              </a:rPr>
              <a:t>tế</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bào</a:t>
            </a:r>
            <a:r>
              <a:rPr lang="en-US" sz="2700" dirty="0">
                <a:solidFill>
                  <a:prstClr val="white"/>
                </a:solidFill>
                <a:latin typeface="Times New Roman" panose="02020603050405020304" pitchFamily="18" charset="0"/>
                <a:cs typeface="Times New Roman" panose="02020603050405020304" pitchFamily="18" charset="0"/>
              </a:rPr>
              <a:t> </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5859" y="523128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700" dirty="0">
                <a:solidFill>
                  <a:prstClr val="white"/>
                </a:solidFill>
                <a:latin typeface="Times New Roman" panose="02020603050405020304" pitchFamily="18" charset="0"/>
                <a:cs typeface="Times New Roman" panose="02020603050405020304" pitchFamily="18" charset="0"/>
              </a:rPr>
              <a:t>8 </a:t>
            </a:r>
            <a:r>
              <a:rPr lang="en-US" sz="2700" dirty="0" err="1">
                <a:solidFill>
                  <a:prstClr val="white"/>
                </a:solidFill>
                <a:latin typeface="Times New Roman" panose="02020603050405020304" pitchFamily="18" charset="0"/>
                <a:cs typeface="Times New Roman" panose="02020603050405020304" pitchFamily="18" charset="0"/>
              </a:rPr>
              <a:t>tế</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bào</a:t>
            </a:r>
            <a:r>
              <a:rPr lang="en-US" sz="2700" dirty="0">
                <a:solidFill>
                  <a:prstClr val="white"/>
                </a:solidFill>
                <a:latin typeface="Times New Roman" panose="02020603050405020304" pitchFamily="18" charset="0"/>
                <a:cs typeface="Times New Roman" panose="02020603050405020304" pitchFamily="18" charset="0"/>
              </a:rPr>
              <a:t> </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31007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17797" y="3829602"/>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04444" y="4593454"/>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229732" y="5360449"/>
            <a:ext cx="320783" cy="507703"/>
          </a:xfrm>
          <a:prstGeom prst="rect">
            <a:avLst/>
          </a:prstGeom>
          <a:noFill/>
        </p:spPr>
        <p:txBody>
          <a:bodyPr wrap="square" rtlCol="0">
            <a:spAutoFit/>
          </a:bodyPr>
          <a:lstStyle/>
          <a:p>
            <a:pPr algn="ctr" defTabSz="685595">
              <a:defRPr/>
            </a:pPr>
            <a:r>
              <a:rPr lang="en-US" sz="2699" b="1">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 action="ppaction://noaction"/>
            <a:extLst>
              <a:ext uri="{FF2B5EF4-FFF2-40B4-BE49-F238E27FC236}">
                <a16:creationId xmlns:a16="http://schemas.microsoft.com/office/drawing/2014/main" xmlns="" id="{10372981-526C-4441-8BC4-8D4C4F33DD4C}"/>
              </a:ext>
            </a:extLst>
          </p:cNvPr>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 xmlns:asvg="http://schemas.microsoft.com/office/drawing/2016/SVG/main" r:embed="rId19"/>
              </a:ext>
            </a:extLst>
          </a:blip>
          <a:stretch>
            <a:fillRect/>
          </a:stretch>
        </p:blipFill>
        <p:spPr>
          <a:xfrm>
            <a:off x="4628868" y="2163668"/>
            <a:ext cx="685800" cy="685800"/>
          </a:xfrm>
          <a:prstGeom prst="rect">
            <a:avLst/>
          </a:prstGeom>
        </p:spPr>
      </p:pic>
    </p:spTree>
    <p:custDataLst>
      <p:tags r:id="rId1"/>
    </p:custDataLst>
    <p:extLst>
      <p:ext uri="{BB962C8B-B14F-4D97-AF65-F5344CB8AC3E}">
        <p14:creationId xmlns:p14="http://schemas.microsoft.com/office/powerpoint/2010/main" xmlns="" val="24021346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25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75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3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750" fill="hold"/>
                                        <p:tgtEl>
                                          <p:spTgt spid="2"/>
                                        </p:tgtEl>
                                        <p:attrNameLst>
                                          <p:attrName>ppt_x</p:attrName>
                                        </p:attrNameLst>
                                      </p:cBhvr>
                                      <p:tavLst>
                                        <p:tav tm="0">
                                          <p:val>
                                            <p:strVal val="0-#ppt_w/2"/>
                                          </p:val>
                                        </p:tav>
                                        <p:tav tm="100000">
                                          <p:val>
                                            <p:strVal val="#ppt_x"/>
                                          </p:val>
                                        </p:tav>
                                      </p:tavLst>
                                    </p:anim>
                                    <p:anim calcmode="lin" valueType="num">
                                      <p:cBhvr additive="base">
                                        <p:cTn id="22" dur="75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75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250"/>
                                        <p:tgtEl>
                                          <p:spTgt spid="4"/>
                                        </p:tgtEl>
                                      </p:cBhvr>
                                    </p:animEffect>
                                  </p:childTnLst>
                                  <p:subTnLst>
                                    <p:audio>
                                      <p:cMediaNode vol="100000">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750" fill="hold"/>
                                        <p:tgtEl>
                                          <p:spTgt spid="36"/>
                                        </p:tgtEl>
                                        <p:attrNameLst>
                                          <p:attrName>ppt_x</p:attrName>
                                        </p:attrNameLst>
                                      </p:cBhvr>
                                      <p:tavLst>
                                        <p:tav tm="0">
                                          <p:val>
                                            <p:strVal val="0-#ppt_w/2"/>
                                          </p:val>
                                        </p:tav>
                                        <p:tav tm="100000">
                                          <p:val>
                                            <p:strVal val="#ppt_x"/>
                                          </p:val>
                                        </p:tav>
                                      </p:tavLst>
                                    </p:anim>
                                    <p:anim calcmode="lin" valueType="num">
                                      <p:cBhvr additive="base">
                                        <p:cTn id="35" dur="75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750" fill="hold"/>
                                        <p:tgtEl>
                                          <p:spTgt spid="43"/>
                                        </p:tgtEl>
                                        <p:attrNameLst>
                                          <p:attrName>ppt_x</p:attrName>
                                        </p:attrNameLst>
                                      </p:cBhvr>
                                      <p:tavLst>
                                        <p:tav tm="0">
                                          <p:val>
                                            <p:strVal val="0-#ppt_w/2"/>
                                          </p:val>
                                        </p:tav>
                                        <p:tav tm="100000">
                                          <p:val>
                                            <p:strVal val="#ppt_x"/>
                                          </p:val>
                                        </p:tav>
                                      </p:tavLst>
                                    </p:anim>
                                    <p:anim calcmode="lin" valueType="num">
                                      <p:cBhvr additive="base">
                                        <p:cTn id="39" dur="750" fill="hold"/>
                                        <p:tgtEl>
                                          <p:spTgt spid="43"/>
                                        </p:tgtEl>
                                        <p:attrNameLst>
                                          <p:attrName>ppt_y</p:attrName>
                                        </p:attrNameLst>
                                      </p:cBhvr>
                                      <p:tavLst>
                                        <p:tav tm="0">
                                          <p:val>
                                            <p:strVal val="#ppt_y"/>
                                          </p:val>
                                        </p:tav>
                                        <p:tav tm="100000">
                                          <p:val>
                                            <p:strVal val="#ppt_y"/>
                                          </p:val>
                                        </p:tav>
                                      </p:tavLst>
                                    </p:anim>
                                  </p:childTnLst>
                                </p:cTn>
                              </p:par>
                              <p:par>
                                <p:cTn id="40" presetID="22" presetClass="entr" presetSubtype="8" fill="hold" grpId="0" nodeType="withEffect">
                                  <p:stCondLst>
                                    <p:cond delay="75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250"/>
                                        <p:tgtEl>
                                          <p:spTgt spid="39"/>
                                        </p:tgtEl>
                                      </p:cBhvr>
                                    </p:animEffect>
                                  </p:childTnLst>
                                  <p:subTnLst>
                                    <p:audio>
                                      <p:cMediaNode vol="100000">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750" fill="hold"/>
                                        <p:tgtEl>
                                          <p:spTgt spid="44"/>
                                        </p:tgtEl>
                                        <p:attrNameLst>
                                          <p:attrName>ppt_x</p:attrName>
                                        </p:attrNameLst>
                                      </p:cBhvr>
                                      <p:tavLst>
                                        <p:tav tm="0">
                                          <p:val>
                                            <p:strVal val="0-#ppt_w/2"/>
                                          </p:val>
                                        </p:tav>
                                        <p:tav tm="100000">
                                          <p:val>
                                            <p:strVal val="#ppt_x"/>
                                          </p:val>
                                        </p:tav>
                                      </p:tavLst>
                                    </p:anim>
                                    <p:anim calcmode="lin" valueType="num">
                                      <p:cBhvr additive="base">
                                        <p:cTn id="52" dur="750" fill="hold"/>
                                        <p:tgtEl>
                                          <p:spTgt spid="44"/>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75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1250"/>
                                        <p:tgtEl>
                                          <p:spTgt spid="40"/>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750" fill="hold"/>
                                        <p:tgtEl>
                                          <p:spTgt spid="37"/>
                                        </p:tgtEl>
                                        <p:attrNameLst>
                                          <p:attrName>ppt_x</p:attrName>
                                        </p:attrNameLst>
                                      </p:cBhvr>
                                      <p:tavLst>
                                        <p:tav tm="0">
                                          <p:val>
                                            <p:strVal val="0-#ppt_w/2"/>
                                          </p:val>
                                        </p:tav>
                                        <p:tav tm="100000">
                                          <p:val>
                                            <p:strVal val="#ppt_x"/>
                                          </p:val>
                                        </p:tav>
                                      </p:tavLst>
                                    </p:anim>
                                    <p:anim calcmode="lin" valueType="num">
                                      <p:cBhvr additive="base">
                                        <p:cTn id="61" dur="750" fill="hold"/>
                                        <p:tgtEl>
                                          <p:spTgt spid="37"/>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750" fill="hold"/>
                                        <p:tgtEl>
                                          <p:spTgt spid="45"/>
                                        </p:tgtEl>
                                        <p:attrNameLst>
                                          <p:attrName>ppt_x</p:attrName>
                                        </p:attrNameLst>
                                      </p:cBhvr>
                                      <p:tavLst>
                                        <p:tav tm="0">
                                          <p:val>
                                            <p:strVal val="0-#ppt_w/2"/>
                                          </p:val>
                                        </p:tav>
                                        <p:tav tm="100000">
                                          <p:val>
                                            <p:strVal val="#ppt_x"/>
                                          </p:val>
                                        </p:tav>
                                      </p:tavLst>
                                    </p:anim>
                                    <p:anim calcmode="lin" valueType="num">
                                      <p:cBhvr additive="base">
                                        <p:cTn id="65" dur="750" fill="hold"/>
                                        <p:tgtEl>
                                          <p:spTgt spid="45"/>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75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1250"/>
                                        <p:tgtEl>
                                          <p:spTgt spid="41"/>
                                        </p:tgtEl>
                                      </p:cBhvr>
                                    </p:animEffect>
                                  </p:childTnLst>
                                  <p:subTnLst>
                                    <p:audio>
                                      <p:cMediaNode vol="100000">
                                        <p:cTn display="0" masterRel="sameClick">
                                          <p:stCondLst>
                                            <p:cond evt="begin" delay="0">
                                              <p:tn val="6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1" nodeType="with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par>
                                <p:cTn id="74" presetID="1" presetClass="exit" presetSubtype="0" fill="hold" grpId="0" nodeType="withEffect">
                                  <p:stCondLst>
                                    <p:cond delay="1000"/>
                                  </p:stCondLst>
                                  <p:childTnLst>
                                    <p:set>
                                      <p:cBhvr>
                                        <p:cTn id="75" dur="1" fill="hold">
                                          <p:stCondLst>
                                            <p:cond delay="0"/>
                                          </p:stCondLst>
                                        </p:cTn>
                                        <p:tgtEl>
                                          <p:spTgt spid="34"/>
                                        </p:tgtEl>
                                        <p:attrNameLst>
                                          <p:attrName>style.visibility</p:attrName>
                                        </p:attrNameLst>
                                      </p:cBhvr>
                                      <p:to>
                                        <p:strVal val="hidden"/>
                                      </p:to>
                                    </p:set>
                                  </p:childTnLst>
                                </p:cTn>
                              </p:par>
                              <p:par>
                                <p:cTn id="76" presetID="21" presetClass="entr" presetSubtype="1" fill="hold" grpId="16"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cTn>
                              </p:par>
                              <p:par>
                                <p:cTn id="79" presetID="1" presetClass="entr" presetSubtype="0" fill="hold" grpId="1" nodeType="withEffect">
                                  <p:stCondLst>
                                    <p:cond delay="100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xit" presetSubtype="0" fill="hold" grpId="0" nodeType="withEffect">
                                  <p:stCondLst>
                                    <p:cond delay="2000"/>
                                  </p:stCondLst>
                                  <p:childTnLst>
                                    <p:set>
                                      <p:cBhvr>
                                        <p:cTn id="82" dur="1" fill="hold">
                                          <p:stCondLst>
                                            <p:cond delay="0"/>
                                          </p:stCondLst>
                                        </p:cTn>
                                        <p:tgtEl>
                                          <p:spTgt spid="33"/>
                                        </p:tgtEl>
                                        <p:attrNameLst>
                                          <p:attrName>style.visibility</p:attrName>
                                        </p:attrNameLst>
                                      </p:cBhvr>
                                      <p:to>
                                        <p:strVal val="hidden"/>
                                      </p:to>
                                    </p:set>
                                  </p:childTnLst>
                                </p:cTn>
                              </p:par>
                              <p:par>
                                <p:cTn id="83" presetID="21" presetClass="entr" presetSubtype="1" fill="hold" grpId="1" nodeType="withEffect">
                                  <p:stCondLst>
                                    <p:cond delay="1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4" name="coin.wav"/>
                                        </p:tgtEl>
                                      </p:cMediaNode>
                                    </p:audio>
                                  </p:subTnLst>
                                </p:cTn>
                              </p:par>
                              <p:par>
                                <p:cTn id="86" presetID="1" presetClass="entr" presetSubtype="0" fill="hold" grpId="1" nodeType="withEffect">
                                  <p:stCondLst>
                                    <p:cond delay="2000"/>
                                  </p:stCondLst>
                                  <p:childTnLst>
                                    <p:set>
                                      <p:cBhvr>
                                        <p:cTn id="87" dur="1" fill="hold">
                                          <p:stCondLst>
                                            <p:cond delay="0"/>
                                          </p:stCondLst>
                                        </p:cTn>
                                        <p:tgtEl>
                                          <p:spTgt spid="32"/>
                                        </p:tgtEl>
                                        <p:attrNameLst>
                                          <p:attrName>style.visibility</p:attrName>
                                        </p:attrNameLst>
                                      </p:cBhvr>
                                      <p:to>
                                        <p:strVal val="visible"/>
                                      </p:to>
                                    </p:set>
                                  </p:childTnLst>
                                </p:cTn>
                              </p:par>
                              <p:par>
                                <p:cTn id="88" presetID="1" presetClass="exit" presetSubtype="0" fill="hold" grpId="0" nodeType="withEffect">
                                  <p:stCondLst>
                                    <p:cond delay="3000"/>
                                  </p:stCondLst>
                                  <p:childTnLst>
                                    <p:set>
                                      <p:cBhvr>
                                        <p:cTn id="89" dur="1" fill="hold">
                                          <p:stCondLst>
                                            <p:cond delay="0"/>
                                          </p:stCondLst>
                                        </p:cTn>
                                        <p:tgtEl>
                                          <p:spTgt spid="32"/>
                                        </p:tgtEl>
                                        <p:attrNameLst>
                                          <p:attrName>style.visibility</p:attrName>
                                        </p:attrNameLst>
                                      </p:cBhvr>
                                      <p:to>
                                        <p:strVal val="hidden"/>
                                      </p:to>
                                    </p:set>
                                  </p:childTnLst>
                                </p:cTn>
                              </p:par>
                              <p:par>
                                <p:cTn id="90" presetID="21" presetClass="entr" presetSubtype="1" fill="hold" grpId="3" nodeType="withEffect">
                                  <p:stCondLst>
                                    <p:cond delay="2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4" name="coin.wav"/>
                                        </p:tgtEl>
                                      </p:cMediaNode>
                                    </p:audio>
                                  </p:subTnLst>
                                </p:cTn>
                              </p:par>
                              <p:par>
                                <p:cTn id="93" presetID="1" presetClass="entr" presetSubtype="0" fill="hold" grpId="1" nodeType="withEffect">
                                  <p:stCondLst>
                                    <p:cond delay="3000"/>
                                  </p:stCondLst>
                                  <p:childTnLst>
                                    <p:set>
                                      <p:cBhvr>
                                        <p:cTn id="94" dur="1" fill="hold">
                                          <p:stCondLst>
                                            <p:cond delay="0"/>
                                          </p:stCondLst>
                                        </p:cTn>
                                        <p:tgtEl>
                                          <p:spTgt spid="31"/>
                                        </p:tgtEl>
                                        <p:attrNameLst>
                                          <p:attrName>style.visibility</p:attrName>
                                        </p:attrNameLst>
                                      </p:cBhvr>
                                      <p:to>
                                        <p:strVal val="visible"/>
                                      </p:to>
                                    </p:set>
                                  </p:childTnLst>
                                </p:cTn>
                              </p:par>
                              <p:par>
                                <p:cTn id="95" presetID="1" presetClass="exit" presetSubtype="0" fill="hold" grpId="0" nodeType="withEffect">
                                  <p:stCondLst>
                                    <p:cond delay="4000"/>
                                  </p:stCondLst>
                                  <p:childTnLst>
                                    <p:set>
                                      <p:cBhvr>
                                        <p:cTn id="96" dur="1" fill="hold">
                                          <p:stCondLst>
                                            <p:cond delay="0"/>
                                          </p:stCondLst>
                                        </p:cTn>
                                        <p:tgtEl>
                                          <p:spTgt spid="31"/>
                                        </p:tgtEl>
                                        <p:attrNameLst>
                                          <p:attrName>style.visibility</p:attrName>
                                        </p:attrNameLst>
                                      </p:cBhvr>
                                      <p:to>
                                        <p:strVal val="hidden"/>
                                      </p:to>
                                    </p:set>
                                  </p:childTnLst>
                                </p:cTn>
                              </p:par>
                              <p:par>
                                <p:cTn id="97" presetID="21" presetClass="entr" presetSubtype="1" fill="hold" grpId="4" nodeType="withEffect">
                                  <p:stCondLst>
                                    <p:cond delay="3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4" name="coin.wav"/>
                                        </p:tgtEl>
                                      </p:cMediaNode>
                                    </p:audio>
                                  </p:subTnLst>
                                </p:cTn>
                              </p:par>
                              <p:par>
                                <p:cTn id="100" presetID="1" presetClass="entr" presetSubtype="0" fill="hold" grpId="1" nodeType="withEffect">
                                  <p:stCondLst>
                                    <p:cond delay="4000"/>
                                  </p:stCondLst>
                                  <p:childTnLst>
                                    <p:set>
                                      <p:cBhvr>
                                        <p:cTn id="101" dur="1" fill="hold">
                                          <p:stCondLst>
                                            <p:cond delay="0"/>
                                          </p:stCondLst>
                                        </p:cTn>
                                        <p:tgtEl>
                                          <p:spTgt spid="30"/>
                                        </p:tgtEl>
                                        <p:attrNameLst>
                                          <p:attrName>style.visibility</p:attrName>
                                        </p:attrNameLst>
                                      </p:cBhvr>
                                      <p:to>
                                        <p:strVal val="visible"/>
                                      </p:to>
                                    </p:set>
                                  </p:childTnLst>
                                </p:cTn>
                              </p:par>
                              <p:par>
                                <p:cTn id="102" presetID="1" presetClass="exit" presetSubtype="0" fill="hold" grpId="0" nodeType="withEffect">
                                  <p:stCondLst>
                                    <p:cond delay="5000"/>
                                  </p:stCondLst>
                                  <p:childTnLst>
                                    <p:set>
                                      <p:cBhvr>
                                        <p:cTn id="103" dur="1" fill="hold">
                                          <p:stCondLst>
                                            <p:cond delay="0"/>
                                          </p:stCondLst>
                                        </p:cTn>
                                        <p:tgtEl>
                                          <p:spTgt spid="30"/>
                                        </p:tgtEl>
                                        <p:attrNameLst>
                                          <p:attrName>style.visibility</p:attrName>
                                        </p:attrNameLst>
                                      </p:cBhvr>
                                      <p:to>
                                        <p:strVal val="hidden"/>
                                      </p:to>
                                    </p:set>
                                  </p:childTnLst>
                                </p:cTn>
                              </p:par>
                              <p:par>
                                <p:cTn id="104" presetID="21" presetClass="entr" presetSubtype="1" fill="hold" grpId="5" nodeType="withEffect">
                                  <p:stCondLst>
                                    <p:cond delay="4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4" name="coin.wav"/>
                                        </p:tgtEl>
                                      </p:cMediaNode>
                                    </p:audio>
                                  </p:subTnLst>
                                </p:cTn>
                              </p:par>
                              <p:par>
                                <p:cTn id="107" presetID="1" presetClass="entr" presetSubtype="0" fill="hold" grpId="1" nodeType="withEffect">
                                  <p:stCondLst>
                                    <p:cond delay="5000"/>
                                  </p:stCondLst>
                                  <p:childTnLst>
                                    <p:set>
                                      <p:cBhvr>
                                        <p:cTn id="108" dur="1" fill="hold">
                                          <p:stCondLst>
                                            <p:cond delay="0"/>
                                          </p:stCondLst>
                                        </p:cTn>
                                        <p:tgtEl>
                                          <p:spTgt spid="29"/>
                                        </p:tgtEl>
                                        <p:attrNameLst>
                                          <p:attrName>style.visibility</p:attrName>
                                        </p:attrNameLst>
                                      </p:cBhvr>
                                      <p:to>
                                        <p:strVal val="visible"/>
                                      </p:to>
                                    </p:set>
                                  </p:childTnLst>
                                </p:cTn>
                              </p:par>
                              <p:par>
                                <p:cTn id="109" presetID="1" presetClass="exit" presetSubtype="0" fill="hold" grpId="0" nodeType="withEffect">
                                  <p:stCondLst>
                                    <p:cond delay="6000"/>
                                  </p:stCondLst>
                                  <p:childTnLst>
                                    <p:set>
                                      <p:cBhvr>
                                        <p:cTn id="110" dur="1" fill="hold">
                                          <p:stCondLst>
                                            <p:cond delay="0"/>
                                          </p:stCondLst>
                                        </p:cTn>
                                        <p:tgtEl>
                                          <p:spTgt spid="29"/>
                                        </p:tgtEl>
                                        <p:attrNameLst>
                                          <p:attrName>style.visibility</p:attrName>
                                        </p:attrNameLst>
                                      </p:cBhvr>
                                      <p:to>
                                        <p:strVal val="hidden"/>
                                      </p:to>
                                    </p:set>
                                  </p:childTnLst>
                                </p:cTn>
                              </p:par>
                              <p:par>
                                <p:cTn id="111" presetID="21" presetClass="entr" presetSubtype="1" fill="hold" grpId="6" nodeType="withEffect">
                                  <p:stCondLst>
                                    <p:cond delay="5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coin.wav"/>
                                        </p:tgtEl>
                                      </p:cMediaNode>
                                    </p:audio>
                                  </p:subTnLst>
                                </p:cTn>
                              </p:par>
                              <p:par>
                                <p:cTn id="114" presetID="1" presetClass="entr" presetSubtype="0" fill="hold" grpId="1" nodeType="withEffect">
                                  <p:stCondLst>
                                    <p:cond delay="6000"/>
                                  </p:stCondLst>
                                  <p:childTnLst>
                                    <p:set>
                                      <p:cBhvr>
                                        <p:cTn id="115" dur="1" fill="hold">
                                          <p:stCondLst>
                                            <p:cond delay="0"/>
                                          </p:stCondLst>
                                        </p:cTn>
                                        <p:tgtEl>
                                          <p:spTgt spid="28"/>
                                        </p:tgtEl>
                                        <p:attrNameLst>
                                          <p:attrName>style.visibility</p:attrName>
                                        </p:attrNameLst>
                                      </p:cBhvr>
                                      <p:to>
                                        <p:strVal val="visible"/>
                                      </p:to>
                                    </p:set>
                                  </p:childTnLst>
                                </p:cTn>
                              </p:par>
                              <p:par>
                                <p:cTn id="116" presetID="1" presetClass="exit" presetSubtype="0" fill="hold" grpId="0" nodeType="withEffect">
                                  <p:stCondLst>
                                    <p:cond delay="7000"/>
                                  </p:stCondLst>
                                  <p:childTnLst>
                                    <p:set>
                                      <p:cBhvr>
                                        <p:cTn id="117" dur="1" fill="hold">
                                          <p:stCondLst>
                                            <p:cond delay="0"/>
                                          </p:stCondLst>
                                        </p:cTn>
                                        <p:tgtEl>
                                          <p:spTgt spid="28"/>
                                        </p:tgtEl>
                                        <p:attrNameLst>
                                          <p:attrName>style.visibility</p:attrName>
                                        </p:attrNameLst>
                                      </p:cBhvr>
                                      <p:to>
                                        <p:strVal val="hidden"/>
                                      </p:to>
                                    </p:set>
                                  </p:childTnLst>
                                </p:cTn>
                              </p:par>
                              <p:par>
                                <p:cTn id="118" presetID="21" presetClass="entr" presetSubtype="1" fill="hold" grpId="7" nodeType="withEffect">
                                  <p:stCondLst>
                                    <p:cond delay="6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4" name="coin.wav"/>
                                        </p:tgtEl>
                                      </p:cMediaNode>
                                    </p:audio>
                                  </p:subTnLst>
                                </p:cTn>
                              </p:par>
                              <p:par>
                                <p:cTn id="121" presetID="1" presetClass="entr" presetSubtype="0" fill="hold" grpId="1" nodeType="withEffect">
                                  <p:stCondLst>
                                    <p:cond delay="7000"/>
                                  </p:stCondLst>
                                  <p:childTnLst>
                                    <p:set>
                                      <p:cBhvr>
                                        <p:cTn id="122" dur="1" fill="hold">
                                          <p:stCondLst>
                                            <p:cond delay="0"/>
                                          </p:stCondLst>
                                        </p:cTn>
                                        <p:tgtEl>
                                          <p:spTgt spid="27"/>
                                        </p:tgtEl>
                                        <p:attrNameLst>
                                          <p:attrName>style.visibility</p:attrName>
                                        </p:attrNameLst>
                                      </p:cBhvr>
                                      <p:to>
                                        <p:strVal val="visible"/>
                                      </p:to>
                                    </p:set>
                                  </p:childTnLst>
                                </p:cTn>
                              </p:par>
                              <p:par>
                                <p:cTn id="123" presetID="1" presetClass="exit" presetSubtype="0" fill="hold" grpId="0" nodeType="withEffect">
                                  <p:stCondLst>
                                    <p:cond delay="8000"/>
                                  </p:stCondLst>
                                  <p:childTnLst>
                                    <p:set>
                                      <p:cBhvr>
                                        <p:cTn id="124" dur="1" fill="hold">
                                          <p:stCondLst>
                                            <p:cond delay="0"/>
                                          </p:stCondLst>
                                        </p:cTn>
                                        <p:tgtEl>
                                          <p:spTgt spid="27"/>
                                        </p:tgtEl>
                                        <p:attrNameLst>
                                          <p:attrName>style.visibility</p:attrName>
                                        </p:attrNameLst>
                                      </p:cBhvr>
                                      <p:to>
                                        <p:strVal val="hidden"/>
                                      </p:to>
                                    </p:set>
                                  </p:childTnLst>
                                </p:cTn>
                              </p:par>
                              <p:par>
                                <p:cTn id="125" presetID="21" presetClass="entr" presetSubtype="1" fill="hold" grpId="8" nodeType="withEffect">
                                  <p:stCondLst>
                                    <p:cond delay="7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p:cTn display="0" masterRel="sameClick">
                                          <p:stCondLst>
                                            <p:cond evt="begin" delay="0">
                                              <p:tn val="125"/>
                                            </p:cond>
                                          </p:stCondLst>
                                          <p:endCondLst>
                                            <p:cond evt="onStopAudio" delay="0">
                                              <p:tgtEl>
                                                <p:sldTgt/>
                                              </p:tgtEl>
                                            </p:cond>
                                          </p:endCondLst>
                                        </p:cTn>
                                        <p:tgtEl>
                                          <p:sndTgt r:embed="rId4" name="coin.wav"/>
                                        </p:tgtEl>
                                      </p:cMediaNode>
                                    </p:audio>
                                  </p:subTnLst>
                                </p:cTn>
                              </p:par>
                              <p:par>
                                <p:cTn id="128" presetID="1" presetClass="entr" presetSubtype="0" fill="hold" grpId="1" nodeType="withEffect">
                                  <p:stCondLst>
                                    <p:cond delay="8000"/>
                                  </p:stCondLst>
                                  <p:childTnLst>
                                    <p:set>
                                      <p:cBhvr>
                                        <p:cTn id="129" dur="1" fill="hold">
                                          <p:stCondLst>
                                            <p:cond delay="0"/>
                                          </p:stCondLst>
                                        </p:cTn>
                                        <p:tgtEl>
                                          <p:spTgt spid="26"/>
                                        </p:tgtEl>
                                        <p:attrNameLst>
                                          <p:attrName>style.visibility</p:attrName>
                                        </p:attrNameLst>
                                      </p:cBhvr>
                                      <p:to>
                                        <p:strVal val="visible"/>
                                      </p:to>
                                    </p:set>
                                  </p:childTnLst>
                                </p:cTn>
                              </p:par>
                              <p:par>
                                <p:cTn id="130" presetID="1" presetClass="exit" presetSubtype="0" fill="hold" grpId="0" nodeType="withEffect">
                                  <p:stCondLst>
                                    <p:cond delay="9000"/>
                                  </p:stCondLst>
                                  <p:childTnLst>
                                    <p:set>
                                      <p:cBhvr>
                                        <p:cTn id="131" dur="1" fill="hold">
                                          <p:stCondLst>
                                            <p:cond delay="0"/>
                                          </p:stCondLst>
                                        </p:cTn>
                                        <p:tgtEl>
                                          <p:spTgt spid="26"/>
                                        </p:tgtEl>
                                        <p:attrNameLst>
                                          <p:attrName>style.visibility</p:attrName>
                                        </p:attrNameLst>
                                      </p:cBhvr>
                                      <p:to>
                                        <p:strVal val="hidden"/>
                                      </p:to>
                                    </p:set>
                                  </p:childTnLst>
                                </p:cTn>
                              </p:par>
                              <p:par>
                                <p:cTn id="132" presetID="21" presetClass="entr" presetSubtype="1" fill="hold" grpId="2" nodeType="withEffect">
                                  <p:stCondLst>
                                    <p:cond delay="8000"/>
                                  </p:stCondLst>
                                  <p:childTnLst>
                                    <p:set>
                                      <p:cBhvr>
                                        <p:cTn id="133" dur="1" fill="hold">
                                          <p:stCondLst>
                                            <p:cond delay="0"/>
                                          </p:stCondLst>
                                        </p:cTn>
                                        <p:tgtEl>
                                          <p:spTgt spid="35"/>
                                        </p:tgtEl>
                                        <p:attrNameLst>
                                          <p:attrName>style.visibility</p:attrName>
                                        </p:attrNameLst>
                                      </p:cBhvr>
                                      <p:to>
                                        <p:strVal val="visible"/>
                                      </p:to>
                                    </p:set>
                                    <p:animEffect transition="in" filter="wheel(1)">
                                      <p:cBhvr>
                                        <p:cTn id="134" dur="1000"/>
                                        <p:tgtEl>
                                          <p:spTgt spid="35"/>
                                        </p:tgtEl>
                                      </p:cBhvr>
                                    </p:animEffect>
                                  </p:childTnLst>
                                  <p:subTnLst>
                                    <p:audio>
                                      <p:cMediaNode>
                                        <p:cTn display="0" masterRel="sameClick">
                                          <p:stCondLst>
                                            <p:cond evt="begin" delay="0">
                                              <p:tn val="132"/>
                                            </p:cond>
                                          </p:stCondLst>
                                          <p:endCondLst>
                                            <p:cond evt="onStopAudio" delay="0">
                                              <p:tgtEl>
                                                <p:sldTgt/>
                                              </p:tgtEl>
                                            </p:cond>
                                          </p:endCondLst>
                                        </p:cTn>
                                        <p:tgtEl>
                                          <p:sndTgt r:embed="rId4" name="coin.wav"/>
                                        </p:tgtEl>
                                      </p:cMediaNode>
                                    </p:audio>
                                  </p:subTnLst>
                                </p:cTn>
                              </p:par>
                              <p:par>
                                <p:cTn id="135" presetID="1" presetClass="entr" presetSubtype="0" fill="hold" grpId="1" nodeType="withEffect">
                                  <p:stCondLst>
                                    <p:cond delay="9000"/>
                                  </p:stCondLst>
                                  <p:childTnLst>
                                    <p:set>
                                      <p:cBhvr>
                                        <p:cTn id="136" dur="1" fill="hold">
                                          <p:stCondLst>
                                            <p:cond delay="0"/>
                                          </p:stCondLst>
                                        </p:cTn>
                                        <p:tgtEl>
                                          <p:spTgt spid="25"/>
                                        </p:tgtEl>
                                        <p:attrNameLst>
                                          <p:attrName>style.visibility</p:attrName>
                                        </p:attrNameLst>
                                      </p:cBhvr>
                                      <p:to>
                                        <p:strVal val="visible"/>
                                      </p:to>
                                    </p:set>
                                  </p:childTnLst>
                                </p:cTn>
                              </p:par>
                              <p:par>
                                <p:cTn id="137" presetID="1" presetClass="exit" presetSubtype="0" fill="hold" grpId="0" nodeType="withEffect">
                                  <p:stCondLst>
                                    <p:cond delay="10000"/>
                                  </p:stCondLst>
                                  <p:childTnLst>
                                    <p:set>
                                      <p:cBhvr>
                                        <p:cTn id="138" dur="1" fill="hold">
                                          <p:stCondLst>
                                            <p:cond delay="0"/>
                                          </p:stCondLst>
                                        </p:cTn>
                                        <p:tgtEl>
                                          <p:spTgt spid="25"/>
                                        </p:tgtEl>
                                        <p:attrNameLst>
                                          <p:attrName>style.visibility</p:attrName>
                                        </p:attrNameLst>
                                      </p:cBhvr>
                                      <p:to>
                                        <p:strVal val="hidden"/>
                                      </p:to>
                                    </p:set>
                                  </p:childTnLst>
                                </p:cTn>
                              </p:par>
                              <p:par>
                                <p:cTn id="139" presetID="21" presetClass="entr" presetSubtype="1" fill="hold" grpId="10" nodeType="withEffect">
                                  <p:stCondLst>
                                    <p:cond delay="9000"/>
                                  </p:stCondLst>
                                  <p:childTnLst>
                                    <p:set>
                                      <p:cBhvr>
                                        <p:cTn id="140" dur="1" fill="hold">
                                          <p:stCondLst>
                                            <p:cond delay="0"/>
                                          </p:stCondLst>
                                        </p:cTn>
                                        <p:tgtEl>
                                          <p:spTgt spid="35"/>
                                        </p:tgtEl>
                                        <p:attrNameLst>
                                          <p:attrName>style.visibility</p:attrName>
                                        </p:attrNameLst>
                                      </p:cBhvr>
                                      <p:to>
                                        <p:strVal val="visible"/>
                                      </p:to>
                                    </p:set>
                                    <p:animEffect transition="in" filter="wheel(1)">
                                      <p:cBhvr>
                                        <p:cTn id="141" dur="1000"/>
                                        <p:tgtEl>
                                          <p:spTgt spid="35"/>
                                        </p:tgtEl>
                                      </p:cBhvr>
                                    </p:animEffect>
                                  </p:childTnLst>
                                  <p:subTnLst>
                                    <p:audio>
                                      <p:cMediaNode>
                                        <p:cTn display="0" masterRel="sameClick">
                                          <p:stCondLst>
                                            <p:cond evt="begin" delay="0">
                                              <p:tn val="139"/>
                                            </p:cond>
                                          </p:stCondLst>
                                          <p:endCondLst>
                                            <p:cond evt="onStopAudio" delay="0">
                                              <p:tgtEl>
                                                <p:sldTgt/>
                                              </p:tgtEl>
                                            </p:cond>
                                          </p:endCondLst>
                                        </p:cTn>
                                        <p:tgtEl>
                                          <p:sndTgt r:embed="rId4" name="coin.wav"/>
                                        </p:tgtEl>
                                      </p:cMediaNode>
                                    </p:audio>
                                  </p:subTnLst>
                                </p:cTn>
                              </p:par>
                              <p:par>
                                <p:cTn id="142" presetID="1" presetClass="entr" presetSubtype="0" fill="hold" grpId="1" nodeType="withEffect">
                                  <p:stCondLst>
                                    <p:cond delay="10000"/>
                                  </p:stCondLst>
                                  <p:childTnLst>
                                    <p:set>
                                      <p:cBhvr>
                                        <p:cTn id="143" dur="1" fill="hold">
                                          <p:stCondLst>
                                            <p:cond delay="0"/>
                                          </p:stCondLst>
                                        </p:cTn>
                                        <p:tgtEl>
                                          <p:spTgt spid="24"/>
                                        </p:tgtEl>
                                        <p:attrNameLst>
                                          <p:attrName>style.visibility</p:attrName>
                                        </p:attrNameLst>
                                      </p:cBhvr>
                                      <p:to>
                                        <p:strVal val="visible"/>
                                      </p:to>
                                    </p:set>
                                  </p:childTnLst>
                                </p:cTn>
                              </p:par>
                              <p:par>
                                <p:cTn id="144" presetID="1" presetClass="exit" presetSubtype="0" fill="hold" grpId="0" nodeType="withEffect">
                                  <p:stCondLst>
                                    <p:cond delay="11000"/>
                                  </p:stCondLst>
                                  <p:childTnLst>
                                    <p:set>
                                      <p:cBhvr>
                                        <p:cTn id="145" dur="1" fill="hold">
                                          <p:stCondLst>
                                            <p:cond delay="0"/>
                                          </p:stCondLst>
                                        </p:cTn>
                                        <p:tgtEl>
                                          <p:spTgt spid="24"/>
                                        </p:tgtEl>
                                        <p:attrNameLst>
                                          <p:attrName>style.visibility</p:attrName>
                                        </p:attrNameLst>
                                      </p:cBhvr>
                                      <p:to>
                                        <p:strVal val="hidden"/>
                                      </p:to>
                                    </p:set>
                                  </p:childTnLst>
                                </p:cTn>
                              </p:par>
                              <p:par>
                                <p:cTn id="146" presetID="21" presetClass="entr" presetSubtype="1" fill="hold" grpId="11" nodeType="withEffect">
                                  <p:stCondLst>
                                    <p:cond delay="10000"/>
                                  </p:stCondLst>
                                  <p:childTnLst>
                                    <p:set>
                                      <p:cBhvr>
                                        <p:cTn id="147" dur="1" fill="hold">
                                          <p:stCondLst>
                                            <p:cond delay="0"/>
                                          </p:stCondLst>
                                        </p:cTn>
                                        <p:tgtEl>
                                          <p:spTgt spid="35"/>
                                        </p:tgtEl>
                                        <p:attrNameLst>
                                          <p:attrName>style.visibility</p:attrName>
                                        </p:attrNameLst>
                                      </p:cBhvr>
                                      <p:to>
                                        <p:strVal val="visible"/>
                                      </p:to>
                                    </p:set>
                                    <p:animEffect transition="in" filter="wheel(1)">
                                      <p:cBhvr>
                                        <p:cTn id="148" dur="1000"/>
                                        <p:tgtEl>
                                          <p:spTgt spid="35"/>
                                        </p:tgtEl>
                                      </p:cBhvr>
                                    </p:animEffect>
                                  </p:childTnLst>
                                  <p:subTnLst>
                                    <p:audio>
                                      <p:cMediaNode>
                                        <p:cTn display="0" masterRel="sameClick">
                                          <p:stCondLst>
                                            <p:cond evt="begin" delay="0">
                                              <p:tn val="146"/>
                                            </p:cond>
                                          </p:stCondLst>
                                          <p:endCondLst>
                                            <p:cond evt="onStopAudio" delay="0">
                                              <p:tgtEl>
                                                <p:sldTgt/>
                                              </p:tgtEl>
                                            </p:cond>
                                          </p:endCondLst>
                                        </p:cTn>
                                        <p:tgtEl>
                                          <p:sndTgt r:embed="rId4" name="coin.wav"/>
                                        </p:tgtEl>
                                      </p:cMediaNode>
                                    </p:audio>
                                  </p:subTnLst>
                                </p:cTn>
                              </p:par>
                              <p:par>
                                <p:cTn id="149" presetID="1" presetClass="entr" presetSubtype="0" fill="hold" grpId="1" nodeType="withEffect">
                                  <p:stCondLst>
                                    <p:cond delay="11000"/>
                                  </p:stCondLst>
                                  <p:childTnLst>
                                    <p:set>
                                      <p:cBhvr>
                                        <p:cTn id="150" dur="1" fill="hold">
                                          <p:stCondLst>
                                            <p:cond delay="0"/>
                                          </p:stCondLst>
                                        </p:cTn>
                                        <p:tgtEl>
                                          <p:spTgt spid="23"/>
                                        </p:tgtEl>
                                        <p:attrNameLst>
                                          <p:attrName>style.visibility</p:attrName>
                                        </p:attrNameLst>
                                      </p:cBhvr>
                                      <p:to>
                                        <p:strVal val="visible"/>
                                      </p:to>
                                    </p:set>
                                  </p:childTnLst>
                                </p:cTn>
                              </p:par>
                              <p:par>
                                <p:cTn id="151" presetID="1" presetClass="exit" presetSubtype="0" fill="hold" grpId="0" nodeType="withEffect">
                                  <p:stCondLst>
                                    <p:cond delay="12000"/>
                                  </p:stCondLst>
                                  <p:childTnLst>
                                    <p:set>
                                      <p:cBhvr>
                                        <p:cTn id="152" dur="1" fill="hold">
                                          <p:stCondLst>
                                            <p:cond delay="0"/>
                                          </p:stCondLst>
                                        </p:cTn>
                                        <p:tgtEl>
                                          <p:spTgt spid="23"/>
                                        </p:tgtEl>
                                        <p:attrNameLst>
                                          <p:attrName>style.visibility</p:attrName>
                                        </p:attrNameLst>
                                      </p:cBhvr>
                                      <p:to>
                                        <p:strVal val="hidden"/>
                                      </p:to>
                                    </p:set>
                                  </p:childTnLst>
                                </p:cTn>
                              </p:par>
                              <p:par>
                                <p:cTn id="153" presetID="21" presetClass="entr" presetSubtype="1" fill="hold" grpId="12" nodeType="withEffect">
                                  <p:stCondLst>
                                    <p:cond delay="11000"/>
                                  </p:stCondLst>
                                  <p:childTnLst>
                                    <p:set>
                                      <p:cBhvr>
                                        <p:cTn id="154" dur="1" fill="hold">
                                          <p:stCondLst>
                                            <p:cond delay="0"/>
                                          </p:stCondLst>
                                        </p:cTn>
                                        <p:tgtEl>
                                          <p:spTgt spid="35"/>
                                        </p:tgtEl>
                                        <p:attrNameLst>
                                          <p:attrName>style.visibility</p:attrName>
                                        </p:attrNameLst>
                                      </p:cBhvr>
                                      <p:to>
                                        <p:strVal val="visible"/>
                                      </p:to>
                                    </p:set>
                                    <p:animEffect transition="in" filter="wheel(1)">
                                      <p:cBhvr>
                                        <p:cTn id="155" dur="1000"/>
                                        <p:tgtEl>
                                          <p:spTgt spid="35"/>
                                        </p:tgtEl>
                                      </p:cBhvr>
                                    </p:animEffect>
                                  </p:childTnLst>
                                  <p:subTnLst>
                                    <p:audio>
                                      <p:cMediaNode>
                                        <p:cTn display="0" masterRel="sameClick">
                                          <p:stCondLst>
                                            <p:cond evt="begin" delay="0">
                                              <p:tn val="153"/>
                                            </p:cond>
                                          </p:stCondLst>
                                          <p:endCondLst>
                                            <p:cond evt="onStopAudio" delay="0">
                                              <p:tgtEl>
                                                <p:sldTgt/>
                                              </p:tgtEl>
                                            </p:cond>
                                          </p:endCondLst>
                                        </p:cTn>
                                        <p:tgtEl>
                                          <p:sndTgt r:embed="rId4" name="coin.wav"/>
                                        </p:tgtEl>
                                      </p:cMediaNode>
                                    </p:audio>
                                  </p:subTnLst>
                                </p:cTn>
                              </p:par>
                              <p:par>
                                <p:cTn id="156" presetID="1" presetClass="entr" presetSubtype="0" fill="hold" grpId="1" nodeType="withEffect">
                                  <p:stCondLst>
                                    <p:cond delay="12000"/>
                                  </p:stCondLst>
                                  <p:childTnLst>
                                    <p:set>
                                      <p:cBhvr>
                                        <p:cTn id="157" dur="1" fill="hold">
                                          <p:stCondLst>
                                            <p:cond delay="0"/>
                                          </p:stCondLst>
                                        </p:cTn>
                                        <p:tgtEl>
                                          <p:spTgt spid="22"/>
                                        </p:tgtEl>
                                        <p:attrNameLst>
                                          <p:attrName>style.visibility</p:attrName>
                                        </p:attrNameLst>
                                      </p:cBhvr>
                                      <p:to>
                                        <p:strVal val="visible"/>
                                      </p:to>
                                    </p:set>
                                  </p:childTnLst>
                                </p:cTn>
                              </p:par>
                              <p:par>
                                <p:cTn id="158" presetID="1" presetClass="exit" presetSubtype="0" fill="hold" grpId="0" nodeType="withEffect">
                                  <p:stCondLst>
                                    <p:cond delay="13000"/>
                                  </p:stCondLst>
                                  <p:childTnLst>
                                    <p:set>
                                      <p:cBhvr>
                                        <p:cTn id="159" dur="1" fill="hold">
                                          <p:stCondLst>
                                            <p:cond delay="0"/>
                                          </p:stCondLst>
                                        </p:cTn>
                                        <p:tgtEl>
                                          <p:spTgt spid="22"/>
                                        </p:tgtEl>
                                        <p:attrNameLst>
                                          <p:attrName>style.visibility</p:attrName>
                                        </p:attrNameLst>
                                      </p:cBhvr>
                                      <p:to>
                                        <p:strVal val="hidden"/>
                                      </p:to>
                                    </p:set>
                                  </p:childTnLst>
                                </p:cTn>
                              </p:par>
                              <p:par>
                                <p:cTn id="160" presetID="21" presetClass="entr" presetSubtype="1" fill="hold" grpId="13" nodeType="withEffect">
                                  <p:stCondLst>
                                    <p:cond delay="12000"/>
                                  </p:stCondLst>
                                  <p:childTnLst>
                                    <p:set>
                                      <p:cBhvr>
                                        <p:cTn id="161" dur="1" fill="hold">
                                          <p:stCondLst>
                                            <p:cond delay="0"/>
                                          </p:stCondLst>
                                        </p:cTn>
                                        <p:tgtEl>
                                          <p:spTgt spid="35"/>
                                        </p:tgtEl>
                                        <p:attrNameLst>
                                          <p:attrName>style.visibility</p:attrName>
                                        </p:attrNameLst>
                                      </p:cBhvr>
                                      <p:to>
                                        <p:strVal val="visible"/>
                                      </p:to>
                                    </p:set>
                                    <p:animEffect transition="in" filter="wheel(1)">
                                      <p:cBhvr>
                                        <p:cTn id="162" dur="1000"/>
                                        <p:tgtEl>
                                          <p:spTgt spid="35"/>
                                        </p:tgtEl>
                                      </p:cBhvr>
                                    </p:animEffect>
                                  </p:childTnLst>
                                  <p:subTnLst>
                                    <p:audio>
                                      <p:cMediaNode>
                                        <p:cTn display="0" masterRel="sameClick">
                                          <p:stCondLst>
                                            <p:cond evt="begin" delay="0">
                                              <p:tn val="160"/>
                                            </p:cond>
                                          </p:stCondLst>
                                          <p:endCondLst>
                                            <p:cond evt="onStopAudio" delay="0">
                                              <p:tgtEl>
                                                <p:sldTgt/>
                                              </p:tgtEl>
                                            </p:cond>
                                          </p:endCondLst>
                                        </p:cTn>
                                        <p:tgtEl>
                                          <p:sndTgt r:embed="rId4" name="coin.wav"/>
                                        </p:tgtEl>
                                      </p:cMediaNode>
                                    </p:audio>
                                  </p:subTnLst>
                                </p:cTn>
                              </p:par>
                              <p:par>
                                <p:cTn id="163" presetID="1" presetClass="entr" presetSubtype="0" fill="hold" grpId="1" nodeType="withEffect">
                                  <p:stCondLst>
                                    <p:cond delay="13000"/>
                                  </p:stCondLst>
                                  <p:childTnLst>
                                    <p:set>
                                      <p:cBhvr>
                                        <p:cTn id="164" dur="1" fill="hold">
                                          <p:stCondLst>
                                            <p:cond delay="0"/>
                                          </p:stCondLst>
                                        </p:cTn>
                                        <p:tgtEl>
                                          <p:spTgt spid="21"/>
                                        </p:tgtEl>
                                        <p:attrNameLst>
                                          <p:attrName>style.visibility</p:attrName>
                                        </p:attrNameLst>
                                      </p:cBhvr>
                                      <p:to>
                                        <p:strVal val="visible"/>
                                      </p:to>
                                    </p:set>
                                  </p:childTnLst>
                                </p:cTn>
                              </p:par>
                              <p:par>
                                <p:cTn id="165" presetID="1" presetClass="exit" presetSubtype="0" fill="hold" grpId="0" nodeType="withEffect">
                                  <p:stCondLst>
                                    <p:cond delay="14000"/>
                                  </p:stCondLst>
                                  <p:childTnLst>
                                    <p:set>
                                      <p:cBhvr>
                                        <p:cTn id="166" dur="1" fill="hold">
                                          <p:stCondLst>
                                            <p:cond delay="0"/>
                                          </p:stCondLst>
                                        </p:cTn>
                                        <p:tgtEl>
                                          <p:spTgt spid="21"/>
                                        </p:tgtEl>
                                        <p:attrNameLst>
                                          <p:attrName>style.visibility</p:attrName>
                                        </p:attrNameLst>
                                      </p:cBhvr>
                                      <p:to>
                                        <p:strVal val="hidden"/>
                                      </p:to>
                                    </p:set>
                                  </p:childTnLst>
                                </p:cTn>
                              </p:par>
                              <p:par>
                                <p:cTn id="167" presetID="21" presetClass="entr" presetSubtype="1" fill="hold" grpId="14" nodeType="withEffect">
                                  <p:stCondLst>
                                    <p:cond delay="13000"/>
                                  </p:stCondLst>
                                  <p:childTnLst>
                                    <p:set>
                                      <p:cBhvr>
                                        <p:cTn id="168" dur="1" fill="hold">
                                          <p:stCondLst>
                                            <p:cond delay="0"/>
                                          </p:stCondLst>
                                        </p:cTn>
                                        <p:tgtEl>
                                          <p:spTgt spid="35"/>
                                        </p:tgtEl>
                                        <p:attrNameLst>
                                          <p:attrName>style.visibility</p:attrName>
                                        </p:attrNameLst>
                                      </p:cBhvr>
                                      <p:to>
                                        <p:strVal val="visible"/>
                                      </p:to>
                                    </p:set>
                                    <p:animEffect transition="in" filter="wheel(1)">
                                      <p:cBhvr>
                                        <p:cTn id="169" dur="1000"/>
                                        <p:tgtEl>
                                          <p:spTgt spid="35"/>
                                        </p:tgtEl>
                                      </p:cBhvr>
                                    </p:animEffect>
                                  </p:childTnLst>
                                  <p:subTnLst>
                                    <p:audio>
                                      <p:cMediaNode>
                                        <p:cTn display="0" masterRel="sameClick">
                                          <p:stCondLst>
                                            <p:cond evt="begin" delay="0">
                                              <p:tn val="167"/>
                                            </p:cond>
                                          </p:stCondLst>
                                          <p:endCondLst>
                                            <p:cond evt="onStopAudio" delay="0">
                                              <p:tgtEl>
                                                <p:sldTgt/>
                                              </p:tgtEl>
                                            </p:cond>
                                          </p:endCondLst>
                                        </p:cTn>
                                        <p:tgtEl>
                                          <p:sndTgt r:embed="rId4" name="coin.wav"/>
                                        </p:tgtEl>
                                      </p:cMediaNode>
                                    </p:audio>
                                  </p:subTnLst>
                                </p:cTn>
                              </p:par>
                              <p:par>
                                <p:cTn id="170" presetID="1" presetClass="entr" presetSubtype="0" fill="hold" grpId="1" nodeType="withEffect">
                                  <p:stCondLst>
                                    <p:cond delay="14000"/>
                                  </p:stCondLst>
                                  <p:childTnLst>
                                    <p:set>
                                      <p:cBhvr>
                                        <p:cTn id="171" dur="1" fill="hold">
                                          <p:stCondLst>
                                            <p:cond delay="0"/>
                                          </p:stCondLst>
                                        </p:cTn>
                                        <p:tgtEl>
                                          <p:spTgt spid="20"/>
                                        </p:tgtEl>
                                        <p:attrNameLst>
                                          <p:attrName>style.visibility</p:attrName>
                                        </p:attrNameLst>
                                      </p:cBhvr>
                                      <p:to>
                                        <p:strVal val="visible"/>
                                      </p:to>
                                    </p:set>
                                  </p:childTnLst>
                                </p:cTn>
                              </p:par>
                              <p:par>
                                <p:cTn id="172" presetID="1" presetClass="exit" presetSubtype="0" fill="hold" grpId="0" nodeType="withEffect">
                                  <p:stCondLst>
                                    <p:cond delay="15000"/>
                                  </p:stCondLst>
                                  <p:childTnLst>
                                    <p:set>
                                      <p:cBhvr>
                                        <p:cTn id="17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2"/>
                                            </p:cond>
                                          </p:stCondLst>
                                          <p:endCondLst>
                                            <p:cond evt="onStopAudio" delay="0">
                                              <p:tgtEl>
                                                <p:sldTgt/>
                                              </p:tgtEl>
                                            </p:cond>
                                          </p:endCondLst>
                                        </p:cTn>
                                        <p:tgtEl>
                                          <p:sndTgt r:embed="rId4" name="coin.wav"/>
                                        </p:tgtEl>
                                      </p:cMediaNode>
                                    </p:audio>
                                  </p:subTnLst>
                                </p:cTn>
                              </p:par>
                              <p:par>
                                <p:cTn id="174" presetID="21" presetClass="entr" presetSubtype="1" fill="hold" grpId="9" nodeType="withEffect">
                                  <p:stCondLst>
                                    <p:cond delay="14000"/>
                                  </p:stCondLst>
                                  <p:childTnLst>
                                    <p:set>
                                      <p:cBhvr>
                                        <p:cTn id="175" dur="1" fill="hold">
                                          <p:stCondLst>
                                            <p:cond delay="0"/>
                                          </p:stCondLst>
                                        </p:cTn>
                                        <p:tgtEl>
                                          <p:spTgt spid="35"/>
                                        </p:tgtEl>
                                        <p:attrNameLst>
                                          <p:attrName>style.visibility</p:attrName>
                                        </p:attrNameLst>
                                      </p:cBhvr>
                                      <p:to>
                                        <p:strVal val="visible"/>
                                      </p:to>
                                    </p:set>
                                    <p:animEffect transition="in" filter="wheel(1)">
                                      <p:cBhvr>
                                        <p:cTn id="176" dur="1000"/>
                                        <p:tgtEl>
                                          <p:spTgt spid="35"/>
                                        </p:tgtEl>
                                      </p:cBhvr>
                                    </p:animEffect>
                                  </p:childTnLst>
                                  <p:subTnLst>
                                    <p:audio>
                                      <p:cMediaNode vol="100000">
                                        <p:cTn display="0" masterRel="sameClick">
                                          <p:stCondLst>
                                            <p:cond evt="begin" delay="0">
                                              <p:tn val="174"/>
                                            </p:cond>
                                          </p:stCondLst>
                                          <p:endCondLst>
                                            <p:cond evt="onStopAudio" delay="0">
                                              <p:tgtEl>
                                                <p:sldTgt/>
                                              </p:tgtEl>
                                            </p:cond>
                                          </p:endCondLst>
                                        </p:cTn>
                                        <p:tgtEl>
                                          <p:sndTgt r:embed="rId4" name="coin.wav"/>
                                        </p:tgtEl>
                                      </p:cMediaNode>
                                    </p:audio>
                                  </p:subTnLst>
                                </p:cTn>
                              </p:par>
                              <p:par>
                                <p:cTn id="177" presetID="1" presetClass="entr" presetSubtype="0" fill="hold" grpId="1" nodeType="withEffect">
                                  <p:stCondLst>
                                    <p:cond delay="15000"/>
                                  </p:stCondLst>
                                  <p:childTnLst>
                                    <p:set>
                                      <p:cBhvr>
                                        <p:cTn id="17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7"/>
                                            </p:cond>
                                          </p:stCondLst>
                                          <p:endCondLst>
                                            <p:cond evt="onStopAudio" delay="0">
                                              <p:tgtEl>
                                                <p:sldTgt/>
                                              </p:tgtEl>
                                            </p:cond>
                                          </p:endCondLst>
                                        </p:cTn>
                                        <p:tgtEl>
                                          <p:sndTgt r:embed="rId5" name="cashreg.wav"/>
                                        </p:tgtEl>
                                      </p:cMediaNode>
                                    </p:audio>
                                  </p:subTnLst>
                                </p:cTn>
                              </p:par>
                              <p:par>
                                <p:cTn id="179" presetID="1" presetClass="exit" presetSubtype="0" fill="hold" grpId="0" nodeType="withEffect">
                                  <p:stCondLst>
                                    <p:cond delay="16000"/>
                                  </p:stCondLst>
                                  <p:childTnLst>
                                    <p:set>
                                      <p:cBhvr>
                                        <p:cTn id="180" dur="1" fill="hold">
                                          <p:stCondLst>
                                            <p:cond delay="0"/>
                                          </p:stCondLst>
                                        </p:cTn>
                                        <p:tgtEl>
                                          <p:spTgt spid="19"/>
                                        </p:tgtEl>
                                        <p:attrNameLst>
                                          <p:attrName>style.visibility</p:attrName>
                                        </p:attrNameLst>
                                      </p:cBhvr>
                                      <p:to>
                                        <p:strVal val="hidden"/>
                                      </p:to>
                                    </p:set>
                                  </p:childTnLst>
                                </p:cTn>
                              </p:par>
                              <p:par>
                                <p:cTn id="181" presetID="21" presetClass="entr" presetSubtype="1" fill="hold" grpId="0" nodeType="withEffect">
                                  <p:stCondLst>
                                    <p:cond delay="15000"/>
                                  </p:stCondLst>
                                  <p:childTnLst>
                                    <p:set>
                                      <p:cBhvr>
                                        <p:cTn id="182" dur="1" fill="hold">
                                          <p:stCondLst>
                                            <p:cond delay="0"/>
                                          </p:stCondLst>
                                        </p:cTn>
                                        <p:tgtEl>
                                          <p:spTgt spid="35"/>
                                        </p:tgtEl>
                                        <p:attrNameLst>
                                          <p:attrName>style.visibility</p:attrName>
                                        </p:attrNameLst>
                                      </p:cBhvr>
                                      <p:to>
                                        <p:strVal val="visible"/>
                                      </p:to>
                                    </p:set>
                                    <p:animEffect transition="in" filter="wheel(1)">
                                      <p:cBhvr>
                                        <p:cTn id="183" dur="1000"/>
                                        <p:tgtEl>
                                          <p:spTgt spid="35"/>
                                        </p:tgtEl>
                                      </p:cBhvr>
                                    </p:animEffect>
                                  </p:childTnLst>
                                  <p:subTnLst>
                                    <p:audio>
                                      <p:cMediaNode vol="100000">
                                        <p:cTn display="0" masterRel="sameClick">
                                          <p:stCondLst>
                                            <p:cond evt="begin" delay="0">
                                              <p:tn val="181"/>
                                            </p:cond>
                                          </p:stCondLst>
                                          <p:endCondLst>
                                            <p:cond evt="onStopAudio" delay="0">
                                              <p:tgtEl>
                                                <p:sldTgt/>
                                              </p:tgtEl>
                                            </p:cond>
                                          </p:endCondLst>
                                        </p:cTn>
                                        <p:tgtEl>
                                          <p:sndTgt r:embed="rId5" name="cashreg.wav"/>
                                        </p:tgtEl>
                                      </p:cMediaNode>
                                    </p:audio>
                                  </p:subTnLst>
                                </p:cTn>
                              </p:par>
                              <p:par>
                                <p:cTn id="184" presetID="1" presetClass="exit" presetSubtype="0" fill="hold" grpId="15" nodeType="withEffect">
                                  <p:stCondLst>
                                    <p:cond delay="16000"/>
                                  </p:stCondLst>
                                  <p:childTnLst>
                                    <p:set>
                                      <p:cBhvr>
                                        <p:cTn id="18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86" restart="whenNotActive" fill="hold" evtFilter="cancelBubble" nodeType="interactiveSeq">
                <p:stCondLst>
                  <p:cond evt="onClick" delay="0">
                    <p:tgtEl>
                      <p:spTgt spid="15"/>
                    </p:tgtEl>
                  </p:cond>
                </p:stCondLst>
                <p:endSync evt="end" delay="0">
                  <p:rtn val="all"/>
                </p:endSync>
                <p:childTnLst>
                  <p:par>
                    <p:cTn id="187" fill="hold">
                      <p:stCondLst>
                        <p:cond delay="0"/>
                      </p:stCondLst>
                      <p:childTnLst>
                        <p:par>
                          <p:cTn id="188" fill="hold">
                            <p:stCondLst>
                              <p:cond delay="0"/>
                            </p:stCondLst>
                            <p:childTnLst>
                              <p:par>
                                <p:cTn id="189" presetID="37" presetClass="exit" presetSubtype="0" fill="hold" grpId="1" nodeType="clickEffect">
                                  <p:stCondLst>
                                    <p:cond delay="0"/>
                                  </p:stCondLst>
                                  <p:childTnLst>
                                    <p:animEffect transition="out" filter="fade">
                                      <p:cBhvr>
                                        <p:cTn id="190" dur="1000"/>
                                        <p:tgtEl>
                                          <p:spTgt spid="38"/>
                                        </p:tgtEl>
                                      </p:cBhvr>
                                    </p:animEffect>
                                    <p:anim calcmode="lin" valueType="num">
                                      <p:cBhvr>
                                        <p:cTn id="191" dur="1000"/>
                                        <p:tgtEl>
                                          <p:spTgt spid="38"/>
                                        </p:tgtEl>
                                        <p:attrNameLst>
                                          <p:attrName>ppt_x</p:attrName>
                                        </p:attrNameLst>
                                      </p:cBhvr>
                                      <p:tavLst>
                                        <p:tav tm="0">
                                          <p:val>
                                            <p:strVal val="ppt_x"/>
                                          </p:val>
                                        </p:tav>
                                        <p:tav tm="100000">
                                          <p:val>
                                            <p:strVal val="ppt_x"/>
                                          </p:val>
                                        </p:tav>
                                      </p:tavLst>
                                    </p:anim>
                                    <p:anim calcmode="lin" valueType="num">
                                      <p:cBhvr>
                                        <p:cTn id="192" dur="100" decel="100000"/>
                                        <p:tgtEl>
                                          <p:spTgt spid="38"/>
                                        </p:tgtEl>
                                        <p:attrNameLst>
                                          <p:attrName>ppt_y</p:attrName>
                                        </p:attrNameLst>
                                      </p:cBhvr>
                                      <p:tavLst>
                                        <p:tav tm="0">
                                          <p:val>
                                            <p:strVal val="ppt_y"/>
                                          </p:val>
                                        </p:tav>
                                        <p:tav tm="100000">
                                          <p:val>
                                            <p:strVal val="ppt_y-.03"/>
                                          </p:val>
                                        </p:tav>
                                      </p:tavLst>
                                    </p:anim>
                                    <p:anim calcmode="lin" valueType="num">
                                      <p:cBhvr>
                                        <p:cTn id="193" dur="900" accel="100000">
                                          <p:stCondLst>
                                            <p:cond delay="100"/>
                                          </p:stCondLst>
                                        </p:cTn>
                                        <p:tgtEl>
                                          <p:spTgt spid="38"/>
                                        </p:tgtEl>
                                        <p:attrNameLst>
                                          <p:attrName>ppt_y</p:attrName>
                                        </p:attrNameLst>
                                      </p:cBhvr>
                                      <p:tavLst>
                                        <p:tav tm="0">
                                          <p:val>
                                            <p:strVal val="ppt_y"/>
                                          </p:val>
                                        </p:tav>
                                        <p:tav tm="100000">
                                          <p:val>
                                            <p:strVal val="ppt_y+1"/>
                                          </p:val>
                                        </p:tav>
                                      </p:tavLst>
                                    </p:anim>
                                    <p:set>
                                      <p:cBhvr>
                                        <p:cTn id="194" dur="1" fill="hold">
                                          <p:stCondLst>
                                            <p:cond delay="999"/>
                                          </p:stCondLst>
                                        </p:cTn>
                                        <p:tgtEl>
                                          <p:spTgt spid="38"/>
                                        </p:tgtEl>
                                        <p:attrNameLst>
                                          <p:attrName>style.visibility</p:attrName>
                                        </p:attrNameLst>
                                      </p:cBhvr>
                                      <p:to>
                                        <p:strVal val="hidden"/>
                                      </p:to>
                                    </p:set>
                                  </p:childTnLst>
                                </p:cTn>
                              </p:par>
                              <p:par>
                                <p:cTn id="195" presetID="37" presetClass="exit" presetSubtype="0" fill="hold" grpId="1" nodeType="withEffect">
                                  <p:stCondLst>
                                    <p:cond delay="0"/>
                                  </p:stCondLst>
                                  <p:childTnLst>
                                    <p:animEffect transition="out" filter="fade">
                                      <p:cBhvr>
                                        <p:cTn id="196" dur="1000"/>
                                        <p:tgtEl>
                                          <p:spTgt spid="44"/>
                                        </p:tgtEl>
                                      </p:cBhvr>
                                    </p:animEffect>
                                    <p:anim calcmode="lin" valueType="num">
                                      <p:cBhvr>
                                        <p:cTn id="197" dur="1000"/>
                                        <p:tgtEl>
                                          <p:spTgt spid="44"/>
                                        </p:tgtEl>
                                        <p:attrNameLst>
                                          <p:attrName>ppt_x</p:attrName>
                                        </p:attrNameLst>
                                      </p:cBhvr>
                                      <p:tavLst>
                                        <p:tav tm="0">
                                          <p:val>
                                            <p:strVal val="ppt_x"/>
                                          </p:val>
                                        </p:tav>
                                        <p:tav tm="100000">
                                          <p:val>
                                            <p:strVal val="ppt_x"/>
                                          </p:val>
                                        </p:tav>
                                      </p:tavLst>
                                    </p:anim>
                                    <p:anim calcmode="lin" valueType="num">
                                      <p:cBhvr>
                                        <p:cTn id="198" dur="100" decel="100000"/>
                                        <p:tgtEl>
                                          <p:spTgt spid="44"/>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4"/>
                                        </p:tgtEl>
                                        <p:attrNameLst>
                                          <p:attrName>ppt_y</p:attrName>
                                        </p:attrNameLst>
                                      </p:cBhvr>
                                      <p:tavLst>
                                        <p:tav tm="0">
                                          <p:val>
                                            <p:strVal val="ppt_y"/>
                                          </p:val>
                                        </p:tav>
                                        <p:tav tm="100000">
                                          <p:val>
                                            <p:strVal val="ppt_y+1"/>
                                          </p:val>
                                        </p:tav>
                                      </p:tavLst>
                                    </p:anim>
                                    <p:set>
                                      <p:cBhvr>
                                        <p:cTn id="200" dur="1" fill="hold">
                                          <p:stCondLst>
                                            <p:cond delay="999"/>
                                          </p:stCondLst>
                                        </p:cTn>
                                        <p:tgtEl>
                                          <p:spTgt spid="44"/>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0"/>
                                        </p:tgtEl>
                                      </p:cBhvr>
                                    </p:animEffect>
                                    <p:anim calcmode="lin" valueType="num">
                                      <p:cBhvr>
                                        <p:cTn id="203" dur="1000"/>
                                        <p:tgtEl>
                                          <p:spTgt spid="40"/>
                                        </p:tgtEl>
                                        <p:attrNameLst>
                                          <p:attrName>ppt_x</p:attrName>
                                        </p:attrNameLst>
                                      </p:cBhvr>
                                      <p:tavLst>
                                        <p:tav tm="0">
                                          <p:val>
                                            <p:strVal val="ppt_x"/>
                                          </p:val>
                                        </p:tav>
                                        <p:tav tm="100000">
                                          <p:val>
                                            <p:strVal val="ppt_x"/>
                                          </p:val>
                                        </p:tav>
                                      </p:tavLst>
                                    </p:anim>
                                    <p:anim calcmode="lin" valueType="num">
                                      <p:cBhvr>
                                        <p:cTn id="204" dur="100" decel="100000"/>
                                        <p:tgtEl>
                                          <p:spTgt spid="40"/>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0"/>
                                        </p:tgtEl>
                                        <p:attrNameLst>
                                          <p:attrName>ppt_y</p:attrName>
                                        </p:attrNameLst>
                                      </p:cBhvr>
                                      <p:tavLst>
                                        <p:tav tm="0">
                                          <p:val>
                                            <p:strVal val="ppt_y"/>
                                          </p:val>
                                        </p:tav>
                                        <p:tav tm="100000">
                                          <p:val>
                                            <p:strVal val="ppt_y+1"/>
                                          </p:val>
                                        </p:tav>
                                      </p:tavLst>
                                    </p:anim>
                                    <p:set>
                                      <p:cBhvr>
                                        <p:cTn id="206" dur="1" fill="hold">
                                          <p:stCondLst>
                                            <p:cond delay="999"/>
                                          </p:stCondLst>
                                        </p:cTn>
                                        <p:tgtEl>
                                          <p:spTgt spid="40"/>
                                        </p:tgtEl>
                                        <p:attrNameLst>
                                          <p:attrName>style.visibility</p:attrName>
                                        </p:attrNameLst>
                                      </p:cBhvr>
                                      <p:to>
                                        <p:strVal val="hidden"/>
                                      </p:to>
                                    </p:set>
                                  </p:childTnLst>
                                </p:cTn>
                              </p:par>
                              <p:par>
                                <p:cTn id="207" presetID="22" presetClass="emph" presetSubtype="0" fill="hold" grpId="1" nodeType="withEffect">
                                  <p:stCondLst>
                                    <p:cond delay="0"/>
                                  </p:stCondLst>
                                  <p:childTnLst>
                                    <p:animClr clrSpc="hsl" dir="cw">
                                      <p:cBhvr override="childStyle">
                                        <p:cTn id="208" dur="1000" fill="hold"/>
                                        <p:tgtEl>
                                          <p:spTgt spid="2"/>
                                        </p:tgtEl>
                                        <p:attrNameLst>
                                          <p:attrName>style.color</p:attrName>
                                        </p:attrNameLst>
                                      </p:cBhvr>
                                      <p:by>
                                        <p:hsl h="-7200000" s="0" l="0"/>
                                      </p:by>
                                    </p:animClr>
                                    <p:animClr clrSpc="hsl" dir="cw">
                                      <p:cBhvr>
                                        <p:cTn id="209" dur="1000" fill="hold"/>
                                        <p:tgtEl>
                                          <p:spTgt spid="2"/>
                                        </p:tgtEl>
                                        <p:attrNameLst>
                                          <p:attrName>fillcolor</p:attrName>
                                        </p:attrNameLst>
                                      </p:cBhvr>
                                      <p:by>
                                        <p:hsl h="-7200000" s="0" l="0"/>
                                      </p:by>
                                    </p:animClr>
                                    <p:animClr clrSpc="hsl" dir="cw">
                                      <p:cBhvr>
                                        <p:cTn id="210" dur="1000" fill="hold"/>
                                        <p:tgtEl>
                                          <p:spTgt spid="2"/>
                                        </p:tgtEl>
                                        <p:attrNameLst>
                                          <p:attrName>stroke.color</p:attrName>
                                        </p:attrNameLst>
                                      </p:cBhvr>
                                      <p:by>
                                        <p:hsl h="-7200000" s="0" l="0"/>
                                      </p:by>
                                    </p:animClr>
                                    <p:set>
                                      <p:cBhvr>
                                        <p:cTn id="211" dur="1000" fill="hold"/>
                                        <p:tgtEl>
                                          <p:spTgt spid="2"/>
                                        </p:tgtEl>
                                        <p:attrNameLst>
                                          <p:attrName>fill.type</p:attrName>
                                        </p:attrNameLst>
                                      </p:cBhvr>
                                      <p:to>
                                        <p:strVal val="solid"/>
                                      </p:to>
                                    </p:set>
                                  </p:childTnLst>
                                  <p:subTnLst>
                                    <p:audio>
                                      <p:cMediaNode vol="100000">
                                        <p:cTn display="0" masterRel="sameClick">
                                          <p:stCondLst>
                                            <p:cond evt="begin" delay="0">
                                              <p:tn val="207"/>
                                            </p:cond>
                                          </p:stCondLst>
                                          <p:endCondLst>
                                            <p:cond evt="onStopAudio" delay="0">
                                              <p:tgtEl>
                                                <p:sldTgt/>
                                              </p:tgtEl>
                                            </p:cond>
                                          </p:endCondLst>
                                        </p:cTn>
                                        <p:tgtEl>
                                          <p:sndTgt r:embed="rId5" name="cashreg.wav"/>
                                        </p:tgtEl>
                                      </p:cMediaNode>
                                    </p:audio>
                                  </p:subTnLst>
                                </p:cTn>
                              </p:par>
                              <p:par>
                                <p:cTn id="212" presetID="22" presetClass="emph" presetSubtype="0" fill="hold" grpId="1" nodeType="withEffect">
                                  <p:stCondLst>
                                    <p:cond delay="0"/>
                                  </p:stCondLst>
                                  <p:childTnLst>
                                    <p:animClr clrSpc="hsl" dir="cw">
                                      <p:cBhvr override="childStyle">
                                        <p:cTn id="213" dur="1000" fill="hold"/>
                                        <p:tgtEl>
                                          <p:spTgt spid="42"/>
                                        </p:tgtEl>
                                        <p:attrNameLst>
                                          <p:attrName>style.color</p:attrName>
                                        </p:attrNameLst>
                                      </p:cBhvr>
                                      <p:by>
                                        <p:hsl h="-7200000" s="0" l="0"/>
                                      </p:by>
                                    </p:animClr>
                                    <p:animClr clrSpc="hsl" dir="cw">
                                      <p:cBhvr>
                                        <p:cTn id="214" dur="1000" fill="hold"/>
                                        <p:tgtEl>
                                          <p:spTgt spid="42"/>
                                        </p:tgtEl>
                                        <p:attrNameLst>
                                          <p:attrName>fillcolor</p:attrName>
                                        </p:attrNameLst>
                                      </p:cBhvr>
                                      <p:by>
                                        <p:hsl h="-7200000" s="0" l="0"/>
                                      </p:by>
                                    </p:animClr>
                                    <p:animClr clrSpc="hsl" dir="cw">
                                      <p:cBhvr>
                                        <p:cTn id="215" dur="1000" fill="hold"/>
                                        <p:tgtEl>
                                          <p:spTgt spid="42"/>
                                        </p:tgtEl>
                                        <p:attrNameLst>
                                          <p:attrName>stroke.color</p:attrName>
                                        </p:attrNameLst>
                                      </p:cBhvr>
                                      <p:by>
                                        <p:hsl h="-7200000" s="0" l="0"/>
                                      </p:by>
                                    </p:animClr>
                                    <p:set>
                                      <p:cBhvr>
                                        <p:cTn id="216" dur="1000" fill="hold"/>
                                        <p:tgtEl>
                                          <p:spTgt spid="42"/>
                                        </p:tgtEl>
                                        <p:attrNameLst>
                                          <p:attrName>fill.type</p:attrName>
                                        </p:attrNameLst>
                                      </p:cBhvr>
                                      <p:to>
                                        <p:strVal val="solid"/>
                                      </p:to>
                                    </p:set>
                                  </p:childTnLst>
                                  <p:subTnLst>
                                    <p:audio>
                                      <p:cMediaNode vol="100000">
                                        <p:cTn display="0" masterRel="sameClick">
                                          <p:stCondLst>
                                            <p:cond evt="begin" delay="0">
                                              <p:tn val="212"/>
                                            </p:cond>
                                          </p:stCondLst>
                                          <p:endCondLst>
                                            <p:cond evt="onStopAudio" delay="0">
                                              <p:tgtEl>
                                                <p:sldTgt/>
                                              </p:tgtEl>
                                            </p:cond>
                                          </p:endCondLst>
                                        </p:cTn>
                                        <p:tgtEl>
                                          <p:sndTgt r:embed="rId5" name="cashreg.wav"/>
                                        </p:tgtEl>
                                      </p:cMediaNode>
                                    </p:audio>
                                  </p:subTnLst>
                                </p:cTn>
                              </p:par>
                              <p:par>
                                <p:cTn id="217" presetID="22" presetClass="emph" presetSubtype="0" fill="hold" grpId="1" nodeType="withEffect">
                                  <p:stCondLst>
                                    <p:cond delay="0"/>
                                  </p:stCondLst>
                                  <p:childTnLst>
                                    <p:animClr clrSpc="hsl" dir="cw">
                                      <p:cBhvr override="childStyle">
                                        <p:cTn id="218" dur="1000" fill="hold"/>
                                        <p:tgtEl>
                                          <p:spTgt spid="4"/>
                                        </p:tgtEl>
                                        <p:attrNameLst>
                                          <p:attrName>style.color</p:attrName>
                                        </p:attrNameLst>
                                      </p:cBhvr>
                                      <p:by>
                                        <p:hsl h="-7200000" s="0" l="0"/>
                                      </p:by>
                                    </p:animClr>
                                    <p:animClr clrSpc="hsl" dir="cw">
                                      <p:cBhvr>
                                        <p:cTn id="219" dur="1000" fill="hold"/>
                                        <p:tgtEl>
                                          <p:spTgt spid="4"/>
                                        </p:tgtEl>
                                        <p:attrNameLst>
                                          <p:attrName>fillcolor</p:attrName>
                                        </p:attrNameLst>
                                      </p:cBhvr>
                                      <p:by>
                                        <p:hsl h="-7200000" s="0" l="0"/>
                                      </p:by>
                                    </p:animClr>
                                    <p:animClr clrSpc="hsl" dir="cw">
                                      <p:cBhvr>
                                        <p:cTn id="220" dur="1000" fill="hold"/>
                                        <p:tgtEl>
                                          <p:spTgt spid="4"/>
                                        </p:tgtEl>
                                        <p:attrNameLst>
                                          <p:attrName>stroke.color</p:attrName>
                                        </p:attrNameLst>
                                      </p:cBhvr>
                                      <p:by>
                                        <p:hsl h="-7200000" s="0" l="0"/>
                                      </p:by>
                                    </p:animClr>
                                    <p:set>
                                      <p:cBhvr>
                                        <p:cTn id="221" dur="1000" fill="hold"/>
                                        <p:tgtEl>
                                          <p:spTgt spid="4"/>
                                        </p:tgtEl>
                                        <p:attrNameLst>
                                          <p:attrName>fill.type</p:attrName>
                                        </p:attrNameLst>
                                      </p:cBhvr>
                                      <p:to>
                                        <p:strVal val="solid"/>
                                      </p:to>
                                    </p:set>
                                  </p:childTnLst>
                                  <p:subTnLst>
                                    <p:audio>
                                      <p:cMediaNode vol="100000">
                                        <p:cTn display="0" masterRel="sameClick">
                                          <p:stCondLst>
                                            <p:cond evt="begin" delay="0">
                                              <p:tn val="217"/>
                                            </p:cond>
                                          </p:stCondLst>
                                          <p:endCondLst>
                                            <p:cond evt="onStopAudio" delay="0">
                                              <p:tgtEl>
                                                <p:sldTgt/>
                                              </p:tgtEl>
                                            </p:cond>
                                          </p:endCondLst>
                                        </p:cTn>
                                        <p:tgtEl>
                                          <p:sndTgt r:embed="rId5" name="cashreg.wav"/>
                                        </p:tgtEl>
                                      </p:cMediaNode>
                                    </p:audio>
                                  </p:subTnLst>
                                </p:cTn>
                              </p:par>
                              <p:par>
                                <p:cTn id="222" presetID="37" presetClass="exit" presetSubtype="0" fill="hold" grpId="1" nodeType="withEffect">
                                  <p:stCondLst>
                                    <p:cond delay="0"/>
                                  </p:stCondLst>
                                  <p:childTnLst>
                                    <p:animEffect transition="out" filter="fade">
                                      <p:cBhvr>
                                        <p:cTn id="223" dur="1000"/>
                                        <p:tgtEl>
                                          <p:spTgt spid="36"/>
                                        </p:tgtEl>
                                      </p:cBhvr>
                                    </p:animEffect>
                                    <p:anim calcmode="lin" valueType="num">
                                      <p:cBhvr>
                                        <p:cTn id="224" dur="1000"/>
                                        <p:tgtEl>
                                          <p:spTgt spid="36"/>
                                        </p:tgtEl>
                                        <p:attrNameLst>
                                          <p:attrName>ppt_x</p:attrName>
                                        </p:attrNameLst>
                                      </p:cBhvr>
                                      <p:tavLst>
                                        <p:tav tm="0">
                                          <p:val>
                                            <p:strVal val="ppt_x"/>
                                          </p:val>
                                        </p:tav>
                                        <p:tav tm="100000">
                                          <p:val>
                                            <p:strVal val="ppt_x"/>
                                          </p:val>
                                        </p:tav>
                                      </p:tavLst>
                                    </p:anim>
                                    <p:anim calcmode="lin" valueType="num">
                                      <p:cBhvr>
                                        <p:cTn id="225" dur="100" decel="100000"/>
                                        <p:tgtEl>
                                          <p:spTgt spid="36"/>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6"/>
                                        </p:tgtEl>
                                        <p:attrNameLst>
                                          <p:attrName>ppt_y</p:attrName>
                                        </p:attrNameLst>
                                      </p:cBhvr>
                                      <p:tavLst>
                                        <p:tav tm="0">
                                          <p:val>
                                            <p:strVal val="ppt_y"/>
                                          </p:val>
                                        </p:tav>
                                        <p:tav tm="100000">
                                          <p:val>
                                            <p:strVal val="ppt_y+1"/>
                                          </p:val>
                                        </p:tav>
                                      </p:tavLst>
                                    </p:anim>
                                    <p:set>
                                      <p:cBhvr>
                                        <p:cTn id="227"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5"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3"/>
                                        </p:tgtEl>
                                      </p:cBhvr>
                                    </p:animEffect>
                                    <p:anim calcmode="lin" valueType="num">
                                      <p:cBhvr>
                                        <p:cTn id="230" dur="1000"/>
                                        <p:tgtEl>
                                          <p:spTgt spid="43"/>
                                        </p:tgtEl>
                                        <p:attrNameLst>
                                          <p:attrName>ppt_x</p:attrName>
                                        </p:attrNameLst>
                                      </p:cBhvr>
                                      <p:tavLst>
                                        <p:tav tm="0">
                                          <p:val>
                                            <p:strVal val="ppt_x"/>
                                          </p:val>
                                        </p:tav>
                                        <p:tav tm="100000">
                                          <p:val>
                                            <p:strVal val="ppt_x"/>
                                          </p:val>
                                        </p:tav>
                                      </p:tavLst>
                                    </p:anim>
                                    <p:anim calcmode="lin" valueType="num">
                                      <p:cBhvr>
                                        <p:cTn id="231" dur="100" decel="100000"/>
                                        <p:tgtEl>
                                          <p:spTgt spid="43"/>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3"/>
                                        </p:tgtEl>
                                        <p:attrNameLst>
                                          <p:attrName>ppt_y</p:attrName>
                                        </p:attrNameLst>
                                      </p:cBhvr>
                                      <p:tavLst>
                                        <p:tav tm="0">
                                          <p:val>
                                            <p:strVal val="ppt_y"/>
                                          </p:val>
                                        </p:tav>
                                        <p:tav tm="100000">
                                          <p:val>
                                            <p:strVal val="ppt_y+1"/>
                                          </p:val>
                                        </p:tav>
                                      </p:tavLst>
                                    </p:anim>
                                    <p:set>
                                      <p:cBhvr>
                                        <p:cTn id="233"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5"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39"/>
                                        </p:tgtEl>
                                      </p:cBhvr>
                                    </p:animEffect>
                                    <p:anim calcmode="lin" valueType="num">
                                      <p:cBhvr>
                                        <p:cTn id="236" dur="1000"/>
                                        <p:tgtEl>
                                          <p:spTgt spid="39"/>
                                        </p:tgtEl>
                                        <p:attrNameLst>
                                          <p:attrName>ppt_x</p:attrName>
                                        </p:attrNameLst>
                                      </p:cBhvr>
                                      <p:tavLst>
                                        <p:tav tm="0">
                                          <p:val>
                                            <p:strVal val="ppt_x"/>
                                          </p:val>
                                        </p:tav>
                                        <p:tav tm="100000">
                                          <p:val>
                                            <p:strVal val="ppt_x"/>
                                          </p:val>
                                        </p:tav>
                                      </p:tavLst>
                                    </p:anim>
                                    <p:anim calcmode="lin" valueType="num">
                                      <p:cBhvr>
                                        <p:cTn id="237" dur="100" decel="100000"/>
                                        <p:tgtEl>
                                          <p:spTgt spid="39"/>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39"/>
                                        </p:tgtEl>
                                        <p:attrNameLst>
                                          <p:attrName>ppt_y</p:attrName>
                                        </p:attrNameLst>
                                      </p:cBhvr>
                                      <p:tavLst>
                                        <p:tav tm="0">
                                          <p:val>
                                            <p:strVal val="ppt_y"/>
                                          </p:val>
                                        </p:tav>
                                        <p:tav tm="100000">
                                          <p:val>
                                            <p:strVal val="ppt_y+1"/>
                                          </p:val>
                                        </p:tav>
                                      </p:tavLst>
                                    </p:anim>
                                    <p:set>
                                      <p:cBhvr>
                                        <p:cTn id="239"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5"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7"/>
                                        </p:tgtEl>
                                      </p:cBhvr>
                                    </p:animEffect>
                                    <p:anim calcmode="lin" valueType="num">
                                      <p:cBhvr>
                                        <p:cTn id="242" dur="1000"/>
                                        <p:tgtEl>
                                          <p:spTgt spid="37"/>
                                        </p:tgtEl>
                                        <p:attrNameLst>
                                          <p:attrName>ppt_x</p:attrName>
                                        </p:attrNameLst>
                                      </p:cBhvr>
                                      <p:tavLst>
                                        <p:tav tm="0">
                                          <p:val>
                                            <p:strVal val="ppt_x"/>
                                          </p:val>
                                        </p:tav>
                                        <p:tav tm="100000">
                                          <p:val>
                                            <p:strVal val="ppt_x"/>
                                          </p:val>
                                        </p:tav>
                                      </p:tavLst>
                                    </p:anim>
                                    <p:anim calcmode="lin" valueType="num">
                                      <p:cBhvr>
                                        <p:cTn id="243" dur="100" decel="100000"/>
                                        <p:tgtEl>
                                          <p:spTgt spid="37"/>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7"/>
                                        </p:tgtEl>
                                        <p:attrNameLst>
                                          <p:attrName>ppt_y</p:attrName>
                                        </p:attrNameLst>
                                      </p:cBhvr>
                                      <p:tavLst>
                                        <p:tav tm="0">
                                          <p:val>
                                            <p:strVal val="ppt_y"/>
                                          </p:val>
                                        </p:tav>
                                        <p:tav tm="100000">
                                          <p:val>
                                            <p:strVal val="ppt_y+1"/>
                                          </p:val>
                                        </p:tav>
                                      </p:tavLst>
                                    </p:anim>
                                    <p:set>
                                      <p:cBhvr>
                                        <p:cTn id="245"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5"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45"/>
                                        </p:tgtEl>
                                      </p:cBhvr>
                                    </p:animEffect>
                                    <p:anim calcmode="lin" valueType="num">
                                      <p:cBhvr>
                                        <p:cTn id="248" dur="1000"/>
                                        <p:tgtEl>
                                          <p:spTgt spid="45"/>
                                        </p:tgtEl>
                                        <p:attrNameLst>
                                          <p:attrName>ppt_x</p:attrName>
                                        </p:attrNameLst>
                                      </p:cBhvr>
                                      <p:tavLst>
                                        <p:tav tm="0">
                                          <p:val>
                                            <p:strVal val="ppt_x"/>
                                          </p:val>
                                        </p:tav>
                                        <p:tav tm="100000">
                                          <p:val>
                                            <p:strVal val="ppt_x"/>
                                          </p:val>
                                        </p:tav>
                                      </p:tavLst>
                                    </p:anim>
                                    <p:anim calcmode="lin" valueType="num">
                                      <p:cBhvr>
                                        <p:cTn id="249" dur="100" decel="100000"/>
                                        <p:tgtEl>
                                          <p:spTgt spid="45"/>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45"/>
                                        </p:tgtEl>
                                        <p:attrNameLst>
                                          <p:attrName>ppt_y</p:attrName>
                                        </p:attrNameLst>
                                      </p:cBhvr>
                                      <p:tavLst>
                                        <p:tav tm="0">
                                          <p:val>
                                            <p:strVal val="ppt_y"/>
                                          </p:val>
                                        </p:tav>
                                        <p:tav tm="100000">
                                          <p:val>
                                            <p:strVal val="ppt_y+1"/>
                                          </p:val>
                                        </p:tav>
                                      </p:tavLst>
                                    </p:anim>
                                    <p:set>
                                      <p:cBhvr>
                                        <p:cTn id="251"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5"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1"/>
                                        </p:tgtEl>
                                      </p:cBhvr>
                                    </p:animEffect>
                                    <p:anim calcmode="lin" valueType="num">
                                      <p:cBhvr>
                                        <p:cTn id="254" dur="1000"/>
                                        <p:tgtEl>
                                          <p:spTgt spid="41"/>
                                        </p:tgtEl>
                                        <p:attrNameLst>
                                          <p:attrName>ppt_x</p:attrName>
                                        </p:attrNameLst>
                                      </p:cBhvr>
                                      <p:tavLst>
                                        <p:tav tm="0">
                                          <p:val>
                                            <p:strVal val="ppt_x"/>
                                          </p:val>
                                        </p:tav>
                                        <p:tav tm="100000">
                                          <p:val>
                                            <p:strVal val="ppt_x"/>
                                          </p:val>
                                        </p:tav>
                                      </p:tavLst>
                                    </p:anim>
                                    <p:anim calcmode="lin" valueType="num">
                                      <p:cBhvr>
                                        <p:cTn id="255" dur="100" decel="100000"/>
                                        <p:tgtEl>
                                          <p:spTgt spid="41"/>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1"/>
                                        </p:tgtEl>
                                        <p:attrNameLst>
                                          <p:attrName>ppt_y</p:attrName>
                                        </p:attrNameLst>
                                      </p:cBhvr>
                                      <p:tavLst>
                                        <p:tav tm="0">
                                          <p:val>
                                            <p:strVal val="ppt_y"/>
                                          </p:val>
                                        </p:tav>
                                        <p:tav tm="100000">
                                          <p:val>
                                            <p:strVal val="ppt_y+1"/>
                                          </p:val>
                                        </p:tav>
                                      </p:tavLst>
                                    </p:anim>
                                    <p:set>
                                      <p:cBhvr>
                                        <p:cTn id="257"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C900F2-A5CD-46D4-A49E-78511AA96C33}"/>
              </a:ext>
            </a:extLst>
          </p:cNvPr>
          <p:cNvSpPr txBox="1"/>
          <p:nvPr/>
        </p:nvSpPr>
        <p:spPr>
          <a:xfrm>
            <a:off x="409432" y="2136728"/>
            <a:ext cx="8526440" cy="2526141"/>
          </a:xfrm>
          <a:prstGeom prst="rect">
            <a:avLst/>
          </a:prstGeom>
          <a:noFill/>
        </p:spPr>
        <p:txBody>
          <a:bodyPr wrap="square" rtlCol="0">
            <a:spAutoFit/>
          </a:bodyPr>
          <a:lstStyle/>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20.1; 20.2; 20.4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34, 35</a:t>
            </a:r>
          </a:p>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III. Ý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bbon: Tilted Down 2">
            <a:extLst>
              <a:ext uri="{FF2B5EF4-FFF2-40B4-BE49-F238E27FC236}">
                <a16:creationId xmlns:a16="http://schemas.microsoft.com/office/drawing/2014/main" xmlns="" id="{7D7E31F8-3B54-4EC7-9983-4361E48BE353}"/>
              </a:ext>
            </a:extLst>
          </p:cNvPr>
          <p:cNvSpPr/>
          <p:nvPr/>
        </p:nvSpPr>
        <p:spPr>
          <a:xfrm>
            <a:off x="1403648" y="1133617"/>
            <a:ext cx="6624736" cy="655093"/>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spcBef>
                <a:spcPts val="450"/>
              </a:spcBef>
              <a:spcAft>
                <a:spcPts val="450"/>
              </a:spcAft>
              <a:defRPr/>
            </a:pPr>
            <a:r>
              <a:rPr lang="en-US" sz="21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tự học ở nhà</a:t>
            </a:r>
            <a:endParaRPr lang="en-US" sz="2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2884B72F-4B1A-4508-B66C-D9A26432A4A3}"/>
              </a:ext>
            </a:extLst>
          </p:cNvPr>
          <p:cNvPicPr>
            <a:picLocks noChangeAspect="1"/>
          </p:cNvPicPr>
          <p:nvPr/>
        </p:nvPicPr>
        <p:blipFill>
          <a:blip r:embed="rId2" cstate="print"/>
          <a:stretch>
            <a:fillRect/>
          </a:stretch>
        </p:blipFill>
        <p:spPr>
          <a:xfrm>
            <a:off x="170350" y="1658562"/>
            <a:ext cx="478166" cy="478166"/>
          </a:xfrm>
          <a:prstGeom prst="rect">
            <a:avLst/>
          </a:prstGeom>
        </p:spPr>
      </p:pic>
    </p:spTree>
    <p:extLst>
      <p:ext uri="{BB962C8B-B14F-4D97-AF65-F5344CB8AC3E}">
        <p14:creationId xmlns:p14="http://schemas.microsoft.com/office/powerpoint/2010/main" xmlns="" val="29651920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C900F2-A5CD-46D4-A49E-78511AA96C33}"/>
              </a:ext>
            </a:extLst>
          </p:cNvPr>
          <p:cNvSpPr txBox="1"/>
          <p:nvPr/>
        </p:nvSpPr>
        <p:spPr>
          <a:xfrm>
            <a:off x="409432" y="2136728"/>
            <a:ext cx="8526440" cy="2526141"/>
          </a:xfrm>
          <a:prstGeom prst="rect">
            <a:avLst/>
          </a:prstGeom>
          <a:noFill/>
        </p:spPr>
        <p:txBody>
          <a:bodyPr wrap="square" rtlCol="0">
            <a:spAutoFit/>
          </a:bodyPr>
          <a:lstStyle/>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20.1; 20.2; 20.4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34, 35</a:t>
            </a:r>
          </a:p>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85800">
              <a:lnSpc>
                <a:spcPct val="120000"/>
              </a:lnSpc>
              <a:spcBef>
                <a:spcPts val="450"/>
              </a:spcBef>
              <a:spcAft>
                <a:spcPts val="450"/>
              </a:spcAft>
              <a:defRPr/>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III. Ý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bbon: Tilted Down 2">
            <a:extLst>
              <a:ext uri="{FF2B5EF4-FFF2-40B4-BE49-F238E27FC236}">
                <a16:creationId xmlns:a16="http://schemas.microsoft.com/office/drawing/2014/main" xmlns="" id="{7D7E31F8-3B54-4EC7-9983-4361E48BE353}"/>
              </a:ext>
            </a:extLst>
          </p:cNvPr>
          <p:cNvSpPr/>
          <p:nvPr/>
        </p:nvSpPr>
        <p:spPr>
          <a:xfrm>
            <a:off x="899592" y="1003469"/>
            <a:ext cx="6984776" cy="655093"/>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spcBef>
                <a:spcPts val="450"/>
              </a:spcBef>
              <a:spcAft>
                <a:spcPts val="450"/>
              </a:spcAft>
              <a:defRPr/>
            </a:pP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2884B72F-4B1A-4508-B66C-D9A26432A4A3}"/>
              </a:ext>
            </a:extLst>
          </p:cNvPr>
          <p:cNvPicPr>
            <a:picLocks noChangeAspect="1"/>
          </p:cNvPicPr>
          <p:nvPr/>
        </p:nvPicPr>
        <p:blipFill>
          <a:blip r:embed="rId2" cstate="print"/>
          <a:stretch>
            <a:fillRect/>
          </a:stretch>
        </p:blipFill>
        <p:spPr>
          <a:xfrm>
            <a:off x="170350" y="1658562"/>
            <a:ext cx="478166" cy="478166"/>
          </a:xfrm>
          <a:prstGeom prst="rect">
            <a:avLst/>
          </a:prstGeom>
        </p:spPr>
      </p:pic>
      <p:pic>
        <p:nvPicPr>
          <p:cNvPr id="5" name="Picture 2" descr="Hình ảnh cảm ơn thầy cô đã lắng nghe để chèn vào Slide PowerPoi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16633"/>
            <a:ext cx="9144000" cy="67469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36054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4" name="Arrow: Right 3">
            <a:extLst>
              <a:ext uri="{FF2B5EF4-FFF2-40B4-BE49-F238E27FC236}">
                <a16:creationId xmlns:a16="http://schemas.microsoft.com/office/drawing/2014/main" xmlns="" id="{A989BFE7-CE4E-4C56-8580-36E4195B996F}"/>
              </a:ext>
            </a:extLst>
          </p:cNvPr>
          <p:cNvSpPr/>
          <p:nvPr/>
        </p:nvSpPr>
        <p:spPr>
          <a:xfrm>
            <a:off x="470277" y="1498639"/>
            <a:ext cx="1770081" cy="161676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Arrow: Right 6">
            <a:extLst>
              <a:ext uri="{FF2B5EF4-FFF2-40B4-BE49-F238E27FC236}">
                <a16:creationId xmlns:a16="http://schemas.microsoft.com/office/drawing/2014/main" xmlns="" id="{3DAED78D-BDD4-41BE-AF61-B26B64697C3D}"/>
              </a:ext>
            </a:extLst>
          </p:cNvPr>
          <p:cNvSpPr/>
          <p:nvPr/>
        </p:nvSpPr>
        <p:spPr>
          <a:xfrm>
            <a:off x="395537" y="3356992"/>
            <a:ext cx="1656183" cy="161676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nvPr>
        </p:nvGraphicFramePr>
        <p:xfrm>
          <a:off x="2051720" y="1441728"/>
          <a:ext cx="6096000" cy="51816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20000"/>
                    </a:ext>
                  </a:extLst>
                </a:gridCol>
              </a:tblGrid>
              <a:tr h="370840">
                <a:tc>
                  <a:txBody>
                    <a:bodyPr/>
                    <a:lstStyle/>
                    <a:p>
                      <a:r>
                        <a:rPr lang="en-US" sz="2800" dirty="0" smtClean="0">
                          <a:latin typeface="Times New Roman" pitchFamily="18" charset="0"/>
                          <a:cs typeface="Times New Roman" pitchFamily="18" charset="0"/>
                        </a:rPr>
                        <a:t>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Sự</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lên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tế</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bào</a:t>
                      </a:r>
                      <a:endParaRPr lang="vi-VN" sz="28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nvPr>
        </p:nvGraphicFramePr>
        <p:xfrm>
          <a:off x="2051720" y="2636912"/>
          <a:ext cx="6111227" cy="518160"/>
        </p:xfrm>
        <a:graphic>
          <a:graphicData uri="http://schemas.openxmlformats.org/drawingml/2006/table">
            <a:tbl>
              <a:tblPr firstRow="1" bandRow="1">
                <a:tableStyleId>{5940675A-B579-460E-94D1-54222C63F5DA}</a:tableStyleId>
              </a:tblPr>
              <a:tblGrid>
                <a:gridCol w="6111227">
                  <a:extLst>
                    <a:ext uri="{9D8B030D-6E8A-4147-A177-3AD203B41FA5}">
                      <a16:colId xmlns:a16="http://schemas.microsoft.com/office/drawing/2014/main" xmlns="" val="20000"/>
                    </a:ext>
                  </a:extLst>
                </a:gridCol>
              </a:tblGrid>
              <a:tr h="370840">
                <a:tc>
                  <a:txBody>
                    <a:bodyPr/>
                    <a:lstStyle/>
                    <a:p>
                      <a:r>
                        <a:rPr lang="en-US" sz="2800" dirty="0" smtClean="0">
                          <a:latin typeface="Times New Roman" pitchFamily="18" charset="0"/>
                          <a:cs typeface="Times New Roman" pitchFamily="18" charset="0"/>
                        </a:rPr>
                        <a:t>II. </a:t>
                      </a:r>
                      <a:r>
                        <a:rPr lang="en-US" sz="2800" dirty="0" err="1" smtClean="0">
                          <a:latin typeface="Times New Roman" pitchFamily="18" charset="0"/>
                          <a:cs typeface="Times New Roman" pitchFamily="18" charset="0"/>
                        </a:rPr>
                        <a:t>Sự</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sinh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sản</a:t>
                      </a:r>
                      <a:r>
                        <a:rPr lang="en-US" sz="2800" baseline="0" dirty="0" smtClean="0">
                          <a:latin typeface="Times New Roman" pitchFamily="18" charset="0"/>
                          <a:cs typeface="Times New Roman" pitchFamily="18" charset="0"/>
                        </a:rPr>
                        <a:t> ( </a:t>
                      </a:r>
                      <a:r>
                        <a:rPr lang="en-US" sz="2800" baseline="0" dirty="0" err="1" smtClean="0">
                          <a:latin typeface="Times New Roman" pitchFamily="18" charset="0"/>
                          <a:cs typeface="Times New Roman" pitchFamily="18" charset="0"/>
                        </a:rPr>
                        <a:t>phân</a:t>
                      </a:r>
                      <a:r>
                        <a:rPr lang="en-US" sz="2800" baseline="0" dirty="0" smtClean="0">
                          <a:latin typeface="Times New Roman" pitchFamily="18" charset="0"/>
                          <a:cs typeface="Times New Roman" pitchFamily="18" charset="0"/>
                        </a:rPr>
                        <a:t> chia )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tế</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bào</a:t>
                      </a:r>
                      <a:r>
                        <a:rPr lang="en-US" sz="2800" baseline="0" dirty="0" smtClean="0">
                          <a:latin typeface="Times New Roman" pitchFamily="18" charset="0"/>
                          <a:cs typeface="Times New Roman" pitchFamily="18" charset="0"/>
                        </a:rPr>
                        <a:t> </a:t>
                      </a:r>
                      <a:endParaRPr lang="vi-VN" sz="28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xmlns="" val="10000"/>
                  </a:ext>
                </a:extLst>
              </a:tr>
            </a:tbl>
          </a:graphicData>
        </a:graphic>
      </p:graphicFrame>
      <p:graphicFrame>
        <p:nvGraphicFramePr>
          <p:cNvPr id="10" name="Table 9"/>
          <p:cNvGraphicFramePr>
            <a:graphicFrameLocks noGrp="1"/>
          </p:cNvGraphicFramePr>
          <p:nvPr>
            <p:extLst/>
          </p:nvPr>
        </p:nvGraphicFramePr>
        <p:xfrm>
          <a:off x="2051720" y="3898241"/>
          <a:ext cx="6696744" cy="518160"/>
        </p:xfrm>
        <a:graphic>
          <a:graphicData uri="http://schemas.openxmlformats.org/drawingml/2006/table">
            <a:tbl>
              <a:tblPr firstRow="1" bandRow="1">
                <a:tableStyleId>{5940675A-B579-460E-94D1-54222C63F5DA}</a:tableStyleId>
              </a:tblPr>
              <a:tblGrid>
                <a:gridCol w="6696744">
                  <a:extLst>
                    <a:ext uri="{9D8B030D-6E8A-4147-A177-3AD203B41FA5}">
                      <a16:colId xmlns:a16="http://schemas.microsoft.com/office/drawing/2014/main" xmlns="" val="20000"/>
                    </a:ext>
                  </a:extLst>
                </a:gridCol>
              </a:tblGrid>
              <a:tr h="370840">
                <a:tc>
                  <a:txBody>
                    <a:bodyPr/>
                    <a:lstStyle/>
                    <a:p>
                      <a:r>
                        <a:rPr lang="en-US" sz="2800" dirty="0" smtClean="0">
                          <a:latin typeface="Times New Roman" pitchFamily="18" charset="0"/>
                          <a:cs typeface="Times New Roman" pitchFamily="18" charset="0"/>
                        </a:rPr>
                        <a:t>III. 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nghĩa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sự</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lên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và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sinh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tế</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bào</a:t>
                      </a:r>
                      <a:r>
                        <a:rPr lang="en-US" sz="2800" baseline="0" dirty="0" smtClean="0">
                          <a:latin typeface="Times New Roman" pitchFamily="18" charset="0"/>
                          <a:cs typeface="Times New Roman" pitchFamily="18" charset="0"/>
                        </a:rPr>
                        <a:t> </a:t>
                      </a:r>
                      <a:endParaRPr lang="vi-VN" sz="28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27439942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ÀI GIẢNG\ảnh sự lớn lên của tế bà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238" y="980728"/>
            <a:ext cx="9036496" cy="4320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62788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Rectangle 14">
            <a:extLst>
              <a:ext uri="{FF2B5EF4-FFF2-40B4-BE49-F238E27FC236}">
                <a16:creationId xmlns:a16="http://schemas.microsoft.com/office/drawing/2014/main" xmlns="" id="{BCAC4838-4F15-44D1-A5A2-EFBD55B36E7F}"/>
              </a:ext>
            </a:extLst>
          </p:cNvPr>
          <p:cNvSpPr/>
          <p:nvPr/>
        </p:nvSpPr>
        <p:spPr>
          <a:xfrm>
            <a:off x="755576" y="3124125"/>
            <a:ext cx="8026068" cy="1384995"/>
          </a:xfrm>
          <a:prstGeom prst="wedgeRectCallout">
            <a:avLst>
              <a:gd name="adj1" fmla="val -21647"/>
              <a:gd name="adj2" fmla="val 511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Nhờ</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bào</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lớn</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6E2DE14D-48B9-4B02-AAC1-F40D13228362}"/>
              </a:ext>
            </a:extLst>
          </p:cNvPr>
          <p:cNvSpPr txBox="1"/>
          <p:nvPr/>
        </p:nvSpPr>
        <p:spPr>
          <a:xfrm>
            <a:off x="755576" y="5387071"/>
            <a:ext cx="7920880"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Nhờ</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quá</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trao</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đổi</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kích</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thước</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khối</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lượng</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chúng</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tăng</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dần</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bào</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trưởng</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7030A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4" name="Down Arrow 3"/>
          <p:cNvSpPr/>
          <p:nvPr/>
        </p:nvSpPr>
        <p:spPr>
          <a:xfrm>
            <a:off x="4328220" y="4594983"/>
            <a:ext cx="492984" cy="706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2" descr="C:\Users\Admin\Desktop\BÀI GIẢNG\ảnh sự lớn lên của tế bà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8064" y="125891"/>
            <a:ext cx="8254416" cy="28710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89424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28A69FDC-ABBC-4A56-AAFC-8EBF2FA1AA44}"/>
              </a:ext>
            </a:extLst>
          </p:cNvPr>
          <p:cNvSpPr/>
          <p:nvPr/>
        </p:nvSpPr>
        <p:spPr>
          <a:xfrm>
            <a:off x="4572000" y="188640"/>
            <a:ext cx="4352165" cy="254462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bào</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lớn</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mãi</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Tại</a:t>
            </a:r>
            <a:r>
              <a:rPr kumimoji="0" lang="en-US" sz="2800" b="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sao</a:t>
            </a:r>
            <a:r>
              <a:rPr kumimoji="0" lang="en-US" sz="2800" b="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50DD15D-2C44-44F2-B477-E85469D7951F}"/>
              </a:ext>
            </a:extLst>
          </p:cNvPr>
          <p:cNvPicPr>
            <a:picLocks noChangeAspect="1"/>
          </p:cNvPicPr>
          <p:nvPr/>
        </p:nvPicPr>
        <p:blipFill>
          <a:blip r:embed="rId2"/>
          <a:stretch>
            <a:fillRect/>
          </a:stretch>
        </p:blipFill>
        <p:spPr>
          <a:xfrm>
            <a:off x="496568" y="332961"/>
            <a:ext cx="3929063" cy="2857500"/>
          </a:xfrm>
          <a:prstGeom prst="rect">
            <a:avLst/>
          </a:prstGeom>
        </p:spPr>
      </p:pic>
      <p:pic>
        <p:nvPicPr>
          <p:cNvPr id="5" name="Picture 4">
            <a:extLst>
              <a:ext uri="{FF2B5EF4-FFF2-40B4-BE49-F238E27FC236}">
                <a16:creationId xmlns:a16="http://schemas.microsoft.com/office/drawing/2014/main" xmlns="" id="{CEFF0BEB-32AB-46A8-95ED-B6E35F202740}"/>
              </a:ext>
            </a:extLst>
          </p:cNvPr>
          <p:cNvPicPr>
            <a:picLocks noChangeAspect="1"/>
          </p:cNvPicPr>
          <p:nvPr/>
        </p:nvPicPr>
        <p:blipFill>
          <a:blip r:embed="rId3"/>
          <a:stretch>
            <a:fillRect/>
          </a:stretch>
        </p:blipFill>
        <p:spPr>
          <a:xfrm>
            <a:off x="362312" y="3524250"/>
            <a:ext cx="3807619" cy="2762250"/>
          </a:xfrm>
          <a:prstGeom prst="rect">
            <a:avLst/>
          </a:prstGeom>
        </p:spPr>
      </p:pic>
      <p:sp>
        <p:nvSpPr>
          <p:cNvPr id="6" name="Arrow: Curved Right 5">
            <a:extLst>
              <a:ext uri="{FF2B5EF4-FFF2-40B4-BE49-F238E27FC236}">
                <a16:creationId xmlns:a16="http://schemas.microsoft.com/office/drawing/2014/main" xmlns="" id="{C7A21E46-7ADC-4844-B455-A8CFBEFB5679}"/>
              </a:ext>
            </a:extLst>
          </p:cNvPr>
          <p:cNvSpPr/>
          <p:nvPr/>
        </p:nvSpPr>
        <p:spPr>
          <a:xfrm>
            <a:off x="4681331" y="2395737"/>
            <a:ext cx="377687" cy="914400"/>
          </a:xfrm>
          <a:prstGeom prst="curvedRightArrow">
            <a:avLst/>
          </a:prstGeom>
          <a:solidFill>
            <a:srgbClr val="FFFF00"/>
          </a:solidFill>
          <a:ln>
            <a:solidFill>
              <a:srgbClr val="F94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7" name="Oval 6">
            <a:extLst>
              <a:ext uri="{FF2B5EF4-FFF2-40B4-BE49-F238E27FC236}">
                <a16:creationId xmlns:a16="http://schemas.microsoft.com/office/drawing/2014/main" xmlns="" id="{454B04F5-984D-4750-8DDA-5B1E7716552A}"/>
              </a:ext>
            </a:extLst>
          </p:cNvPr>
          <p:cNvSpPr/>
          <p:nvPr/>
        </p:nvSpPr>
        <p:spPr>
          <a:xfrm>
            <a:off x="4425631" y="2852937"/>
            <a:ext cx="4866564" cy="3773672"/>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C00000"/>
                </a:solidFill>
                <a:latin typeface="Times New Roman" panose="02020603050405020304" pitchFamily="18" charset="0"/>
                <a:ea typeface="Calibri" panose="020F0502020204030204" pitchFamily="34" charset="0"/>
                <a:cs typeface="Arial"/>
              </a:rPr>
              <a:t>Tế</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bào</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không</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lớn</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lên</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mãi</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được</a:t>
            </a:r>
            <a:r>
              <a:rPr lang="en-US" sz="2800" dirty="0" smtClean="0">
                <a:solidFill>
                  <a:srgbClr val="C00000"/>
                </a:solidFill>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Arial"/>
              </a:rPr>
              <a:t>Do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giới</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hạn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bởi</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màng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tế</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bào</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và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Calibri" panose="020F0502020204030204" pitchFamily="34" charset="0"/>
                <a:cs typeface="Arial"/>
              </a:rPr>
              <a:t>thành</a:t>
            </a:r>
            <a:r>
              <a:rPr lang="en-US" sz="2800" dirty="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tế</a:t>
            </a:r>
            <a:r>
              <a:rPr lang="en-US" sz="2800" dirty="0" smtClean="0">
                <a:solidFill>
                  <a:srgbClr val="C00000"/>
                </a:solidFill>
                <a:latin typeface="Times New Roman" panose="02020603050405020304" pitchFamily="18" charset="0"/>
                <a:ea typeface="Calibri" panose="020F0502020204030204" pitchFamily="34" charset="0"/>
                <a:cs typeface="Arial"/>
              </a:rPr>
              <a:t> </a:t>
            </a:r>
            <a:r>
              <a:rPr lang="en-US" sz="2800" dirty="0" err="1" smtClean="0">
                <a:solidFill>
                  <a:srgbClr val="C00000"/>
                </a:solidFill>
                <a:latin typeface="Times New Roman" panose="02020603050405020304" pitchFamily="18" charset="0"/>
                <a:ea typeface="Calibri" panose="020F0502020204030204" pitchFamily="34" charset="0"/>
                <a:cs typeface="Arial"/>
              </a:rPr>
              <a:t>bào</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(ở TBTV),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khi</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lớn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lên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đến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một</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kích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thước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nhất</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định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tế</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bào</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diễn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ra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sự</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Arial"/>
              </a:rPr>
              <a:t>phân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a:rPr>
              <a:t> chia</a:t>
            </a:r>
            <a:endParaRPr kumimoji="0" lang="en-US" sz="2800" b="0" i="0" u="none" strike="noStrike" kern="1200" cap="none" spc="0" normalizeH="0" baseline="0" noProof="0" dirty="0">
              <a:ln>
                <a:noFill/>
              </a:ln>
              <a:solidFill>
                <a:srgbClr val="C00000"/>
              </a:solidFill>
              <a:effectLst/>
              <a:uLnTx/>
              <a:uFillTx/>
              <a:latin typeface="Arial"/>
              <a:ea typeface="+mn-ea"/>
              <a:cs typeface="Arial"/>
            </a:endParaRPr>
          </a:p>
        </p:txBody>
      </p:sp>
    </p:spTree>
    <p:extLst>
      <p:ext uri="{BB962C8B-B14F-4D97-AF65-F5344CB8AC3E}">
        <p14:creationId xmlns:p14="http://schemas.microsoft.com/office/powerpoint/2010/main" xmlns="" val="33396803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910649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ài 20 Sự lớn lên và sinh sản của tế bào - KHTN lớp 6 [Kết nối tri thứ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68759"/>
            <a:ext cx="9144000" cy="31683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27506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ài 20 Sự lớn lên và sinh sản của tế bào - KHTN lớp 6 [Kết nối tri thứ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348880"/>
            <a:ext cx="9144000"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Admin\Desktop\BÀI GIẢNG\ảnh sự lớn lên của tế bào.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44624"/>
            <a:ext cx="8496944" cy="23042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95736" y="4509120"/>
            <a:ext cx="5688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THẢO LUẬN NHÓM ( </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5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phút</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4" name="TextBox 3"/>
          <p:cNvSpPr txBox="1"/>
          <p:nvPr/>
        </p:nvSpPr>
        <p:spPr>
          <a:xfrm>
            <a:off x="539552" y="5157192"/>
            <a:ext cx="7992888"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thì</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tế</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bào</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phân</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chia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Cơ</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thể</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chúng</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ta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gồm</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hàng</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tỉ</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tế</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bào</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nhờ</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quá</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trình</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32553022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861</TotalTime>
  <Words>1033</Words>
  <Application>Microsoft Office PowerPoint</Application>
  <PresentationFormat>On-screen Show (4:3)</PresentationFormat>
  <Paragraphs>201</Paragraphs>
  <Slides>23</Slides>
  <Notes>4</Notes>
  <HiddenSlides>0</HiddenSlides>
  <MMClips>1</MMClips>
  <ScaleCrop>false</ScaleCrop>
  <HeadingPairs>
    <vt:vector size="4" baseType="variant">
      <vt:variant>
        <vt:lpstr>Theme</vt:lpstr>
      </vt:variant>
      <vt:variant>
        <vt:i4>11</vt:i4>
      </vt:variant>
      <vt:variant>
        <vt:lpstr>Slide Titles</vt:lpstr>
      </vt:variant>
      <vt:variant>
        <vt:i4>23</vt:i4>
      </vt:variant>
    </vt:vector>
  </HeadingPairs>
  <TitlesOfParts>
    <vt:vector size="34" baseType="lpstr">
      <vt:lpstr>Office Theme</vt:lpstr>
      <vt:lpstr>14_Office Theme</vt:lpstr>
      <vt:lpstr>15_Office Theme</vt:lpstr>
      <vt:lpstr>16_Office Theme</vt:lpstr>
      <vt:lpstr>17_Office Theme</vt:lpstr>
      <vt:lpstr>18_Office Theme</vt:lpstr>
      <vt:lpstr>19_Office Theme</vt:lpstr>
      <vt:lpstr>Facet</vt:lpstr>
      <vt:lpstr>1_Default Design</vt:lpstr>
      <vt:lpstr>2_Default Design</vt:lpstr>
      <vt:lpstr>1_Facet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andongnhi</cp:lastModifiedBy>
  <cp:revision>40</cp:revision>
  <dcterms:created xsi:type="dcterms:W3CDTF">2022-11-20T14:53:00Z</dcterms:created>
  <dcterms:modified xsi:type="dcterms:W3CDTF">2025-12-23T09:00:48Z</dcterms:modified>
</cp:coreProperties>
</file>