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58" r:id="rId6"/>
    <p:sldId id="259" r:id="rId7"/>
    <p:sldId id="272" r:id="rId8"/>
    <p:sldId id="273" r:id="rId9"/>
    <p:sldId id="274" r:id="rId10"/>
    <p:sldId id="261" r:id="rId11"/>
    <p:sldId id="262" r:id="rId12"/>
    <p:sldId id="263" r:id="rId13"/>
    <p:sldId id="264" r:id="rId14"/>
    <p:sldId id="275" r:id="rId15"/>
    <p:sldId id="276" r:id="rId16"/>
    <p:sldId id="277" r:id="rId17"/>
    <p:sldId id="278" r:id="rId18"/>
    <p:sldId id="265" r:id="rId19"/>
    <p:sldId id="266" r:id="rId20"/>
    <p:sldId id="267" r:id="rId21"/>
    <p:sldId id="26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6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4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8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5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9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9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0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3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4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0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C9BF1-ADED-402F-8152-8551E6B2B97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9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gif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8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5419" y="1505118"/>
            <a:ext cx="6373348" cy="19261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500"/>
              </a:spcAft>
            </a:pPr>
            <a:r>
              <a:rPr lang="en-US" sz="5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0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5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17,18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500"/>
              </a:spcAft>
            </a:pPr>
            <a:r>
              <a:rPr lang="en-US" sz="5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 CHUNG</a:t>
            </a:r>
            <a:endParaRPr lang="en-US" sz="5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65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68" y="-211764"/>
            <a:ext cx="3773460" cy="3537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79" t="2455" b="1"/>
          <a:stretch/>
        </p:blipFill>
        <p:spPr>
          <a:xfrm>
            <a:off x="153886" y="3042927"/>
            <a:ext cx="10477328" cy="3815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2800" y="2052339"/>
            <a:ext cx="4650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hình có trục đối xứng là: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800" y="1557045"/>
            <a:ext cx="5641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hình nào có tâm đối xứng</a:t>
            </a:r>
          </a:p>
        </p:txBody>
      </p:sp>
    </p:spTree>
    <p:extLst>
      <p:ext uri="{BB962C8B-B14F-4D97-AF65-F5344CB8AC3E}">
        <p14:creationId xmlns:p14="http://schemas.microsoft.com/office/powerpoint/2010/main" val="408607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4" y="1064173"/>
            <a:ext cx="5927834" cy="5557344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5912069" y="772510"/>
            <a:ext cx="5470634" cy="2656490"/>
          </a:xfrm>
          <a:prstGeom prst="cloudCallout">
            <a:avLst>
              <a:gd name="adj1" fmla="val -65502"/>
              <a:gd name="adj2" fmla="val 61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Không có hình nào có tâm đối xứng!</a:t>
            </a:r>
          </a:p>
        </p:txBody>
      </p:sp>
    </p:spTree>
    <p:extLst>
      <p:ext uri="{BB962C8B-B14F-4D97-AF65-F5344CB8AC3E}">
        <p14:creationId xmlns:p14="http://schemas.microsoft.com/office/powerpoint/2010/main" val="34383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738" y="189215"/>
            <a:ext cx="11571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5.13. Vẽ các hình sau vào giấy kẻ ô vuông rồi vẽ thêm để được hình nhận đường thẳng d là trục đối xứng.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5233" y="1143322"/>
            <a:ext cx="8576572" cy="5355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9046" y="1096024"/>
            <a:ext cx="8729266" cy="542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0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738" y="189215"/>
            <a:ext cx="11571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5.14. Vẽ các hình sau vào giấy kẻ ô vuông rồi vẽ thêm để được hình nhận điểm O làm tâm đối xứng.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459" y="1345489"/>
            <a:ext cx="4967539" cy="492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059" y="1191851"/>
            <a:ext cx="5229900" cy="518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98D5FC8-9931-25AF-2FB5-45446EC6D1B7}"/>
              </a:ext>
            </a:extLst>
          </p:cNvPr>
          <p:cNvSpPr txBox="1"/>
          <p:nvPr/>
        </p:nvSpPr>
        <p:spPr>
          <a:xfrm>
            <a:off x="347212" y="629100"/>
            <a:ext cx="108412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5.16.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vẽ thêm vào mỗi hình dưới đây để được các hình có điểm O là tâm đối xứng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7047B1-2EE2-1323-005A-F552AD3C5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34" y="2015885"/>
            <a:ext cx="9406739" cy="337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640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77D061F5-9B07-A099-6991-BE48DCC75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69" y="1281561"/>
            <a:ext cx="11500729" cy="42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06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0310E1A-E1E0-5BD2-E6F2-AABFE79EA62A}"/>
              </a:ext>
            </a:extLst>
          </p:cNvPr>
          <p:cNvSpPr txBox="1"/>
          <p:nvPr/>
        </p:nvSpPr>
        <p:spPr>
          <a:xfrm>
            <a:off x="640510" y="412962"/>
            <a:ext cx="107894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Em hãy hoàn thiện nốt Hình 5.13 để được một hình có điểm O là tâm đối xứng và đồng thời hình đó có trục đối </a:t>
            </a:r>
            <a:r>
              <a:rPr lang="en-US" sz="2400" dirty="0" err="1">
                <a:latin typeface="+mj-lt"/>
              </a:rPr>
              <a:t>xứng</a:t>
            </a:r>
            <a:endParaRPr lang="vi-VN" sz="2400" dirty="0">
              <a:latin typeface="+mj-lt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1C830144-7ABE-A672-3C7C-2D60D6158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071" y="1706323"/>
            <a:ext cx="8524944" cy="370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78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5BAEAAB-822B-8F9E-0053-3F5EA1C3D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058" y="831731"/>
            <a:ext cx="8329883" cy="544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5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738" y="189215"/>
            <a:ext cx="115718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5.16. Hình gấp khúc dưới đây gồm 4 đoạn thẳng có độ dài bằng 1cm. Em hãy vẽ thêm một đường gấp khúc dài 8cm để được hình có cả trục đối xứng và tâm đối xứng.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507" y="1574210"/>
            <a:ext cx="4596141" cy="45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1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9BBAB7"/>
              </a:clrFrom>
              <a:clrTo>
                <a:srgbClr val="9BBA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8" y="3463980"/>
            <a:ext cx="2747410" cy="2771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E6FFFE"/>
              </a:clrFrom>
              <a:clrTo>
                <a:srgbClr val="E6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6019" y="3463979"/>
            <a:ext cx="2747410" cy="2735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301" y="3523966"/>
            <a:ext cx="2723416" cy="2711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656" y="3559958"/>
            <a:ext cx="2711418" cy="2675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C6FAF4"/>
              </a:clrFrom>
              <a:clrTo>
                <a:srgbClr val="C6FA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7046" y="592848"/>
            <a:ext cx="2641218" cy="26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78401"/>
            <a:ext cx="11571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nào dưới đây có trục đối xứng? Tâm đối xứng? Hãy chỉ rõ trục đối xứng, tâm đối xứng (nếu có) của nó.</a:t>
            </a:r>
            <a:endParaRPr lang="en-US" sz="2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41" y="1811016"/>
            <a:ext cx="11702517" cy="32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4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6410" y="71189"/>
            <a:ext cx="6096000" cy="662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35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thể em chưa biết:</a:t>
            </a:r>
            <a:endParaRPr lang="en-US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47584" y="0"/>
            <a:ext cx="1944414" cy="1576552"/>
          </a:xfrm>
          <a:prstGeom prst="rect">
            <a:avLst/>
          </a:prstGeom>
        </p:spPr>
      </p:pic>
      <p:pic>
        <p:nvPicPr>
          <p:cNvPr id="1026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5" y="1612838"/>
            <a:ext cx="2517193" cy="187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512" y="1531875"/>
            <a:ext cx="2013338" cy="193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688" y="1522349"/>
            <a:ext cx="2204626" cy="194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226" y="1477900"/>
            <a:ext cx="2086205" cy="19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3563" cy="14866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4736" y="944948"/>
            <a:ext cx="589725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Tính đối xứng trong thế giới tự nhiên: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4736" y="3410036"/>
            <a:ext cx="8159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Tính đối xứng trong nghệ thuật, kiến trúc, công nghệ:</a:t>
            </a:r>
            <a:endParaRPr lang="en-US" sz="2800"/>
          </a:p>
        </p:txBody>
      </p:sp>
      <p:pic>
        <p:nvPicPr>
          <p:cNvPr id="1030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92" y="4300195"/>
            <a:ext cx="1992065" cy="151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 t="1613" r="4314" b="1572"/>
          <a:stretch>
            <a:fillRect/>
          </a:stretch>
        </p:blipFill>
        <p:spPr bwMode="auto">
          <a:xfrm>
            <a:off x="446548" y="4111040"/>
            <a:ext cx="1686569" cy="17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" t="5063" r="851"/>
          <a:stretch>
            <a:fillRect/>
          </a:stretch>
        </p:blipFill>
        <p:spPr bwMode="auto">
          <a:xfrm>
            <a:off x="1917082" y="4142886"/>
            <a:ext cx="2033238" cy="171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86" y="4288221"/>
            <a:ext cx="1948140" cy="154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23" y="4300195"/>
            <a:ext cx="1855828" cy="152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3" r="1755"/>
          <a:stretch>
            <a:fillRect/>
          </a:stretch>
        </p:blipFill>
        <p:spPr bwMode="auto">
          <a:xfrm>
            <a:off x="9925351" y="4137458"/>
            <a:ext cx="1851500" cy="167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61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1380" y="299545"/>
            <a:ext cx="4335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VIỆC: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7365" y="1130542"/>
            <a:ext cx="9443545" cy="302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nl-NL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Ôn tập, ghi nhớ các kiến thức đã học về hình có tâm đối xứng, hình có trục đối xứng.</a:t>
            </a:r>
            <a:endParaRPr lang="en-US" sz="2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nl-NL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Xem lại các ví dụ, bài tập đã làm.</a:t>
            </a:r>
            <a:endParaRPr lang="en-US" sz="2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nl-NL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Làm các bài tập 5.13(hình a); 5.15/sgk/109.</a:t>
            </a:r>
            <a:endParaRPr lang="en-US" sz="2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nl-NL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cho nội dung tiết sau: BÀI TẬP CUỐI CHƯƠNG V.</a:t>
            </a:r>
            <a:endParaRPr lang="en-US" sz="2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56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0789" y="2175641"/>
            <a:ext cx="886492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>
                <a:solidFill>
                  <a:srgbClr val="FF0000"/>
                </a:solidFill>
                <a:latin typeface="Imprint MT Shadow" panose="04020605060303030202" pitchFamily="8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2631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78401"/>
            <a:ext cx="11571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có trục đối xứng:</a:t>
            </a:r>
            <a:endParaRPr lang="en-US" sz="2800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41" y="1811016"/>
            <a:ext cx="11702517" cy="32359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47" y="1821522"/>
            <a:ext cx="11702517" cy="3235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28" y="1340069"/>
            <a:ext cx="1097838" cy="1097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58" y="1254536"/>
            <a:ext cx="1097838" cy="1097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75" y="1220131"/>
            <a:ext cx="1097838" cy="1097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47" y="1821522"/>
            <a:ext cx="11702517" cy="3235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247" y="1821522"/>
            <a:ext cx="11702517" cy="32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5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41" y="1811016"/>
            <a:ext cx="11702517" cy="3235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28" y="1340069"/>
            <a:ext cx="1097838" cy="1097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58" y="1254536"/>
            <a:ext cx="1097838" cy="10978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5368" y="453076"/>
            <a:ext cx="11571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có tâm đối xứng:</a:t>
            </a:r>
            <a:endParaRPr lang="en-US" sz="28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47" y="1805756"/>
            <a:ext cx="11702517" cy="32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8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153" y="40560"/>
            <a:ext cx="11981553" cy="1709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8510" y="2159872"/>
            <a:ext cx="3638222" cy="4296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49970"/>
            <a:ext cx="12222771" cy="3369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59546"/>
            <a:ext cx="11926230" cy="34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0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78401"/>
            <a:ext cx="115718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5.11. Trong các hình dưới đây, em hãy chỉ ra:</a:t>
            </a:r>
          </a:p>
          <a:p>
            <a:pPr algn="just"/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a) Những hình có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tâm đối xứng?</a:t>
            </a:r>
          </a:p>
          <a:p>
            <a:pPr algn="just"/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Những hình có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trục đối xứng?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96" y="1763396"/>
            <a:ext cx="12152504" cy="37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8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7679"/>
            <a:ext cx="11571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5.11. </a:t>
            </a: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a) Những hình có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tâm đối xứng là: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96" y="1542674"/>
            <a:ext cx="12152504" cy="3740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92" y="1111786"/>
            <a:ext cx="1187669" cy="1154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" y="1453840"/>
            <a:ext cx="12302724" cy="395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78401"/>
            <a:ext cx="11571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5.11. b) </a:t>
            </a: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Những hình có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trục đối xứng là: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96" y="1416546"/>
            <a:ext cx="12152504" cy="3740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13" y="670347"/>
            <a:ext cx="1187669" cy="1154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73" y="723631"/>
            <a:ext cx="1187669" cy="1154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61" y="723631"/>
            <a:ext cx="1187669" cy="1154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11" y="670347"/>
            <a:ext cx="1187669" cy="1154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" y="1343478"/>
            <a:ext cx="12302724" cy="395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78401"/>
            <a:ext cx="11571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5.12. Trong các hình dưới đây ,</a:t>
            </a: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 hình nào có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trục đối xứng, </a:t>
            </a: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hình nào có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tâm đối xứng?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2008460"/>
            <a:ext cx="12148475" cy="29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7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403</Words>
  <Application>Microsoft Office PowerPoint</Application>
  <PresentationFormat>Màn hình rộng</PresentationFormat>
  <Paragraphs>28</Paragraphs>
  <Slides>22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Imprint MT Shadow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Thúy Hòa Bùi Thị</cp:lastModifiedBy>
  <cp:revision>26</cp:revision>
  <dcterms:created xsi:type="dcterms:W3CDTF">2021-07-12T08:06:25Z</dcterms:created>
  <dcterms:modified xsi:type="dcterms:W3CDTF">2025-12-11T00:18:42Z</dcterms:modified>
</cp:coreProperties>
</file>