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>
      <p:cViewPr varScale="1">
        <p:scale>
          <a:sx n="68" d="100"/>
          <a:sy n="68" d="100"/>
        </p:scale>
        <p:origin x="1264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image" Target="../media/image108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image" Target="../media/image136.pn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image" Target="../media/image108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image" Target="../media/image13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3F0D401-B765-4F9E-910D-454F3BD443D0}" type="doc">
      <dgm:prSet loTypeId="urn:microsoft.com/office/officeart/2005/8/layout/hierarchy3" loCatId="hierarchy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974638AA-BB66-47D6-B57E-1115E56FDAA9}">
      <dgm:prSet phldrT="[Text]" custT="1"/>
      <dgm:spPr/>
      <dgm:t>
        <a:bodyPr/>
        <a:lstStyle/>
        <a:p>
          <a:pPr algn="ctr"/>
          <a:r>
            <a:rPr lang="en-US" sz="28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Cách</a:t>
          </a:r>
          <a:r>
            <a: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</a:t>
          </a:r>
        </a:p>
      </dgm:t>
    </dgm:pt>
    <dgm:pt modelId="{595A1798-935D-4579-B22E-76836EDD64A6}" type="parTrans" cxnId="{842B2E0E-E798-4A98-9465-06BAF97A77C9}">
      <dgm:prSet/>
      <dgm:spPr/>
      <dgm:t>
        <a:bodyPr/>
        <a:lstStyle/>
        <a:p>
          <a:pPr algn="l"/>
          <a:endParaRPr lang="en-US"/>
        </a:p>
      </dgm:t>
    </dgm:pt>
    <dgm:pt modelId="{A1C7DEAC-EF66-409C-A527-1BD9FC3CE390}" type="sibTrans" cxnId="{842B2E0E-E798-4A98-9465-06BAF97A77C9}">
      <dgm:prSet/>
      <dgm:spPr/>
      <dgm:t>
        <a:bodyPr/>
        <a:lstStyle/>
        <a:p>
          <a:pPr algn="l"/>
          <a:endParaRPr lang="en-US"/>
        </a:p>
      </dgm:t>
    </dgm:pt>
    <dgm:pt modelId="{3AFF5BF1-7F13-456E-8C52-7EED5944CC75}">
      <dgm:prSet phldrT="[Text]" custT="1"/>
      <dgm:spPr/>
      <dgm:t>
        <a:bodyPr/>
        <a:lstStyle/>
        <a:p>
          <a:pPr algn="l"/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Chọn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quãng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đường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s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trước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đo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thời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gian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t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sau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852C26D-D0F6-4327-9BA9-F9F4BC39930C}" type="parTrans" cxnId="{BC91E0C5-7142-4EF5-BDD0-D522BDD39553}">
      <dgm:prSet/>
      <dgm:spPr/>
      <dgm:t>
        <a:bodyPr/>
        <a:lstStyle/>
        <a:p>
          <a:pPr algn="l"/>
          <a:endParaRPr lang="en-US"/>
        </a:p>
      </dgm:t>
    </dgm:pt>
    <dgm:pt modelId="{316B96CB-BA9D-4BF6-A783-BA54A52EADAF}" type="sibTrans" cxnId="{BC91E0C5-7142-4EF5-BDD0-D522BDD39553}">
      <dgm:prSet/>
      <dgm:spPr/>
      <dgm:t>
        <a:bodyPr/>
        <a:lstStyle/>
        <a:p>
          <a:pPr algn="l"/>
          <a:endParaRPr lang="en-US"/>
        </a:p>
      </dgm:t>
    </dgm:pt>
    <dgm:pt modelId="{FA16A659-4063-4331-B79C-63B02597F718}">
      <dgm:prSet phldrT="[Text]" custT="1"/>
      <dgm:spPr/>
      <dgm:t>
        <a:bodyPr/>
        <a:lstStyle/>
        <a:p>
          <a:pPr algn="ctr"/>
          <a:r>
            <a:rPr lang="en-US" sz="28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Cách</a:t>
          </a:r>
          <a:r>
            <a: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2</a:t>
          </a:r>
        </a:p>
      </dgm:t>
    </dgm:pt>
    <dgm:pt modelId="{965A123E-0DA1-41D7-9012-0F489AC70AA5}" type="parTrans" cxnId="{13978FF3-3C99-4B8D-A328-6FF8B79C2E24}">
      <dgm:prSet/>
      <dgm:spPr/>
      <dgm:t>
        <a:bodyPr/>
        <a:lstStyle/>
        <a:p>
          <a:pPr algn="l"/>
          <a:endParaRPr lang="en-US"/>
        </a:p>
      </dgm:t>
    </dgm:pt>
    <dgm:pt modelId="{D03D5FD0-34A1-4D79-A7AB-416A7F955F9D}" type="sibTrans" cxnId="{13978FF3-3C99-4B8D-A328-6FF8B79C2E24}">
      <dgm:prSet/>
      <dgm:spPr/>
      <dgm:t>
        <a:bodyPr/>
        <a:lstStyle/>
        <a:p>
          <a:pPr algn="l"/>
          <a:endParaRPr lang="en-US"/>
        </a:p>
      </dgm:t>
    </dgm:pt>
    <dgm:pt modelId="{533308FE-1860-4779-86DA-512C5FEC4981}">
      <dgm:prSet/>
      <dgm:spPr/>
      <dgm:t>
        <a:bodyPr/>
        <a:lstStyle/>
        <a:p>
          <a:pPr algn="l"/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Chọn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thời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gian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t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trước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đo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quãng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đường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s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sau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9431C17-1F56-47F4-A675-AD5A7C61D050}" type="parTrans" cxnId="{708952B8-4D6D-4224-B81B-D1A732C9E596}">
      <dgm:prSet/>
      <dgm:spPr/>
      <dgm:t>
        <a:bodyPr/>
        <a:lstStyle/>
        <a:p>
          <a:endParaRPr lang="en-US"/>
        </a:p>
      </dgm:t>
    </dgm:pt>
    <dgm:pt modelId="{1505FC34-DF9E-4081-9F42-8C1578C76FCD}" type="sibTrans" cxnId="{708952B8-4D6D-4224-B81B-D1A732C9E596}">
      <dgm:prSet/>
      <dgm:spPr/>
      <dgm:t>
        <a:bodyPr/>
        <a:lstStyle/>
        <a:p>
          <a:endParaRPr lang="en-US"/>
        </a:p>
      </dgm:t>
    </dgm:pt>
    <dgm:pt modelId="{7355C00F-E441-4204-8DDF-C18ED13BC1DA}" type="pres">
      <dgm:prSet presAssocID="{F3F0D401-B765-4F9E-910D-454F3BD443D0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7DBD216-1223-43F5-BCBA-E0B3A41E7AFF}" type="pres">
      <dgm:prSet presAssocID="{974638AA-BB66-47D6-B57E-1115E56FDAA9}" presName="root" presStyleCnt="0"/>
      <dgm:spPr/>
    </dgm:pt>
    <dgm:pt modelId="{EE3DFC67-DB91-4C85-8028-3226FB6D23D9}" type="pres">
      <dgm:prSet presAssocID="{974638AA-BB66-47D6-B57E-1115E56FDAA9}" presName="rootComposite" presStyleCnt="0"/>
      <dgm:spPr/>
    </dgm:pt>
    <dgm:pt modelId="{B0217D98-BE3D-4CDC-B20D-F3D34549ED1F}" type="pres">
      <dgm:prSet presAssocID="{974638AA-BB66-47D6-B57E-1115E56FDAA9}" presName="rootText" presStyleLbl="node1" presStyleIdx="0" presStyleCnt="2" custScaleX="148725"/>
      <dgm:spPr/>
    </dgm:pt>
    <dgm:pt modelId="{AC954941-9AB2-4038-A591-2D9EE3A596DC}" type="pres">
      <dgm:prSet presAssocID="{974638AA-BB66-47D6-B57E-1115E56FDAA9}" presName="rootConnector" presStyleLbl="node1" presStyleIdx="0" presStyleCnt="2"/>
      <dgm:spPr/>
    </dgm:pt>
    <dgm:pt modelId="{9C64F4AB-B236-4BCC-A328-B0C70D71D1DF}" type="pres">
      <dgm:prSet presAssocID="{974638AA-BB66-47D6-B57E-1115E56FDAA9}" presName="childShape" presStyleCnt="0"/>
      <dgm:spPr/>
    </dgm:pt>
    <dgm:pt modelId="{967BC983-F4BF-468C-A157-209DEDBBDDC5}" type="pres">
      <dgm:prSet presAssocID="{F852C26D-D0F6-4327-9BA9-F9F4BC39930C}" presName="Name13" presStyleLbl="parChTrans1D2" presStyleIdx="0" presStyleCnt="2"/>
      <dgm:spPr/>
    </dgm:pt>
    <dgm:pt modelId="{670D397D-5EEA-4330-B485-564C80788827}" type="pres">
      <dgm:prSet presAssocID="{3AFF5BF1-7F13-456E-8C52-7EED5944CC75}" presName="childText" presStyleLbl="bgAcc1" presStyleIdx="0" presStyleCnt="2" custScaleX="342211">
        <dgm:presLayoutVars>
          <dgm:bulletEnabled val="1"/>
        </dgm:presLayoutVars>
      </dgm:prSet>
      <dgm:spPr/>
    </dgm:pt>
    <dgm:pt modelId="{3A053085-7938-46D3-BE39-8369AB24D07E}" type="pres">
      <dgm:prSet presAssocID="{FA16A659-4063-4331-B79C-63B02597F718}" presName="root" presStyleCnt="0"/>
      <dgm:spPr/>
    </dgm:pt>
    <dgm:pt modelId="{6C7CDA75-25A0-4984-B953-62B304539FA5}" type="pres">
      <dgm:prSet presAssocID="{FA16A659-4063-4331-B79C-63B02597F718}" presName="rootComposite" presStyleCnt="0"/>
      <dgm:spPr/>
    </dgm:pt>
    <dgm:pt modelId="{4C7D425E-FCA6-4383-98DC-D29D8DA3347D}" type="pres">
      <dgm:prSet presAssocID="{FA16A659-4063-4331-B79C-63B02597F718}" presName="rootText" presStyleLbl="node1" presStyleIdx="1" presStyleCnt="2" custScaleX="149100"/>
      <dgm:spPr/>
    </dgm:pt>
    <dgm:pt modelId="{360A8F7E-081D-4E38-B57E-930107EF73AC}" type="pres">
      <dgm:prSet presAssocID="{FA16A659-4063-4331-B79C-63B02597F718}" presName="rootConnector" presStyleLbl="node1" presStyleIdx="1" presStyleCnt="2"/>
      <dgm:spPr/>
    </dgm:pt>
    <dgm:pt modelId="{7155B11B-FC95-49B7-9BAE-1A183536B791}" type="pres">
      <dgm:prSet presAssocID="{FA16A659-4063-4331-B79C-63B02597F718}" presName="childShape" presStyleCnt="0"/>
      <dgm:spPr/>
    </dgm:pt>
    <dgm:pt modelId="{29585C1A-7166-4878-97B3-37E829C257CD}" type="pres">
      <dgm:prSet presAssocID="{B9431C17-1F56-47F4-A675-AD5A7C61D050}" presName="Name13" presStyleLbl="parChTrans1D2" presStyleIdx="1" presStyleCnt="2"/>
      <dgm:spPr/>
    </dgm:pt>
    <dgm:pt modelId="{EF8D1433-94BD-4ABA-89FE-8E2B847E0D51}" type="pres">
      <dgm:prSet presAssocID="{533308FE-1860-4779-86DA-512C5FEC4981}" presName="childText" presStyleLbl="bgAcc1" presStyleIdx="1" presStyleCnt="2" custScaleX="304215">
        <dgm:presLayoutVars>
          <dgm:bulletEnabled val="1"/>
        </dgm:presLayoutVars>
      </dgm:prSet>
      <dgm:spPr/>
    </dgm:pt>
  </dgm:ptLst>
  <dgm:cxnLst>
    <dgm:cxn modelId="{842B2E0E-E798-4A98-9465-06BAF97A77C9}" srcId="{F3F0D401-B765-4F9E-910D-454F3BD443D0}" destId="{974638AA-BB66-47D6-B57E-1115E56FDAA9}" srcOrd="0" destOrd="0" parTransId="{595A1798-935D-4579-B22E-76836EDD64A6}" sibTransId="{A1C7DEAC-EF66-409C-A527-1BD9FC3CE390}"/>
    <dgm:cxn modelId="{00033825-592D-4254-B523-B1F805B032C1}" type="presOf" srcId="{F852C26D-D0F6-4327-9BA9-F9F4BC39930C}" destId="{967BC983-F4BF-468C-A157-209DEDBBDDC5}" srcOrd="0" destOrd="0" presId="urn:microsoft.com/office/officeart/2005/8/layout/hierarchy3"/>
    <dgm:cxn modelId="{11625B41-0780-4A27-8165-577EC92DFD15}" type="presOf" srcId="{974638AA-BB66-47D6-B57E-1115E56FDAA9}" destId="{AC954941-9AB2-4038-A591-2D9EE3A596DC}" srcOrd="1" destOrd="0" presId="urn:microsoft.com/office/officeart/2005/8/layout/hierarchy3"/>
    <dgm:cxn modelId="{8B592E4B-4762-4731-A823-17EF9708D0B3}" type="presOf" srcId="{3AFF5BF1-7F13-456E-8C52-7EED5944CC75}" destId="{670D397D-5EEA-4330-B485-564C80788827}" srcOrd="0" destOrd="0" presId="urn:microsoft.com/office/officeart/2005/8/layout/hierarchy3"/>
    <dgm:cxn modelId="{31A26976-55BC-4976-AA7A-636E9062C728}" type="presOf" srcId="{974638AA-BB66-47D6-B57E-1115E56FDAA9}" destId="{B0217D98-BE3D-4CDC-B20D-F3D34549ED1F}" srcOrd="0" destOrd="0" presId="urn:microsoft.com/office/officeart/2005/8/layout/hierarchy3"/>
    <dgm:cxn modelId="{A89DC689-0919-46D3-9011-CC670F057751}" type="presOf" srcId="{533308FE-1860-4779-86DA-512C5FEC4981}" destId="{EF8D1433-94BD-4ABA-89FE-8E2B847E0D51}" srcOrd="0" destOrd="0" presId="urn:microsoft.com/office/officeart/2005/8/layout/hierarchy3"/>
    <dgm:cxn modelId="{708952B8-4D6D-4224-B81B-D1A732C9E596}" srcId="{FA16A659-4063-4331-B79C-63B02597F718}" destId="{533308FE-1860-4779-86DA-512C5FEC4981}" srcOrd="0" destOrd="0" parTransId="{B9431C17-1F56-47F4-A675-AD5A7C61D050}" sibTransId="{1505FC34-DF9E-4081-9F42-8C1578C76FCD}"/>
    <dgm:cxn modelId="{B7B212BD-271E-407B-A7BE-9DD36EB300C2}" type="presOf" srcId="{B9431C17-1F56-47F4-A675-AD5A7C61D050}" destId="{29585C1A-7166-4878-97B3-37E829C257CD}" srcOrd="0" destOrd="0" presId="urn:microsoft.com/office/officeart/2005/8/layout/hierarchy3"/>
    <dgm:cxn modelId="{43B547BF-D74A-4883-AB1D-C7C69BB23F1E}" type="presOf" srcId="{FA16A659-4063-4331-B79C-63B02597F718}" destId="{360A8F7E-081D-4E38-B57E-930107EF73AC}" srcOrd="1" destOrd="0" presId="urn:microsoft.com/office/officeart/2005/8/layout/hierarchy3"/>
    <dgm:cxn modelId="{BC91E0C5-7142-4EF5-BDD0-D522BDD39553}" srcId="{974638AA-BB66-47D6-B57E-1115E56FDAA9}" destId="{3AFF5BF1-7F13-456E-8C52-7EED5944CC75}" srcOrd="0" destOrd="0" parTransId="{F852C26D-D0F6-4327-9BA9-F9F4BC39930C}" sibTransId="{316B96CB-BA9D-4BF6-A783-BA54A52EADAF}"/>
    <dgm:cxn modelId="{BCB5F5CF-C2BF-42F5-B299-5F6785C531B0}" type="presOf" srcId="{F3F0D401-B765-4F9E-910D-454F3BD443D0}" destId="{7355C00F-E441-4204-8DDF-C18ED13BC1DA}" srcOrd="0" destOrd="0" presId="urn:microsoft.com/office/officeart/2005/8/layout/hierarchy3"/>
    <dgm:cxn modelId="{A5B76CD9-EF4E-43B2-AFFE-C67D458397F6}" type="presOf" srcId="{FA16A659-4063-4331-B79C-63B02597F718}" destId="{4C7D425E-FCA6-4383-98DC-D29D8DA3347D}" srcOrd="0" destOrd="0" presId="urn:microsoft.com/office/officeart/2005/8/layout/hierarchy3"/>
    <dgm:cxn modelId="{13978FF3-3C99-4B8D-A328-6FF8B79C2E24}" srcId="{F3F0D401-B765-4F9E-910D-454F3BD443D0}" destId="{FA16A659-4063-4331-B79C-63B02597F718}" srcOrd="1" destOrd="0" parTransId="{965A123E-0DA1-41D7-9012-0F489AC70AA5}" sibTransId="{D03D5FD0-34A1-4D79-A7AB-416A7F955F9D}"/>
    <dgm:cxn modelId="{EA6F616F-44DA-4DF5-893F-A10C395EF8B9}" type="presParOf" srcId="{7355C00F-E441-4204-8DDF-C18ED13BC1DA}" destId="{57DBD216-1223-43F5-BCBA-E0B3A41E7AFF}" srcOrd="0" destOrd="0" presId="urn:microsoft.com/office/officeart/2005/8/layout/hierarchy3"/>
    <dgm:cxn modelId="{F5BE0FD9-BFF4-4A56-92E7-8E5B0AAC7134}" type="presParOf" srcId="{57DBD216-1223-43F5-BCBA-E0B3A41E7AFF}" destId="{EE3DFC67-DB91-4C85-8028-3226FB6D23D9}" srcOrd="0" destOrd="0" presId="urn:microsoft.com/office/officeart/2005/8/layout/hierarchy3"/>
    <dgm:cxn modelId="{4F19C69D-FF5B-47BB-9062-96F2BA2C6519}" type="presParOf" srcId="{EE3DFC67-DB91-4C85-8028-3226FB6D23D9}" destId="{B0217D98-BE3D-4CDC-B20D-F3D34549ED1F}" srcOrd="0" destOrd="0" presId="urn:microsoft.com/office/officeart/2005/8/layout/hierarchy3"/>
    <dgm:cxn modelId="{1BC607D5-98F7-4332-AD93-D77535C37C3D}" type="presParOf" srcId="{EE3DFC67-DB91-4C85-8028-3226FB6D23D9}" destId="{AC954941-9AB2-4038-A591-2D9EE3A596DC}" srcOrd="1" destOrd="0" presId="urn:microsoft.com/office/officeart/2005/8/layout/hierarchy3"/>
    <dgm:cxn modelId="{46F22DFE-5BB4-43FD-AA64-802B70521975}" type="presParOf" srcId="{57DBD216-1223-43F5-BCBA-E0B3A41E7AFF}" destId="{9C64F4AB-B236-4BCC-A328-B0C70D71D1DF}" srcOrd="1" destOrd="0" presId="urn:microsoft.com/office/officeart/2005/8/layout/hierarchy3"/>
    <dgm:cxn modelId="{074B0C54-7330-46E7-B606-2314B48FD543}" type="presParOf" srcId="{9C64F4AB-B236-4BCC-A328-B0C70D71D1DF}" destId="{967BC983-F4BF-468C-A157-209DEDBBDDC5}" srcOrd="0" destOrd="0" presId="urn:microsoft.com/office/officeart/2005/8/layout/hierarchy3"/>
    <dgm:cxn modelId="{2A49C4F2-721F-4204-986F-B034CB8B90F7}" type="presParOf" srcId="{9C64F4AB-B236-4BCC-A328-B0C70D71D1DF}" destId="{670D397D-5EEA-4330-B485-564C80788827}" srcOrd="1" destOrd="0" presId="urn:microsoft.com/office/officeart/2005/8/layout/hierarchy3"/>
    <dgm:cxn modelId="{D76397A8-0FDD-4E39-9663-48B0B23AD5AE}" type="presParOf" srcId="{7355C00F-E441-4204-8DDF-C18ED13BC1DA}" destId="{3A053085-7938-46D3-BE39-8369AB24D07E}" srcOrd="1" destOrd="0" presId="urn:microsoft.com/office/officeart/2005/8/layout/hierarchy3"/>
    <dgm:cxn modelId="{CE3E3A13-0AFE-4D36-BCA5-33B23B8584ED}" type="presParOf" srcId="{3A053085-7938-46D3-BE39-8369AB24D07E}" destId="{6C7CDA75-25A0-4984-B953-62B304539FA5}" srcOrd="0" destOrd="0" presId="urn:microsoft.com/office/officeart/2005/8/layout/hierarchy3"/>
    <dgm:cxn modelId="{77AD932C-FEF5-4E28-9FF0-BCF239B57A1E}" type="presParOf" srcId="{6C7CDA75-25A0-4984-B953-62B304539FA5}" destId="{4C7D425E-FCA6-4383-98DC-D29D8DA3347D}" srcOrd="0" destOrd="0" presId="urn:microsoft.com/office/officeart/2005/8/layout/hierarchy3"/>
    <dgm:cxn modelId="{A3626DC4-4B7F-4666-BEEE-284F62982959}" type="presParOf" srcId="{6C7CDA75-25A0-4984-B953-62B304539FA5}" destId="{360A8F7E-081D-4E38-B57E-930107EF73AC}" srcOrd="1" destOrd="0" presId="urn:microsoft.com/office/officeart/2005/8/layout/hierarchy3"/>
    <dgm:cxn modelId="{08008A33-31BF-4BAF-90AE-A053C5602124}" type="presParOf" srcId="{3A053085-7938-46D3-BE39-8369AB24D07E}" destId="{7155B11B-FC95-49B7-9BAE-1A183536B791}" srcOrd="1" destOrd="0" presId="urn:microsoft.com/office/officeart/2005/8/layout/hierarchy3"/>
    <dgm:cxn modelId="{4A24C947-2E1C-48ED-82E8-402F2762DE1A}" type="presParOf" srcId="{7155B11B-FC95-49B7-9BAE-1A183536B791}" destId="{29585C1A-7166-4878-97B3-37E829C257CD}" srcOrd="0" destOrd="0" presId="urn:microsoft.com/office/officeart/2005/8/layout/hierarchy3"/>
    <dgm:cxn modelId="{7EE82374-0F39-488D-8046-8FFBD9C0E82E}" type="presParOf" srcId="{7155B11B-FC95-49B7-9BAE-1A183536B791}" destId="{EF8D1433-94BD-4ABA-89FE-8E2B847E0D51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DD1A643-4E75-4BA0-9BB7-2057892C4EB5}" type="doc">
      <dgm:prSet loTypeId="urn:microsoft.com/office/officeart/2008/layout/VerticalCurvedList" loCatId="list" qsTypeId="urn:microsoft.com/office/officeart/2005/8/quickstyle/3d2#1" qsCatId="3D" csTypeId="urn:microsoft.com/office/officeart/2005/8/colors/accent4_1" csCatId="accent4" phldr="1"/>
      <dgm:spPr/>
      <dgm:t>
        <a:bodyPr/>
        <a:lstStyle/>
        <a:p>
          <a:endParaRPr lang="en-US"/>
        </a:p>
      </dgm:t>
    </dgm:pt>
    <dgm:pt modelId="{3E4E52D6-3D2B-43EE-AC63-8FA323C94D1F}">
      <dgm:prSet phldrT="[Text]" custT="1"/>
      <dgm:spPr/>
      <dgm:t>
        <a:bodyPr/>
        <a:lstStyle/>
        <a:p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Loại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cầm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tay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súng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bắn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tốc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độ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</a:p>
      </dgm:t>
    </dgm:pt>
    <dgm:pt modelId="{EE3E3F2B-9273-40DE-A56F-EF200E851408}" type="parTrans" cxnId="{3DD7D125-54E2-400B-AD98-ECB37F7955D9}">
      <dgm:prSet/>
      <dgm:spPr/>
      <dgm:t>
        <a:bodyPr/>
        <a:lstStyle/>
        <a:p>
          <a:endParaRPr lang="en-US"/>
        </a:p>
      </dgm:t>
    </dgm:pt>
    <dgm:pt modelId="{5149A4F4-79BC-489D-ABCB-82B618B1B4F8}" type="sibTrans" cxnId="{3DD7D125-54E2-400B-AD98-ECB37F7955D9}">
      <dgm:prSet/>
      <dgm:spPr/>
      <dgm:t>
        <a:bodyPr/>
        <a:lstStyle/>
        <a:p>
          <a:endParaRPr lang="en-US"/>
        </a:p>
      </dgm:t>
    </dgm:pt>
    <dgm:pt modelId="{26DC5CE8-2BF4-47B8-BD8E-7CFE2E4AEAC2}">
      <dgm:prSet phldrT="[Text]" custT="1"/>
      <dgm:spPr/>
      <dgm:t>
        <a:bodyPr/>
        <a:lstStyle/>
        <a:p>
          <a:pPr algn="just"/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Loại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gắn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máy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cố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định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đơn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giản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chỉ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1 camera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gắn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cố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định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trên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cột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giao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theo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dõi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phương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tiện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tham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gia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giao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).</a:t>
          </a:r>
        </a:p>
      </dgm:t>
    </dgm:pt>
    <dgm:pt modelId="{0585D2BC-9F0E-4D45-A53D-6D38D2591F67}" type="parTrans" cxnId="{A6342CAD-0879-4A9E-98CC-9E3CCFE0CF28}">
      <dgm:prSet/>
      <dgm:spPr/>
      <dgm:t>
        <a:bodyPr/>
        <a:lstStyle/>
        <a:p>
          <a:endParaRPr lang="en-US"/>
        </a:p>
      </dgm:t>
    </dgm:pt>
    <dgm:pt modelId="{091B5EB4-7FB7-4641-9FB7-95FD02BA8A26}" type="sibTrans" cxnId="{A6342CAD-0879-4A9E-98CC-9E3CCFE0CF28}">
      <dgm:prSet/>
      <dgm:spPr/>
      <dgm:t>
        <a:bodyPr/>
        <a:lstStyle/>
        <a:p>
          <a:endParaRPr lang="en-US"/>
        </a:p>
      </dgm:t>
    </dgm:pt>
    <dgm:pt modelId="{7B5926BF-B184-404C-B9ED-3259A3A1817E}" type="pres">
      <dgm:prSet presAssocID="{DDD1A643-4E75-4BA0-9BB7-2057892C4EB5}" presName="Name0" presStyleCnt="0">
        <dgm:presLayoutVars>
          <dgm:chMax val="7"/>
          <dgm:chPref val="7"/>
          <dgm:dir/>
        </dgm:presLayoutVars>
      </dgm:prSet>
      <dgm:spPr/>
    </dgm:pt>
    <dgm:pt modelId="{36C5FB7C-BDB3-412A-BDBF-9BB966348BFC}" type="pres">
      <dgm:prSet presAssocID="{DDD1A643-4E75-4BA0-9BB7-2057892C4EB5}" presName="Name1" presStyleCnt="0"/>
      <dgm:spPr/>
    </dgm:pt>
    <dgm:pt modelId="{F80DD9C4-FCEF-4F12-B083-316F158BAEE9}" type="pres">
      <dgm:prSet presAssocID="{DDD1A643-4E75-4BA0-9BB7-2057892C4EB5}" presName="cycle" presStyleCnt="0"/>
      <dgm:spPr/>
    </dgm:pt>
    <dgm:pt modelId="{1DA4A0A9-D50B-43FF-981B-ACA46965F358}" type="pres">
      <dgm:prSet presAssocID="{DDD1A643-4E75-4BA0-9BB7-2057892C4EB5}" presName="srcNode" presStyleLbl="node1" presStyleIdx="0" presStyleCnt="2"/>
      <dgm:spPr/>
    </dgm:pt>
    <dgm:pt modelId="{AFC9CF26-9CC7-4C34-94D2-67CB7171B027}" type="pres">
      <dgm:prSet presAssocID="{DDD1A643-4E75-4BA0-9BB7-2057892C4EB5}" presName="conn" presStyleLbl="parChTrans1D2" presStyleIdx="0" presStyleCnt="1"/>
      <dgm:spPr/>
    </dgm:pt>
    <dgm:pt modelId="{EB5E1081-9B00-44E3-A3B2-F7FEDC4C521E}" type="pres">
      <dgm:prSet presAssocID="{DDD1A643-4E75-4BA0-9BB7-2057892C4EB5}" presName="extraNode" presStyleLbl="node1" presStyleIdx="0" presStyleCnt="2"/>
      <dgm:spPr/>
    </dgm:pt>
    <dgm:pt modelId="{0AB6238E-CEF9-46AA-B82E-3D48CEADC59A}" type="pres">
      <dgm:prSet presAssocID="{DDD1A643-4E75-4BA0-9BB7-2057892C4EB5}" presName="dstNode" presStyleLbl="node1" presStyleIdx="0" presStyleCnt="2"/>
      <dgm:spPr/>
    </dgm:pt>
    <dgm:pt modelId="{9A40EDFC-AA93-407B-A631-29212ABE9B64}" type="pres">
      <dgm:prSet presAssocID="{3E4E52D6-3D2B-43EE-AC63-8FA323C94D1F}" presName="text_1" presStyleLbl="node1" presStyleIdx="0" presStyleCnt="2" custScaleX="86213">
        <dgm:presLayoutVars>
          <dgm:bulletEnabled val="1"/>
        </dgm:presLayoutVars>
      </dgm:prSet>
      <dgm:spPr/>
    </dgm:pt>
    <dgm:pt modelId="{01A046CD-D94D-457C-8BEC-B755EA3DDE0F}" type="pres">
      <dgm:prSet presAssocID="{3E4E52D6-3D2B-43EE-AC63-8FA323C94D1F}" presName="accent_1" presStyleCnt="0"/>
      <dgm:spPr/>
    </dgm:pt>
    <dgm:pt modelId="{246BB04B-9242-4F48-BA3A-1B607C4C5F84}" type="pres">
      <dgm:prSet presAssocID="{3E4E52D6-3D2B-43EE-AC63-8FA323C94D1F}" presName="accentRepeatNode" presStyleLbl="solidFgAcc1" presStyleIdx="0" presStyleCnt="2" custScaleX="117340" custScaleY="110557"/>
      <dgm:spPr>
        <a:blipFill rotWithShape="0">
          <a:blip xmlns:r="http://schemas.openxmlformats.org/officeDocument/2006/relationships" r:embed="rId1"/>
          <a:srcRect/>
          <a:stretch>
            <a:fillRect l="-2000" r="-2000"/>
          </a:stretch>
        </a:blipFill>
      </dgm:spPr>
    </dgm:pt>
    <dgm:pt modelId="{BFC6838A-1062-47EB-8BFC-FB0EB85BB2DE}" type="pres">
      <dgm:prSet presAssocID="{26DC5CE8-2BF4-47B8-BD8E-7CFE2E4AEAC2}" presName="text_2" presStyleLbl="node1" presStyleIdx="1" presStyleCnt="2" custScaleX="85962">
        <dgm:presLayoutVars>
          <dgm:bulletEnabled val="1"/>
        </dgm:presLayoutVars>
      </dgm:prSet>
      <dgm:spPr/>
    </dgm:pt>
    <dgm:pt modelId="{02C7E6E5-3217-4B43-80C6-7B27A640F8F9}" type="pres">
      <dgm:prSet presAssocID="{26DC5CE8-2BF4-47B8-BD8E-7CFE2E4AEAC2}" presName="accent_2" presStyleCnt="0"/>
      <dgm:spPr/>
    </dgm:pt>
    <dgm:pt modelId="{B847E002-66B1-4E3D-A662-638F373BD320}" type="pres">
      <dgm:prSet presAssocID="{26DC5CE8-2BF4-47B8-BD8E-7CFE2E4AEAC2}" presName="accentRepeatNode" presStyleLbl="solidFgAcc1" presStyleIdx="1" presStyleCnt="2" custScaleX="112277" custScaleY="102081"/>
      <dgm:spPr>
        <a:blipFill rotWithShape="0">
          <a:blip xmlns:r="http://schemas.openxmlformats.org/officeDocument/2006/relationships" r:embed="rId2"/>
          <a:srcRect/>
          <a:stretch>
            <a:fillRect l="-39000" r="-39000"/>
          </a:stretch>
        </a:blipFill>
      </dgm:spPr>
    </dgm:pt>
  </dgm:ptLst>
  <dgm:cxnLst>
    <dgm:cxn modelId="{3DD7D125-54E2-400B-AD98-ECB37F7955D9}" srcId="{DDD1A643-4E75-4BA0-9BB7-2057892C4EB5}" destId="{3E4E52D6-3D2B-43EE-AC63-8FA323C94D1F}" srcOrd="0" destOrd="0" parTransId="{EE3E3F2B-9273-40DE-A56F-EF200E851408}" sibTransId="{5149A4F4-79BC-489D-ABCB-82B618B1B4F8}"/>
    <dgm:cxn modelId="{6C087F36-A0EC-4F63-9972-E619308E9316}" type="presOf" srcId="{DDD1A643-4E75-4BA0-9BB7-2057892C4EB5}" destId="{7B5926BF-B184-404C-B9ED-3259A3A1817E}" srcOrd="0" destOrd="0" presId="urn:microsoft.com/office/officeart/2008/layout/VerticalCurvedList"/>
    <dgm:cxn modelId="{07E0A47E-A63E-4643-9322-4B2DA17CBEB8}" type="presOf" srcId="{3E4E52D6-3D2B-43EE-AC63-8FA323C94D1F}" destId="{9A40EDFC-AA93-407B-A631-29212ABE9B64}" srcOrd="0" destOrd="0" presId="urn:microsoft.com/office/officeart/2008/layout/VerticalCurvedList"/>
    <dgm:cxn modelId="{07F6C488-3642-4E41-89D0-6A84FB4E71E3}" type="presOf" srcId="{5149A4F4-79BC-489D-ABCB-82B618B1B4F8}" destId="{AFC9CF26-9CC7-4C34-94D2-67CB7171B027}" srcOrd="0" destOrd="0" presId="urn:microsoft.com/office/officeart/2008/layout/VerticalCurvedList"/>
    <dgm:cxn modelId="{BC4C4193-C795-49A2-8A28-8A911A3006A7}" type="presOf" srcId="{26DC5CE8-2BF4-47B8-BD8E-7CFE2E4AEAC2}" destId="{BFC6838A-1062-47EB-8BFC-FB0EB85BB2DE}" srcOrd="0" destOrd="0" presId="urn:microsoft.com/office/officeart/2008/layout/VerticalCurvedList"/>
    <dgm:cxn modelId="{A6342CAD-0879-4A9E-98CC-9E3CCFE0CF28}" srcId="{DDD1A643-4E75-4BA0-9BB7-2057892C4EB5}" destId="{26DC5CE8-2BF4-47B8-BD8E-7CFE2E4AEAC2}" srcOrd="1" destOrd="0" parTransId="{0585D2BC-9F0E-4D45-A53D-6D38D2591F67}" sibTransId="{091B5EB4-7FB7-4641-9FB7-95FD02BA8A26}"/>
    <dgm:cxn modelId="{9637BE43-3D3D-4C5D-BB22-4B003F072468}" type="presParOf" srcId="{7B5926BF-B184-404C-B9ED-3259A3A1817E}" destId="{36C5FB7C-BDB3-412A-BDBF-9BB966348BFC}" srcOrd="0" destOrd="0" presId="urn:microsoft.com/office/officeart/2008/layout/VerticalCurvedList"/>
    <dgm:cxn modelId="{D7FD027A-0969-4DAB-9393-70AF9583C4A2}" type="presParOf" srcId="{36C5FB7C-BDB3-412A-BDBF-9BB966348BFC}" destId="{F80DD9C4-FCEF-4F12-B083-316F158BAEE9}" srcOrd="0" destOrd="0" presId="urn:microsoft.com/office/officeart/2008/layout/VerticalCurvedList"/>
    <dgm:cxn modelId="{3E9AE532-9EA1-47BD-BF7C-4AC0C69A31C6}" type="presParOf" srcId="{F80DD9C4-FCEF-4F12-B083-316F158BAEE9}" destId="{1DA4A0A9-D50B-43FF-981B-ACA46965F358}" srcOrd="0" destOrd="0" presId="urn:microsoft.com/office/officeart/2008/layout/VerticalCurvedList"/>
    <dgm:cxn modelId="{9B0DAB3D-AAD1-498E-B52E-F60F8309C75C}" type="presParOf" srcId="{F80DD9C4-FCEF-4F12-B083-316F158BAEE9}" destId="{AFC9CF26-9CC7-4C34-94D2-67CB7171B027}" srcOrd="1" destOrd="0" presId="urn:microsoft.com/office/officeart/2008/layout/VerticalCurvedList"/>
    <dgm:cxn modelId="{3FA17151-8FC9-493E-90CF-2C21B09661CB}" type="presParOf" srcId="{F80DD9C4-FCEF-4F12-B083-316F158BAEE9}" destId="{EB5E1081-9B00-44E3-A3B2-F7FEDC4C521E}" srcOrd="2" destOrd="0" presId="urn:microsoft.com/office/officeart/2008/layout/VerticalCurvedList"/>
    <dgm:cxn modelId="{C773C7DB-7BD8-4FB8-B087-2476AA4D1814}" type="presParOf" srcId="{F80DD9C4-FCEF-4F12-B083-316F158BAEE9}" destId="{0AB6238E-CEF9-46AA-B82E-3D48CEADC59A}" srcOrd="3" destOrd="0" presId="urn:microsoft.com/office/officeart/2008/layout/VerticalCurvedList"/>
    <dgm:cxn modelId="{EFECBB50-2BD1-4350-8D71-1F04C02D937F}" type="presParOf" srcId="{36C5FB7C-BDB3-412A-BDBF-9BB966348BFC}" destId="{9A40EDFC-AA93-407B-A631-29212ABE9B64}" srcOrd="1" destOrd="0" presId="urn:microsoft.com/office/officeart/2008/layout/VerticalCurvedList"/>
    <dgm:cxn modelId="{81BE58EA-0198-4481-915F-0A6AD7F21C42}" type="presParOf" srcId="{36C5FB7C-BDB3-412A-BDBF-9BB966348BFC}" destId="{01A046CD-D94D-457C-8BEC-B755EA3DDE0F}" srcOrd="2" destOrd="0" presId="urn:microsoft.com/office/officeart/2008/layout/VerticalCurvedList"/>
    <dgm:cxn modelId="{6AA67FEA-1490-4B09-8129-6AD504208698}" type="presParOf" srcId="{01A046CD-D94D-457C-8BEC-B755EA3DDE0F}" destId="{246BB04B-9242-4F48-BA3A-1B607C4C5F84}" srcOrd="0" destOrd="0" presId="urn:microsoft.com/office/officeart/2008/layout/VerticalCurvedList"/>
    <dgm:cxn modelId="{845CFC59-CF87-46F9-A5D5-BB84B32AB260}" type="presParOf" srcId="{36C5FB7C-BDB3-412A-BDBF-9BB966348BFC}" destId="{BFC6838A-1062-47EB-8BFC-FB0EB85BB2DE}" srcOrd="3" destOrd="0" presId="urn:microsoft.com/office/officeart/2008/layout/VerticalCurvedList"/>
    <dgm:cxn modelId="{CA63BCA3-EC4B-4CC8-917C-4186A220971C}" type="presParOf" srcId="{36C5FB7C-BDB3-412A-BDBF-9BB966348BFC}" destId="{02C7E6E5-3217-4B43-80C6-7B27A640F8F9}" srcOrd="4" destOrd="0" presId="urn:microsoft.com/office/officeart/2008/layout/VerticalCurvedList"/>
    <dgm:cxn modelId="{032FEAF9-9E05-4710-ACCE-678527876C33}" type="presParOf" srcId="{02C7E6E5-3217-4B43-80C6-7B27A640F8F9}" destId="{B847E002-66B1-4E3D-A662-638F373BD32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DD9C90A-295F-41B7-9AFD-941ADE6246EB}" type="doc">
      <dgm:prSet loTypeId="urn:microsoft.com/office/officeart/2011/layout/RadialPictureList" loCatId="picture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70AFB5C0-CB82-4F7B-B9FF-CB0E5458E361}">
      <dgm:prSet phldrT="[Text]" custT="1"/>
      <dgm:spPr>
        <a:solidFill>
          <a:schemeClr val="accent1">
            <a:lumMod val="75000"/>
          </a:schemeClr>
        </a:solidFill>
        <a:ln w="57150">
          <a:solidFill>
            <a:schemeClr val="bg1">
              <a:lumMod val="75000"/>
            </a:schemeClr>
          </a:solidFill>
        </a:ln>
      </dgm:spPr>
      <dgm:t>
        <a:bodyPr/>
        <a:lstStyle/>
        <a:p>
          <a:r>
            <a:rPr lang="vi-VN" sz="3200" b="1" i="0" dirty="0">
              <a:solidFill>
                <a:schemeClr val="bg1">
                  <a:lumMod val="95000"/>
                </a:schemeClr>
              </a:solidFill>
              <a:latin typeface="+mj-lt"/>
            </a:rPr>
            <a:t>NỘI DUNG CHÍNH</a:t>
          </a:r>
          <a:endParaRPr lang="en-US" sz="3200" b="1" i="0" dirty="0">
            <a:solidFill>
              <a:schemeClr val="bg1">
                <a:lumMod val="95000"/>
              </a:schemeClr>
            </a:solidFill>
            <a:latin typeface="+mj-lt"/>
          </a:endParaRPr>
        </a:p>
      </dgm:t>
    </dgm:pt>
    <dgm:pt modelId="{E5FF16B4-BE91-4881-B06D-3CA944209C6E}" type="parTrans" cxnId="{E3BC643D-03D1-455B-8F1C-9AA7A097E28D}">
      <dgm:prSet/>
      <dgm:spPr/>
      <dgm:t>
        <a:bodyPr/>
        <a:lstStyle/>
        <a:p>
          <a:endParaRPr lang="en-US"/>
        </a:p>
      </dgm:t>
    </dgm:pt>
    <dgm:pt modelId="{6DBC1106-3239-43D3-A462-62AE5076F4CA}" type="sibTrans" cxnId="{E3BC643D-03D1-455B-8F1C-9AA7A097E28D}">
      <dgm:prSet/>
      <dgm:spPr/>
      <dgm:t>
        <a:bodyPr/>
        <a:lstStyle/>
        <a:p>
          <a:endParaRPr lang="en-US"/>
        </a:p>
      </dgm:t>
    </dgm:pt>
    <dgm:pt modelId="{9499ABB9-9FDA-4E1A-8FD3-BD5F6BE4C517}">
      <dgm:prSet phldrT="[Text]" custT="1"/>
      <dgm:spPr/>
      <dgm:t>
        <a:bodyPr/>
        <a:lstStyle/>
        <a:p>
          <a:r>
            <a:rPr lang="en-US" altLang="zh-CN" sz="3200" b="1" dirty="0" err="1">
              <a:solidFill>
                <a:schemeClr val="bg1"/>
              </a:solidFill>
              <a:latin typeface="Times New Roman" panose="02020603050405020304" pitchFamily="18" charset="0"/>
              <a:ea typeface="汉仪夏日体W" panose="00020600040101010101" pitchFamily="18" charset="-122"/>
              <a:cs typeface="Times New Roman" panose="02020603050405020304" pitchFamily="18" charset="0"/>
            </a:rPr>
            <a:t>Đo</a:t>
          </a:r>
          <a:r>
            <a:rPr lang="en-US" altLang="zh-CN" sz="3200" b="1" dirty="0">
              <a:solidFill>
                <a:schemeClr val="bg1"/>
              </a:solidFill>
              <a:latin typeface="Times New Roman" panose="02020603050405020304" pitchFamily="18" charset="0"/>
              <a:ea typeface="汉仪夏日体W" panose="00020600040101010101" pitchFamily="18" charset="-122"/>
              <a:cs typeface="Times New Roman" panose="02020603050405020304" pitchFamily="18" charset="0"/>
            </a:rPr>
            <a:t> </a:t>
          </a:r>
          <a:r>
            <a:rPr lang="en-US" altLang="zh-CN" sz="3200" b="1" dirty="0" err="1">
              <a:solidFill>
                <a:schemeClr val="bg1"/>
              </a:solidFill>
              <a:latin typeface="Times New Roman" panose="02020603050405020304" pitchFamily="18" charset="0"/>
              <a:ea typeface="汉仪夏日体W" panose="00020600040101010101" pitchFamily="18" charset="-122"/>
              <a:cs typeface="Times New Roman" panose="02020603050405020304" pitchFamily="18" charset="0"/>
            </a:rPr>
            <a:t>tốc</a:t>
          </a:r>
          <a:r>
            <a:rPr lang="en-US" altLang="zh-CN" sz="3200" b="1" dirty="0">
              <a:solidFill>
                <a:schemeClr val="bg1"/>
              </a:solidFill>
              <a:latin typeface="Times New Roman" panose="02020603050405020304" pitchFamily="18" charset="0"/>
              <a:ea typeface="汉仪夏日体W" panose="00020600040101010101" pitchFamily="18" charset="-122"/>
              <a:cs typeface="Times New Roman" panose="02020603050405020304" pitchFamily="18" charset="0"/>
            </a:rPr>
            <a:t> </a:t>
          </a:r>
          <a:r>
            <a:rPr lang="en-US" altLang="zh-CN" sz="3200" b="1" dirty="0" err="1">
              <a:solidFill>
                <a:schemeClr val="bg1"/>
              </a:solidFill>
              <a:latin typeface="Times New Roman" panose="02020603050405020304" pitchFamily="18" charset="0"/>
              <a:ea typeface="汉仪夏日体W" panose="00020600040101010101" pitchFamily="18" charset="-122"/>
              <a:cs typeface="Times New Roman" panose="02020603050405020304" pitchFamily="18" charset="0"/>
            </a:rPr>
            <a:t>độ</a:t>
          </a:r>
          <a:r>
            <a:rPr lang="en-US" altLang="zh-CN" sz="3200" b="1" dirty="0">
              <a:solidFill>
                <a:schemeClr val="bg1"/>
              </a:solidFill>
              <a:latin typeface="Times New Roman" panose="02020603050405020304" pitchFamily="18" charset="0"/>
              <a:ea typeface="汉仪夏日体W" panose="00020600040101010101" pitchFamily="18" charset="-122"/>
              <a:cs typeface="Times New Roman" panose="02020603050405020304" pitchFamily="18" charset="0"/>
            </a:rPr>
            <a:t> </a:t>
          </a:r>
          <a:r>
            <a:rPr lang="en-US" altLang="zh-CN" sz="3200" b="1" dirty="0" err="1">
              <a:solidFill>
                <a:schemeClr val="bg1"/>
              </a:solidFill>
              <a:latin typeface="Times New Roman" panose="02020603050405020304" pitchFamily="18" charset="0"/>
              <a:ea typeface="汉仪夏日体W" panose="00020600040101010101" pitchFamily="18" charset="-122"/>
              <a:cs typeface="Times New Roman" panose="02020603050405020304" pitchFamily="18" charset="0"/>
            </a:rPr>
            <a:t>dùng</a:t>
          </a:r>
          <a:r>
            <a:rPr lang="en-US" altLang="zh-CN" sz="3200" b="1" dirty="0">
              <a:solidFill>
                <a:schemeClr val="bg1"/>
              </a:solidFill>
              <a:latin typeface="Times New Roman" panose="02020603050405020304" pitchFamily="18" charset="0"/>
              <a:ea typeface="汉仪夏日体W" panose="00020600040101010101" pitchFamily="18" charset="-122"/>
              <a:cs typeface="Times New Roman" panose="02020603050405020304" pitchFamily="18" charset="0"/>
            </a:rPr>
            <a:t> </a:t>
          </a:r>
          <a:r>
            <a:rPr lang="en-US" altLang="zh-CN" sz="3200" b="1" dirty="0" err="1">
              <a:solidFill>
                <a:schemeClr val="bg1"/>
              </a:solidFill>
              <a:latin typeface="Times New Roman" panose="02020603050405020304" pitchFamily="18" charset="0"/>
              <a:ea typeface="汉仪夏日体W" panose="00020600040101010101" pitchFamily="18" charset="-122"/>
              <a:cs typeface="Times New Roman" panose="02020603050405020304" pitchFamily="18" charset="0"/>
            </a:rPr>
            <a:t>đồng</a:t>
          </a:r>
          <a:r>
            <a:rPr lang="en-US" altLang="zh-CN" sz="3200" b="1" dirty="0">
              <a:solidFill>
                <a:schemeClr val="bg1"/>
              </a:solidFill>
              <a:latin typeface="Times New Roman" panose="02020603050405020304" pitchFamily="18" charset="0"/>
              <a:ea typeface="汉仪夏日体W" panose="00020600040101010101" pitchFamily="18" charset="-122"/>
              <a:cs typeface="Times New Roman" panose="02020603050405020304" pitchFamily="18" charset="0"/>
            </a:rPr>
            <a:t> </a:t>
          </a:r>
          <a:r>
            <a:rPr lang="en-US" altLang="zh-CN" sz="3200" b="1" dirty="0" err="1">
              <a:solidFill>
                <a:schemeClr val="bg1"/>
              </a:solidFill>
              <a:latin typeface="Times New Roman" panose="02020603050405020304" pitchFamily="18" charset="0"/>
              <a:ea typeface="汉仪夏日体W" panose="00020600040101010101" pitchFamily="18" charset="-122"/>
              <a:cs typeface="Times New Roman" panose="02020603050405020304" pitchFamily="18" charset="0"/>
            </a:rPr>
            <a:t>hồ</a:t>
          </a:r>
          <a:r>
            <a:rPr lang="en-US" altLang="zh-CN" sz="3200" b="1" dirty="0">
              <a:solidFill>
                <a:schemeClr val="bg1"/>
              </a:solidFill>
              <a:latin typeface="Times New Roman" panose="02020603050405020304" pitchFamily="18" charset="0"/>
              <a:ea typeface="汉仪夏日体W" panose="00020600040101010101" pitchFamily="18" charset="-122"/>
              <a:cs typeface="Times New Roman" panose="02020603050405020304" pitchFamily="18" charset="0"/>
            </a:rPr>
            <a:t> </a:t>
          </a:r>
          <a:r>
            <a:rPr lang="en-US" altLang="zh-CN" sz="3200" b="1" dirty="0" err="1">
              <a:solidFill>
                <a:schemeClr val="bg1"/>
              </a:solidFill>
              <a:latin typeface="Times New Roman" panose="02020603050405020304" pitchFamily="18" charset="0"/>
              <a:ea typeface="汉仪夏日体W" panose="00020600040101010101" pitchFamily="18" charset="-122"/>
              <a:cs typeface="Times New Roman" panose="02020603050405020304" pitchFamily="18" charset="0"/>
            </a:rPr>
            <a:t>bấm</a:t>
          </a:r>
          <a:r>
            <a:rPr lang="en-US" altLang="zh-CN" sz="3200" b="1" dirty="0">
              <a:solidFill>
                <a:schemeClr val="bg1"/>
              </a:solidFill>
              <a:latin typeface="Times New Roman" panose="02020603050405020304" pitchFamily="18" charset="0"/>
              <a:ea typeface="汉仪夏日体W" panose="00020600040101010101" pitchFamily="18" charset="-122"/>
              <a:cs typeface="Times New Roman" panose="02020603050405020304" pitchFamily="18" charset="0"/>
            </a:rPr>
            <a:t> </a:t>
          </a:r>
          <a:r>
            <a:rPr lang="en-US" altLang="zh-CN" sz="3200" b="1" dirty="0" err="1">
              <a:solidFill>
                <a:schemeClr val="bg1"/>
              </a:solidFill>
              <a:latin typeface="Times New Roman" panose="02020603050405020304" pitchFamily="18" charset="0"/>
              <a:ea typeface="汉仪夏日体W" panose="00020600040101010101" pitchFamily="18" charset="-122"/>
              <a:cs typeface="Times New Roman" panose="02020603050405020304" pitchFamily="18" charset="0"/>
            </a:rPr>
            <a:t>giây</a:t>
          </a:r>
          <a:endParaRPr lang="en-US" sz="3200" b="1" i="0" dirty="0">
            <a:solidFill>
              <a:schemeClr val="bg1"/>
            </a:solidFill>
            <a:latin typeface="+mj-lt"/>
            <a:cs typeface="Times New Roman" panose="02020603050405020304" pitchFamily="18" charset="0"/>
          </a:endParaRPr>
        </a:p>
      </dgm:t>
    </dgm:pt>
    <dgm:pt modelId="{7C2E4BD6-33DE-4A3A-B3EC-2EBDC1F553C9}" type="parTrans" cxnId="{95CD73D4-6DD3-49B9-BA77-0B2C0DF514B3}">
      <dgm:prSet/>
      <dgm:spPr/>
      <dgm:t>
        <a:bodyPr/>
        <a:lstStyle/>
        <a:p>
          <a:endParaRPr lang="en-US"/>
        </a:p>
      </dgm:t>
    </dgm:pt>
    <dgm:pt modelId="{E6D3D445-B438-450D-8FD0-C41EE8E1924F}" type="sibTrans" cxnId="{95CD73D4-6DD3-49B9-BA77-0B2C0DF514B3}">
      <dgm:prSet/>
      <dgm:spPr/>
      <dgm:t>
        <a:bodyPr/>
        <a:lstStyle/>
        <a:p>
          <a:endParaRPr lang="en-US"/>
        </a:p>
      </dgm:t>
    </dgm:pt>
    <dgm:pt modelId="{DB50DFA6-7CB8-41BD-AF62-6A4FB10195CB}">
      <dgm:prSet phldrT="[Text]" custT="1"/>
      <dgm:spPr/>
      <dgm:t>
        <a:bodyPr/>
        <a:lstStyle/>
        <a:p>
          <a:r>
            <a:rPr lang="nl-NL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Đo tốc độ dùng đồng hồ đo thời gian hiện số và cổng quang điện</a:t>
          </a:r>
          <a:endParaRPr lang="en-US" sz="3200" b="1" i="0" dirty="0">
            <a:solidFill>
              <a:schemeClr val="bg1"/>
            </a:solidFill>
            <a:latin typeface="+mj-lt"/>
            <a:cs typeface="Times New Roman" panose="02020603050405020304" pitchFamily="18" charset="0"/>
          </a:endParaRPr>
        </a:p>
      </dgm:t>
    </dgm:pt>
    <dgm:pt modelId="{59188947-BFC9-4BF7-98DF-2A88D346F2FE}" type="parTrans" cxnId="{27A76D77-A792-4C03-AEEB-EFDA9E68A21F}">
      <dgm:prSet/>
      <dgm:spPr/>
      <dgm:t>
        <a:bodyPr/>
        <a:lstStyle/>
        <a:p>
          <a:endParaRPr lang="en-US"/>
        </a:p>
      </dgm:t>
    </dgm:pt>
    <dgm:pt modelId="{2B6C11E4-79D6-4BC3-8ABA-2E8AB580A980}" type="sibTrans" cxnId="{27A76D77-A792-4C03-AEEB-EFDA9E68A21F}">
      <dgm:prSet/>
      <dgm:spPr/>
      <dgm:t>
        <a:bodyPr/>
        <a:lstStyle/>
        <a:p>
          <a:endParaRPr lang="en-US"/>
        </a:p>
      </dgm:t>
    </dgm:pt>
    <dgm:pt modelId="{C066F78D-3B06-47EC-913B-C217750AFFD6}">
      <dgm:prSet phldrT="[Text]" custT="1"/>
      <dgm:spPr/>
      <dgm:t>
        <a:bodyPr/>
        <a:lstStyle/>
        <a:p>
          <a:r>
            <a:rPr lang="nl-NL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Thiết bị bắn tốc độ</a:t>
          </a:r>
          <a:endParaRPr lang="en-US" sz="3200" b="1" i="0" dirty="0">
            <a:solidFill>
              <a:schemeClr val="bg1"/>
            </a:solidFill>
            <a:latin typeface="+mj-lt"/>
          </a:endParaRPr>
        </a:p>
      </dgm:t>
    </dgm:pt>
    <dgm:pt modelId="{C418FD1E-7AAE-4CA9-902A-AF31A1B922B5}" type="sibTrans" cxnId="{1A2186A4-AD7F-4842-ABAC-D1F808FD9B25}">
      <dgm:prSet/>
      <dgm:spPr/>
      <dgm:t>
        <a:bodyPr/>
        <a:lstStyle/>
        <a:p>
          <a:endParaRPr lang="en-US"/>
        </a:p>
      </dgm:t>
    </dgm:pt>
    <dgm:pt modelId="{5C0CF0DA-E0AE-438A-8F2F-0B8877009416}" type="parTrans" cxnId="{1A2186A4-AD7F-4842-ABAC-D1F808FD9B25}">
      <dgm:prSet/>
      <dgm:spPr/>
      <dgm:t>
        <a:bodyPr/>
        <a:lstStyle/>
        <a:p>
          <a:endParaRPr lang="en-US"/>
        </a:p>
      </dgm:t>
    </dgm:pt>
    <dgm:pt modelId="{C915C9F1-FB3F-4176-B838-F28DACCF249E}" type="pres">
      <dgm:prSet presAssocID="{3DD9C90A-295F-41B7-9AFD-941ADE6246EB}" presName="Name0" presStyleCnt="0">
        <dgm:presLayoutVars>
          <dgm:chMax val="1"/>
          <dgm:chPref val="1"/>
          <dgm:dir/>
          <dgm:resizeHandles/>
        </dgm:presLayoutVars>
      </dgm:prSet>
      <dgm:spPr/>
    </dgm:pt>
    <dgm:pt modelId="{80DB1499-6AF5-42FE-8D7E-AEA99D4FD6D4}" type="pres">
      <dgm:prSet presAssocID="{70AFB5C0-CB82-4F7B-B9FF-CB0E5458E361}" presName="Parent" presStyleLbl="node1" presStyleIdx="0" presStyleCnt="2" custScaleX="139873" custLinFactNeighborX="-86464" custLinFactNeighborY="-2853">
        <dgm:presLayoutVars>
          <dgm:chMax val="4"/>
          <dgm:chPref val="3"/>
        </dgm:presLayoutVars>
      </dgm:prSet>
      <dgm:spPr/>
    </dgm:pt>
    <dgm:pt modelId="{05DC35AB-077B-44A8-90A5-AA03DCFE87F6}" type="pres">
      <dgm:prSet presAssocID="{9499ABB9-9FDA-4E1A-8FD3-BD5F6BE4C517}" presName="Accent" presStyleLbl="node1" presStyleIdx="1" presStyleCnt="2" custScaleX="103129" custLinFactNeighborX="-35300" custLinFactNeighborY="0"/>
      <dgm:spPr/>
    </dgm:pt>
    <dgm:pt modelId="{ABCE74CE-B1EB-49E1-B102-1B9D685C9A2E}" type="pres">
      <dgm:prSet presAssocID="{9499ABB9-9FDA-4E1A-8FD3-BD5F6BE4C517}" presName="Image1" presStyleLbl="fgImgPlace1" presStyleIdx="0" presStyleCnt="3" custLinFactX="-100000" custLinFactNeighborX="-124638" custLinFactNeighborY="-22201"/>
      <dgm:spPr>
        <a:blipFill rotWithShape="1">
          <a:blip xmlns:r="http://schemas.openxmlformats.org/officeDocument/2006/relationships" r:embed="rId1"/>
          <a:srcRect/>
          <a:stretch>
            <a:fillRect l="-10000" r="-10000"/>
          </a:stretch>
        </a:blipFill>
        <a:ln w="76200">
          <a:solidFill>
            <a:schemeClr val="accent1">
              <a:lumMod val="75000"/>
            </a:schemeClr>
          </a:solidFill>
        </a:ln>
      </dgm:spPr>
    </dgm:pt>
    <dgm:pt modelId="{C1FC90C9-F92B-4C83-95AD-EF0876159E33}" type="pres">
      <dgm:prSet presAssocID="{9499ABB9-9FDA-4E1A-8FD3-BD5F6BE4C517}" presName="Child1" presStyleLbl="revTx" presStyleIdx="0" presStyleCnt="3" custScaleX="375737" custLinFactNeighborX="52883" custLinFactNeighborY="-30905">
        <dgm:presLayoutVars>
          <dgm:chMax val="0"/>
          <dgm:chPref val="0"/>
          <dgm:bulletEnabled val="1"/>
        </dgm:presLayoutVars>
      </dgm:prSet>
      <dgm:spPr/>
    </dgm:pt>
    <dgm:pt modelId="{4F037821-1AC3-4018-99AB-6F33B71B7038}" type="pres">
      <dgm:prSet presAssocID="{DB50DFA6-7CB8-41BD-AF62-6A4FB10195CB}" presName="Image2" presStyleCnt="0"/>
      <dgm:spPr/>
    </dgm:pt>
    <dgm:pt modelId="{87B4F9CA-D9E3-4EB1-A9FE-42DD06F0DF3C}" type="pres">
      <dgm:prSet presAssocID="{DB50DFA6-7CB8-41BD-AF62-6A4FB10195CB}" presName="Image" presStyleLbl="fgImgPlace1" presStyleIdx="1" presStyleCnt="3" custLinFactNeighborX="-76526" custLinFactNeighborY="-9270"/>
      <dgm:spPr>
        <a:blipFill rotWithShape="1">
          <a:blip xmlns:r="http://schemas.openxmlformats.org/officeDocument/2006/relationships" r:embed="rId2"/>
          <a:srcRect/>
          <a:stretch>
            <a:fillRect l="-31000" r="-31000"/>
          </a:stretch>
        </a:blipFill>
        <a:ln w="76200">
          <a:solidFill>
            <a:srgbClr val="FFC000"/>
          </a:solidFill>
        </a:ln>
      </dgm:spPr>
    </dgm:pt>
    <dgm:pt modelId="{0B862E79-F876-469E-9910-06057528A508}" type="pres">
      <dgm:prSet presAssocID="{DB50DFA6-7CB8-41BD-AF62-6A4FB10195CB}" presName="Child2" presStyleLbl="revTx" presStyleIdx="1" presStyleCnt="3" custScaleX="248875" custScaleY="102571" custLinFactNeighborX="20049" custLinFactNeighborY="-8999">
        <dgm:presLayoutVars>
          <dgm:chMax val="0"/>
          <dgm:chPref val="0"/>
          <dgm:bulletEnabled val="1"/>
        </dgm:presLayoutVars>
      </dgm:prSet>
      <dgm:spPr/>
    </dgm:pt>
    <dgm:pt modelId="{C84EEDF8-7674-46A2-A8F9-BE18B66C78FD}" type="pres">
      <dgm:prSet presAssocID="{C066F78D-3B06-47EC-913B-C217750AFFD6}" presName="Image3" presStyleCnt="0"/>
      <dgm:spPr/>
    </dgm:pt>
    <dgm:pt modelId="{BD172E9C-6BDD-41C6-9ACE-03F7A87CCFB6}" type="pres">
      <dgm:prSet presAssocID="{C066F78D-3B06-47EC-913B-C217750AFFD6}" presName="Image" presStyleLbl="fgImgPlace1" presStyleIdx="2" presStyleCnt="3" custLinFactX="-100000" custLinFactNeighborX="-112038" custLinFactNeighborY="22505"/>
      <dgm:spPr>
        <a:blipFill rotWithShape="1">
          <a:blip xmlns:r="http://schemas.openxmlformats.org/officeDocument/2006/relationships" r:embed="rId3"/>
          <a:srcRect/>
          <a:stretch>
            <a:fillRect l="-47000" r="-47000"/>
          </a:stretch>
        </a:blipFill>
        <a:ln w="76200">
          <a:solidFill>
            <a:srgbClr val="00B050"/>
          </a:solidFill>
        </a:ln>
      </dgm:spPr>
    </dgm:pt>
    <dgm:pt modelId="{BF44F83B-8F94-4942-8CB4-56662ED2ACFC}" type="pres">
      <dgm:prSet presAssocID="{C066F78D-3B06-47EC-913B-C217750AFFD6}" presName="Child3" presStyleLbl="revTx" presStyleIdx="2" presStyleCnt="3" custScaleX="297558" custLinFactNeighborX="-32249" custLinFactNeighborY="34469">
        <dgm:presLayoutVars>
          <dgm:chMax val="0"/>
          <dgm:chPref val="0"/>
          <dgm:bulletEnabled val="1"/>
        </dgm:presLayoutVars>
      </dgm:prSet>
      <dgm:spPr/>
    </dgm:pt>
  </dgm:ptLst>
  <dgm:cxnLst>
    <dgm:cxn modelId="{66B19A13-F6AC-4040-88C5-6823F67CFE63}" type="presOf" srcId="{C066F78D-3B06-47EC-913B-C217750AFFD6}" destId="{BF44F83B-8F94-4942-8CB4-56662ED2ACFC}" srcOrd="0" destOrd="0" presId="urn:microsoft.com/office/officeart/2011/layout/RadialPictureList"/>
    <dgm:cxn modelId="{FBBC9F38-D5C1-47F9-8C38-F711D8E36461}" type="presOf" srcId="{DB50DFA6-7CB8-41BD-AF62-6A4FB10195CB}" destId="{0B862E79-F876-469E-9910-06057528A508}" srcOrd="0" destOrd="0" presId="urn:microsoft.com/office/officeart/2011/layout/RadialPictureList"/>
    <dgm:cxn modelId="{E3BC643D-03D1-455B-8F1C-9AA7A097E28D}" srcId="{3DD9C90A-295F-41B7-9AFD-941ADE6246EB}" destId="{70AFB5C0-CB82-4F7B-B9FF-CB0E5458E361}" srcOrd="0" destOrd="0" parTransId="{E5FF16B4-BE91-4881-B06D-3CA944209C6E}" sibTransId="{6DBC1106-3239-43D3-A462-62AE5076F4CA}"/>
    <dgm:cxn modelId="{39AC5C47-956A-41AA-A1C9-B1F787FAB460}" type="presOf" srcId="{3DD9C90A-295F-41B7-9AFD-941ADE6246EB}" destId="{C915C9F1-FB3F-4176-B838-F28DACCF249E}" srcOrd="0" destOrd="0" presId="urn:microsoft.com/office/officeart/2011/layout/RadialPictureList"/>
    <dgm:cxn modelId="{94F7EB55-02D2-49B8-A1FC-99DEDDAC4443}" type="presOf" srcId="{70AFB5C0-CB82-4F7B-B9FF-CB0E5458E361}" destId="{80DB1499-6AF5-42FE-8D7E-AEA99D4FD6D4}" srcOrd="0" destOrd="0" presId="urn:microsoft.com/office/officeart/2011/layout/RadialPictureList"/>
    <dgm:cxn modelId="{27A76D77-A792-4C03-AEEB-EFDA9E68A21F}" srcId="{70AFB5C0-CB82-4F7B-B9FF-CB0E5458E361}" destId="{DB50DFA6-7CB8-41BD-AF62-6A4FB10195CB}" srcOrd="1" destOrd="0" parTransId="{59188947-BFC9-4BF7-98DF-2A88D346F2FE}" sibTransId="{2B6C11E4-79D6-4BC3-8ABA-2E8AB580A980}"/>
    <dgm:cxn modelId="{1A2186A4-AD7F-4842-ABAC-D1F808FD9B25}" srcId="{70AFB5C0-CB82-4F7B-B9FF-CB0E5458E361}" destId="{C066F78D-3B06-47EC-913B-C217750AFFD6}" srcOrd="2" destOrd="0" parTransId="{5C0CF0DA-E0AE-438A-8F2F-0B8877009416}" sibTransId="{C418FD1E-7AAE-4CA9-902A-AF31A1B922B5}"/>
    <dgm:cxn modelId="{95CD73D4-6DD3-49B9-BA77-0B2C0DF514B3}" srcId="{70AFB5C0-CB82-4F7B-B9FF-CB0E5458E361}" destId="{9499ABB9-9FDA-4E1A-8FD3-BD5F6BE4C517}" srcOrd="0" destOrd="0" parTransId="{7C2E4BD6-33DE-4A3A-B3EC-2EBDC1F553C9}" sibTransId="{E6D3D445-B438-450D-8FD0-C41EE8E1924F}"/>
    <dgm:cxn modelId="{F14475E0-FB9F-47EA-8DA5-7E0B6C15D0A9}" type="presOf" srcId="{9499ABB9-9FDA-4E1A-8FD3-BD5F6BE4C517}" destId="{C1FC90C9-F92B-4C83-95AD-EF0876159E33}" srcOrd="0" destOrd="0" presId="urn:microsoft.com/office/officeart/2011/layout/RadialPictureList"/>
    <dgm:cxn modelId="{9205C4F2-C247-4A7E-86E2-D00B19664CEC}" type="presParOf" srcId="{C915C9F1-FB3F-4176-B838-F28DACCF249E}" destId="{80DB1499-6AF5-42FE-8D7E-AEA99D4FD6D4}" srcOrd="0" destOrd="0" presId="urn:microsoft.com/office/officeart/2011/layout/RadialPictureList"/>
    <dgm:cxn modelId="{52E73007-4A0F-4CC7-9F08-552970D82538}" type="presParOf" srcId="{C915C9F1-FB3F-4176-B838-F28DACCF249E}" destId="{05DC35AB-077B-44A8-90A5-AA03DCFE87F6}" srcOrd="1" destOrd="0" presId="urn:microsoft.com/office/officeart/2011/layout/RadialPictureList"/>
    <dgm:cxn modelId="{4966E712-9CC5-4231-AC32-E8920BB66320}" type="presParOf" srcId="{C915C9F1-FB3F-4176-B838-F28DACCF249E}" destId="{ABCE74CE-B1EB-49E1-B102-1B9D685C9A2E}" srcOrd="2" destOrd="0" presId="urn:microsoft.com/office/officeart/2011/layout/RadialPictureList"/>
    <dgm:cxn modelId="{0846EA05-F5DF-4ECB-85C0-72C2195396A3}" type="presParOf" srcId="{C915C9F1-FB3F-4176-B838-F28DACCF249E}" destId="{C1FC90C9-F92B-4C83-95AD-EF0876159E33}" srcOrd="3" destOrd="0" presId="urn:microsoft.com/office/officeart/2011/layout/RadialPictureList"/>
    <dgm:cxn modelId="{7AD8A79D-8EFB-4524-B545-0D04162311A6}" type="presParOf" srcId="{C915C9F1-FB3F-4176-B838-F28DACCF249E}" destId="{4F037821-1AC3-4018-99AB-6F33B71B7038}" srcOrd="4" destOrd="0" presId="urn:microsoft.com/office/officeart/2011/layout/RadialPictureList"/>
    <dgm:cxn modelId="{E6D6F493-F42A-4D7B-A32C-95DDDE4B95F6}" type="presParOf" srcId="{4F037821-1AC3-4018-99AB-6F33B71B7038}" destId="{87B4F9CA-D9E3-4EB1-A9FE-42DD06F0DF3C}" srcOrd="0" destOrd="0" presId="urn:microsoft.com/office/officeart/2011/layout/RadialPictureList"/>
    <dgm:cxn modelId="{1894162B-86EF-4894-81A5-2D7D655A3958}" type="presParOf" srcId="{C915C9F1-FB3F-4176-B838-F28DACCF249E}" destId="{0B862E79-F876-469E-9910-06057528A508}" srcOrd="5" destOrd="0" presId="urn:microsoft.com/office/officeart/2011/layout/RadialPictureList"/>
    <dgm:cxn modelId="{503FFD14-C16A-4CD6-B034-2D1F6CDFF53B}" type="presParOf" srcId="{C915C9F1-FB3F-4176-B838-F28DACCF249E}" destId="{C84EEDF8-7674-46A2-A8F9-BE18B66C78FD}" srcOrd="6" destOrd="0" presId="urn:microsoft.com/office/officeart/2011/layout/RadialPictureList"/>
    <dgm:cxn modelId="{515DC7C6-15F2-4A43-A3B5-A57B15378104}" type="presParOf" srcId="{C84EEDF8-7674-46A2-A8F9-BE18B66C78FD}" destId="{BD172E9C-6BDD-41C6-9ACE-03F7A87CCFB6}" srcOrd="0" destOrd="0" presId="urn:microsoft.com/office/officeart/2011/layout/RadialPictureList"/>
    <dgm:cxn modelId="{5789688C-5824-426B-81A4-32D84D5FA4D4}" type="presParOf" srcId="{C915C9F1-FB3F-4176-B838-F28DACCF249E}" destId="{BF44F83B-8F94-4942-8CB4-56662ED2ACFC}" srcOrd="7" destOrd="0" presId="urn:microsoft.com/office/officeart/2011/layout/RadialPictureList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217D98-BE3D-4CDC-B20D-F3D34549ED1F}">
      <dsp:nvSpPr>
        <dsp:cNvPr id="0" name=""/>
        <dsp:cNvSpPr/>
      </dsp:nvSpPr>
      <dsp:spPr>
        <a:xfrm>
          <a:off x="1147" y="266989"/>
          <a:ext cx="1882532" cy="63289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Cách</a:t>
          </a:r>
          <a:r>
            <a:rPr lang="en-US" sz="2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</a:t>
          </a:r>
        </a:p>
      </dsp:txBody>
      <dsp:txXfrm>
        <a:off x="19684" y="285526"/>
        <a:ext cx="1845458" cy="595816"/>
      </dsp:txXfrm>
    </dsp:sp>
    <dsp:sp modelId="{967BC983-F4BF-468C-A157-209DEDBBDDC5}">
      <dsp:nvSpPr>
        <dsp:cNvPr id="0" name=""/>
        <dsp:cNvSpPr/>
      </dsp:nvSpPr>
      <dsp:spPr>
        <a:xfrm>
          <a:off x="189400" y="899880"/>
          <a:ext cx="188253" cy="4746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74667"/>
              </a:lnTo>
              <a:lnTo>
                <a:pt x="188253" y="474667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0D397D-5EEA-4330-B485-564C80788827}">
      <dsp:nvSpPr>
        <dsp:cNvPr id="0" name=""/>
        <dsp:cNvSpPr/>
      </dsp:nvSpPr>
      <dsp:spPr>
        <a:xfrm>
          <a:off x="377653" y="1058102"/>
          <a:ext cx="3465313" cy="6328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Chọn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quãng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đường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trước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đo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thời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gian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sau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6190" y="1076639"/>
        <a:ext cx="3428239" cy="595816"/>
      </dsp:txXfrm>
    </dsp:sp>
    <dsp:sp modelId="{4C7D425E-FCA6-4383-98DC-D29D8DA3347D}">
      <dsp:nvSpPr>
        <dsp:cNvPr id="0" name=""/>
        <dsp:cNvSpPr/>
      </dsp:nvSpPr>
      <dsp:spPr>
        <a:xfrm>
          <a:off x="3781956" y="266989"/>
          <a:ext cx="1887279" cy="63289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Cách</a:t>
          </a:r>
          <a:r>
            <a:rPr lang="en-US" sz="2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2</a:t>
          </a:r>
        </a:p>
      </dsp:txBody>
      <dsp:txXfrm>
        <a:off x="3800493" y="285526"/>
        <a:ext cx="1850205" cy="595816"/>
      </dsp:txXfrm>
    </dsp:sp>
    <dsp:sp modelId="{29585C1A-7166-4878-97B3-37E829C257CD}">
      <dsp:nvSpPr>
        <dsp:cNvPr id="0" name=""/>
        <dsp:cNvSpPr/>
      </dsp:nvSpPr>
      <dsp:spPr>
        <a:xfrm>
          <a:off x="3970684" y="899880"/>
          <a:ext cx="188727" cy="4746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74667"/>
              </a:lnTo>
              <a:lnTo>
                <a:pt x="188727" y="474667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8D1433-94BD-4ABA-89FE-8E2B847E0D51}">
      <dsp:nvSpPr>
        <dsp:cNvPr id="0" name=""/>
        <dsp:cNvSpPr/>
      </dsp:nvSpPr>
      <dsp:spPr>
        <a:xfrm>
          <a:off x="4159412" y="1058102"/>
          <a:ext cx="3080556" cy="6328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Chọn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thời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gian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t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trước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đo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quãng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đường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sau</a:t>
          </a:r>
          <a:endParaRPr lang="en-U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77949" y="1076639"/>
        <a:ext cx="3043482" cy="5958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C9CF26-9CC7-4C34-94D2-67CB7171B027}">
      <dsp:nvSpPr>
        <dsp:cNvPr id="0" name=""/>
        <dsp:cNvSpPr/>
      </dsp:nvSpPr>
      <dsp:spPr>
        <a:xfrm>
          <a:off x="-4454828" y="-733533"/>
          <a:ext cx="5700399" cy="5700399"/>
        </a:xfrm>
        <a:prstGeom prst="blockArc">
          <a:avLst>
            <a:gd name="adj1" fmla="val 18900000"/>
            <a:gd name="adj2" fmla="val 2700000"/>
            <a:gd name="adj3" fmla="val 379"/>
          </a:avLst>
        </a:prstGeom>
        <a:noFill/>
        <a:ln w="2540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40EDFC-AA93-407B-A631-29212ABE9B64}">
      <dsp:nvSpPr>
        <dsp:cNvPr id="0" name=""/>
        <dsp:cNvSpPr/>
      </dsp:nvSpPr>
      <dsp:spPr>
        <a:xfrm>
          <a:off x="1533796" y="604773"/>
          <a:ext cx="5753545" cy="120937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9944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Loại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cầm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tay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súng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bắn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tốc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độ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</a:p>
      </dsp:txBody>
      <dsp:txXfrm>
        <a:off x="1533796" y="604773"/>
        <a:ext cx="5753545" cy="1209378"/>
      </dsp:txXfrm>
    </dsp:sp>
    <dsp:sp modelId="{246BB04B-9242-4F48-BA3A-1B607C4C5F84}">
      <dsp:nvSpPr>
        <dsp:cNvPr id="0" name=""/>
        <dsp:cNvSpPr/>
      </dsp:nvSpPr>
      <dsp:spPr>
        <a:xfrm>
          <a:off x="186821" y="373805"/>
          <a:ext cx="1773856" cy="1671315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l="-2000" r="-2000"/>
          </a:stretch>
        </a:blip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FC6838A-1062-47EB-8BFC-FB0EB85BB2DE}">
      <dsp:nvSpPr>
        <dsp:cNvPr id="0" name=""/>
        <dsp:cNvSpPr/>
      </dsp:nvSpPr>
      <dsp:spPr>
        <a:xfrm>
          <a:off x="1542172" y="2419180"/>
          <a:ext cx="5736794" cy="120937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9944" tIns="60960" rIns="60960" bIns="60960" numCol="1" spcCol="1270" anchor="ctr" anchorCtr="0">
          <a:noAutofit/>
        </a:bodyPr>
        <a:lstStyle/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Loại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gắn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máy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cố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định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đơn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giản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chỉ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1 camera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gắn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cố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định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trên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cột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giao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theo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dõi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phương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tiện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tham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gia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giao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).</a:t>
          </a:r>
        </a:p>
      </dsp:txBody>
      <dsp:txXfrm>
        <a:off x="1542172" y="2419180"/>
        <a:ext cx="5736794" cy="1209378"/>
      </dsp:txXfrm>
    </dsp:sp>
    <dsp:sp modelId="{B847E002-66B1-4E3D-A662-638F373BD320}">
      <dsp:nvSpPr>
        <dsp:cNvPr id="0" name=""/>
        <dsp:cNvSpPr/>
      </dsp:nvSpPr>
      <dsp:spPr>
        <a:xfrm>
          <a:off x="225090" y="2252278"/>
          <a:ext cx="1697317" cy="1543182"/>
        </a:xfrm>
        <a:prstGeom prst="ellipse">
          <a:avLst/>
        </a:prstGeom>
        <a:blipFill rotWithShape="0">
          <a:blip xmlns:r="http://schemas.openxmlformats.org/officeDocument/2006/relationships" r:embed="rId2"/>
          <a:srcRect/>
          <a:stretch>
            <a:fillRect l="-39000" r="-39000"/>
          </a:stretch>
        </a:blip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DB1499-6AF5-42FE-8D7E-AEA99D4FD6D4}">
      <dsp:nvSpPr>
        <dsp:cNvPr id="0" name=""/>
        <dsp:cNvSpPr/>
      </dsp:nvSpPr>
      <dsp:spPr>
        <a:xfrm>
          <a:off x="0" y="1360207"/>
          <a:ext cx="3606787" cy="2578743"/>
        </a:xfrm>
        <a:prstGeom prst="ellipse">
          <a:avLst/>
        </a:prstGeom>
        <a:solidFill>
          <a:schemeClr val="accent1">
            <a:lumMod val="75000"/>
          </a:schemeClr>
        </a:solidFill>
        <a:ln w="57150" cap="flat" cmpd="sng" algn="ctr">
          <a:solidFill>
            <a:schemeClr val="bg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200" b="1" i="0" kern="1200" dirty="0">
              <a:solidFill>
                <a:schemeClr val="bg1">
                  <a:lumMod val="95000"/>
                </a:schemeClr>
              </a:solidFill>
              <a:latin typeface="+mj-lt"/>
            </a:rPr>
            <a:t>NỘI DUNG CHÍNH</a:t>
          </a:r>
          <a:endParaRPr lang="en-US" sz="3200" b="1" i="0" kern="1200" dirty="0">
            <a:solidFill>
              <a:schemeClr val="bg1">
                <a:lumMod val="95000"/>
              </a:schemeClr>
            </a:solidFill>
            <a:latin typeface="+mj-lt"/>
          </a:endParaRPr>
        </a:p>
      </dsp:txBody>
      <dsp:txXfrm>
        <a:off x="528202" y="1737855"/>
        <a:ext cx="2550383" cy="1823447"/>
      </dsp:txXfrm>
    </dsp:sp>
    <dsp:sp modelId="{05DC35AB-077B-44A8-90A5-AA03DCFE87F6}">
      <dsp:nvSpPr>
        <dsp:cNvPr id="0" name=""/>
        <dsp:cNvSpPr/>
      </dsp:nvSpPr>
      <dsp:spPr>
        <a:xfrm>
          <a:off x="-2136119" y="0"/>
          <a:ext cx="5360712" cy="5418667"/>
        </a:xfrm>
        <a:prstGeom prst="blockArc">
          <a:avLst>
            <a:gd name="adj1" fmla="val 17527788"/>
            <a:gd name="adj2" fmla="val 4119114"/>
            <a:gd name="adj3" fmla="val 575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CE74CE-B1EB-49E1-B102-1B9D685C9A2E}">
      <dsp:nvSpPr>
        <dsp:cNvPr id="0" name=""/>
        <dsp:cNvSpPr/>
      </dsp:nvSpPr>
      <dsp:spPr>
        <a:xfrm>
          <a:off x="504507" y="150029"/>
          <a:ext cx="1381373" cy="1381760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10000" r="-10000"/>
          </a:stretch>
        </a:blipFill>
        <a:ln w="7620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FC90C9-F92B-4C83-95AD-EF0876159E33}">
      <dsp:nvSpPr>
        <dsp:cNvPr id="0" name=""/>
        <dsp:cNvSpPr/>
      </dsp:nvSpPr>
      <dsp:spPr>
        <a:xfrm>
          <a:off x="2544530" y="65709"/>
          <a:ext cx="6947461" cy="13373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altLang="zh-CN" sz="3200" b="1" kern="1200" dirty="0" err="1">
              <a:solidFill>
                <a:schemeClr val="bg1"/>
              </a:solidFill>
              <a:latin typeface="Times New Roman" panose="02020603050405020304" pitchFamily="18" charset="0"/>
              <a:ea typeface="汉仪夏日体W" panose="00020600040101010101" pitchFamily="18" charset="-122"/>
              <a:cs typeface="Times New Roman" panose="02020603050405020304" pitchFamily="18" charset="0"/>
            </a:rPr>
            <a:t>Đo</a:t>
          </a:r>
          <a:r>
            <a:rPr lang="en-US" altLang="zh-CN" sz="3200" b="1" kern="1200" dirty="0">
              <a:solidFill>
                <a:schemeClr val="bg1"/>
              </a:solidFill>
              <a:latin typeface="Times New Roman" panose="02020603050405020304" pitchFamily="18" charset="0"/>
              <a:ea typeface="汉仪夏日体W" panose="00020600040101010101" pitchFamily="18" charset="-122"/>
              <a:cs typeface="Times New Roman" panose="02020603050405020304" pitchFamily="18" charset="0"/>
            </a:rPr>
            <a:t> </a:t>
          </a:r>
          <a:r>
            <a:rPr lang="en-US" altLang="zh-CN" sz="3200" b="1" kern="1200" dirty="0" err="1">
              <a:solidFill>
                <a:schemeClr val="bg1"/>
              </a:solidFill>
              <a:latin typeface="Times New Roman" panose="02020603050405020304" pitchFamily="18" charset="0"/>
              <a:ea typeface="汉仪夏日体W" panose="00020600040101010101" pitchFamily="18" charset="-122"/>
              <a:cs typeface="Times New Roman" panose="02020603050405020304" pitchFamily="18" charset="0"/>
            </a:rPr>
            <a:t>tốc</a:t>
          </a:r>
          <a:r>
            <a:rPr lang="en-US" altLang="zh-CN" sz="3200" b="1" kern="1200" dirty="0">
              <a:solidFill>
                <a:schemeClr val="bg1"/>
              </a:solidFill>
              <a:latin typeface="Times New Roman" panose="02020603050405020304" pitchFamily="18" charset="0"/>
              <a:ea typeface="汉仪夏日体W" panose="00020600040101010101" pitchFamily="18" charset="-122"/>
              <a:cs typeface="Times New Roman" panose="02020603050405020304" pitchFamily="18" charset="0"/>
            </a:rPr>
            <a:t> </a:t>
          </a:r>
          <a:r>
            <a:rPr lang="en-US" altLang="zh-CN" sz="3200" b="1" kern="1200" dirty="0" err="1">
              <a:solidFill>
                <a:schemeClr val="bg1"/>
              </a:solidFill>
              <a:latin typeface="Times New Roman" panose="02020603050405020304" pitchFamily="18" charset="0"/>
              <a:ea typeface="汉仪夏日体W" panose="00020600040101010101" pitchFamily="18" charset="-122"/>
              <a:cs typeface="Times New Roman" panose="02020603050405020304" pitchFamily="18" charset="0"/>
            </a:rPr>
            <a:t>độ</a:t>
          </a:r>
          <a:r>
            <a:rPr lang="en-US" altLang="zh-CN" sz="3200" b="1" kern="1200" dirty="0">
              <a:solidFill>
                <a:schemeClr val="bg1"/>
              </a:solidFill>
              <a:latin typeface="Times New Roman" panose="02020603050405020304" pitchFamily="18" charset="0"/>
              <a:ea typeface="汉仪夏日体W" panose="00020600040101010101" pitchFamily="18" charset="-122"/>
              <a:cs typeface="Times New Roman" panose="02020603050405020304" pitchFamily="18" charset="0"/>
            </a:rPr>
            <a:t> </a:t>
          </a:r>
          <a:r>
            <a:rPr lang="en-US" altLang="zh-CN" sz="3200" b="1" kern="1200" dirty="0" err="1">
              <a:solidFill>
                <a:schemeClr val="bg1"/>
              </a:solidFill>
              <a:latin typeface="Times New Roman" panose="02020603050405020304" pitchFamily="18" charset="0"/>
              <a:ea typeface="汉仪夏日体W" panose="00020600040101010101" pitchFamily="18" charset="-122"/>
              <a:cs typeface="Times New Roman" panose="02020603050405020304" pitchFamily="18" charset="0"/>
            </a:rPr>
            <a:t>dùng</a:t>
          </a:r>
          <a:r>
            <a:rPr lang="en-US" altLang="zh-CN" sz="3200" b="1" kern="1200" dirty="0">
              <a:solidFill>
                <a:schemeClr val="bg1"/>
              </a:solidFill>
              <a:latin typeface="Times New Roman" panose="02020603050405020304" pitchFamily="18" charset="0"/>
              <a:ea typeface="汉仪夏日体W" panose="00020600040101010101" pitchFamily="18" charset="-122"/>
              <a:cs typeface="Times New Roman" panose="02020603050405020304" pitchFamily="18" charset="0"/>
            </a:rPr>
            <a:t> </a:t>
          </a:r>
          <a:r>
            <a:rPr lang="en-US" altLang="zh-CN" sz="3200" b="1" kern="1200" dirty="0" err="1">
              <a:solidFill>
                <a:schemeClr val="bg1"/>
              </a:solidFill>
              <a:latin typeface="Times New Roman" panose="02020603050405020304" pitchFamily="18" charset="0"/>
              <a:ea typeface="汉仪夏日体W" panose="00020600040101010101" pitchFamily="18" charset="-122"/>
              <a:cs typeface="Times New Roman" panose="02020603050405020304" pitchFamily="18" charset="0"/>
            </a:rPr>
            <a:t>đồng</a:t>
          </a:r>
          <a:r>
            <a:rPr lang="en-US" altLang="zh-CN" sz="3200" b="1" kern="1200" dirty="0">
              <a:solidFill>
                <a:schemeClr val="bg1"/>
              </a:solidFill>
              <a:latin typeface="Times New Roman" panose="02020603050405020304" pitchFamily="18" charset="0"/>
              <a:ea typeface="汉仪夏日体W" panose="00020600040101010101" pitchFamily="18" charset="-122"/>
              <a:cs typeface="Times New Roman" panose="02020603050405020304" pitchFamily="18" charset="0"/>
            </a:rPr>
            <a:t> </a:t>
          </a:r>
          <a:r>
            <a:rPr lang="en-US" altLang="zh-CN" sz="3200" b="1" kern="1200" dirty="0" err="1">
              <a:solidFill>
                <a:schemeClr val="bg1"/>
              </a:solidFill>
              <a:latin typeface="Times New Roman" panose="02020603050405020304" pitchFamily="18" charset="0"/>
              <a:ea typeface="汉仪夏日体W" panose="00020600040101010101" pitchFamily="18" charset="-122"/>
              <a:cs typeface="Times New Roman" panose="02020603050405020304" pitchFamily="18" charset="0"/>
            </a:rPr>
            <a:t>hồ</a:t>
          </a:r>
          <a:r>
            <a:rPr lang="en-US" altLang="zh-CN" sz="3200" b="1" kern="1200" dirty="0">
              <a:solidFill>
                <a:schemeClr val="bg1"/>
              </a:solidFill>
              <a:latin typeface="Times New Roman" panose="02020603050405020304" pitchFamily="18" charset="0"/>
              <a:ea typeface="汉仪夏日体W" panose="00020600040101010101" pitchFamily="18" charset="-122"/>
              <a:cs typeface="Times New Roman" panose="02020603050405020304" pitchFamily="18" charset="0"/>
            </a:rPr>
            <a:t> </a:t>
          </a:r>
          <a:r>
            <a:rPr lang="en-US" altLang="zh-CN" sz="3200" b="1" kern="1200" dirty="0" err="1">
              <a:solidFill>
                <a:schemeClr val="bg1"/>
              </a:solidFill>
              <a:latin typeface="Times New Roman" panose="02020603050405020304" pitchFamily="18" charset="0"/>
              <a:ea typeface="汉仪夏日体W" panose="00020600040101010101" pitchFamily="18" charset="-122"/>
              <a:cs typeface="Times New Roman" panose="02020603050405020304" pitchFamily="18" charset="0"/>
            </a:rPr>
            <a:t>bấm</a:t>
          </a:r>
          <a:r>
            <a:rPr lang="en-US" altLang="zh-CN" sz="3200" b="1" kern="1200" dirty="0">
              <a:solidFill>
                <a:schemeClr val="bg1"/>
              </a:solidFill>
              <a:latin typeface="Times New Roman" panose="02020603050405020304" pitchFamily="18" charset="0"/>
              <a:ea typeface="汉仪夏日体W" panose="00020600040101010101" pitchFamily="18" charset="-122"/>
              <a:cs typeface="Times New Roman" panose="02020603050405020304" pitchFamily="18" charset="0"/>
            </a:rPr>
            <a:t> </a:t>
          </a:r>
          <a:r>
            <a:rPr lang="en-US" altLang="zh-CN" sz="3200" b="1" kern="1200" dirty="0" err="1">
              <a:solidFill>
                <a:schemeClr val="bg1"/>
              </a:solidFill>
              <a:latin typeface="Times New Roman" panose="02020603050405020304" pitchFamily="18" charset="0"/>
              <a:ea typeface="汉仪夏日体W" panose="00020600040101010101" pitchFamily="18" charset="-122"/>
              <a:cs typeface="Times New Roman" panose="02020603050405020304" pitchFamily="18" charset="0"/>
            </a:rPr>
            <a:t>giây</a:t>
          </a:r>
          <a:endParaRPr lang="en-US" sz="3200" b="1" i="0" kern="1200" dirty="0">
            <a:solidFill>
              <a:schemeClr val="bg1"/>
            </a:solidFill>
            <a:latin typeface="+mj-lt"/>
            <a:cs typeface="Times New Roman" panose="02020603050405020304" pitchFamily="18" charset="0"/>
          </a:endParaRPr>
        </a:p>
      </dsp:txBody>
      <dsp:txXfrm>
        <a:off x="2544530" y="65709"/>
        <a:ext cx="6947461" cy="1337327"/>
      </dsp:txXfrm>
    </dsp:sp>
    <dsp:sp modelId="{87B4F9CA-D9E3-4EB1-A9FE-42DD06F0DF3C}">
      <dsp:nvSpPr>
        <dsp:cNvPr id="0" name=""/>
        <dsp:cNvSpPr/>
      </dsp:nvSpPr>
      <dsp:spPr>
        <a:xfrm>
          <a:off x="3084393" y="1900659"/>
          <a:ext cx="1381373" cy="1381760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l="-31000" r="-31000"/>
          </a:stretch>
        </a:blipFill>
        <a:ln w="762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862E79-F876-469E-9910-06057528A508}">
      <dsp:nvSpPr>
        <dsp:cNvPr id="0" name=""/>
        <dsp:cNvSpPr/>
      </dsp:nvSpPr>
      <dsp:spPr>
        <a:xfrm>
          <a:off x="4589035" y="1910718"/>
          <a:ext cx="4601754" cy="13717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nl-NL" sz="32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Đo tốc độ dùng đồng hồ đo thời gian hiện số và cổng quang điện</a:t>
          </a:r>
          <a:endParaRPr lang="en-US" sz="3200" b="1" i="0" kern="1200" dirty="0">
            <a:solidFill>
              <a:schemeClr val="bg1"/>
            </a:solidFill>
            <a:latin typeface="+mj-lt"/>
            <a:cs typeface="Times New Roman" panose="02020603050405020304" pitchFamily="18" charset="0"/>
          </a:endParaRPr>
        </a:p>
      </dsp:txBody>
      <dsp:txXfrm>
        <a:off x="4589035" y="1910718"/>
        <a:ext cx="4601754" cy="1371709"/>
      </dsp:txXfrm>
    </dsp:sp>
    <dsp:sp modelId="{BD172E9C-6BDD-41C6-9ACE-03F7A87CCFB6}">
      <dsp:nvSpPr>
        <dsp:cNvPr id="0" name=""/>
        <dsp:cNvSpPr/>
      </dsp:nvSpPr>
      <dsp:spPr>
        <a:xfrm>
          <a:off x="678560" y="3933885"/>
          <a:ext cx="1381373" cy="1381760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 l="-47000" r="-47000"/>
          </a:stretch>
        </a:blipFill>
        <a:ln w="762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44F83B-8F94-4942-8CB4-56662ED2ACFC}">
      <dsp:nvSpPr>
        <dsp:cNvPr id="0" name=""/>
        <dsp:cNvSpPr/>
      </dsp:nvSpPr>
      <dsp:spPr>
        <a:xfrm>
          <a:off x="2671012" y="4081339"/>
          <a:ext cx="5501914" cy="13373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nl-NL" sz="32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Thiết bị bắn tốc độ</a:t>
          </a:r>
          <a:endParaRPr lang="en-US" sz="3200" b="1" i="0" kern="1200" dirty="0">
            <a:solidFill>
              <a:schemeClr val="bg1"/>
            </a:solidFill>
            <a:latin typeface="+mj-lt"/>
          </a:endParaRPr>
        </a:p>
      </dsp:txBody>
      <dsp:txXfrm>
        <a:off x="2671012" y="4081339"/>
        <a:ext cx="5501914" cy="13373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1/layout/RadialPictureList">
  <dgm:title val="Radial Picture List"/>
  <dgm:desc val="Use to show relationships to a central idea. The Level 1 shape contains text and all Level 2 shapes contain a picture with corresponding text. Limited to four Level 2 pictures.  Unused pictures do not appear, but remain available if you switch layouts. Works best with a small amount of Level 2 text."/>
  <dgm:catLst>
    <dgm:cat type="picture" pri="2500"/>
    <dgm:cat type="officeonline" pri="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10" destId="14" srcOrd="3" destOrd="0"/>
      </dgm:cxnLst>
      <dgm:bg/>
      <dgm:whole/>
    </dgm:dataModel>
  </dgm:clrData>
  <dgm:layoutNode name="Name0">
    <dgm:varLst>
      <dgm:chMax val="1"/>
      <dgm:chPref val="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Child1" refType="w" fact="0.76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5661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6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l" for="ch" forName="Parent" refType="w" fact="0.1777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l" for="ch" forName="Image1" refType="w" fact="0.5531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l" for="ch" forName="Image2" refType="w" fact="0.5531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l" for="ch" forName="Child1" refType="w" fact="0.7529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l" for="ch" forName="Child2" refType="w" fact="0.7529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7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4968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l" for="ch" forName="Image2" refType="w" fact="0.5661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l" for="ch" forName="Image3" refType="w" fact="0.4968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l" for="ch" forName="Child1" refType="w" fact="0.6897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l" for="ch" forName="Child2" refType="w" fact="0.76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l" for="ch" forName="Child3" refType="w" fact="0.6897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8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" refType="w" fact="0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l" for="ch" forName="Parent" refType="w" fact="0.1756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l" for="ch" forName="Image1" refType="w" fact="0.42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l" for="ch" forName="Image2" refType="w" fact="0.5598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l" for="ch" forName="Image3" refType="w" fact="0.5591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l" for="ch" forName="Image4" refType="w" fact="0.42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l" for="ch" forName="Child1" refType="w" fact="0.6214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l" for="ch" forName="Child2" refType="w" fact="0.7557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l" for="ch" forName="Child3" refType="w" fact="0.7557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l" for="ch" forName="Child4" refType="w" fact="0.6214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if>
      <dgm:else name="Name9">
        <dgm:choose name="Name10">
          <dgm:if name="Name11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2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Child1" refType="w" fact="0.24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4339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13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r" for="ch" forName="Parent" refType="w" fact="0.8223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r" for="ch" forName="Image1" refType="w" fact="0.4469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r" for="ch" forName="Image2" refType="w" fact="0.4469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r" for="ch" forName="Child1" refType="w" fact="0.2471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r" for="ch" forName="Child2" refType="w" fact="0.2471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14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5032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r" for="ch" forName="Image2" refType="w" fact="0.4339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r" for="ch" forName="Image3" refType="w" fact="0.5032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r" for="ch" forName="Child1" refType="w" fact="0.3103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r" for="ch" forName="Child2" refType="w" fact="0.24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r" for="ch" forName="Child3" refType="w" fact="0.3103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15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" refType="w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r" for="ch" forName="Parent" refType="w" fact="0.8244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r" for="ch" forName="Image1" refType="w" fact="0.57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r" for="ch" forName="Image2" refType="w" fact="0.4402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r" for="ch" forName="Image3" refType="w" fact="0.4409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r" for="ch" forName="Image4" refType="w" fact="0.57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r" for="ch" forName="Child1" refType="w" fact="0.3786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r" for="ch" forName="Child2" refType="w" fact="0.2443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r" for="ch" forName="Child3" refType="w" fact="0.2443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r" for="ch" forName="Child4" refType="w" fact="0.3786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else>
    </dgm:choose>
    <dgm:forEach name="wrapper" axis="self" ptType="parTrans">
      <dgm:forEach name="ImageRepeat" axis="self">
        <dgm:layoutNode name="Image" styleLbl="fgImgPlace1">
          <dgm:alg type="sp"/>
          <dgm:shape xmlns:r="http://schemas.openxmlformats.org/officeDocument/2006/relationships" type="ellipse" r:blip="" blipPhldr="1">
            <dgm:adjLst/>
          </dgm:shape>
          <dgm:presOf/>
        </dgm:layoutNode>
      </dgm:forEach>
    </dgm:forEach>
    <dgm:forEach name="Name16" axis="ch" ptType="node" cnt="1">
      <dgm:layoutNode name="Parent" styleLbl="node1">
        <dgm:varLst>
          <dgm:chMax val="4"/>
          <dgm:chPref val="3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 ch" ptType="node node" st="1 1" cnt="1 1">
      <dgm:layoutNode name="Accent" styleLbl="node1">
        <dgm:alg type="sp"/>
        <dgm:choose name="Name18">
          <dgm:if name="Name19" func="var" arg="dir" op="equ" val="norm">
            <dgm:choose name="Name20">
              <dgm:if name="Name21" axis="followSib" ptType="node" func="cnt" op="equ" val="0">
                <dgm:shape xmlns:r="http://schemas.openxmlformats.org/officeDocument/2006/relationships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2" axis="followSib" ptType="node" func="cnt" op="equ" val="1">
                <dgm:shape xmlns:r="http://schemas.openxmlformats.org/officeDocument/2006/relationships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3" axis="followSib" ptType="node" func="cnt" op="equ" val="2">
                <dgm:shape xmlns:r="http://schemas.openxmlformats.org/officeDocument/2006/relationships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24">
                <dgm:shape xmlns:r="http://schemas.openxmlformats.org/officeDocument/2006/relationships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if>
          <dgm:else name="Name25">
            <dgm:choose name="Name26">
              <dgm:if name="Name27" axis="followSib" ptType="node" func="cnt" op="equ" val="0">
                <dgm:shape xmlns:r="http://schemas.openxmlformats.org/officeDocument/2006/relationships" rot="180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8" axis="followSib" ptType="node" func="cnt" op="equ" val="1">
                <dgm:shape xmlns:r="http://schemas.openxmlformats.org/officeDocument/2006/relationships" rot="180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9" axis="followSib" ptType="node" func="cnt" op="equ" val="2">
                <dgm:shape xmlns:r="http://schemas.openxmlformats.org/officeDocument/2006/relationships" rot="180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30">
                <dgm:shape xmlns:r="http://schemas.openxmlformats.org/officeDocument/2006/relationships" rot="180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else>
        </dgm:choose>
        <dgm:presOf/>
      </dgm:layoutNode>
      <dgm:layoutNode name="Image1" styleLbl="fgImgPlace1">
        <dgm:alg type="sp"/>
        <dgm:shape xmlns:r="http://schemas.openxmlformats.org/officeDocument/2006/relationships" type="ellipse" r:blip="" blipPhldr="1">
          <dgm:adjLst/>
        </dgm:shape>
        <dgm:presOf/>
      </dgm:layoutNode>
      <dgm:layoutNode name="Child1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4" axis="ch ch" ptType="node node" st="1 2" cnt="1 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35" ref="ImageRepeat"/>
      </dgm:layoutNode>
      <dgm:layoutNode name="Child2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9" axis="ch ch" ptType="node node" st="1 3" cnt="1 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  <dgm:layoutNode name="Child3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4" axis="ch ch" ptType="node node" st="1 4" cnt="1 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#1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F0E71F-745F-47EF-884A-2A79940B6617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AC02ED-6BB7-4BE7-A5EA-5949AAE4F6E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F61531-67CB-4C53-803D-B9FDAA8BE6E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0709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F61531-67CB-4C53-803D-B9FDAA8BE6E8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226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F61531-67CB-4C53-803D-B9FDAA8BE6E8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4664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F61531-67CB-4C53-803D-B9FDAA8BE6E8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4673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380034-3C7A-4844-AA14-735327047C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0029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D9FA2-212C-4336-9523-09BAA5E0329C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DF9CD-B4DA-4083-952B-C3104F923C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D9FA2-212C-4336-9523-09BAA5E0329C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DF9CD-B4DA-4083-952B-C3104F923C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D9FA2-212C-4336-9523-09BAA5E0329C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DF9CD-B4DA-4083-952B-C3104F923C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3"/>
          <p:cNvGrpSpPr/>
          <p:nvPr userDrawn="1"/>
        </p:nvGrpSpPr>
        <p:grpSpPr>
          <a:xfrm rot="20746501">
            <a:off x="320289" y="282870"/>
            <a:ext cx="342443" cy="512904"/>
            <a:chOff x="608961" y="1041225"/>
            <a:chExt cx="1134310" cy="1274208"/>
          </a:xfrm>
        </p:grpSpPr>
        <p:pic>
          <p:nvPicPr>
            <p:cNvPr id="45" name="Picture 4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6" name="Oval 45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7" name="Straight Connector 46"/>
          <p:cNvCxnSpPr/>
          <p:nvPr userDrawn="1"/>
        </p:nvCxnSpPr>
        <p:spPr>
          <a:xfrm>
            <a:off x="469022" y="529438"/>
            <a:ext cx="0" cy="632856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>
          <a:xfrm>
            <a:off x="1244972" y="923168"/>
            <a:ext cx="0" cy="593483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711563" y="1540540"/>
            <a:ext cx="0" cy="531746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7"/>
          <p:cNvGrpSpPr/>
          <p:nvPr userDrawn="1"/>
        </p:nvGrpSpPr>
        <p:grpSpPr>
          <a:xfrm rot="21099034">
            <a:off x="344851" y="945545"/>
            <a:ext cx="850733" cy="1274208"/>
            <a:chOff x="608961" y="1041225"/>
            <a:chExt cx="1134310" cy="1274208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7" name="Oval 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18"/>
          <p:cNvGrpSpPr/>
          <p:nvPr userDrawn="1"/>
        </p:nvGrpSpPr>
        <p:grpSpPr>
          <a:xfrm rot="20746501">
            <a:off x="1221502" y="1828684"/>
            <a:ext cx="664753" cy="995652"/>
            <a:chOff x="608961" y="1041225"/>
            <a:chExt cx="1134310" cy="1274208"/>
          </a:xfrm>
        </p:grpSpPr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1" name="Oval 20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21"/>
          <p:cNvGrpSpPr/>
          <p:nvPr userDrawn="1"/>
        </p:nvGrpSpPr>
        <p:grpSpPr>
          <a:xfrm rot="20746501">
            <a:off x="122068" y="2271383"/>
            <a:ext cx="481937" cy="721834"/>
            <a:chOff x="608961" y="1041225"/>
            <a:chExt cx="1134310" cy="1274208"/>
          </a:xfrm>
        </p:grpSpPr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4" name="Oval 23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24"/>
          <p:cNvGrpSpPr/>
          <p:nvPr userDrawn="1"/>
        </p:nvGrpSpPr>
        <p:grpSpPr>
          <a:xfrm rot="20746501">
            <a:off x="884074" y="2985246"/>
            <a:ext cx="342443" cy="512904"/>
            <a:chOff x="608961" y="1041225"/>
            <a:chExt cx="1134310" cy="1274208"/>
          </a:xfrm>
        </p:grpSpPr>
        <p:pic>
          <p:nvPicPr>
            <p:cNvPr id="26" name="Picture 2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7" name="Oval 2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27"/>
          <p:cNvGrpSpPr/>
          <p:nvPr userDrawn="1"/>
        </p:nvGrpSpPr>
        <p:grpSpPr>
          <a:xfrm rot="20746501">
            <a:off x="1028352" y="563553"/>
            <a:ext cx="519524" cy="778131"/>
            <a:chOff x="608961" y="1041225"/>
            <a:chExt cx="1134310" cy="1274208"/>
          </a:xfrm>
        </p:grpSpPr>
        <p:pic>
          <p:nvPicPr>
            <p:cNvPr id="29" name="Picture 28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30" name="Oval 29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2" name="Straight Connector 31"/>
          <p:cNvCxnSpPr/>
          <p:nvPr userDrawn="1"/>
        </p:nvCxnSpPr>
        <p:spPr>
          <a:xfrm>
            <a:off x="1510223" y="2307322"/>
            <a:ext cx="0" cy="455067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>
            <a:off x="1032806" y="3231814"/>
            <a:ext cx="0" cy="362618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>
          <a:xfrm>
            <a:off x="322363" y="2628624"/>
            <a:ext cx="0" cy="422937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>
            <a:off x="518887" y="3779608"/>
            <a:ext cx="0" cy="307839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39"/>
          <p:cNvGrpSpPr/>
          <p:nvPr userDrawn="1"/>
        </p:nvGrpSpPr>
        <p:grpSpPr>
          <a:xfrm rot="20746501">
            <a:off x="206154" y="3276036"/>
            <a:ext cx="711749" cy="1066042"/>
            <a:chOff x="608961" y="1041225"/>
            <a:chExt cx="1134310" cy="1274208"/>
          </a:xfrm>
        </p:grpSpPr>
        <p:pic>
          <p:nvPicPr>
            <p:cNvPr id="41" name="Picture 40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2" name="Oval 41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Text Placeholder 9">
            <a:extLst>
              <a:ext uri="{FF2B5EF4-FFF2-40B4-BE49-F238E27FC236}">
                <a16:creationId xmlns:a16="http://schemas.microsoft.com/office/drawing/2014/main" id="{339F5A9C-BD14-4427-B9F0-39CE623B94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49886" y="640843"/>
            <a:ext cx="7111373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8493890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30680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363226" y="640843"/>
            <a:ext cx="7498032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458495" y="178380"/>
            <a:ext cx="585400" cy="8767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384991" y="1676358"/>
            <a:ext cx="233009" cy="3489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7627">
            <a:off x="753727" y="1059226"/>
            <a:ext cx="408422" cy="6117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95" y="308921"/>
            <a:ext cx="98606" cy="814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69" y="1200543"/>
            <a:ext cx="133180" cy="1100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19042">
            <a:off x="1434442" y="153001"/>
            <a:ext cx="178421" cy="14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1389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306806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369990" y="640843"/>
            <a:ext cx="7491269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83" y="185108"/>
            <a:ext cx="608548" cy="9114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82" y="339762"/>
            <a:ext cx="124097" cy="102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813475" y="1062473"/>
            <a:ext cx="391599" cy="58652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416055" y="1584386"/>
            <a:ext cx="272304" cy="4078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4587">
            <a:off x="1527413" y="173185"/>
            <a:ext cx="155444" cy="12844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75" y="1192874"/>
            <a:ext cx="124097" cy="10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7186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/>
          <p:nvPr userDrawn="1"/>
        </p:nvSpPr>
        <p:spPr>
          <a:xfrm rot="5400000">
            <a:off x="1507875" y="-803109"/>
            <a:ext cx="6513262" cy="8464218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5"/>
          <p:cNvGrpSpPr/>
          <p:nvPr userDrawn="1"/>
        </p:nvGrpSpPr>
        <p:grpSpPr>
          <a:xfrm>
            <a:off x="225485" y="3963528"/>
            <a:ext cx="938571" cy="2758199"/>
            <a:chOff x="2460386" y="3756070"/>
            <a:chExt cx="1264172" cy="2786287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7812" y="3756070"/>
              <a:ext cx="1096746" cy="123201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751">
              <a:off x="2460386" y="4617303"/>
              <a:ext cx="885082" cy="1925054"/>
            </a:xfrm>
            <a:prstGeom prst="rect">
              <a:avLst/>
            </a:prstGeom>
          </p:spPr>
        </p:pic>
      </p:grp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8AED82F3-E353-4900-99D3-2CD090E0FE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95583" y="640843"/>
            <a:ext cx="7665675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811386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195583" y="640843"/>
            <a:ext cx="7665675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4" name="Freeform 13"/>
          <p:cNvSpPr/>
          <p:nvPr userDrawn="1"/>
        </p:nvSpPr>
        <p:spPr>
          <a:xfrm rot="5400000">
            <a:off x="1507875" y="-803109"/>
            <a:ext cx="6513262" cy="8464218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 userDrawn="1"/>
        </p:nvGrpSpPr>
        <p:grpSpPr>
          <a:xfrm rot="21358364">
            <a:off x="206550" y="3956499"/>
            <a:ext cx="995338" cy="2741164"/>
            <a:chOff x="1355925" y="1388842"/>
            <a:chExt cx="2157296" cy="4455902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9343" y="1388842"/>
              <a:ext cx="1843878" cy="207129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925" y="2853588"/>
              <a:ext cx="1375244" cy="29911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213298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7546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D9FA2-212C-4336-9523-09BAA5E0329C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DF9CD-B4DA-4083-952B-C3104F923C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D9FA2-212C-4336-9523-09BAA5E0329C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DF9CD-B4DA-4083-952B-C3104F923C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D9FA2-212C-4336-9523-09BAA5E0329C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DF9CD-B4DA-4083-952B-C3104F923C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D9FA2-212C-4336-9523-09BAA5E0329C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DF9CD-B4DA-4083-952B-C3104F923C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D9FA2-212C-4336-9523-09BAA5E0329C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DF9CD-B4DA-4083-952B-C3104F923C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D9FA2-212C-4336-9523-09BAA5E0329C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DF9CD-B4DA-4083-952B-C3104F923C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D9FA2-212C-4336-9523-09BAA5E0329C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DF9CD-B4DA-4083-952B-C3104F923C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D9FA2-212C-4336-9523-09BAA5E0329C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DF9CD-B4DA-4083-952B-C3104F923C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D9FA2-212C-4336-9523-09BAA5E0329C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2DF9CD-B4DA-4083-952B-C3104F923C1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7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7.png"/><Relationship Id="rId4" Type="http://schemas.openxmlformats.org/officeDocument/2006/relationships/image" Target="../media/image8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8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5.wmf"/><Relationship Id="rId5" Type="http://schemas.openxmlformats.org/officeDocument/2006/relationships/image" Target="../media/image84.png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1.png"/><Relationship Id="rId7" Type="http://schemas.openxmlformats.org/officeDocument/2006/relationships/image" Target="../media/image9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0.png"/><Relationship Id="rId11" Type="http://schemas.openxmlformats.org/officeDocument/2006/relationships/image" Target="../media/image94.png"/><Relationship Id="rId5" Type="http://schemas.openxmlformats.org/officeDocument/2006/relationships/image" Target="../media/image89.png"/><Relationship Id="rId10" Type="http://schemas.openxmlformats.org/officeDocument/2006/relationships/image" Target="../media/image760.png"/><Relationship Id="rId4" Type="http://schemas.openxmlformats.org/officeDocument/2006/relationships/image" Target="../media/image88.png"/><Relationship Id="rId9" Type="http://schemas.openxmlformats.org/officeDocument/2006/relationships/image" Target="../media/image93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97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6.svg"/><Relationship Id="rId5" Type="http://schemas.openxmlformats.org/officeDocument/2006/relationships/image" Target="../media/image95.png"/><Relationship Id="rId4" Type="http://schemas.openxmlformats.org/officeDocument/2006/relationships/image" Target="../media/image68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7.png"/><Relationship Id="rId4" Type="http://schemas.openxmlformats.org/officeDocument/2006/relationships/image" Target="../media/image10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gif"/><Relationship Id="rId5" Type="http://schemas.openxmlformats.org/officeDocument/2006/relationships/image" Target="../media/image24.gif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99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5.png"/><Relationship Id="rId5" Type="http://schemas.openxmlformats.org/officeDocument/2006/relationships/image" Target="../media/image98.png"/><Relationship Id="rId4" Type="http://schemas.openxmlformats.org/officeDocument/2006/relationships/image" Target="../media/image10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07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6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31.svg"/><Relationship Id="rId7" Type="http://schemas.openxmlformats.org/officeDocument/2006/relationships/image" Target="../media/image115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11" Type="http://schemas.openxmlformats.org/officeDocument/2006/relationships/image" Target="../media/image119.png"/><Relationship Id="rId5" Type="http://schemas.openxmlformats.org/officeDocument/2006/relationships/image" Target="../media/image113.svg"/><Relationship Id="rId10" Type="http://schemas.openxmlformats.org/officeDocument/2006/relationships/image" Target="../media/image118.png"/><Relationship Id="rId4" Type="http://schemas.openxmlformats.org/officeDocument/2006/relationships/image" Target="../media/image112.png"/><Relationship Id="rId9" Type="http://schemas.openxmlformats.org/officeDocument/2006/relationships/image" Target="../media/image117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31.svg"/><Relationship Id="rId7" Type="http://schemas.openxmlformats.org/officeDocument/2006/relationships/image" Target="../media/image115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5" Type="http://schemas.openxmlformats.org/officeDocument/2006/relationships/image" Target="../media/image113.svg"/><Relationship Id="rId10" Type="http://schemas.openxmlformats.org/officeDocument/2006/relationships/image" Target="../media/image122.png"/><Relationship Id="rId4" Type="http://schemas.openxmlformats.org/officeDocument/2006/relationships/image" Target="../media/image112.png"/><Relationship Id="rId9" Type="http://schemas.openxmlformats.org/officeDocument/2006/relationships/image" Target="../media/image121.svg"/><Relationship Id="rId14" Type="http://schemas.openxmlformats.org/officeDocument/2006/relationships/image" Target="../media/image109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svg"/><Relationship Id="rId7" Type="http://schemas.openxmlformats.org/officeDocument/2006/relationships/image" Target="../media/image128.sv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png"/><Relationship Id="rId5" Type="http://schemas.openxmlformats.org/officeDocument/2006/relationships/image" Target="../media/image126.svg"/><Relationship Id="rId4" Type="http://schemas.openxmlformats.org/officeDocument/2006/relationships/image" Target="../media/image12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13" Type="http://schemas.openxmlformats.org/officeDocument/2006/relationships/diagramQuickStyle" Target="../diagrams/quickStyle3.xml"/><Relationship Id="rId3" Type="http://schemas.openxmlformats.org/officeDocument/2006/relationships/image" Target="../media/image2.png"/><Relationship Id="rId7" Type="http://schemas.openxmlformats.org/officeDocument/2006/relationships/image" Target="../media/image132.png"/><Relationship Id="rId12" Type="http://schemas.openxmlformats.org/officeDocument/2006/relationships/diagramLayout" Target="../diagrams/layout3.xml"/><Relationship Id="rId17" Type="http://schemas.microsoft.com/office/2007/relationships/hdphoto" Target="../media/hdphoto2.wdp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3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1.png"/><Relationship Id="rId11" Type="http://schemas.openxmlformats.org/officeDocument/2006/relationships/diagramData" Target="../diagrams/data3.xml"/><Relationship Id="rId5" Type="http://schemas.openxmlformats.org/officeDocument/2006/relationships/image" Target="../media/image130.png"/><Relationship Id="rId15" Type="http://schemas.microsoft.com/office/2007/relationships/diagramDrawing" Target="../diagrams/drawing3.xml"/><Relationship Id="rId10" Type="http://schemas.openxmlformats.org/officeDocument/2006/relationships/image" Target="../media/image135.svg"/><Relationship Id="rId4" Type="http://schemas.openxmlformats.org/officeDocument/2006/relationships/image" Target="../media/image129.png"/><Relationship Id="rId9" Type="http://schemas.openxmlformats.org/officeDocument/2006/relationships/image" Target="../media/image134.png"/><Relationship Id="rId14" Type="http://schemas.openxmlformats.org/officeDocument/2006/relationships/diagramColors" Target="../diagrams/colors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0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40.png"/><Relationship Id="rId18" Type="http://schemas.openxmlformats.org/officeDocument/2006/relationships/image" Target="../media/image45.svg"/><Relationship Id="rId26" Type="http://schemas.openxmlformats.org/officeDocument/2006/relationships/image" Target="../media/image53.svg"/><Relationship Id="rId3" Type="http://schemas.openxmlformats.org/officeDocument/2006/relationships/image" Target="../media/image30.png"/><Relationship Id="rId21" Type="http://schemas.openxmlformats.org/officeDocument/2006/relationships/image" Target="../media/image48.png"/><Relationship Id="rId7" Type="http://schemas.openxmlformats.org/officeDocument/2006/relationships/image" Target="../media/image34.png"/><Relationship Id="rId12" Type="http://schemas.openxmlformats.org/officeDocument/2006/relationships/image" Target="../media/image39.svg"/><Relationship Id="rId17" Type="http://schemas.openxmlformats.org/officeDocument/2006/relationships/image" Target="../media/image44.png"/><Relationship Id="rId25" Type="http://schemas.openxmlformats.org/officeDocument/2006/relationships/image" Target="../media/image5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3.svg"/><Relationship Id="rId20" Type="http://schemas.openxmlformats.org/officeDocument/2006/relationships/image" Target="../media/image47.svg"/><Relationship Id="rId29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svg"/><Relationship Id="rId11" Type="http://schemas.openxmlformats.org/officeDocument/2006/relationships/image" Target="../media/image38.png"/><Relationship Id="rId24" Type="http://schemas.openxmlformats.org/officeDocument/2006/relationships/image" Target="../media/image51.svg"/><Relationship Id="rId32" Type="http://schemas.openxmlformats.org/officeDocument/2006/relationships/image" Target="../media/image57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23" Type="http://schemas.openxmlformats.org/officeDocument/2006/relationships/image" Target="../media/image50.png"/><Relationship Id="rId28" Type="http://schemas.openxmlformats.org/officeDocument/2006/relationships/image" Target="../media/image55.svg"/><Relationship Id="rId10" Type="http://schemas.openxmlformats.org/officeDocument/2006/relationships/image" Target="../media/image37.svg"/><Relationship Id="rId19" Type="http://schemas.openxmlformats.org/officeDocument/2006/relationships/image" Target="../media/image46.png"/><Relationship Id="rId31" Type="http://schemas.openxmlformats.org/officeDocument/2006/relationships/image" Target="../media/image56.png"/><Relationship Id="rId4" Type="http://schemas.openxmlformats.org/officeDocument/2006/relationships/image" Target="../media/image31.svg"/><Relationship Id="rId9" Type="http://schemas.openxmlformats.org/officeDocument/2006/relationships/image" Target="../media/image36.png"/><Relationship Id="rId14" Type="http://schemas.openxmlformats.org/officeDocument/2006/relationships/image" Target="../media/image41.svg"/><Relationship Id="rId22" Type="http://schemas.openxmlformats.org/officeDocument/2006/relationships/image" Target="../media/image49.svg"/><Relationship Id="rId27" Type="http://schemas.openxmlformats.org/officeDocument/2006/relationships/image" Target="../media/image54.png"/><Relationship Id="rId30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7.png"/><Relationship Id="rId5" Type="http://schemas.openxmlformats.org/officeDocument/2006/relationships/image" Target="../media/image58.png"/><Relationship Id="rId4" Type="http://schemas.openxmlformats.org/officeDocument/2006/relationships/image" Target="../media/image5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60.svg"/><Relationship Id="rId7" Type="http://schemas.openxmlformats.org/officeDocument/2006/relationships/image" Target="../media/image48.png"/><Relationship Id="rId12" Type="http://schemas.openxmlformats.org/officeDocument/2006/relationships/image" Target="../media/image6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7.svg"/><Relationship Id="rId11" Type="http://schemas.openxmlformats.org/officeDocument/2006/relationships/image" Target="../media/image62.png"/><Relationship Id="rId5" Type="http://schemas.openxmlformats.org/officeDocument/2006/relationships/image" Target="../media/image46.png"/><Relationship Id="rId10" Type="http://schemas.openxmlformats.org/officeDocument/2006/relationships/image" Target="../media/image55.svg"/><Relationship Id="rId4" Type="http://schemas.openxmlformats.org/officeDocument/2006/relationships/image" Target="../media/image61.png"/><Relationship Id="rId9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60.svg"/><Relationship Id="rId7" Type="http://schemas.openxmlformats.org/officeDocument/2006/relationships/image" Target="../media/image54.png"/><Relationship Id="rId12" Type="http://schemas.openxmlformats.org/officeDocument/2006/relationships/image" Target="../media/image66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9.svg"/><Relationship Id="rId11" Type="http://schemas.openxmlformats.org/officeDocument/2006/relationships/image" Target="../media/image65.png"/><Relationship Id="rId5" Type="http://schemas.openxmlformats.org/officeDocument/2006/relationships/image" Target="../media/image48.png"/><Relationship Id="rId10" Type="http://schemas.openxmlformats.org/officeDocument/2006/relationships/image" Target="../media/image47.svg"/><Relationship Id="rId4" Type="http://schemas.openxmlformats.org/officeDocument/2006/relationships/image" Target="../media/image61.png"/><Relationship Id="rId9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3" Type="http://schemas.openxmlformats.org/officeDocument/2006/relationships/image" Target="../media/image68.svg"/><Relationship Id="rId7" Type="http://schemas.openxmlformats.org/officeDocument/2006/relationships/image" Target="../media/image72.png"/><Relationship Id="rId12" Type="http://schemas.openxmlformats.org/officeDocument/2006/relationships/image" Target="../media/image45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1.png"/><Relationship Id="rId11" Type="http://schemas.openxmlformats.org/officeDocument/2006/relationships/image" Target="../media/image44.png"/><Relationship Id="rId5" Type="http://schemas.openxmlformats.org/officeDocument/2006/relationships/image" Target="../media/image70.svg"/><Relationship Id="rId10" Type="http://schemas.openxmlformats.org/officeDocument/2006/relationships/image" Target="../media/image41.sv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diagramColors" Target="../diagrams/colors1.xml"/><Relationship Id="rId18" Type="http://schemas.openxmlformats.org/officeDocument/2006/relationships/image" Target="../media/image58.png"/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12" Type="http://schemas.openxmlformats.org/officeDocument/2006/relationships/diagramQuickStyle" Target="../diagrams/quickStyle1.xml"/><Relationship Id="rId17" Type="http://schemas.openxmlformats.org/officeDocument/2006/relationships/image" Target="../media/image57.png"/><Relationship Id="rId2" Type="http://schemas.openxmlformats.org/officeDocument/2006/relationships/image" Target="../media/image38.png"/><Relationship Id="rId16" Type="http://schemas.openxmlformats.org/officeDocument/2006/relationships/image" Target="../media/image73.sv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2.png"/><Relationship Id="rId11" Type="http://schemas.openxmlformats.org/officeDocument/2006/relationships/diagramLayout" Target="../diagrams/layout1.xml"/><Relationship Id="rId5" Type="http://schemas.openxmlformats.org/officeDocument/2006/relationships/image" Target="../media/image41.svg"/><Relationship Id="rId15" Type="http://schemas.openxmlformats.org/officeDocument/2006/relationships/image" Target="../media/image72.png"/><Relationship Id="rId10" Type="http://schemas.openxmlformats.org/officeDocument/2006/relationships/diagramData" Target="../diagrams/data1.xml"/><Relationship Id="rId4" Type="http://schemas.openxmlformats.org/officeDocument/2006/relationships/image" Target="../media/image40.png"/><Relationship Id="rId9" Type="http://schemas.openxmlformats.org/officeDocument/2006/relationships/image" Target="../media/image45.svg"/><Relationship Id="rId14" Type="http://schemas.microsoft.com/office/2007/relationships/diagramDrawing" Target="../diagrams/drawin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8F277A-2ABE-4020-BFF7-3E44AF852D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00"/>
          <a:stretch/>
        </p:blipFill>
        <p:spPr>
          <a:xfrm>
            <a:off x="1650324" y="2884645"/>
            <a:ext cx="2047295" cy="35757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D03C81-521C-4B72-ABB2-49FAACC334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802191">
            <a:off x="2653892" y="993924"/>
            <a:ext cx="5373519" cy="45060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B5596E-9695-4287-A79A-D8B15A4759BD}"/>
              </a:ext>
            </a:extLst>
          </p:cNvPr>
          <p:cNvSpPr txBox="1"/>
          <p:nvPr/>
        </p:nvSpPr>
        <p:spPr>
          <a:xfrm>
            <a:off x="4357660" y="2713107"/>
            <a:ext cx="259436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Nêu các b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ớc đo tốc độ bằng đồng hồ bấm giây?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EF57C2B-EA50-449B-9B7B-2EFF276FDADC}"/>
              </a:ext>
            </a:extLst>
          </p:cNvPr>
          <p:cNvSpPr/>
          <p:nvPr/>
        </p:nvSpPr>
        <p:spPr>
          <a:xfrm>
            <a:off x="1428728" y="1643050"/>
            <a:ext cx="1714512" cy="52322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endParaRPr lang="en-US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Nhóm 9">
            <a:extLst>
              <a:ext uri="{FF2B5EF4-FFF2-40B4-BE49-F238E27FC236}">
                <a16:creationId xmlns:a16="http://schemas.microsoft.com/office/drawing/2014/main" id="{8CB21AFC-E397-4485-8E2A-93C1ADC22E28}"/>
              </a:ext>
            </a:extLst>
          </p:cNvPr>
          <p:cNvGrpSpPr/>
          <p:nvPr/>
        </p:nvGrpSpPr>
        <p:grpSpPr>
          <a:xfrm>
            <a:off x="705762" y="411934"/>
            <a:ext cx="585596" cy="780795"/>
            <a:chOff x="1415144" y="1224747"/>
            <a:chExt cx="780795" cy="780795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3CDF143-9890-489D-806C-19F8E8601C1F}"/>
                </a:ext>
              </a:extLst>
            </p:cNvPr>
            <p:cNvSpPr/>
            <p:nvPr/>
          </p:nvSpPr>
          <p:spPr>
            <a:xfrm>
              <a:off x="1415144" y="1224747"/>
              <a:ext cx="780795" cy="780795"/>
            </a:xfrm>
            <a:prstGeom prst="ellipse">
              <a:avLst/>
            </a:prstGeom>
            <a:solidFill>
              <a:srgbClr val="FFD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Hộp Văn bản 6">
              <a:extLst>
                <a:ext uri="{FF2B5EF4-FFF2-40B4-BE49-F238E27FC236}">
                  <a16:creationId xmlns:a16="http://schemas.microsoft.com/office/drawing/2014/main" id="{9E139513-D579-4684-816F-A9309D3A1B46}"/>
                </a:ext>
              </a:extLst>
            </p:cNvPr>
            <p:cNvSpPr txBox="1"/>
            <p:nvPr/>
          </p:nvSpPr>
          <p:spPr>
            <a:xfrm>
              <a:off x="1553243" y="1264451"/>
              <a:ext cx="500742" cy="6851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3600" b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I</a:t>
              </a:r>
            </a:p>
          </p:txBody>
        </p:sp>
      </p:grpSp>
      <p:sp>
        <p:nvSpPr>
          <p:cNvPr id="10" name="Hộp Văn bản 8">
            <a:extLst>
              <a:ext uri="{FF2B5EF4-FFF2-40B4-BE49-F238E27FC236}">
                <a16:creationId xmlns:a16="http://schemas.microsoft.com/office/drawing/2014/main" id="{FB98334C-4559-4B94-A44F-4FC44089B73B}"/>
              </a:ext>
            </a:extLst>
          </p:cNvPr>
          <p:cNvSpPr txBox="1"/>
          <p:nvPr/>
        </p:nvSpPr>
        <p:spPr>
          <a:xfrm>
            <a:off x="1186338" y="520101"/>
            <a:ext cx="6314620" cy="584775"/>
          </a:xfrm>
          <a:prstGeom prst="rect">
            <a:avLst/>
          </a:prstGeom>
          <a:solidFill>
            <a:srgbClr val="FFD302"/>
          </a:solidFill>
        </p:spPr>
        <p:txBody>
          <a:bodyPr wrap="square">
            <a:spAutoFit/>
          </a:bodyPr>
          <a:lstStyle/>
          <a:p>
            <a:pPr defTabSz="457200"/>
            <a:r>
              <a:rPr lang="en-US" altLang="zh-CN" sz="3200" b="1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  Đo tốc độ dùng đồng hồ bấm giây</a:t>
            </a:r>
            <a:endParaRPr lang="zh-CN" altLang="en-US" sz="3200" b="1" dirty="0">
              <a:latin typeface="Times New Roman" panose="02020603050405020304" pitchFamily="18" charset="0"/>
              <a:ea typeface="汉仪夏日体W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11" name="Oval 64">
            <a:extLst>
              <a:ext uri="{FF2B5EF4-FFF2-40B4-BE49-F238E27FC236}">
                <a16:creationId xmlns:a16="http://schemas.microsoft.com/office/drawing/2014/main" id="{E4F31187-CD96-430C-94EF-F4E41F625758}"/>
              </a:ext>
            </a:extLst>
          </p:cNvPr>
          <p:cNvSpPr/>
          <p:nvPr/>
        </p:nvSpPr>
        <p:spPr>
          <a:xfrm>
            <a:off x="785786" y="1643050"/>
            <a:ext cx="592169" cy="837826"/>
          </a:xfrm>
          <a:prstGeom prst="teardrop">
            <a:avLst/>
          </a:prstGeom>
          <a:solidFill>
            <a:schemeClr val="bg1"/>
          </a:solidFill>
          <a:ln w="12700">
            <a:noFill/>
          </a:ln>
          <a:effectLst>
            <a:glow rad="76200">
              <a:schemeClr val="bg1">
                <a:alpha val="13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그룹 15">
            <a:extLst>
              <a:ext uri="{FF2B5EF4-FFF2-40B4-BE49-F238E27FC236}">
                <a16:creationId xmlns:a16="http://schemas.microsoft.com/office/drawing/2014/main" id="{EC011A1F-19C6-41E9-8237-49AFE8D99709}"/>
              </a:ext>
            </a:extLst>
          </p:cNvPr>
          <p:cNvGrpSpPr/>
          <p:nvPr/>
        </p:nvGrpSpPr>
        <p:grpSpPr>
          <a:xfrm>
            <a:off x="8293101" y="117803"/>
            <a:ext cx="683608" cy="1091859"/>
            <a:chOff x="9318061" y="2225079"/>
            <a:chExt cx="885616" cy="994842"/>
          </a:xfrm>
        </p:grpSpPr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D141D9E8-DF8A-4B68-BE5A-F35FB0D929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8061" y="2225079"/>
              <a:ext cx="885616" cy="994842"/>
            </a:xfrm>
            <a:prstGeom prst="rect">
              <a:avLst/>
            </a:prstGeom>
          </p:spPr>
        </p:pic>
        <p:sp>
          <p:nvSpPr>
            <p:cNvPr id="14" name="타원 12">
              <a:extLst>
                <a:ext uri="{FF2B5EF4-FFF2-40B4-BE49-F238E27FC236}">
                  <a16:creationId xmlns:a16="http://schemas.microsoft.com/office/drawing/2014/main" id="{9184D04B-E2F4-484C-848D-888FE9DAFAB3}"/>
                </a:ext>
              </a:extLst>
            </p:cNvPr>
            <p:cNvSpPr/>
            <p:nvPr/>
          </p:nvSpPr>
          <p:spPr>
            <a:xfrm>
              <a:off x="9627174" y="2593741"/>
              <a:ext cx="161925" cy="16192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12178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3">
            <a:extLst>
              <a:ext uri="{FF2B5EF4-FFF2-40B4-BE49-F238E27FC236}">
                <a16:creationId xmlns:a16="http://schemas.microsoft.com/office/drawing/2014/main" id="{D225CEAC-B5C2-4C8C-AD77-5409A5B2C733}"/>
              </a:ext>
            </a:extLst>
          </p:cNvPr>
          <p:cNvGrpSpPr/>
          <p:nvPr/>
        </p:nvGrpSpPr>
        <p:grpSpPr>
          <a:xfrm>
            <a:off x="3357554" y="2643182"/>
            <a:ext cx="1295189" cy="1704101"/>
            <a:chOff x="4273886" y="3280833"/>
            <a:chExt cx="1726918" cy="1704101"/>
          </a:xfrm>
        </p:grpSpPr>
        <p:grpSp>
          <p:nvGrpSpPr>
            <p:cNvPr id="9" name="그룹 9">
              <a:extLst>
                <a:ext uri="{FF2B5EF4-FFF2-40B4-BE49-F238E27FC236}">
                  <a16:creationId xmlns:a16="http://schemas.microsoft.com/office/drawing/2014/main" id="{C01CCCE9-C531-4346-80BD-0D7A5ED4000F}"/>
                </a:ext>
              </a:extLst>
            </p:cNvPr>
            <p:cNvGrpSpPr/>
            <p:nvPr/>
          </p:nvGrpSpPr>
          <p:grpSpPr>
            <a:xfrm>
              <a:off x="4273886" y="3280833"/>
              <a:ext cx="1726918" cy="1704101"/>
              <a:chOff x="4543248" y="2367182"/>
              <a:chExt cx="1635977" cy="1635977"/>
            </a:xfrm>
          </p:grpSpPr>
          <p:sp>
            <p:nvSpPr>
              <p:cNvPr id="18" name="Teardrop 3">
                <a:extLst>
                  <a:ext uri="{FF2B5EF4-FFF2-40B4-BE49-F238E27FC236}">
                    <a16:creationId xmlns:a16="http://schemas.microsoft.com/office/drawing/2014/main" id="{EE877A59-1CF4-48A9-AAC1-157FC3B58C2E}"/>
                  </a:ext>
                </a:extLst>
              </p:cNvPr>
              <p:cNvSpPr/>
              <p:nvPr/>
            </p:nvSpPr>
            <p:spPr>
              <a:xfrm flipH="1">
                <a:off x="4543248" y="2367182"/>
                <a:ext cx="1635977" cy="1635977"/>
              </a:xfrm>
              <a:custGeom>
                <a:avLst/>
                <a:gdLst/>
                <a:ahLst/>
                <a:cxnLst/>
                <a:rect l="l" t="t" r="r" b="b"/>
                <a:pathLst>
                  <a:path w="1490464" h="1490465">
                    <a:moveTo>
                      <a:pt x="745232" y="0"/>
                    </a:moveTo>
                    <a:lnTo>
                      <a:pt x="1490464" y="0"/>
                    </a:lnTo>
                    <a:lnTo>
                      <a:pt x="1490464" y="745232"/>
                    </a:lnTo>
                    <a:lnTo>
                      <a:pt x="1490464" y="745233"/>
                    </a:lnTo>
                    <a:lnTo>
                      <a:pt x="1490464" y="745233"/>
                    </a:lnTo>
                    <a:cubicBezTo>
                      <a:pt x="1490464" y="1156813"/>
                      <a:pt x="1156812" y="1490465"/>
                      <a:pt x="745232" y="1490465"/>
                    </a:cubicBezTo>
                    <a:lnTo>
                      <a:pt x="0" y="1490465"/>
                    </a:lnTo>
                    <a:lnTo>
                      <a:pt x="0" y="745233"/>
                    </a:lnTo>
                    <a:lnTo>
                      <a:pt x="0" y="745233"/>
                    </a:lnTo>
                    <a:cubicBezTo>
                      <a:pt x="0" y="333652"/>
                      <a:pt x="333652" y="0"/>
                      <a:pt x="7452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88900">
                <a:solidFill>
                  <a:schemeClr val="bg1"/>
                </a:solidFill>
              </a:ln>
              <a:effectLst>
                <a:innerShdw blurRad="127000" dist="1270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Teardrop 3">
                <a:extLst>
                  <a:ext uri="{FF2B5EF4-FFF2-40B4-BE49-F238E27FC236}">
                    <a16:creationId xmlns:a16="http://schemas.microsoft.com/office/drawing/2014/main" id="{CF43E637-DB54-4682-B492-62A4296D7CC0}"/>
                  </a:ext>
                </a:extLst>
              </p:cNvPr>
              <p:cNvSpPr/>
              <p:nvPr/>
            </p:nvSpPr>
            <p:spPr>
              <a:xfrm flipH="1">
                <a:off x="4881461" y="2726202"/>
                <a:ext cx="1249375" cy="1249375"/>
              </a:xfrm>
              <a:custGeom>
                <a:avLst/>
                <a:gdLst/>
                <a:ahLst/>
                <a:cxnLst/>
                <a:rect l="l" t="t" r="r" b="b"/>
                <a:pathLst>
                  <a:path w="1490464" h="1490465">
                    <a:moveTo>
                      <a:pt x="745232" y="0"/>
                    </a:moveTo>
                    <a:lnTo>
                      <a:pt x="1490464" y="0"/>
                    </a:lnTo>
                    <a:lnTo>
                      <a:pt x="1490464" y="745232"/>
                    </a:lnTo>
                    <a:lnTo>
                      <a:pt x="1490464" y="745233"/>
                    </a:lnTo>
                    <a:lnTo>
                      <a:pt x="1490464" y="745233"/>
                    </a:lnTo>
                    <a:cubicBezTo>
                      <a:pt x="1490464" y="1156813"/>
                      <a:pt x="1156812" y="1490465"/>
                      <a:pt x="745232" y="1490465"/>
                    </a:cubicBezTo>
                    <a:lnTo>
                      <a:pt x="0" y="1490465"/>
                    </a:lnTo>
                    <a:lnTo>
                      <a:pt x="0" y="745233"/>
                    </a:lnTo>
                    <a:lnTo>
                      <a:pt x="0" y="745233"/>
                    </a:lnTo>
                    <a:cubicBezTo>
                      <a:pt x="0" y="333652"/>
                      <a:pt x="333652" y="0"/>
                      <a:pt x="745232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8100000" scaled="1"/>
                <a:tileRect/>
              </a:gradFill>
              <a:ln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8100000" scaled="1"/>
                  <a:tileRect/>
                </a:gradFill>
              </a:ln>
              <a:effectLst>
                <a:outerShdw blurRad="127000" dist="38100" dir="8100000" algn="tr" rotWithShape="0">
                  <a:prstClr val="black">
                    <a:alpha val="33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6" name="TextBox 46">
              <a:extLst>
                <a:ext uri="{FF2B5EF4-FFF2-40B4-BE49-F238E27FC236}">
                  <a16:creationId xmlns:a16="http://schemas.microsoft.com/office/drawing/2014/main" id="{B36D7716-9219-45EC-A21F-5D671E53D678}"/>
                </a:ext>
              </a:extLst>
            </p:cNvPr>
            <p:cNvSpPr txBox="1"/>
            <p:nvPr/>
          </p:nvSpPr>
          <p:spPr>
            <a:xfrm>
              <a:off x="5048243" y="4415096"/>
              <a:ext cx="7704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Calibri" pitchFamily="34" charset="0"/>
                </a:rPr>
                <a:t>01</a:t>
              </a:r>
              <a:endParaRPr lang="ko-KR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Calibri" pitchFamily="34" charset="0"/>
              </a:endParaRPr>
            </a:p>
          </p:txBody>
        </p:sp>
        <p:sp>
          <p:nvSpPr>
            <p:cNvPr id="17" name="TextBox 53">
              <a:extLst>
                <a:ext uri="{FF2B5EF4-FFF2-40B4-BE49-F238E27FC236}">
                  <a16:creationId xmlns:a16="http://schemas.microsoft.com/office/drawing/2014/main" id="{FDEDEA0F-F029-4B0F-873E-EA206A39C70D}"/>
                </a:ext>
              </a:extLst>
            </p:cNvPr>
            <p:cNvSpPr txBox="1"/>
            <p:nvPr/>
          </p:nvSpPr>
          <p:spPr>
            <a:xfrm>
              <a:off x="4857742" y="4120837"/>
              <a:ext cx="1139170" cy="369332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endPara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Nhóm 34">
            <a:extLst>
              <a:ext uri="{FF2B5EF4-FFF2-40B4-BE49-F238E27FC236}">
                <a16:creationId xmlns:a16="http://schemas.microsoft.com/office/drawing/2014/main" id="{52B2F390-91B5-4688-9CE8-989EC0525122}"/>
              </a:ext>
            </a:extLst>
          </p:cNvPr>
          <p:cNvGrpSpPr/>
          <p:nvPr/>
        </p:nvGrpSpPr>
        <p:grpSpPr>
          <a:xfrm>
            <a:off x="4786314" y="2714620"/>
            <a:ext cx="1269000" cy="1692000"/>
            <a:chOff x="6096000" y="3292934"/>
            <a:chExt cx="1692000" cy="1692000"/>
          </a:xfrm>
        </p:grpSpPr>
        <p:grpSp>
          <p:nvGrpSpPr>
            <p:cNvPr id="11" name="그룹 37">
              <a:extLst>
                <a:ext uri="{FF2B5EF4-FFF2-40B4-BE49-F238E27FC236}">
                  <a16:creationId xmlns:a16="http://schemas.microsoft.com/office/drawing/2014/main" id="{E7ED08D0-3FD5-4B13-9B0A-3C7A47F794B2}"/>
                </a:ext>
              </a:extLst>
            </p:cNvPr>
            <p:cNvGrpSpPr/>
            <p:nvPr/>
          </p:nvGrpSpPr>
          <p:grpSpPr>
            <a:xfrm flipH="1">
              <a:off x="6096000" y="3292934"/>
              <a:ext cx="1692000" cy="1692000"/>
              <a:chOff x="4543248" y="2367182"/>
              <a:chExt cx="1635977" cy="1635977"/>
            </a:xfrm>
          </p:grpSpPr>
          <p:sp>
            <p:nvSpPr>
              <p:cNvPr id="24" name="Teardrop 3">
                <a:extLst>
                  <a:ext uri="{FF2B5EF4-FFF2-40B4-BE49-F238E27FC236}">
                    <a16:creationId xmlns:a16="http://schemas.microsoft.com/office/drawing/2014/main" id="{2E8499C5-195E-433F-AB2E-46C617D5B48C}"/>
                  </a:ext>
                </a:extLst>
              </p:cNvPr>
              <p:cNvSpPr/>
              <p:nvPr/>
            </p:nvSpPr>
            <p:spPr>
              <a:xfrm flipH="1">
                <a:off x="4543248" y="2367182"/>
                <a:ext cx="1635977" cy="1635977"/>
              </a:xfrm>
              <a:custGeom>
                <a:avLst/>
                <a:gdLst/>
                <a:ahLst/>
                <a:cxnLst/>
                <a:rect l="l" t="t" r="r" b="b"/>
                <a:pathLst>
                  <a:path w="1490464" h="1490465">
                    <a:moveTo>
                      <a:pt x="745232" y="0"/>
                    </a:moveTo>
                    <a:lnTo>
                      <a:pt x="1490464" y="0"/>
                    </a:lnTo>
                    <a:lnTo>
                      <a:pt x="1490464" y="745232"/>
                    </a:lnTo>
                    <a:lnTo>
                      <a:pt x="1490464" y="745233"/>
                    </a:lnTo>
                    <a:lnTo>
                      <a:pt x="1490464" y="745233"/>
                    </a:lnTo>
                    <a:cubicBezTo>
                      <a:pt x="1490464" y="1156813"/>
                      <a:pt x="1156812" y="1490465"/>
                      <a:pt x="745232" y="1490465"/>
                    </a:cubicBezTo>
                    <a:lnTo>
                      <a:pt x="0" y="1490465"/>
                    </a:lnTo>
                    <a:lnTo>
                      <a:pt x="0" y="745233"/>
                    </a:lnTo>
                    <a:lnTo>
                      <a:pt x="0" y="745233"/>
                    </a:lnTo>
                    <a:cubicBezTo>
                      <a:pt x="0" y="333652"/>
                      <a:pt x="333652" y="0"/>
                      <a:pt x="7452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88900">
                <a:solidFill>
                  <a:schemeClr val="bg1"/>
                </a:solidFill>
              </a:ln>
              <a:effectLst>
                <a:innerShdw blurRad="127000" dist="127000" dir="186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Teardrop 3">
                <a:extLst>
                  <a:ext uri="{FF2B5EF4-FFF2-40B4-BE49-F238E27FC236}">
                    <a16:creationId xmlns:a16="http://schemas.microsoft.com/office/drawing/2014/main" id="{BE99251D-1F73-4BAC-9F98-8C3E140A8E57}"/>
                  </a:ext>
                </a:extLst>
              </p:cNvPr>
              <p:cNvSpPr/>
              <p:nvPr/>
            </p:nvSpPr>
            <p:spPr>
              <a:xfrm flipH="1">
                <a:off x="4881461" y="2726202"/>
                <a:ext cx="1249375" cy="1249375"/>
              </a:xfrm>
              <a:custGeom>
                <a:avLst/>
                <a:gdLst/>
                <a:ahLst/>
                <a:cxnLst/>
                <a:rect l="l" t="t" r="r" b="b"/>
                <a:pathLst>
                  <a:path w="1490464" h="1490465">
                    <a:moveTo>
                      <a:pt x="745232" y="0"/>
                    </a:moveTo>
                    <a:lnTo>
                      <a:pt x="1490464" y="0"/>
                    </a:lnTo>
                    <a:lnTo>
                      <a:pt x="1490464" y="745232"/>
                    </a:lnTo>
                    <a:lnTo>
                      <a:pt x="1490464" y="745233"/>
                    </a:lnTo>
                    <a:lnTo>
                      <a:pt x="1490464" y="745233"/>
                    </a:lnTo>
                    <a:cubicBezTo>
                      <a:pt x="1490464" y="1156813"/>
                      <a:pt x="1156812" y="1490465"/>
                      <a:pt x="745232" y="1490465"/>
                    </a:cubicBezTo>
                    <a:lnTo>
                      <a:pt x="0" y="1490465"/>
                    </a:lnTo>
                    <a:lnTo>
                      <a:pt x="0" y="745233"/>
                    </a:lnTo>
                    <a:lnTo>
                      <a:pt x="0" y="745233"/>
                    </a:lnTo>
                    <a:cubicBezTo>
                      <a:pt x="0" y="333652"/>
                      <a:pt x="333652" y="0"/>
                      <a:pt x="745232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8100000" scaled="1"/>
                <a:tileRect/>
              </a:gradFill>
              <a:ln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8100000" scaled="1"/>
                  <a:tileRect/>
                </a:gradFill>
              </a:ln>
              <a:effectLst>
                <a:outerShdw blurRad="127000" dist="38100" dir="8100000" algn="tr" rotWithShape="0">
                  <a:prstClr val="black">
                    <a:alpha val="33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2" name="TextBox 47">
              <a:extLst>
                <a:ext uri="{FF2B5EF4-FFF2-40B4-BE49-F238E27FC236}">
                  <a16:creationId xmlns:a16="http://schemas.microsoft.com/office/drawing/2014/main" id="{E72B8778-9D1F-465A-8AD1-10DE9FB71637}"/>
                </a:ext>
              </a:extLst>
            </p:cNvPr>
            <p:cNvSpPr txBox="1"/>
            <p:nvPr/>
          </p:nvSpPr>
          <p:spPr>
            <a:xfrm>
              <a:off x="6290875" y="4415096"/>
              <a:ext cx="7576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Calibri" pitchFamily="34" charset="0"/>
                </a:rPr>
                <a:t>02</a:t>
              </a:r>
              <a:endParaRPr lang="ko-KR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Calibri" pitchFamily="34" charset="0"/>
              </a:endParaRPr>
            </a:p>
          </p:txBody>
        </p:sp>
        <p:sp>
          <p:nvSpPr>
            <p:cNvPr id="23" name="TextBox 53">
              <a:extLst>
                <a:ext uri="{FF2B5EF4-FFF2-40B4-BE49-F238E27FC236}">
                  <a16:creationId xmlns:a16="http://schemas.microsoft.com/office/drawing/2014/main" id="{3E1C6C0A-4339-4B1B-8970-8A0115620F52}"/>
                </a:ext>
              </a:extLst>
            </p:cNvPr>
            <p:cNvSpPr txBox="1"/>
            <p:nvPr/>
          </p:nvSpPr>
          <p:spPr>
            <a:xfrm>
              <a:off x="6154744" y="4107064"/>
              <a:ext cx="1084263" cy="369332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endPara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Nhóm 36">
            <a:extLst>
              <a:ext uri="{FF2B5EF4-FFF2-40B4-BE49-F238E27FC236}">
                <a16:creationId xmlns:a16="http://schemas.microsoft.com/office/drawing/2014/main" id="{DC32C0A8-E994-44E3-8E20-1AD6E5128448}"/>
              </a:ext>
            </a:extLst>
          </p:cNvPr>
          <p:cNvGrpSpPr/>
          <p:nvPr/>
        </p:nvGrpSpPr>
        <p:grpSpPr>
          <a:xfrm>
            <a:off x="4786314" y="4357694"/>
            <a:ext cx="1428760" cy="1714512"/>
            <a:chOff x="6096000" y="5088943"/>
            <a:chExt cx="1222478" cy="1222478"/>
          </a:xfrm>
        </p:grpSpPr>
        <p:grpSp>
          <p:nvGrpSpPr>
            <p:cNvPr id="13" name="그룹 43">
              <a:extLst>
                <a:ext uri="{FF2B5EF4-FFF2-40B4-BE49-F238E27FC236}">
                  <a16:creationId xmlns:a16="http://schemas.microsoft.com/office/drawing/2014/main" id="{3F5FED16-8483-4986-A77C-16FFC7D36B2C}"/>
                </a:ext>
              </a:extLst>
            </p:cNvPr>
            <p:cNvGrpSpPr/>
            <p:nvPr/>
          </p:nvGrpSpPr>
          <p:grpSpPr>
            <a:xfrm rot="5400000" flipH="1">
              <a:off x="6096000" y="5088943"/>
              <a:ext cx="1222478" cy="1222478"/>
              <a:chOff x="4543248" y="2367182"/>
              <a:chExt cx="1635977" cy="1635977"/>
            </a:xfrm>
          </p:grpSpPr>
          <p:sp>
            <p:nvSpPr>
              <p:cNvPr id="30" name="Teardrop 3">
                <a:extLst>
                  <a:ext uri="{FF2B5EF4-FFF2-40B4-BE49-F238E27FC236}">
                    <a16:creationId xmlns:a16="http://schemas.microsoft.com/office/drawing/2014/main" id="{0FF76226-F89D-4955-87F7-9D7A6F3D528A}"/>
                  </a:ext>
                </a:extLst>
              </p:cNvPr>
              <p:cNvSpPr/>
              <p:nvPr/>
            </p:nvSpPr>
            <p:spPr>
              <a:xfrm flipH="1">
                <a:off x="4543248" y="2367182"/>
                <a:ext cx="1635977" cy="1635977"/>
              </a:xfrm>
              <a:custGeom>
                <a:avLst/>
                <a:gdLst/>
                <a:ahLst/>
                <a:cxnLst/>
                <a:rect l="l" t="t" r="r" b="b"/>
                <a:pathLst>
                  <a:path w="1490464" h="1490465">
                    <a:moveTo>
                      <a:pt x="745232" y="0"/>
                    </a:moveTo>
                    <a:lnTo>
                      <a:pt x="1490464" y="0"/>
                    </a:lnTo>
                    <a:lnTo>
                      <a:pt x="1490464" y="745232"/>
                    </a:lnTo>
                    <a:lnTo>
                      <a:pt x="1490464" y="745233"/>
                    </a:lnTo>
                    <a:lnTo>
                      <a:pt x="1490464" y="745233"/>
                    </a:lnTo>
                    <a:cubicBezTo>
                      <a:pt x="1490464" y="1156813"/>
                      <a:pt x="1156812" y="1490465"/>
                      <a:pt x="745232" y="1490465"/>
                    </a:cubicBezTo>
                    <a:lnTo>
                      <a:pt x="0" y="1490465"/>
                    </a:lnTo>
                    <a:lnTo>
                      <a:pt x="0" y="745233"/>
                    </a:lnTo>
                    <a:lnTo>
                      <a:pt x="0" y="745233"/>
                    </a:lnTo>
                    <a:cubicBezTo>
                      <a:pt x="0" y="333652"/>
                      <a:pt x="333652" y="0"/>
                      <a:pt x="7452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88900">
                <a:solidFill>
                  <a:schemeClr val="bg1"/>
                </a:solidFill>
              </a:ln>
              <a:effectLst>
                <a:innerShdw blurRad="127000" dist="1270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Teardrop 3">
                <a:extLst>
                  <a:ext uri="{FF2B5EF4-FFF2-40B4-BE49-F238E27FC236}">
                    <a16:creationId xmlns:a16="http://schemas.microsoft.com/office/drawing/2014/main" id="{D6D79F3B-4F4A-4028-8D10-39C87D71E5D8}"/>
                  </a:ext>
                </a:extLst>
              </p:cNvPr>
              <p:cNvSpPr/>
              <p:nvPr/>
            </p:nvSpPr>
            <p:spPr>
              <a:xfrm flipH="1">
                <a:off x="4881461" y="2726202"/>
                <a:ext cx="1249375" cy="1249375"/>
              </a:xfrm>
              <a:custGeom>
                <a:avLst/>
                <a:gdLst/>
                <a:ahLst/>
                <a:cxnLst/>
                <a:rect l="l" t="t" r="r" b="b"/>
                <a:pathLst>
                  <a:path w="1490464" h="1490465">
                    <a:moveTo>
                      <a:pt x="745232" y="0"/>
                    </a:moveTo>
                    <a:lnTo>
                      <a:pt x="1490464" y="0"/>
                    </a:lnTo>
                    <a:lnTo>
                      <a:pt x="1490464" y="745232"/>
                    </a:lnTo>
                    <a:lnTo>
                      <a:pt x="1490464" y="745233"/>
                    </a:lnTo>
                    <a:lnTo>
                      <a:pt x="1490464" y="745233"/>
                    </a:lnTo>
                    <a:cubicBezTo>
                      <a:pt x="1490464" y="1156813"/>
                      <a:pt x="1156812" y="1490465"/>
                      <a:pt x="745232" y="1490465"/>
                    </a:cubicBezTo>
                    <a:lnTo>
                      <a:pt x="0" y="1490465"/>
                    </a:lnTo>
                    <a:lnTo>
                      <a:pt x="0" y="745233"/>
                    </a:lnTo>
                    <a:lnTo>
                      <a:pt x="0" y="745233"/>
                    </a:lnTo>
                    <a:cubicBezTo>
                      <a:pt x="0" y="333652"/>
                      <a:pt x="333652" y="0"/>
                      <a:pt x="745232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8100000" scaled="1"/>
                <a:tileRect/>
              </a:gradFill>
              <a:ln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8100000" scaled="1"/>
                  <a:tileRect/>
                </a:gradFill>
              </a:ln>
              <a:effectLst>
                <a:outerShdw blurRad="127000" dist="38100" dir="8100000" algn="tr" rotWithShape="0">
                  <a:prstClr val="black">
                    <a:alpha val="33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8" name="TextBox 49">
              <a:extLst>
                <a:ext uri="{FF2B5EF4-FFF2-40B4-BE49-F238E27FC236}">
                  <a16:creationId xmlns:a16="http://schemas.microsoft.com/office/drawing/2014/main" id="{52FC7D66-402D-4CEB-9A98-F9AE031BBACD}"/>
                </a:ext>
              </a:extLst>
            </p:cNvPr>
            <p:cNvSpPr txBox="1"/>
            <p:nvPr/>
          </p:nvSpPr>
          <p:spPr>
            <a:xfrm>
              <a:off x="6290875" y="5142193"/>
              <a:ext cx="7576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Calibri" pitchFamily="34" charset="0"/>
                </a:rPr>
                <a:t>03</a:t>
              </a:r>
              <a:endParaRPr lang="ko-KR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Calibri" pitchFamily="34" charset="0"/>
              </a:endParaRPr>
            </a:p>
          </p:txBody>
        </p:sp>
        <p:sp>
          <p:nvSpPr>
            <p:cNvPr id="29" name="TextBox 53">
              <a:extLst>
                <a:ext uri="{FF2B5EF4-FFF2-40B4-BE49-F238E27FC236}">
                  <a16:creationId xmlns:a16="http://schemas.microsoft.com/office/drawing/2014/main" id="{E759E73B-911A-4723-B35B-68D68B640FA7}"/>
                </a:ext>
              </a:extLst>
            </p:cNvPr>
            <p:cNvSpPr txBox="1"/>
            <p:nvPr/>
          </p:nvSpPr>
          <p:spPr>
            <a:xfrm>
              <a:off x="6116611" y="5584756"/>
              <a:ext cx="1122397" cy="369332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endPara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Nhóm 35">
            <a:extLst>
              <a:ext uri="{FF2B5EF4-FFF2-40B4-BE49-F238E27FC236}">
                <a16:creationId xmlns:a16="http://schemas.microsoft.com/office/drawing/2014/main" id="{2C16DDBA-4887-4392-96ED-5AC966F0AF73}"/>
              </a:ext>
            </a:extLst>
          </p:cNvPr>
          <p:cNvGrpSpPr/>
          <p:nvPr/>
        </p:nvGrpSpPr>
        <p:grpSpPr>
          <a:xfrm>
            <a:off x="3357554" y="4429132"/>
            <a:ext cx="1357322" cy="1785950"/>
            <a:chOff x="4778326" y="5088943"/>
            <a:chExt cx="1222478" cy="1222478"/>
          </a:xfrm>
        </p:grpSpPr>
        <p:grpSp>
          <p:nvGrpSpPr>
            <p:cNvPr id="15" name="그룹 40">
              <a:extLst>
                <a:ext uri="{FF2B5EF4-FFF2-40B4-BE49-F238E27FC236}">
                  <a16:creationId xmlns:a16="http://schemas.microsoft.com/office/drawing/2014/main" id="{35ECBBBD-5CD0-41F2-8720-3FC80DAB23B5}"/>
                </a:ext>
              </a:extLst>
            </p:cNvPr>
            <p:cNvGrpSpPr/>
            <p:nvPr/>
          </p:nvGrpSpPr>
          <p:grpSpPr>
            <a:xfrm rot="16200000">
              <a:off x="4778326" y="5088943"/>
              <a:ext cx="1222478" cy="1222478"/>
              <a:chOff x="4543248" y="2367182"/>
              <a:chExt cx="1635977" cy="1635977"/>
            </a:xfrm>
          </p:grpSpPr>
          <p:sp>
            <p:nvSpPr>
              <p:cNvPr id="36" name="Teardrop 3">
                <a:extLst>
                  <a:ext uri="{FF2B5EF4-FFF2-40B4-BE49-F238E27FC236}">
                    <a16:creationId xmlns:a16="http://schemas.microsoft.com/office/drawing/2014/main" id="{1F342A74-AA57-40F6-8EAC-70807EF93EFA}"/>
                  </a:ext>
                </a:extLst>
              </p:cNvPr>
              <p:cNvSpPr/>
              <p:nvPr/>
            </p:nvSpPr>
            <p:spPr>
              <a:xfrm flipH="1">
                <a:off x="4543248" y="2367182"/>
                <a:ext cx="1635977" cy="1635977"/>
              </a:xfrm>
              <a:custGeom>
                <a:avLst/>
                <a:gdLst/>
                <a:ahLst/>
                <a:cxnLst/>
                <a:rect l="l" t="t" r="r" b="b"/>
                <a:pathLst>
                  <a:path w="1490464" h="1490465">
                    <a:moveTo>
                      <a:pt x="745232" y="0"/>
                    </a:moveTo>
                    <a:lnTo>
                      <a:pt x="1490464" y="0"/>
                    </a:lnTo>
                    <a:lnTo>
                      <a:pt x="1490464" y="745232"/>
                    </a:lnTo>
                    <a:lnTo>
                      <a:pt x="1490464" y="745233"/>
                    </a:lnTo>
                    <a:lnTo>
                      <a:pt x="1490464" y="745233"/>
                    </a:lnTo>
                    <a:cubicBezTo>
                      <a:pt x="1490464" y="1156813"/>
                      <a:pt x="1156812" y="1490465"/>
                      <a:pt x="745232" y="1490465"/>
                    </a:cubicBezTo>
                    <a:lnTo>
                      <a:pt x="0" y="1490465"/>
                    </a:lnTo>
                    <a:lnTo>
                      <a:pt x="0" y="745233"/>
                    </a:lnTo>
                    <a:lnTo>
                      <a:pt x="0" y="745233"/>
                    </a:lnTo>
                    <a:cubicBezTo>
                      <a:pt x="0" y="333652"/>
                      <a:pt x="333652" y="0"/>
                      <a:pt x="7452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88900">
                <a:solidFill>
                  <a:schemeClr val="bg1"/>
                </a:solidFill>
              </a:ln>
              <a:effectLst>
                <a:innerShdw blurRad="127000" dist="127000" dir="90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Teardrop 3">
                <a:extLst>
                  <a:ext uri="{FF2B5EF4-FFF2-40B4-BE49-F238E27FC236}">
                    <a16:creationId xmlns:a16="http://schemas.microsoft.com/office/drawing/2014/main" id="{8D720A23-D0C9-4967-88A0-926E1DE08649}"/>
                  </a:ext>
                </a:extLst>
              </p:cNvPr>
              <p:cNvSpPr/>
              <p:nvPr/>
            </p:nvSpPr>
            <p:spPr>
              <a:xfrm flipH="1">
                <a:off x="4881461" y="2726202"/>
                <a:ext cx="1249375" cy="1249375"/>
              </a:xfrm>
              <a:custGeom>
                <a:avLst/>
                <a:gdLst/>
                <a:ahLst/>
                <a:cxnLst/>
                <a:rect l="l" t="t" r="r" b="b"/>
                <a:pathLst>
                  <a:path w="1490464" h="1490465">
                    <a:moveTo>
                      <a:pt x="745232" y="0"/>
                    </a:moveTo>
                    <a:lnTo>
                      <a:pt x="1490464" y="0"/>
                    </a:lnTo>
                    <a:lnTo>
                      <a:pt x="1490464" y="745232"/>
                    </a:lnTo>
                    <a:lnTo>
                      <a:pt x="1490464" y="745233"/>
                    </a:lnTo>
                    <a:lnTo>
                      <a:pt x="1490464" y="745233"/>
                    </a:lnTo>
                    <a:cubicBezTo>
                      <a:pt x="1490464" y="1156813"/>
                      <a:pt x="1156812" y="1490465"/>
                      <a:pt x="745232" y="1490465"/>
                    </a:cubicBezTo>
                    <a:lnTo>
                      <a:pt x="0" y="1490465"/>
                    </a:lnTo>
                    <a:lnTo>
                      <a:pt x="0" y="745233"/>
                    </a:lnTo>
                    <a:lnTo>
                      <a:pt x="0" y="745233"/>
                    </a:lnTo>
                    <a:cubicBezTo>
                      <a:pt x="0" y="333652"/>
                      <a:pt x="333652" y="0"/>
                      <a:pt x="745232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8100000" scaled="1"/>
                <a:tileRect/>
              </a:gradFill>
              <a:ln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8100000" scaled="1"/>
                  <a:tileRect/>
                </a:gradFill>
              </a:ln>
              <a:effectLst>
                <a:outerShdw blurRad="127000" dist="38100" dir="8100000" algn="tr" rotWithShape="0">
                  <a:prstClr val="black">
                    <a:alpha val="33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4" name="TextBox 48">
              <a:extLst>
                <a:ext uri="{FF2B5EF4-FFF2-40B4-BE49-F238E27FC236}">
                  <a16:creationId xmlns:a16="http://schemas.microsoft.com/office/drawing/2014/main" id="{A34E1CC7-5FBB-4BDD-9ECE-80C626554995}"/>
                </a:ext>
              </a:extLst>
            </p:cNvPr>
            <p:cNvSpPr txBox="1"/>
            <p:nvPr/>
          </p:nvSpPr>
          <p:spPr>
            <a:xfrm>
              <a:off x="5048243" y="5142193"/>
              <a:ext cx="7539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Calibri" pitchFamily="34" charset="0"/>
                </a:rPr>
                <a:t>04</a:t>
              </a:r>
              <a:endParaRPr lang="ko-KR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Calibri" pitchFamily="34" charset="0"/>
              </a:endParaRPr>
            </a:p>
          </p:txBody>
        </p:sp>
        <p:sp>
          <p:nvSpPr>
            <p:cNvPr id="35" name="TextBox 53">
              <a:extLst>
                <a:ext uri="{FF2B5EF4-FFF2-40B4-BE49-F238E27FC236}">
                  <a16:creationId xmlns:a16="http://schemas.microsoft.com/office/drawing/2014/main" id="{68E5D275-6F47-40D2-A008-B69F65E5308F}"/>
                </a:ext>
              </a:extLst>
            </p:cNvPr>
            <p:cNvSpPr txBox="1"/>
            <p:nvPr/>
          </p:nvSpPr>
          <p:spPr>
            <a:xfrm>
              <a:off x="5007203" y="5572201"/>
              <a:ext cx="993545" cy="369332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endPara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9" name="Hộp Văn bản 38">
            <a:extLst>
              <a:ext uri="{FF2B5EF4-FFF2-40B4-BE49-F238E27FC236}">
                <a16:creationId xmlns:a16="http://schemas.microsoft.com/office/drawing/2014/main" id="{48D3109E-1241-4F56-A715-2C18B4046469}"/>
              </a:ext>
            </a:extLst>
          </p:cNvPr>
          <p:cNvSpPr txBox="1"/>
          <p:nvPr/>
        </p:nvSpPr>
        <p:spPr>
          <a:xfrm>
            <a:off x="857224" y="1928802"/>
            <a:ext cx="221294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2400" spc="-9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9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9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9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9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9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9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s. </a:t>
            </a:r>
            <a:r>
              <a:rPr lang="en-US" sz="2400" spc="-9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9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9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9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9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9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9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9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0" name="Hộp Văn bản 40">
            <a:extLst>
              <a:ext uri="{FF2B5EF4-FFF2-40B4-BE49-F238E27FC236}">
                <a16:creationId xmlns:a16="http://schemas.microsoft.com/office/drawing/2014/main" id="{6036459D-DE21-4B63-89CF-63DD43658ED8}"/>
              </a:ext>
            </a:extLst>
          </p:cNvPr>
          <p:cNvSpPr txBox="1"/>
          <p:nvPr/>
        </p:nvSpPr>
        <p:spPr>
          <a:xfrm>
            <a:off x="6000760" y="1785926"/>
            <a:ext cx="282157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2400" spc="-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spc="-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spc="-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spc="-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spc="-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1" name="Hộp Văn bản 42">
            <a:extLst>
              <a:ext uri="{FF2B5EF4-FFF2-40B4-BE49-F238E27FC236}">
                <a16:creationId xmlns:a16="http://schemas.microsoft.com/office/drawing/2014/main" id="{D408BEC3-7888-45AD-8C94-A63DBA4E69C8}"/>
              </a:ext>
            </a:extLst>
          </p:cNvPr>
          <p:cNvSpPr txBox="1"/>
          <p:nvPr/>
        </p:nvSpPr>
        <p:spPr>
          <a:xfrm>
            <a:off x="571473" y="4214818"/>
            <a:ext cx="290663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20" name="Nhóm 36">
            <a:extLst>
              <a:ext uri="{FF2B5EF4-FFF2-40B4-BE49-F238E27FC236}">
                <a16:creationId xmlns:a16="http://schemas.microsoft.com/office/drawing/2014/main" id="{C059C0C1-D8C5-41EB-BC4F-9751FCDE531E}"/>
              </a:ext>
            </a:extLst>
          </p:cNvPr>
          <p:cNvGrpSpPr/>
          <p:nvPr/>
        </p:nvGrpSpPr>
        <p:grpSpPr>
          <a:xfrm rot="13567416">
            <a:off x="4074963" y="1798795"/>
            <a:ext cx="1222478" cy="925293"/>
            <a:chOff x="6096000" y="5088943"/>
            <a:chExt cx="1222478" cy="1233723"/>
          </a:xfrm>
        </p:grpSpPr>
        <p:grpSp>
          <p:nvGrpSpPr>
            <p:cNvPr id="21" name="그룹 43">
              <a:extLst>
                <a:ext uri="{FF2B5EF4-FFF2-40B4-BE49-F238E27FC236}">
                  <a16:creationId xmlns:a16="http://schemas.microsoft.com/office/drawing/2014/main" id="{18FCAB80-3025-4BB0-B9E4-F2B484029418}"/>
                </a:ext>
              </a:extLst>
            </p:cNvPr>
            <p:cNvGrpSpPr/>
            <p:nvPr/>
          </p:nvGrpSpPr>
          <p:grpSpPr>
            <a:xfrm rot="5400000" flipH="1">
              <a:off x="6096000" y="5088943"/>
              <a:ext cx="1222478" cy="1222478"/>
              <a:chOff x="4543248" y="2367182"/>
              <a:chExt cx="1635977" cy="1635977"/>
            </a:xfrm>
          </p:grpSpPr>
          <p:sp>
            <p:nvSpPr>
              <p:cNvPr id="47" name="Teardrop 3">
                <a:extLst>
                  <a:ext uri="{FF2B5EF4-FFF2-40B4-BE49-F238E27FC236}">
                    <a16:creationId xmlns:a16="http://schemas.microsoft.com/office/drawing/2014/main" id="{5F7D4C83-7061-4FE0-84FF-F6A103845A9D}"/>
                  </a:ext>
                </a:extLst>
              </p:cNvPr>
              <p:cNvSpPr/>
              <p:nvPr/>
            </p:nvSpPr>
            <p:spPr>
              <a:xfrm flipH="1">
                <a:off x="4543248" y="2367182"/>
                <a:ext cx="1635977" cy="1635977"/>
              </a:xfrm>
              <a:custGeom>
                <a:avLst/>
                <a:gdLst/>
                <a:ahLst/>
                <a:cxnLst/>
                <a:rect l="l" t="t" r="r" b="b"/>
                <a:pathLst>
                  <a:path w="1490464" h="1490465">
                    <a:moveTo>
                      <a:pt x="745232" y="0"/>
                    </a:moveTo>
                    <a:lnTo>
                      <a:pt x="1490464" y="0"/>
                    </a:lnTo>
                    <a:lnTo>
                      <a:pt x="1490464" y="745232"/>
                    </a:lnTo>
                    <a:lnTo>
                      <a:pt x="1490464" y="745233"/>
                    </a:lnTo>
                    <a:lnTo>
                      <a:pt x="1490464" y="745233"/>
                    </a:lnTo>
                    <a:cubicBezTo>
                      <a:pt x="1490464" y="1156813"/>
                      <a:pt x="1156812" y="1490465"/>
                      <a:pt x="745232" y="1490465"/>
                    </a:cubicBezTo>
                    <a:lnTo>
                      <a:pt x="0" y="1490465"/>
                    </a:lnTo>
                    <a:lnTo>
                      <a:pt x="0" y="745233"/>
                    </a:lnTo>
                    <a:lnTo>
                      <a:pt x="0" y="745233"/>
                    </a:lnTo>
                    <a:cubicBezTo>
                      <a:pt x="0" y="333652"/>
                      <a:pt x="333652" y="0"/>
                      <a:pt x="7452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88900">
                <a:solidFill>
                  <a:schemeClr val="bg1"/>
                </a:solidFill>
              </a:ln>
              <a:effectLst>
                <a:innerShdw blurRad="127000" dist="1270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8" name="Teardrop 3">
                <a:extLst>
                  <a:ext uri="{FF2B5EF4-FFF2-40B4-BE49-F238E27FC236}">
                    <a16:creationId xmlns:a16="http://schemas.microsoft.com/office/drawing/2014/main" id="{EA6C3FB6-E951-4881-9ACB-CF6A323969E4}"/>
                  </a:ext>
                </a:extLst>
              </p:cNvPr>
              <p:cNvSpPr/>
              <p:nvPr/>
            </p:nvSpPr>
            <p:spPr>
              <a:xfrm flipH="1">
                <a:off x="4881461" y="2726202"/>
                <a:ext cx="1249375" cy="1249375"/>
              </a:xfrm>
              <a:custGeom>
                <a:avLst/>
                <a:gdLst/>
                <a:ahLst/>
                <a:cxnLst/>
                <a:rect l="l" t="t" r="r" b="b"/>
                <a:pathLst>
                  <a:path w="1490464" h="1490465">
                    <a:moveTo>
                      <a:pt x="745232" y="0"/>
                    </a:moveTo>
                    <a:lnTo>
                      <a:pt x="1490464" y="0"/>
                    </a:lnTo>
                    <a:lnTo>
                      <a:pt x="1490464" y="745232"/>
                    </a:lnTo>
                    <a:lnTo>
                      <a:pt x="1490464" y="745233"/>
                    </a:lnTo>
                    <a:lnTo>
                      <a:pt x="1490464" y="745233"/>
                    </a:lnTo>
                    <a:cubicBezTo>
                      <a:pt x="1490464" y="1156813"/>
                      <a:pt x="1156812" y="1490465"/>
                      <a:pt x="745232" y="1490465"/>
                    </a:cubicBezTo>
                    <a:lnTo>
                      <a:pt x="0" y="1490465"/>
                    </a:lnTo>
                    <a:lnTo>
                      <a:pt x="0" y="745233"/>
                    </a:lnTo>
                    <a:lnTo>
                      <a:pt x="0" y="745233"/>
                    </a:lnTo>
                    <a:cubicBezTo>
                      <a:pt x="0" y="333652"/>
                      <a:pt x="333652" y="0"/>
                      <a:pt x="745232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8100000" scaled="1"/>
                <a:tileRect/>
              </a:gradFill>
              <a:ln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8100000" scaled="1"/>
                  <a:tileRect/>
                </a:gradFill>
              </a:ln>
              <a:effectLst>
                <a:outerShdw blurRad="127000" dist="38100" dir="8100000" algn="tr" rotWithShape="0">
                  <a:prstClr val="black">
                    <a:alpha val="33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5" name="TextBox 49">
              <a:extLst>
                <a:ext uri="{FF2B5EF4-FFF2-40B4-BE49-F238E27FC236}">
                  <a16:creationId xmlns:a16="http://schemas.microsoft.com/office/drawing/2014/main" id="{0A60A7DC-0708-42CA-8CD9-C32C41C245E1}"/>
                </a:ext>
              </a:extLst>
            </p:cNvPr>
            <p:cNvSpPr txBox="1"/>
            <p:nvPr/>
          </p:nvSpPr>
          <p:spPr>
            <a:xfrm rot="8032584">
              <a:off x="6051646" y="5308771"/>
              <a:ext cx="78592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Calibri" pitchFamily="34" charset="0"/>
                </a:rPr>
                <a:t>05</a:t>
              </a:r>
              <a:endParaRPr lang="ko-KR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Calibri" pitchFamily="34" charset="0"/>
              </a:endParaRPr>
            </a:p>
          </p:txBody>
        </p:sp>
        <p:sp>
          <p:nvSpPr>
            <p:cNvPr id="46" name="TextBox 53">
              <a:extLst>
                <a:ext uri="{FF2B5EF4-FFF2-40B4-BE49-F238E27FC236}">
                  <a16:creationId xmlns:a16="http://schemas.microsoft.com/office/drawing/2014/main" id="{2FDEFFB8-72BB-4C72-AEAE-F5891F4D3283}"/>
                </a:ext>
              </a:extLst>
            </p:cNvPr>
            <p:cNvSpPr txBox="1"/>
            <p:nvPr/>
          </p:nvSpPr>
          <p:spPr>
            <a:xfrm rot="8032584">
              <a:off x="6113125" y="5579224"/>
              <a:ext cx="1117552" cy="369332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endPara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9" name="Hộp Văn bản 44">
            <a:extLst>
              <a:ext uri="{FF2B5EF4-FFF2-40B4-BE49-F238E27FC236}">
                <a16:creationId xmlns:a16="http://schemas.microsoft.com/office/drawing/2014/main" id="{9D0107FE-6D14-45AA-B7A0-3D9EA3B6BED3}"/>
              </a:ext>
            </a:extLst>
          </p:cNvPr>
          <p:cNvSpPr txBox="1"/>
          <p:nvPr/>
        </p:nvSpPr>
        <p:spPr>
          <a:xfrm>
            <a:off x="3286116" y="1142984"/>
            <a:ext cx="32147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xét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600" dirty="0"/>
          </a:p>
        </p:txBody>
      </p:sp>
      <p:sp>
        <p:nvSpPr>
          <p:cNvPr id="50" name="Hộp Văn bản 44">
            <a:extLst>
              <a:ext uri="{FF2B5EF4-FFF2-40B4-BE49-F238E27FC236}">
                <a16:creationId xmlns:a16="http://schemas.microsoft.com/office/drawing/2014/main" id="{06E60D65-10FC-4CC2-BB75-41C3AABEE64D}"/>
              </a:ext>
            </a:extLst>
          </p:cNvPr>
          <p:cNvSpPr txBox="1"/>
          <p:nvPr/>
        </p:nvSpPr>
        <p:spPr>
          <a:xfrm>
            <a:off x="6072198" y="4714884"/>
            <a:ext cx="275013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C46D0FA8-E1DA-4E73-9FD1-BABE8F5E7A33}"/>
              </a:ext>
            </a:extLst>
          </p:cNvPr>
          <p:cNvSpPr/>
          <p:nvPr/>
        </p:nvSpPr>
        <p:spPr>
          <a:xfrm>
            <a:off x="2786050" y="357166"/>
            <a:ext cx="4071966" cy="647930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000" b="1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185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9" grpId="0"/>
      <p:bldP spid="50" grpId="0"/>
      <p:bldP spid="6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>
            <a:extLst>
              <a:ext uri="{FF2B5EF4-FFF2-40B4-BE49-F238E27FC236}">
                <a16:creationId xmlns:a16="http://schemas.microsoft.com/office/drawing/2014/main" id="{FFE9CA31-F3E6-4F8F-BE8B-B708A9A094A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00760" y="1214422"/>
            <a:ext cx="2945231" cy="2006213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2E2667D0-1C04-44BA-A0D0-30F01473360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348" y="785794"/>
            <a:ext cx="2857723" cy="1778490"/>
          </a:xfrm>
          <a:prstGeom prst="rect">
            <a:avLst/>
          </a:prstGeom>
        </p:spPr>
      </p:pic>
      <p:grpSp>
        <p:nvGrpSpPr>
          <p:cNvPr id="3" name="Nhóm 33">
            <a:extLst>
              <a:ext uri="{FF2B5EF4-FFF2-40B4-BE49-F238E27FC236}">
                <a16:creationId xmlns:a16="http://schemas.microsoft.com/office/drawing/2014/main" id="{ED35E8B7-02E9-4AA8-9EAA-FFC117F3DADE}"/>
              </a:ext>
            </a:extLst>
          </p:cNvPr>
          <p:cNvGrpSpPr/>
          <p:nvPr/>
        </p:nvGrpSpPr>
        <p:grpSpPr>
          <a:xfrm>
            <a:off x="3357554" y="2000240"/>
            <a:ext cx="1295189" cy="1704101"/>
            <a:chOff x="4273886" y="3280833"/>
            <a:chExt cx="1726918" cy="1704101"/>
          </a:xfrm>
        </p:grpSpPr>
        <p:grpSp>
          <p:nvGrpSpPr>
            <p:cNvPr id="4" name="그룹 9">
              <a:extLst>
                <a:ext uri="{FF2B5EF4-FFF2-40B4-BE49-F238E27FC236}">
                  <a16:creationId xmlns:a16="http://schemas.microsoft.com/office/drawing/2014/main" id="{B113AAD1-3E08-4541-9010-569F8DD9ABD0}"/>
                </a:ext>
              </a:extLst>
            </p:cNvPr>
            <p:cNvGrpSpPr/>
            <p:nvPr/>
          </p:nvGrpSpPr>
          <p:grpSpPr>
            <a:xfrm>
              <a:off x="4273886" y="3280833"/>
              <a:ext cx="1726918" cy="1704101"/>
              <a:chOff x="4543248" y="2367182"/>
              <a:chExt cx="1635977" cy="1635977"/>
            </a:xfrm>
          </p:grpSpPr>
          <p:sp>
            <p:nvSpPr>
              <p:cNvPr id="13" name="Teardrop 3">
                <a:extLst>
                  <a:ext uri="{FF2B5EF4-FFF2-40B4-BE49-F238E27FC236}">
                    <a16:creationId xmlns:a16="http://schemas.microsoft.com/office/drawing/2014/main" id="{936231B7-7CAB-4315-97FF-94D2FDF3ED9E}"/>
                  </a:ext>
                </a:extLst>
              </p:cNvPr>
              <p:cNvSpPr/>
              <p:nvPr/>
            </p:nvSpPr>
            <p:spPr>
              <a:xfrm flipH="1">
                <a:off x="4543248" y="2367182"/>
                <a:ext cx="1635977" cy="1635977"/>
              </a:xfrm>
              <a:custGeom>
                <a:avLst/>
                <a:gdLst/>
                <a:ahLst/>
                <a:cxnLst/>
                <a:rect l="l" t="t" r="r" b="b"/>
                <a:pathLst>
                  <a:path w="1490464" h="1490465">
                    <a:moveTo>
                      <a:pt x="745232" y="0"/>
                    </a:moveTo>
                    <a:lnTo>
                      <a:pt x="1490464" y="0"/>
                    </a:lnTo>
                    <a:lnTo>
                      <a:pt x="1490464" y="745232"/>
                    </a:lnTo>
                    <a:lnTo>
                      <a:pt x="1490464" y="745233"/>
                    </a:lnTo>
                    <a:lnTo>
                      <a:pt x="1490464" y="745233"/>
                    </a:lnTo>
                    <a:cubicBezTo>
                      <a:pt x="1490464" y="1156813"/>
                      <a:pt x="1156812" y="1490465"/>
                      <a:pt x="745232" y="1490465"/>
                    </a:cubicBezTo>
                    <a:lnTo>
                      <a:pt x="0" y="1490465"/>
                    </a:lnTo>
                    <a:lnTo>
                      <a:pt x="0" y="745233"/>
                    </a:lnTo>
                    <a:lnTo>
                      <a:pt x="0" y="745233"/>
                    </a:lnTo>
                    <a:cubicBezTo>
                      <a:pt x="0" y="333652"/>
                      <a:pt x="333652" y="0"/>
                      <a:pt x="7452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88900">
                <a:solidFill>
                  <a:schemeClr val="bg1"/>
                </a:solidFill>
              </a:ln>
              <a:effectLst>
                <a:innerShdw blurRad="127000" dist="1270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Teardrop 3">
                <a:extLst>
                  <a:ext uri="{FF2B5EF4-FFF2-40B4-BE49-F238E27FC236}">
                    <a16:creationId xmlns:a16="http://schemas.microsoft.com/office/drawing/2014/main" id="{71FC1166-FF32-46EB-AB85-51D0FD6101D6}"/>
                  </a:ext>
                </a:extLst>
              </p:cNvPr>
              <p:cNvSpPr/>
              <p:nvPr/>
            </p:nvSpPr>
            <p:spPr>
              <a:xfrm flipH="1">
                <a:off x="4881461" y="2726202"/>
                <a:ext cx="1249375" cy="1249375"/>
              </a:xfrm>
              <a:custGeom>
                <a:avLst/>
                <a:gdLst/>
                <a:ahLst/>
                <a:cxnLst/>
                <a:rect l="l" t="t" r="r" b="b"/>
                <a:pathLst>
                  <a:path w="1490464" h="1490465">
                    <a:moveTo>
                      <a:pt x="745232" y="0"/>
                    </a:moveTo>
                    <a:lnTo>
                      <a:pt x="1490464" y="0"/>
                    </a:lnTo>
                    <a:lnTo>
                      <a:pt x="1490464" y="745232"/>
                    </a:lnTo>
                    <a:lnTo>
                      <a:pt x="1490464" y="745233"/>
                    </a:lnTo>
                    <a:lnTo>
                      <a:pt x="1490464" y="745233"/>
                    </a:lnTo>
                    <a:cubicBezTo>
                      <a:pt x="1490464" y="1156813"/>
                      <a:pt x="1156812" y="1490465"/>
                      <a:pt x="745232" y="1490465"/>
                    </a:cubicBezTo>
                    <a:lnTo>
                      <a:pt x="0" y="1490465"/>
                    </a:lnTo>
                    <a:lnTo>
                      <a:pt x="0" y="745233"/>
                    </a:lnTo>
                    <a:lnTo>
                      <a:pt x="0" y="745233"/>
                    </a:lnTo>
                    <a:cubicBezTo>
                      <a:pt x="0" y="333652"/>
                      <a:pt x="333652" y="0"/>
                      <a:pt x="745232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8100000" scaled="1"/>
                <a:tileRect/>
              </a:gradFill>
              <a:ln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8100000" scaled="1"/>
                  <a:tileRect/>
                </a:gradFill>
              </a:ln>
              <a:effectLst>
                <a:outerShdw blurRad="127000" dist="38100" dir="8100000" algn="tr" rotWithShape="0">
                  <a:prstClr val="black">
                    <a:alpha val="33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1" name="TextBox 46">
              <a:extLst>
                <a:ext uri="{FF2B5EF4-FFF2-40B4-BE49-F238E27FC236}">
                  <a16:creationId xmlns:a16="http://schemas.microsoft.com/office/drawing/2014/main" id="{727B76D0-C479-4A62-9A5A-439C9288B355}"/>
                </a:ext>
              </a:extLst>
            </p:cNvPr>
            <p:cNvSpPr txBox="1"/>
            <p:nvPr/>
          </p:nvSpPr>
          <p:spPr>
            <a:xfrm>
              <a:off x="4845390" y="4415096"/>
              <a:ext cx="9733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Calibri" pitchFamily="34" charset="0"/>
                </a:rPr>
                <a:t>01</a:t>
              </a:r>
              <a:endParaRPr lang="ko-KR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Calibri" pitchFamily="34" charset="0"/>
              </a:endParaRPr>
            </a:p>
          </p:txBody>
        </p:sp>
        <p:sp>
          <p:nvSpPr>
            <p:cNvPr id="12" name="TextBox 53">
              <a:extLst>
                <a:ext uri="{FF2B5EF4-FFF2-40B4-BE49-F238E27FC236}">
                  <a16:creationId xmlns:a16="http://schemas.microsoft.com/office/drawing/2014/main" id="{7FF24383-7948-408B-832C-24DE50BF7D5D}"/>
                </a:ext>
              </a:extLst>
            </p:cNvPr>
            <p:cNvSpPr txBox="1"/>
            <p:nvPr/>
          </p:nvSpPr>
          <p:spPr>
            <a:xfrm>
              <a:off x="4845390" y="4120837"/>
              <a:ext cx="1151522" cy="369332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endPara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Nhóm 34">
            <a:extLst>
              <a:ext uri="{FF2B5EF4-FFF2-40B4-BE49-F238E27FC236}">
                <a16:creationId xmlns:a16="http://schemas.microsoft.com/office/drawing/2014/main" id="{07C356B2-25D8-4656-A31B-4CF0FFF3559A}"/>
              </a:ext>
            </a:extLst>
          </p:cNvPr>
          <p:cNvGrpSpPr/>
          <p:nvPr/>
        </p:nvGrpSpPr>
        <p:grpSpPr>
          <a:xfrm>
            <a:off x="4786314" y="1928802"/>
            <a:ext cx="1269000" cy="1692000"/>
            <a:chOff x="6096000" y="3292934"/>
            <a:chExt cx="1692000" cy="1692000"/>
          </a:xfrm>
        </p:grpSpPr>
        <p:grpSp>
          <p:nvGrpSpPr>
            <p:cNvPr id="9" name="그룹 37">
              <a:extLst>
                <a:ext uri="{FF2B5EF4-FFF2-40B4-BE49-F238E27FC236}">
                  <a16:creationId xmlns:a16="http://schemas.microsoft.com/office/drawing/2014/main" id="{49FC441D-CDB3-425B-8664-1E4B86771072}"/>
                </a:ext>
              </a:extLst>
            </p:cNvPr>
            <p:cNvGrpSpPr/>
            <p:nvPr/>
          </p:nvGrpSpPr>
          <p:grpSpPr>
            <a:xfrm flipH="1">
              <a:off x="6096000" y="3292934"/>
              <a:ext cx="1692000" cy="1692000"/>
              <a:chOff x="4543248" y="2367182"/>
              <a:chExt cx="1635977" cy="1635977"/>
            </a:xfrm>
          </p:grpSpPr>
          <p:sp>
            <p:nvSpPr>
              <p:cNvPr id="19" name="Teardrop 3">
                <a:extLst>
                  <a:ext uri="{FF2B5EF4-FFF2-40B4-BE49-F238E27FC236}">
                    <a16:creationId xmlns:a16="http://schemas.microsoft.com/office/drawing/2014/main" id="{170222BC-BE47-48AD-B330-141481DF986C}"/>
                  </a:ext>
                </a:extLst>
              </p:cNvPr>
              <p:cNvSpPr/>
              <p:nvPr/>
            </p:nvSpPr>
            <p:spPr>
              <a:xfrm flipH="1">
                <a:off x="4543248" y="2367182"/>
                <a:ext cx="1635977" cy="1635977"/>
              </a:xfrm>
              <a:custGeom>
                <a:avLst/>
                <a:gdLst/>
                <a:ahLst/>
                <a:cxnLst/>
                <a:rect l="l" t="t" r="r" b="b"/>
                <a:pathLst>
                  <a:path w="1490464" h="1490465">
                    <a:moveTo>
                      <a:pt x="745232" y="0"/>
                    </a:moveTo>
                    <a:lnTo>
                      <a:pt x="1490464" y="0"/>
                    </a:lnTo>
                    <a:lnTo>
                      <a:pt x="1490464" y="745232"/>
                    </a:lnTo>
                    <a:lnTo>
                      <a:pt x="1490464" y="745233"/>
                    </a:lnTo>
                    <a:lnTo>
                      <a:pt x="1490464" y="745233"/>
                    </a:lnTo>
                    <a:cubicBezTo>
                      <a:pt x="1490464" y="1156813"/>
                      <a:pt x="1156812" y="1490465"/>
                      <a:pt x="745232" y="1490465"/>
                    </a:cubicBezTo>
                    <a:lnTo>
                      <a:pt x="0" y="1490465"/>
                    </a:lnTo>
                    <a:lnTo>
                      <a:pt x="0" y="745233"/>
                    </a:lnTo>
                    <a:lnTo>
                      <a:pt x="0" y="745233"/>
                    </a:lnTo>
                    <a:cubicBezTo>
                      <a:pt x="0" y="333652"/>
                      <a:pt x="333652" y="0"/>
                      <a:pt x="7452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88900">
                <a:solidFill>
                  <a:schemeClr val="bg1"/>
                </a:solidFill>
              </a:ln>
              <a:effectLst>
                <a:innerShdw blurRad="127000" dist="127000" dir="186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Teardrop 3">
                <a:extLst>
                  <a:ext uri="{FF2B5EF4-FFF2-40B4-BE49-F238E27FC236}">
                    <a16:creationId xmlns:a16="http://schemas.microsoft.com/office/drawing/2014/main" id="{DAD7656A-7444-4878-B196-612121B65812}"/>
                  </a:ext>
                </a:extLst>
              </p:cNvPr>
              <p:cNvSpPr/>
              <p:nvPr/>
            </p:nvSpPr>
            <p:spPr>
              <a:xfrm flipH="1">
                <a:off x="4881461" y="2726202"/>
                <a:ext cx="1249375" cy="1249375"/>
              </a:xfrm>
              <a:custGeom>
                <a:avLst/>
                <a:gdLst/>
                <a:ahLst/>
                <a:cxnLst/>
                <a:rect l="l" t="t" r="r" b="b"/>
                <a:pathLst>
                  <a:path w="1490464" h="1490465">
                    <a:moveTo>
                      <a:pt x="745232" y="0"/>
                    </a:moveTo>
                    <a:lnTo>
                      <a:pt x="1490464" y="0"/>
                    </a:lnTo>
                    <a:lnTo>
                      <a:pt x="1490464" y="745232"/>
                    </a:lnTo>
                    <a:lnTo>
                      <a:pt x="1490464" y="745233"/>
                    </a:lnTo>
                    <a:lnTo>
                      <a:pt x="1490464" y="745233"/>
                    </a:lnTo>
                    <a:cubicBezTo>
                      <a:pt x="1490464" y="1156813"/>
                      <a:pt x="1156812" y="1490465"/>
                      <a:pt x="745232" y="1490465"/>
                    </a:cubicBezTo>
                    <a:lnTo>
                      <a:pt x="0" y="1490465"/>
                    </a:lnTo>
                    <a:lnTo>
                      <a:pt x="0" y="745233"/>
                    </a:lnTo>
                    <a:lnTo>
                      <a:pt x="0" y="745233"/>
                    </a:lnTo>
                    <a:cubicBezTo>
                      <a:pt x="0" y="333652"/>
                      <a:pt x="333652" y="0"/>
                      <a:pt x="745232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8100000" scaled="1"/>
                <a:tileRect/>
              </a:gradFill>
              <a:ln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8100000" scaled="1"/>
                  <a:tileRect/>
                </a:gradFill>
              </a:ln>
              <a:effectLst>
                <a:outerShdw blurRad="127000" dist="38100" dir="8100000" algn="tr" rotWithShape="0">
                  <a:prstClr val="black">
                    <a:alpha val="33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7" name="TextBox 47">
              <a:extLst>
                <a:ext uri="{FF2B5EF4-FFF2-40B4-BE49-F238E27FC236}">
                  <a16:creationId xmlns:a16="http://schemas.microsoft.com/office/drawing/2014/main" id="{6C4FF86E-A973-4587-A68D-574F1FE1BC3D}"/>
                </a:ext>
              </a:extLst>
            </p:cNvPr>
            <p:cNvSpPr txBox="1"/>
            <p:nvPr/>
          </p:nvSpPr>
          <p:spPr>
            <a:xfrm>
              <a:off x="6290875" y="4415096"/>
              <a:ext cx="8528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Calibri" pitchFamily="34" charset="0"/>
                </a:rPr>
                <a:t>02</a:t>
              </a:r>
              <a:endParaRPr lang="ko-KR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Calibri" pitchFamily="34" charset="0"/>
              </a:endParaRPr>
            </a:p>
          </p:txBody>
        </p:sp>
        <p:sp>
          <p:nvSpPr>
            <p:cNvPr id="18" name="TextBox 53">
              <a:extLst>
                <a:ext uri="{FF2B5EF4-FFF2-40B4-BE49-F238E27FC236}">
                  <a16:creationId xmlns:a16="http://schemas.microsoft.com/office/drawing/2014/main" id="{2D2CC804-B924-4941-85A2-3694BE70810D}"/>
                </a:ext>
              </a:extLst>
            </p:cNvPr>
            <p:cNvSpPr txBox="1"/>
            <p:nvPr/>
          </p:nvSpPr>
          <p:spPr>
            <a:xfrm>
              <a:off x="6154744" y="4107064"/>
              <a:ext cx="1084263" cy="369332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endPara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Nhóm 36">
            <a:extLst>
              <a:ext uri="{FF2B5EF4-FFF2-40B4-BE49-F238E27FC236}">
                <a16:creationId xmlns:a16="http://schemas.microsoft.com/office/drawing/2014/main" id="{C876A834-3298-4438-8FFE-5BDF8707F3D1}"/>
              </a:ext>
            </a:extLst>
          </p:cNvPr>
          <p:cNvGrpSpPr/>
          <p:nvPr/>
        </p:nvGrpSpPr>
        <p:grpSpPr>
          <a:xfrm>
            <a:off x="4643438" y="3714752"/>
            <a:ext cx="1500198" cy="1714512"/>
            <a:chOff x="6096000" y="5088943"/>
            <a:chExt cx="1222478" cy="1222478"/>
          </a:xfrm>
        </p:grpSpPr>
        <p:grpSp>
          <p:nvGrpSpPr>
            <p:cNvPr id="15" name="그룹 43">
              <a:extLst>
                <a:ext uri="{FF2B5EF4-FFF2-40B4-BE49-F238E27FC236}">
                  <a16:creationId xmlns:a16="http://schemas.microsoft.com/office/drawing/2014/main" id="{34A0B7A8-96E0-498C-9098-87C87D66E37D}"/>
                </a:ext>
              </a:extLst>
            </p:cNvPr>
            <p:cNvGrpSpPr/>
            <p:nvPr/>
          </p:nvGrpSpPr>
          <p:grpSpPr>
            <a:xfrm rot="5400000" flipH="1">
              <a:off x="6096000" y="5088943"/>
              <a:ext cx="1222478" cy="1222478"/>
              <a:chOff x="4543248" y="2367182"/>
              <a:chExt cx="1635977" cy="1635977"/>
            </a:xfrm>
          </p:grpSpPr>
          <p:sp>
            <p:nvSpPr>
              <p:cNvPr id="25" name="Teardrop 3">
                <a:extLst>
                  <a:ext uri="{FF2B5EF4-FFF2-40B4-BE49-F238E27FC236}">
                    <a16:creationId xmlns:a16="http://schemas.microsoft.com/office/drawing/2014/main" id="{2AC77EBB-56C3-47F2-B185-9EFD98375AE8}"/>
                  </a:ext>
                </a:extLst>
              </p:cNvPr>
              <p:cNvSpPr/>
              <p:nvPr/>
            </p:nvSpPr>
            <p:spPr>
              <a:xfrm flipH="1">
                <a:off x="4543248" y="2367182"/>
                <a:ext cx="1635977" cy="1635977"/>
              </a:xfrm>
              <a:custGeom>
                <a:avLst/>
                <a:gdLst/>
                <a:ahLst/>
                <a:cxnLst/>
                <a:rect l="l" t="t" r="r" b="b"/>
                <a:pathLst>
                  <a:path w="1490464" h="1490465">
                    <a:moveTo>
                      <a:pt x="745232" y="0"/>
                    </a:moveTo>
                    <a:lnTo>
                      <a:pt x="1490464" y="0"/>
                    </a:lnTo>
                    <a:lnTo>
                      <a:pt x="1490464" y="745232"/>
                    </a:lnTo>
                    <a:lnTo>
                      <a:pt x="1490464" y="745233"/>
                    </a:lnTo>
                    <a:lnTo>
                      <a:pt x="1490464" y="745233"/>
                    </a:lnTo>
                    <a:cubicBezTo>
                      <a:pt x="1490464" y="1156813"/>
                      <a:pt x="1156812" y="1490465"/>
                      <a:pt x="745232" y="1490465"/>
                    </a:cubicBezTo>
                    <a:lnTo>
                      <a:pt x="0" y="1490465"/>
                    </a:lnTo>
                    <a:lnTo>
                      <a:pt x="0" y="745233"/>
                    </a:lnTo>
                    <a:lnTo>
                      <a:pt x="0" y="745233"/>
                    </a:lnTo>
                    <a:cubicBezTo>
                      <a:pt x="0" y="333652"/>
                      <a:pt x="333652" y="0"/>
                      <a:pt x="7452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88900">
                <a:solidFill>
                  <a:schemeClr val="bg1"/>
                </a:solidFill>
              </a:ln>
              <a:effectLst>
                <a:innerShdw blurRad="127000" dist="1270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Teardrop 3">
                <a:extLst>
                  <a:ext uri="{FF2B5EF4-FFF2-40B4-BE49-F238E27FC236}">
                    <a16:creationId xmlns:a16="http://schemas.microsoft.com/office/drawing/2014/main" id="{ADF075EA-6D08-4C33-B16E-D39A1F6566AF}"/>
                  </a:ext>
                </a:extLst>
              </p:cNvPr>
              <p:cNvSpPr/>
              <p:nvPr/>
            </p:nvSpPr>
            <p:spPr>
              <a:xfrm flipH="1">
                <a:off x="4881461" y="2726202"/>
                <a:ext cx="1249375" cy="1249375"/>
              </a:xfrm>
              <a:custGeom>
                <a:avLst/>
                <a:gdLst/>
                <a:ahLst/>
                <a:cxnLst/>
                <a:rect l="l" t="t" r="r" b="b"/>
                <a:pathLst>
                  <a:path w="1490464" h="1490465">
                    <a:moveTo>
                      <a:pt x="745232" y="0"/>
                    </a:moveTo>
                    <a:lnTo>
                      <a:pt x="1490464" y="0"/>
                    </a:lnTo>
                    <a:lnTo>
                      <a:pt x="1490464" y="745232"/>
                    </a:lnTo>
                    <a:lnTo>
                      <a:pt x="1490464" y="745233"/>
                    </a:lnTo>
                    <a:lnTo>
                      <a:pt x="1490464" y="745233"/>
                    </a:lnTo>
                    <a:cubicBezTo>
                      <a:pt x="1490464" y="1156813"/>
                      <a:pt x="1156812" y="1490465"/>
                      <a:pt x="745232" y="1490465"/>
                    </a:cubicBezTo>
                    <a:lnTo>
                      <a:pt x="0" y="1490465"/>
                    </a:lnTo>
                    <a:lnTo>
                      <a:pt x="0" y="745233"/>
                    </a:lnTo>
                    <a:lnTo>
                      <a:pt x="0" y="745233"/>
                    </a:lnTo>
                    <a:cubicBezTo>
                      <a:pt x="0" y="333652"/>
                      <a:pt x="333652" y="0"/>
                      <a:pt x="745232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8100000" scaled="1"/>
                <a:tileRect/>
              </a:gradFill>
              <a:ln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8100000" scaled="1"/>
                  <a:tileRect/>
                </a:gradFill>
              </a:ln>
              <a:effectLst>
                <a:outerShdw blurRad="127000" dist="38100" dir="8100000" algn="tr" rotWithShape="0">
                  <a:prstClr val="black">
                    <a:alpha val="33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3" name="TextBox 49">
              <a:extLst>
                <a:ext uri="{FF2B5EF4-FFF2-40B4-BE49-F238E27FC236}">
                  <a16:creationId xmlns:a16="http://schemas.microsoft.com/office/drawing/2014/main" id="{A8351462-53CA-4852-9A4A-FA62C25A90B7}"/>
                </a:ext>
              </a:extLst>
            </p:cNvPr>
            <p:cNvSpPr txBox="1"/>
            <p:nvPr/>
          </p:nvSpPr>
          <p:spPr>
            <a:xfrm>
              <a:off x="6290875" y="5142193"/>
              <a:ext cx="59467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Calibri" pitchFamily="34" charset="0"/>
                </a:rPr>
                <a:t>03</a:t>
              </a:r>
              <a:endParaRPr lang="ko-KR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Calibri" pitchFamily="34" charset="0"/>
              </a:endParaRPr>
            </a:p>
          </p:txBody>
        </p:sp>
        <p:sp>
          <p:nvSpPr>
            <p:cNvPr id="24" name="TextBox 53">
              <a:extLst>
                <a:ext uri="{FF2B5EF4-FFF2-40B4-BE49-F238E27FC236}">
                  <a16:creationId xmlns:a16="http://schemas.microsoft.com/office/drawing/2014/main" id="{BBFBAED9-8C73-408F-8A07-B8FF88F22E22}"/>
                </a:ext>
              </a:extLst>
            </p:cNvPr>
            <p:cNvSpPr txBox="1"/>
            <p:nvPr/>
          </p:nvSpPr>
          <p:spPr>
            <a:xfrm>
              <a:off x="6116611" y="5584756"/>
              <a:ext cx="925778" cy="6463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endPara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Nhóm 35">
            <a:extLst>
              <a:ext uri="{FF2B5EF4-FFF2-40B4-BE49-F238E27FC236}">
                <a16:creationId xmlns:a16="http://schemas.microsoft.com/office/drawing/2014/main" id="{EF5A8B24-CE59-47F6-8BE8-A23556346228}"/>
              </a:ext>
            </a:extLst>
          </p:cNvPr>
          <p:cNvGrpSpPr/>
          <p:nvPr/>
        </p:nvGrpSpPr>
        <p:grpSpPr>
          <a:xfrm>
            <a:off x="3143240" y="3714752"/>
            <a:ext cx="1488363" cy="1785950"/>
            <a:chOff x="4778326" y="5088943"/>
            <a:chExt cx="1222478" cy="1222478"/>
          </a:xfrm>
        </p:grpSpPr>
        <p:grpSp>
          <p:nvGrpSpPr>
            <p:cNvPr id="21" name="그룹 40">
              <a:extLst>
                <a:ext uri="{FF2B5EF4-FFF2-40B4-BE49-F238E27FC236}">
                  <a16:creationId xmlns:a16="http://schemas.microsoft.com/office/drawing/2014/main" id="{9A0AF384-8F94-4778-BE09-FE0A30398E02}"/>
                </a:ext>
              </a:extLst>
            </p:cNvPr>
            <p:cNvGrpSpPr/>
            <p:nvPr/>
          </p:nvGrpSpPr>
          <p:grpSpPr>
            <a:xfrm rot="16200000">
              <a:off x="4778326" y="5088943"/>
              <a:ext cx="1222478" cy="1222478"/>
              <a:chOff x="4543248" y="2367182"/>
              <a:chExt cx="1635977" cy="1635977"/>
            </a:xfrm>
          </p:grpSpPr>
          <p:sp>
            <p:nvSpPr>
              <p:cNvPr id="31" name="Teardrop 3">
                <a:extLst>
                  <a:ext uri="{FF2B5EF4-FFF2-40B4-BE49-F238E27FC236}">
                    <a16:creationId xmlns:a16="http://schemas.microsoft.com/office/drawing/2014/main" id="{070D8E90-3EAD-4BE6-AEBD-67C464424D63}"/>
                  </a:ext>
                </a:extLst>
              </p:cNvPr>
              <p:cNvSpPr/>
              <p:nvPr/>
            </p:nvSpPr>
            <p:spPr>
              <a:xfrm flipH="1">
                <a:off x="4543248" y="2367182"/>
                <a:ext cx="1635977" cy="1635977"/>
              </a:xfrm>
              <a:custGeom>
                <a:avLst/>
                <a:gdLst/>
                <a:ahLst/>
                <a:cxnLst/>
                <a:rect l="l" t="t" r="r" b="b"/>
                <a:pathLst>
                  <a:path w="1490464" h="1490465">
                    <a:moveTo>
                      <a:pt x="745232" y="0"/>
                    </a:moveTo>
                    <a:lnTo>
                      <a:pt x="1490464" y="0"/>
                    </a:lnTo>
                    <a:lnTo>
                      <a:pt x="1490464" y="745232"/>
                    </a:lnTo>
                    <a:lnTo>
                      <a:pt x="1490464" y="745233"/>
                    </a:lnTo>
                    <a:lnTo>
                      <a:pt x="1490464" y="745233"/>
                    </a:lnTo>
                    <a:cubicBezTo>
                      <a:pt x="1490464" y="1156813"/>
                      <a:pt x="1156812" y="1490465"/>
                      <a:pt x="745232" y="1490465"/>
                    </a:cubicBezTo>
                    <a:lnTo>
                      <a:pt x="0" y="1490465"/>
                    </a:lnTo>
                    <a:lnTo>
                      <a:pt x="0" y="745233"/>
                    </a:lnTo>
                    <a:lnTo>
                      <a:pt x="0" y="745233"/>
                    </a:lnTo>
                    <a:cubicBezTo>
                      <a:pt x="0" y="333652"/>
                      <a:pt x="333652" y="0"/>
                      <a:pt x="7452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88900">
                <a:solidFill>
                  <a:schemeClr val="bg1"/>
                </a:solidFill>
              </a:ln>
              <a:effectLst>
                <a:innerShdw blurRad="127000" dist="127000" dir="90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Teardrop 3">
                <a:extLst>
                  <a:ext uri="{FF2B5EF4-FFF2-40B4-BE49-F238E27FC236}">
                    <a16:creationId xmlns:a16="http://schemas.microsoft.com/office/drawing/2014/main" id="{5AE6D7EC-FBBA-454D-A776-AA6B8BFF268D}"/>
                  </a:ext>
                </a:extLst>
              </p:cNvPr>
              <p:cNvSpPr/>
              <p:nvPr/>
            </p:nvSpPr>
            <p:spPr>
              <a:xfrm flipH="1">
                <a:off x="4881461" y="2726202"/>
                <a:ext cx="1249375" cy="1249375"/>
              </a:xfrm>
              <a:custGeom>
                <a:avLst/>
                <a:gdLst/>
                <a:ahLst/>
                <a:cxnLst/>
                <a:rect l="l" t="t" r="r" b="b"/>
                <a:pathLst>
                  <a:path w="1490464" h="1490465">
                    <a:moveTo>
                      <a:pt x="745232" y="0"/>
                    </a:moveTo>
                    <a:lnTo>
                      <a:pt x="1490464" y="0"/>
                    </a:lnTo>
                    <a:lnTo>
                      <a:pt x="1490464" y="745232"/>
                    </a:lnTo>
                    <a:lnTo>
                      <a:pt x="1490464" y="745233"/>
                    </a:lnTo>
                    <a:lnTo>
                      <a:pt x="1490464" y="745233"/>
                    </a:lnTo>
                    <a:cubicBezTo>
                      <a:pt x="1490464" y="1156813"/>
                      <a:pt x="1156812" y="1490465"/>
                      <a:pt x="745232" y="1490465"/>
                    </a:cubicBezTo>
                    <a:lnTo>
                      <a:pt x="0" y="1490465"/>
                    </a:lnTo>
                    <a:lnTo>
                      <a:pt x="0" y="745233"/>
                    </a:lnTo>
                    <a:lnTo>
                      <a:pt x="0" y="745233"/>
                    </a:lnTo>
                    <a:cubicBezTo>
                      <a:pt x="0" y="333652"/>
                      <a:pt x="333652" y="0"/>
                      <a:pt x="745232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8100000" scaled="1"/>
                <a:tileRect/>
              </a:gradFill>
              <a:ln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8100000" scaled="1"/>
                  <a:tileRect/>
                </a:gradFill>
              </a:ln>
              <a:effectLst>
                <a:outerShdw blurRad="127000" dist="38100" dir="8100000" algn="tr" rotWithShape="0">
                  <a:prstClr val="black">
                    <a:alpha val="33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9" name="TextBox 48">
              <a:extLst>
                <a:ext uri="{FF2B5EF4-FFF2-40B4-BE49-F238E27FC236}">
                  <a16:creationId xmlns:a16="http://schemas.microsoft.com/office/drawing/2014/main" id="{6184873C-09B6-4A8D-8DBC-BFE63B7DCBF5}"/>
                </a:ext>
              </a:extLst>
            </p:cNvPr>
            <p:cNvSpPr txBox="1"/>
            <p:nvPr/>
          </p:nvSpPr>
          <p:spPr>
            <a:xfrm>
              <a:off x="5207531" y="5142193"/>
              <a:ext cx="59467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800" b="1">
                  <a:solidFill>
                    <a:schemeClr val="tx1">
                      <a:lumMod val="65000"/>
                      <a:lumOff val="35000"/>
                    </a:schemeClr>
                  </a:solidFill>
                  <a:cs typeface="Calibri" pitchFamily="34" charset="0"/>
                </a:rPr>
                <a:t>04</a:t>
              </a:r>
              <a:endParaRPr lang="ko-KR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Calibri" pitchFamily="34" charset="0"/>
              </a:endParaRPr>
            </a:p>
          </p:txBody>
        </p:sp>
        <p:sp>
          <p:nvSpPr>
            <p:cNvPr id="30" name="TextBox 53">
              <a:extLst>
                <a:ext uri="{FF2B5EF4-FFF2-40B4-BE49-F238E27FC236}">
                  <a16:creationId xmlns:a16="http://schemas.microsoft.com/office/drawing/2014/main" id="{32561E88-7B2C-426B-925C-4F2D1E7B6F3B}"/>
                </a:ext>
              </a:extLst>
            </p:cNvPr>
            <p:cNvSpPr txBox="1"/>
            <p:nvPr/>
          </p:nvSpPr>
          <p:spPr>
            <a:xfrm>
              <a:off x="5007205" y="5572201"/>
              <a:ext cx="925778" cy="6463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endPara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Nhóm 36">
            <a:extLst>
              <a:ext uri="{FF2B5EF4-FFF2-40B4-BE49-F238E27FC236}">
                <a16:creationId xmlns:a16="http://schemas.microsoft.com/office/drawing/2014/main" id="{563F0DB9-378D-43AF-A4C7-7C3A362BCDD0}"/>
              </a:ext>
            </a:extLst>
          </p:cNvPr>
          <p:cNvGrpSpPr/>
          <p:nvPr/>
        </p:nvGrpSpPr>
        <p:grpSpPr>
          <a:xfrm rot="13567416">
            <a:off x="3974420" y="1157147"/>
            <a:ext cx="1222478" cy="916859"/>
            <a:chOff x="6096000" y="5088943"/>
            <a:chExt cx="1222478" cy="1222478"/>
          </a:xfrm>
        </p:grpSpPr>
        <p:grpSp>
          <p:nvGrpSpPr>
            <p:cNvPr id="27" name="그룹 43">
              <a:extLst>
                <a:ext uri="{FF2B5EF4-FFF2-40B4-BE49-F238E27FC236}">
                  <a16:creationId xmlns:a16="http://schemas.microsoft.com/office/drawing/2014/main" id="{4FF3E401-78E6-4CB3-A1D6-51B76B75D038}"/>
                </a:ext>
              </a:extLst>
            </p:cNvPr>
            <p:cNvGrpSpPr/>
            <p:nvPr/>
          </p:nvGrpSpPr>
          <p:grpSpPr>
            <a:xfrm rot="5400000" flipH="1">
              <a:off x="6096000" y="5088943"/>
              <a:ext cx="1222478" cy="1222478"/>
              <a:chOff x="4543248" y="2367182"/>
              <a:chExt cx="1635977" cy="1635977"/>
            </a:xfrm>
          </p:grpSpPr>
          <p:sp>
            <p:nvSpPr>
              <p:cNvPr id="42" name="Teardrop 3">
                <a:extLst>
                  <a:ext uri="{FF2B5EF4-FFF2-40B4-BE49-F238E27FC236}">
                    <a16:creationId xmlns:a16="http://schemas.microsoft.com/office/drawing/2014/main" id="{DE48B295-2E92-4896-BDD4-107324BCB0CC}"/>
                  </a:ext>
                </a:extLst>
              </p:cNvPr>
              <p:cNvSpPr/>
              <p:nvPr/>
            </p:nvSpPr>
            <p:spPr>
              <a:xfrm flipH="1">
                <a:off x="4543248" y="2367182"/>
                <a:ext cx="1635977" cy="1635977"/>
              </a:xfrm>
              <a:custGeom>
                <a:avLst/>
                <a:gdLst/>
                <a:ahLst/>
                <a:cxnLst/>
                <a:rect l="l" t="t" r="r" b="b"/>
                <a:pathLst>
                  <a:path w="1490464" h="1490465">
                    <a:moveTo>
                      <a:pt x="745232" y="0"/>
                    </a:moveTo>
                    <a:lnTo>
                      <a:pt x="1490464" y="0"/>
                    </a:lnTo>
                    <a:lnTo>
                      <a:pt x="1490464" y="745232"/>
                    </a:lnTo>
                    <a:lnTo>
                      <a:pt x="1490464" y="745233"/>
                    </a:lnTo>
                    <a:lnTo>
                      <a:pt x="1490464" y="745233"/>
                    </a:lnTo>
                    <a:cubicBezTo>
                      <a:pt x="1490464" y="1156813"/>
                      <a:pt x="1156812" y="1490465"/>
                      <a:pt x="745232" y="1490465"/>
                    </a:cubicBezTo>
                    <a:lnTo>
                      <a:pt x="0" y="1490465"/>
                    </a:lnTo>
                    <a:lnTo>
                      <a:pt x="0" y="745233"/>
                    </a:lnTo>
                    <a:lnTo>
                      <a:pt x="0" y="745233"/>
                    </a:lnTo>
                    <a:cubicBezTo>
                      <a:pt x="0" y="333652"/>
                      <a:pt x="333652" y="0"/>
                      <a:pt x="7452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88900">
                <a:solidFill>
                  <a:schemeClr val="bg1"/>
                </a:solidFill>
              </a:ln>
              <a:effectLst>
                <a:innerShdw blurRad="127000" dist="1270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3" name="Teardrop 3">
                <a:extLst>
                  <a:ext uri="{FF2B5EF4-FFF2-40B4-BE49-F238E27FC236}">
                    <a16:creationId xmlns:a16="http://schemas.microsoft.com/office/drawing/2014/main" id="{C33D1478-6730-4F8B-BEBB-D3A29A91CAB3}"/>
                  </a:ext>
                </a:extLst>
              </p:cNvPr>
              <p:cNvSpPr/>
              <p:nvPr/>
            </p:nvSpPr>
            <p:spPr>
              <a:xfrm flipH="1">
                <a:off x="4881461" y="2726202"/>
                <a:ext cx="1249375" cy="1249375"/>
              </a:xfrm>
              <a:custGeom>
                <a:avLst/>
                <a:gdLst/>
                <a:ahLst/>
                <a:cxnLst/>
                <a:rect l="l" t="t" r="r" b="b"/>
                <a:pathLst>
                  <a:path w="1490464" h="1490465">
                    <a:moveTo>
                      <a:pt x="745232" y="0"/>
                    </a:moveTo>
                    <a:lnTo>
                      <a:pt x="1490464" y="0"/>
                    </a:lnTo>
                    <a:lnTo>
                      <a:pt x="1490464" y="745232"/>
                    </a:lnTo>
                    <a:lnTo>
                      <a:pt x="1490464" y="745233"/>
                    </a:lnTo>
                    <a:lnTo>
                      <a:pt x="1490464" y="745233"/>
                    </a:lnTo>
                    <a:cubicBezTo>
                      <a:pt x="1490464" y="1156813"/>
                      <a:pt x="1156812" y="1490465"/>
                      <a:pt x="745232" y="1490465"/>
                    </a:cubicBezTo>
                    <a:lnTo>
                      <a:pt x="0" y="1490465"/>
                    </a:lnTo>
                    <a:lnTo>
                      <a:pt x="0" y="745233"/>
                    </a:lnTo>
                    <a:lnTo>
                      <a:pt x="0" y="745233"/>
                    </a:lnTo>
                    <a:cubicBezTo>
                      <a:pt x="0" y="333652"/>
                      <a:pt x="333652" y="0"/>
                      <a:pt x="745232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8100000" scaled="1"/>
                <a:tileRect/>
              </a:gradFill>
              <a:ln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8100000" scaled="1"/>
                  <a:tileRect/>
                </a:gradFill>
              </a:ln>
              <a:effectLst>
                <a:outerShdw blurRad="127000" dist="38100" dir="8100000" algn="tr" rotWithShape="0">
                  <a:prstClr val="black">
                    <a:alpha val="33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0" name="TextBox 49">
              <a:extLst>
                <a:ext uri="{FF2B5EF4-FFF2-40B4-BE49-F238E27FC236}">
                  <a16:creationId xmlns:a16="http://schemas.microsoft.com/office/drawing/2014/main" id="{37A7A84E-04ED-479A-8396-5263DC131BA4}"/>
                </a:ext>
              </a:extLst>
            </p:cNvPr>
            <p:cNvSpPr txBox="1"/>
            <p:nvPr/>
          </p:nvSpPr>
          <p:spPr>
            <a:xfrm rot="8032584">
              <a:off x="6043148" y="5312803"/>
              <a:ext cx="7971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Calibri" pitchFamily="34" charset="0"/>
                </a:rPr>
                <a:t>05</a:t>
              </a:r>
              <a:endParaRPr lang="ko-KR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Calibri" pitchFamily="34" charset="0"/>
              </a:endParaRPr>
            </a:p>
          </p:txBody>
        </p:sp>
        <p:sp>
          <p:nvSpPr>
            <p:cNvPr id="41" name="TextBox 53">
              <a:extLst>
                <a:ext uri="{FF2B5EF4-FFF2-40B4-BE49-F238E27FC236}">
                  <a16:creationId xmlns:a16="http://schemas.microsoft.com/office/drawing/2014/main" id="{DB9845C5-5D47-40D6-8264-430D2E5AE0E9}"/>
                </a:ext>
              </a:extLst>
            </p:cNvPr>
            <p:cNvSpPr txBox="1"/>
            <p:nvPr/>
          </p:nvSpPr>
          <p:spPr>
            <a:xfrm rot="8032584">
              <a:off x="6177009" y="5548925"/>
              <a:ext cx="1033486" cy="369332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endPara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4" name="Hộp Văn bản 44">
            <a:extLst>
              <a:ext uri="{FF2B5EF4-FFF2-40B4-BE49-F238E27FC236}">
                <a16:creationId xmlns:a16="http://schemas.microsoft.com/office/drawing/2014/main" id="{23AE348E-51A8-4A9E-9259-A8563278212D}"/>
              </a:ext>
            </a:extLst>
          </p:cNvPr>
          <p:cNvSpPr txBox="1"/>
          <p:nvPr/>
        </p:nvSpPr>
        <p:spPr>
          <a:xfrm>
            <a:off x="3000364" y="428604"/>
            <a:ext cx="31787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xét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600" dirty="0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22D38283-E854-41F3-B401-8B85811B91C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85918" y="4429132"/>
            <a:ext cx="1179008" cy="119014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E4F44FBB-0345-4622-88C7-896722D00EC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57884" y="4429132"/>
            <a:ext cx="1407044" cy="112758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D99D6D0-9158-462B-B681-9F14C994649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72396" y="4429132"/>
            <a:ext cx="1357322" cy="949514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63C6AE9B-311A-4DC9-9589-526FB087A3EE}"/>
              </a:ext>
            </a:extLst>
          </p:cNvPr>
          <p:cNvSpPr txBox="1"/>
          <p:nvPr/>
        </p:nvSpPr>
        <p:spPr>
          <a:xfrm>
            <a:off x="7286644" y="4714884"/>
            <a:ext cx="3113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;</a:t>
            </a:r>
          </a:p>
        </p:txBody>
      </p:sp>
      <p:pic>
        <p:nvPicPr>
          <p:cNvPr id="3074" name="Picture 2" descr="Mũi Tên Đúng Màu Xanh Da Trời Hình - Miễn Phí vector hình ảnh trên Pixabay">
            <a:extLst>
              <a:ext uri="{FF2B5EF4-FFF2-40B4-BE49-F238E27FC236}">
                <a16:creationId xmlns:a16="http://schemas.microsoft.com/office/drawing/2014/main" id="{4A522EE6-7196-4F27-A7DE-3F338B1A0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38" y="4929198"/>
            <a:ext cx="453477" cy="367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35649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">
            <a:hlinkClick r:id="" action="ppaction://media"/>
            <a:extLst>
              <a:ext uri="{FF2B5EF4-FFF2-40B4-BE49-F238E27FC236}">
                <a16:creationId xmlns:a16="http://schemas.microsoft.com/office/drawing/2014/main" id="{8D6B4A90-CD08-439C-9EFB-22D693CCF3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017075" y="2542486"/>
            <a:ext cx="4126926" cy="4195783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9834398-5BCA-4428-AC22-F0E0F4858F07}"/>
              </a:ext>
            </a:extLst>
          </p:cNvPr>
          <p:cNvSpPr txBox="1"/>
          <p:nvPr/>
        </p:nvSpPr>
        <p:spPr>
          <a:xfrm>
            <a:off x="3571868" y="357166"/>
            <a:ext cx="5272559" cy="18158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Mô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tả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cách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tiến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hành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kiểm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chạy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cự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ngắn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60m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của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các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em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trong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môn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Giáo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dục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thể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chất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có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gì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giống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khác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với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cách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tốc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độ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" name="그룹 15">
            <a:extLst>
              <a:ext uri="{FF2B5EF4-FFF2-40B4-BE49-F238E27FC236}">
                <a16:creationId xmlns:a16="http://schemas.microsoft.com/office/drawing/2014/main" id="{3666765F-2DE1-4F1D-8561-5D5DDA32D012}"/>
              </a:ext>
            </a:extLst>
          </p:cNvPr>
          <p:cNvGrpSpPr/>
          <p:nvPr/>
        </p:nvGrpSpPr>
        <p:grpSpPr>
          <a:xfrm>
            <a:off x="2347441" y="1053550"/>
            <a:ext cx="899162" cy="1384994"/>
            <a:chOff x="9318061" y="2225079"/>
            <a:chExt cx="885616" cy="994842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1D0D47B3-FDBA-4A1D-A7A1-4DDCEF0FB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8061" y="2225079"/>
              <a:ext cx="885616" cy="994842"/>
            </a:xfrm>
            <a:prstGeom prst="rect">
              <a:avLst/>
            </a:prstGeom>
          </p:spPr>
        </p:pic>
        <p:sp>
          <p:nvSpPr>
            <p:cNvPr id="7" name="타원 12">
              <a:extLst>
                <a:ext uri="{FF2B5EF4-FFF2-40B4-BE49-F238E27FC236}">
                  <a16:creationId xmlns:a16="http://schemas.microsoft.com/office/drawing/2014/main" id="{F630019C-62D2-4BDF-879D-8BBC76F07FFE}"/>
                </a:ext>
              </a:extLst>
            </p:cNvPr>
            <p:cNvSpPr/>
            <p:nvPr/>
          </p:nvSpPr>
          <p:spPr>
            <a:xfrm>
              <a:off x="9627174" y="2593741"/>
              <a:ext cx="161925" cy="16192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41" name="Speech Bubble: Rectangle with Corners Rounded 40">
            <a:extLst>
              <a:ext uri="{FF2B5EF4-FFF2-40B4-BE49-F238E27FC236}">
                <a16:creationId xmlns:a16="http://schemas.microsoft.com/office/drawing/2014/main" id="{8547D379-99DD-47A4-AFDD-939FE43140DF}"/>
              </a:ext>
            </a:extLst>
          </p:cNvPr>
          <p:cNvSpPr/>
          <p:nvPr/>
        </p:nvSpPr>
        <p:spPr>
          <a:xfrm rot="16200000">
            <a:off x="272469" y="2487055"/>
            <a:ext cx="4071966" cy="3669840"/>
          </a:xfrm>
          <a:prstGeom prst="wedgeRoundRectCallout">
            <a:avLst>
              <a:gd name="adj1" fmla="val 19035"/>
              <a:gd name="adj2" fmla="val 60835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60m.</a:t>
            </a:r>
          </a:p>
          <a:p>
            <a:pPr marL="457200" indent="-457200" algn="just">
              <a:buFontTx/>
              <a:buChar char="-"/>
            </a:pP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774744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 animBg="1"/>
      <p:bldP spid="4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Group 348">
            <a:extLst>
              <a:ext uri="{FF2B5EF4-FFF2-40B4-BE49-F238E27FC236}">
                <a16:creationId xmlns:a16="http://schemas.microsoft.com/office/drawing/2014/main" id="{8F58E861-3C69-4B01-8546-17FDFB9ED8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0258499"/>
              </p:ext>
            </p:extLst>
          </p:nvPr>
        </p:nvGraphicFramePr>
        <p:xfrm>
          <a:off x="1000100" y="357166"/>
          <a:ext cx="7207019" cy="1393674"/>
        </p:xfrm>
        <a:graphic>
          <a:graphicData uri="http://schemas.openxmlformats.org/drawingml/2006/table">
            <a:tbl>
              <a:tblPr/>
              <a:tblGrid>
                <a:gridCol w="928694">
                  <a:extLst>
                    <a:ext uri="{9D8B030D-6E8A-4147-A177-3AD203B41FA5}">
                      <a16:colId xmlns:a16="http://schemas.microsoft.com/office/drawing/2014/main" val="2160186535"/>
                    </a:ext>
                  </a:extLst>
                </a:gridCol>
                <a:gridCol w="2980654">
                  <a:extLst>
                    <a:ext uri="{9D8B030D-6E8A-4147-A177-3AD203B41FA5}">
                      <a16:colId xmlns:a16="http://schemas.microsoft.com/office/drawing/2014/main" val="3432604584"/>
                    </a:ext>
                  </a:extLst>
                </a:gridCol>
                <a:gridCol w="3297671">
                  <a:extLst>
                    <a:ext uri="{9D8B030D-6E8A-4147-A177-3AD203B41FA5}">
                      <a16:colId xmlns:a16="http://schemas.microsoft.com/office/drawing/2014/main" val="382506446"/>
                    </a:ext>
                  </a:extLst>
                </a:gridCol>
              </a:tblGrid>
              <a:tr h="494612"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2800" b="1" i="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Bảng</a:t>
                      </a:r>
                      <a:r>
                        <a:rPr lang="en-US" sz="2800" b="1" i="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so </a:t>
                      </a:r>
                      <a:r>
                        <a:rPr lang="en-US" sz="2800" b="1" i="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sánh</a:t>
                      </a:r>
                      <a:r>
                        <a:rPr lang="en-US" sz="2800" b="1" i="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b="1" i="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b="1" i="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đo</a:t>
                      </a:r>
                      <a:r>
                        <a:rPr lang="en-US" sz="2800" b="1" i="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tốc</a:t>
                      </a:r>
                      <a:r>
                        <a:rPr lang="en-US" sz="2800" b="1" i="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độ</a:t>
                      </a:r>
                      <a:endParaRPr lang="en-US" sz="2800" b="1" i="0" kern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34298" marB="342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b="1" i="1" kern="12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9014174"/>
                  </a:ext>
                </a:extLst>
              </a:tr>
              <a:tr h="89835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400" b="1" i="1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So sánh</a:t>
                      </a:r>
                      <a:endParaRPr kumimoji="0" lang="en-US" altLang="en-US" sz="2400" b="1" i="1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34298" marB="342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400" b="1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4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đo</a:t>
                      </a:r>
                      <a:r>
                        <a:rPr lang="en-US" sz="24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tốc</a:t>
                      </a:r>
                      <a:r>
                        <a:rPr lang="en-US" sz="24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4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24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4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hồ</a:t>
                      </a:r>
                      <a:r>
                        <a:rPr lang="en-US" sz="24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bấm</a:t>
                      </a:r>
                      <a:r>
                        <a:rPr lang="en-US" sz="24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giây</a:t>
                      </a:r>
                      <a:endParaRPr kumimoji="0" lang="en-US" altLang="en-US" sz="2400" b="1" i="1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400" b="1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4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tiến</a:t>
                      </a:r>
                      <a:r>
                        <a:rPr lang="en-US" sz="24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4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kiểm</a:t>
                      </a:r>
                      <a:r>
                        <a:rPr lang="en-US" sz="24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tra</a:t>
                      </a:r>
                      <a:r>
                        <a:rPr lang="en-US" sz="24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chạy</a:t>
                      </a:r>
                      <a:r>
                        <a:rPr lang="en-US" sz="24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cự</a:t>
                      </a:r>
                      <a:r>
                        <a:rPr lang="en-US" sz="24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li</a:t>
                      </a:r>
                      <a:r>
                        <a:rPr lang="en-US" sz="24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ngắn</a:t>
                      </a:r>
                      <a:r>
                        <a:rPr lang="en-US" sz="24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60m</a:t>
                      </a:r>
                      <a:endParaRPr kumimoji="0" lang="en-US" altLang="en-US" sz="2400" b="1" i="1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5881340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C8AC74E0-D9CB-4E7A-BA20-662925AE0F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2208465"/>
              </p:ext>
            </p:extLst>
          </p:nvPr>
        </p:nvGraphicFramePr>
        <p:xfrm>
          <a:off x="1000100" y="3012552"/>
          <a:ext cx="7207019" cy="1897396"/>
        </p:xfrm>
        <a:graphic>
          <a:graphicData uri="http://schemas.openxmlformats.org/drawingml/2006/table">
            <a:tbl>
              <a:tblPr/>
              <a:tblGrid>
                <a:gridCol w="928694">
                  <a:extLst>
                    <a:ext uri="{9D8B030D-6E8A-4147-A177-3AD203B41FA5}">
                      <a16:colId xmlns:a16="http://schemas.microsoft.com/office/drawing/2014/main" val="3662088995"/>
                    </a:ext>
                  </a:extLst>
                </a:gridCol>
                <a:gridCol w="2980654">
                  <a:extLst>
                    <a:ext uri="{9D8B030D-6E8A-4147-A177-3AD203B41FA5}">
                      <a16:colId xmlns:a16="http://schemas.microsoft.com/office/drawing/2014/main" val="267005356"/>
                    </a:ext>
                  </a:extLst>
                </a:gridCol>
                <a:gridCol w="3297671">
                  <a:extLst>
                    <a:ext uri="{9D8B030D-6E8A-4147-A177-3AD203B41FA5}">
                      <a16:colId xmlns:a16="http://schemas.microsoft.com/office/drawing/2014/main" val="3685997200"/>
                    </a:ext>
                  </a:extLst>
                </a:gridCol>
              </a:tblGrid>
              <a:tr h="176768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400" b="1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4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nhau</a:t>
                      </a:r>
                      <a:endParaRPr kumimoji="0" lang="en-US" altLang="en-US" sz="24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34298" marB="342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i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i="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400" i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400" i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tốc</a:t>
                      </a:r>
                      <a:r>
                        <a:rPr lang="en-US" sz="2400" i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400" i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dựa</a:t>
                      </a:r>
                      <a:r>
                        <a:rPr lang="en-US" sz="2400" i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400" i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400" i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400" i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v=s/t</a:t>
                      </a:r>
                      <a:endParaRPr lang="en-US" sz="2400" i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i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i="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400" i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i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3 </a:t>
                      </a:r>
                      <a:r>
                        <a:rPr lang="en-US" sz="2400" i="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lang="en-US" sz="2400" i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400" i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lấy</a:t>
                      </a:r>
                      <a:r>
                        <a:rPr lang="en-US" sz="2400" i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2400" i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2400" i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2400" i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bình</a:t>
                      </a:r>
                      <a:endParaRPr lang="en-US" sz="2400" i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4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4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tốc</a:t>
                      </a:r>
                      <a:r>
                        <a:rPr lang="en-US" sz="24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4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24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xếp</a:t>
                      </a:r>
                      <a:r>
                        <a:rPr lang="en-US" sz="24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24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4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4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4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4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24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4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4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đo</a:t>
                      </a:r>
                      <a:r>
                        <a:rPr lang="en-US" sz="24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/>
                      <a:r>
                        <a:rPr lang="en-US" sz="2400" i="0" kern="1200" spc="-12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i="0" kern="1200" spc="-12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400" i="0" kern="1200" spc="-12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kern="1200" spc="-12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400" i="0" kern="1200" spc="-12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kern="1200" spc="-12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i="0" kern="1200" spc="-12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1 </a:t>
                      </a:r>
                      <a:r>
                        <a:rPr lang="en-US" sz="2400" i="0" kern="1200" spc="-12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lang="en-US" sz="2400" i="0" kern="1200" spc="-12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kern="1200" spc="-12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duy</a:t>
                      </a:r>
                      <a:r>
                        <a:rPr lang="en-US" sz="2400" i="0" kern="1200" spc="-12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kern="1200" spc="-12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nhất</a:t>
                      </a:r>
                      <a:endParaRPr kumimoji="0" lang="en-US" altLang="en-US" sz="2400" b="0" i="0" u="none" strike="noStrike" cap="none" spc="-12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0813079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5305228D-1A8D-4AEF-AE29-1C680FA862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7772716"/>
              </p:ext>
            </p:extLst>
          </p:nvPr>
        </p:nvGraphicFramePr>
        <p:xfrm>
          <a:off x="1000100" y="1762182"/>
          <a:ext cx="7207020" cy="1239028"/>
        </p:xfrm>
        <a:graphic>
          <a:graphicData uri="http://schemas.openxmlformats.org/drawingml/2006/table">
            <a:tbl>
              <a:tblPr/>
              <a:tblGrid>
                <a:gridCol w="928694">
                  <a:extLst>
                    <a:ext uri="{9D8B030D-6E8A-4147-A177-3AD203B41FA5}">
                      <a16:colId xmlns:a16="http://schemas.microsoft.com/office/drawing/2014/main" val="2681504708"/>
                    </a:ext>
                  </a:extLst>
                </a:gridCol>
                <a:gridCol w="6278326">
                  <a:extLst>
                    <a:ext uri="{9D8B030D-6E8A-4147-A177-3AD203B41FA5}">
                      <a16:colId xmlns:a16="http://schemas.microsoft.com/office/drawing/2014/main" val="2974525527"/>
                    </a:ext>
                  </a:extLst>
                </a:gridCol>
              </a:tblGrid>
              <a:tr h="97910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4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Giống nhau</a:t>
                      </a:r>
                      <a:r>
                        <a:rPr kumimoji="0" lang="en-US" altLang="en-US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51435" marR="51435" marT="34298" marB="342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algn="just"/>
                      <a:r>
                        <a:rPr lang="en-US" sz="24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Đều</a:t>
                      </a:r>
                      <a:r>
                        <a:rPr lang="en-US" sz="24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4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24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thước</a:t>
                      </a:r>
                      <a:r>
                        <a:rPr lang="en-US" sz="24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đo</a:t>
                      </a:r>
                      <a:r>
                        <a:rPr lang="en-US" sz="24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4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dài</a:t>
                      </a:r>
                      <a:r>
                        <a:rPr lang="en-US" sz="24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quãng</a:t>
                      </a:r>
                      <a:r>
                        <a:rPr lang="en-US" sz="24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4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s. </a:t>
                      </a:r>
                      <a:r>
                        <a:rPr lang="en-US" sz="24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24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4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vạch</a:t>
                      </a:r>
                      <a:r>
                        <a:rPr lang="en-US" sz="24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4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4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vạch</a:t>
                      </a:r>
                      <a:r>
                        <a:rPr lang="en-US" sz="24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đích</a:t>
                      </a:r>
                      <a:r>
                        <a:rPr lang="en-US" sz="24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/>
                      <a:r>
                        <a:rPr lang="en-US" sz="2400" i="0" kern="1200" spc="-11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i="0" kern="1200" spc="-11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Đều</a:t>
                      </a:r>
                      <a:r>
                        <a:rPr lang="en-US" sz="2400" i="0" kern="1200" spc="-11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kern="1200" spc="-11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2400" i="0" kern="1200" spc="-11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kern="1200" spc="-11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400" i="0" kern="1200" spc="-11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kern="1200" spc="-11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hồ</a:t>
                      </a:r>
                      <a:r>
                        <a:rPr lang="en-US" sz="2400" i="0" kern="1200" spc="-11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kern="1200" spc="-11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bấm</a:t>
                      </a:r>
                      <a:r>
                        <a:rPr lang="en-US" sz="2400" i="0" kern="1200" spc="-11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kern="1200" spc="-11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giây</a:t>
                      </a:r>
                      <a:r>
                        <a:rPr lang="en-US" sz="2400" i="0" kern="1200" spc="-11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kern="1200" spc="-11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đo</a:t>
                      </a:r>
                      <a:r>
                        <a:rPr lang="en-US" sz="2400" i="0" kern="1200" spc="-11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kern="1200" spc="-11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400" i="0" kern="1200" spc="-11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kern="1200" spc="-11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400" i="0" kern="1200" spc="-11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kern="1200" spc="-11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2400" i="0" kern="1200" spc="-11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kern="1200" spc="-11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động</a:t>
                      </a:r>
                      <a:endParaRPr kumimoji="0" lang="en-US" altLang="en-US" sz="2400" b="0" i="0" u="none" strike="noStrike" cap="none" spc="-11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74780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5435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>
            <a:extLst>
              <a:ext uri="{FF2B5EF4-FFF2-40B4-BE49-F238E27FC236}">
                <a16:creationId xmlns:a16="http://schemas.microsoft.com/office/drawing/2014/main" id="{7E2198A7-AA30-4FFB-A916-1574E080EC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24" y="4643446"/>
            <a:ext cx="1149539" cy="1532718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F25BC9B-20FB-4EFB-B812-205E8A3584FD}"/>
              </a:ext>
            </a:extLst>
          </p:cNvPr>
          <p:cNvCxnSpPr>
            <a:cxnSpLocks/>
          </p:cNvCxnSpPr>
          <p:nvPr/>
        </p:nvCxnSpPr>
        <p:spPr>
          <a:xfrm>
            <a:off x="6836852" y="1797322"/>
            <a:ext cx="596900" cy="880533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>
            <a:extLst>
              <a:ext uri="{FF2B5EF4-FFF2-40B4-BE49-F238E27FC236}">
                <a16:creationId xmlns:a16="http://schemas.microsoft.com/office/drawing/2014/main" id="{EDFB8972-291F-4BBC-82C5-4790598037B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57356" y="1000108"/>
            <a:ext cx="5914463" cy="1999480"/>
          </a:xfrm>
          <a:prstGeom prst="rect">
            <a:avLst/>
          </a:prstGeom>
        </p:spPr>
      </p:pic>
      <p:grpSp>
        <p:nvGrpSpPr>
          <p:cNvPr id="4" name="Group 318">
            <a:extLst>
              <a:ext uri="{FF2B5EF4-FFF2-40B4-BE49-F238E27FC236}">
                <a16:creationId xmlns:a16="http://schemas.microsoft.com/office/drawing/2014/main" id="{DE99D0B5-3A59-4D78-B8CE-33095A9D1C06}"/>
              </a:ext>
            </a:extLst>
          </p:cNvPr>
          <p:cNvGrpSpPr>
            <a:grpSpLocks/>
          </p:cNvGrpSpPr>
          <p:nvPr/>
        </p:nvGrpSpPr>
        <p:grpSpPr bwMode="auto">
          <a:xfrm rot="1201329">
            <a:off x="2434273" y="996573"/>
            <a:ext cx="888320" cy="935133"/>
            <a:chOff x="0" y="3504"/>
            <a:chExt cx="2592" cy="816"/>
          </a:xfrm>
        </p:grpSpPr>
        <p:grpSp>
          <p:nvGrpSpPr>
            <p:cNvPr id="9" name="Group 90">
              <a:extLst>
                <a:ext uri="{FF2B5EF4-FFF2-40B4-BE49-F238E27FC236}">
                  <a16:creationId xmlns:a16="http://schemas.microsoft.com/office/drawing/2014/main" id="{CCA73081-108E-4E7B-B1B2-DC47832BA06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43" y="3564"/>
              <a:ext cx="217" cy="226"/>
              <a:chOff x="2160" y="2126"/>
              <a:chExt cx="222" cy="223"/>
            </a:xfrm>
          </p:grpSpPr>
          <p:sp>
            <p:nvSpPr>
              <p:cNvPr id="13" name="Oval 86">
                <a:extLst>
                  <a:ext uri="{FF2B5EF4-FFF2-40B4-BE49-F238E27FC236}">
                    <a16:creationId xmlns:a16="http://schemas.microsoft.com/office/drawing/2014/main" id="{8C4634EC-ADD1-4C4F-94C4-D1D84FB1C3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85" y="2126"/>
                <a:ext cx="87" cy="74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AutoShape 87">
                <a:extLst>
                  <a:ext uri="{FF2B5EF4-FFF2-40B4-BE49-F238E27FC236}">
                    <a16:creationId xmlns:a16="http://schemas.microsoft.com/office/drawing/2014/main" id="{AB0806D0-66A3-43C6-9427-9E9B0546BF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2208"/>
                <a:ext cx="141" cy="141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Rectangle 88">
                <a:extLst>
                  <a:ext uri="{FF2B5EF4-FFF2-40B4-BE49-F238E27FC236}">
                    <a16:creationId xmlns:a16="http://schemas.microsoft.com/office/drawing/2014/main" id="{492B3A15-FB17-47C1-8C12-0CCF41CACB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2011301">
                <a:off x="2211" y="2230"/>
                <a:ext cx="47" cy="111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Rectangle 89">
                <a:extLst>
                  <a:ext uri="{FF2B5EF4-FFF2-40B4-BE49-F238E27FC236}">
                    <a16:creationId xmlns:a16="http://schemas.microsoft.com/office/drawing/2014/main" id="{AB7FBAC2-10A3-4498-AAFD-24599E7506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6037868">
                <a:off x="2273" y="2237"/>
                <a:ext cx="46" cy="139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2" name="Picture 85" descr="FIL4539">
              <a:extLst>
                <a:ext uri="{FF2B5EF4-FFF2-40B4-BE49-F238E27FC236}">
                  <a16:creationId xmlns:a16="http://schemas.microsoft.com/office/drawing/2014/main" id="{533B3D4D-E266-4955-8683-9491864B0B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3504"/>
              <a:ext cx="2592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318">
            <a:extLst>
              <a:ext uri="{FF2B5EF4-FFF2-40B4-BE49-F238E27FC236}">
                <a16:creationId xmlns:a16="http://schemas.microsoft.com/office/drawing/2014/main" id="{5D579867-EF41-4D4A-9C20-4A1CF65F7E21}"/>
              </a:ext>
            </a:extLst>
          </p:cNvPr>
          <p:cNvGrpSpPr>
            <a:grpSpLocks/>
          </p:cNvGrpSpPr>
          <p:nvPr/>
        </p:nvGrpSpPr>
        <p:grpSpPr bwMode="auto">
          <a:xfrm rot="1201329">
            <a:off x="2444784" y="1017310"/>
            <a:ext cx="888320" cy="935133"/>
            <a:chOff x="0" y="3504"/>
            <a:chExt cx="2592" cy="816"/>
          </a:xfrm>
        </p:grpSpPr>
        <p:grpSp>
          <p:nvGrpSpPr>
            <p:cNvPr id="11" name="Group 90">
              <a:extLst>
                <a:ext uri="{FF2B5EF4-FFF2-40B4-BE49-F238E27FC236}">
                  <a16:creationId xmlns:a16="http://schemas.microsoft.com/office/drawing/2014/main" id="{2D9B9A17-2607-42D3-A017-8FB6519FDBF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43" y="3564"/>
              <a:ext cx="217" cy="226"/>
              <a:chOff x="2160" y="2126"/>
              <a:chExt cx="222" cy="223"/>
            </a:xfrm>
          </p:grpSpPr>
          <p:sp>
            <p:nvSpPr>
              <p:cNvPr id="41" name="Oval 86">
                <a:extLst>
                  <a:ext uri="{FF2B5EF4-FFF2-40B4-BE49-F238E27FC236}">
                    <a16:creationId xmlns:a16="http://schemas.microsoft.com/office/drawing/2014/main" id="{D07A0ACC-7E53-4677-AD91-1A756B0C53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85" y="2126"/>
                <a:ext cx="87" cy="74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2" name="AutoShape 87">
                <a:extLst>
                  <a:ext uri="{FF2B5EF4-FFF2-40B4-BE49-F238E27FC236}">
                    <a16:creationId xmlns:a16="http://schemas.microsoft.com/office/drawing/2014/main" id="{563CB2B1-4DCB-459E-87A4-1F48F43CA3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2208"/>
                <a:ext cx="141" cy="141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" name="Rectangle 88">
                <a:extLst>
                  <a:ext uri="{FF2B5EF4-FFF2-40B4-BE49-F238E27FC236}">
                    <a16:creationId xmlns:a16="http://schemas.microsoft.com/office/drawing/2014/main" id="{227CFFF2-6D2F-41B3-B7E2-389F0BA7FE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2011301">
                <a:off x="2211" y="2230"/>
                <a:ext cx="47" cy="111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" name="Rectangle 89">
                <a:extLst>
                  <a:ext uri="{FF2B5EF4-FFF2-40B4-BE49-F238E27FC236}">
                    <a16:creationId xmlns:a16="http://schemas.microsoft.com/office/drawing/2014/main" id="{255B7569-D747-46F1-9F3F-83E6B94508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6037868">
                <a:off x="2273" y="2237"/>
                <a:ext cx="46" cy="139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40" name="Picture 85" descr="FIL4539">
              <a:extLst>
                <a:ext uri="{FF2B5EF4-FFF2-40B4-BE49-F238E27FC236}">
                  <a16:creationId xmlns:a16="http://schemas.microsoft.com/office/drawing/2014/main" id="{560B47D3-5C18-4961-AF96-FBB8FE0210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3504"/>
              <a:ext cx="2592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81548EFB-802C-4DE0-A718-B9E7BF399074}"/>
              </a:ext>
            </a:extLst>
          </p:cNvPr>
          <p:cNvCxnSpPr>
            <a:cxnSpLocks/>
          </p:cNvCxnSpPr>
          <p:nvPr/>
        </p:nvCxnSpPr>
        <p:spPr>
          <a:xfrm>
            <a:off x="3217352" y="2106210"/>
            <a:ext cx="3898901" cy="571644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41021530-5EFC-47E6-88E8-DEB30D98B663}"/>
              </a:ext>
            </a:extLst>
          </p:cNvPr>
          <p:cNvSpPr txBox="1"/>
          <p:nvPr/>
        </p:nvSpPr>
        <p:spPr>
          <a:xfrm>
            <a:off x="4395455" y="590810"/>
            <a:ext cx="12907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042DF10-F10E-4460-85CF-0AC6193320C6}"/>
              </a:ext>
            </a:extLst>
          </p:cNvPr>
          <p:cNvSpPr txBox="1"/>
          <p:nvPr/>
        </p:nvSpPr>
        <p:spPr>
          <a:xfrm>
            <a:off x="6093558" y="563363"/>
            <a:ext cx="16482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A8E4275-40C1-469A-AAE5-0D07D1BFF102}"/>
              </a:ext>
            </a:extLst>
          </p:cNvPr>
          <p:cNvSpPr txBox="1"/>
          <p:nvPr/>
        </p:nvSpPr>
        <p:spPr>
          <a:xfrm>
            <a:off x="2110430" y="536342"/>
            <a:ext cx="23551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Nhóm 3">
            <a:extLst>
              <a:ext uri="{FF2B5EF4-FFF2-40B4-BE49-F238E27FC236}">
                <a16:creationId xmlns:a16="http://schemas.microsoft.com/office/drawing/2014/main" id="{E3D2E644-E07C-41DB-9E12-44118009E0C5}"/>
              </a:ext>
            </a:extLst>
          </p:cNvPr>
          <p:cNvGrpSpPr/>
          <p:nvPr/>
        </p:nvGrpSpPr>
        <p:grpSpPr>
          <a:xfrm>
            <a:off x="6991066" y="4831327"/>
            <a:ext cx="1891411" cy="1712976"/>
            <a:chOff x="9674479" y="4817457"/>
            <a:chExt cx="2521881" cy="1712976"/>
          </a:xfrm>
        </p:grpSpPr>
        <p:pic>
          <p:nvPicPr>
            <p:cNvPr id="63" name="Picture 2" descr="Free Digital Clock 1200564 PNG with Transparent Background">
              <a:extLst>
                <a:ext uri="{FF2B5EF4-FFF2-40B4-BE49-F238E27FC236}">
                  <a16:creationId xmlns:a16="http://schemas.microsoft.com/office/drawing/2014/main" id="{9739A576-2500-4B2E-861C-CA584A6886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74479" y="4817457"/>
              <a:ext cx="2521881" cy="1712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Đếm ngược 3 phút có tiếng">
              <a:hlinkClick r:id="" action="ppaction://media"/>
              <a:extLst>
                <a:ext uri="{FF2B5EF4-FFF2-40B4-BE49-F238E27FC236}">
                  <a16:creationId xmlns:a16="http://schemas.microsoft.com/office/drawing/2014/main" id="{CCCD70AB-4761-463E-A2DD-CF95C3ABC9BC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8" cstate="print"/>
            <a:stretch>
              <a:fillRect/>
            </a:stretch>
          </p:blipFill>
          <p:spPr>
            <a:xfrm>
              <a:off x="9866813" y="4969705"/>
              <a:ext cx="2132350" cy="1260407"/>
            </a:xfrm>
            <a:prstGeom prst="rect">
              <a:avLst/>
            </a:prstGeom>
          </p:spPr>
        </p:pic>
      </p:grpSp>
      <p:sp>
        <p:nvSpPr>
          <p:cNvPr id="66" name="Cloud Callout 7">
            <a:extLst>
              <a:ext uri="{FF2B5EF4-FFF2-40B4-BE49-F238E27FC236}">
                <a16:creationId xmlns:a16="http://schemas.microsoft.com/office/drawing/2014/main" id="{9A3250AA-EF26-44CE-8CD7-C36C4900456A}"/>
              </a:ext>
            </a:extLst>
          </p:cNvPr>
          <p:cNvSpPr/>
          <p:nvPr/>
        </p:nvSpPr>
        <p:spPr>
          <a:xfrm>
            <a:off x="2428860" y="3071810"/>
            <a:ext cx="4987187" cy="2477089"/>
          </a:xfrm>
          <a:prstGeom prst="cloudCallout">
            <a:avLst>
              <a:gd name="adj1" fmla="val -56772"/>
              <a:gd name="adj2" fmla="val 19816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quãng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? </a:t>
            </a:r>
          </a:p>
          <a:p>
            <a:pPr algn="ctr">
              <a:defRPr/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7134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00463 L 0.41797 0.08912 " pathEditMode="fixed" rAng="0" ptsTypes="AA">
                                      <p:cBhvr>
                                        <p:cTn id="14" dur="1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72" y="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64"/>
                </p:tgtEl>
              </p:cMediaNode>
            </p:video>
          </p:childTnLst>
        </p:cTn>
      </p:par>
    </p:tnLst>
    <p:bldLst>
      <p:bldP spid="6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EF544CF-AEC2-48F5-B01C-8BBD5B86F4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6175970"/>
              </p:ext>
            </p:extLst>
          </p:nvPr>
        </p:nvGraphicFramePr>
        <p:xfrm>
          <a:off x="673101" y="404182"/>
          <a:ext cx="8140699" cy="43021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709818176"/>
                    </a:ext>
                  </a:extLst>
                </a:gridCol>
                <a:gridCol w="3670300">
                  <a:extLst>
                    <a:ext uri="{9D8B030D-6E8A-4147-A177-3AD203B41FA5}">
                      <a16:colId xmlns:a16="http://schemas.microsoft.com/office/drawing/2014/main" val="2024797749"/>
                    </a:ext>
                  </a:extLst>
                </a:gridCol>
                <a:gridCol w="3555999">
                  <a:extLst>
                    <a:ext uri="{9D8B030D-6E8A-4147-A177-3AD203B41FA5}">
                      <a16:colId xmlns:a16="http://schemas.microsoft.com/office/drawing/2014/main" val="1416336021"/>
                    </a:ext>
                  </a:extLst>
                </a:gridCol>
              </a:tblGrid>
              <a:tr h="711199">
                <a:tc gridSpan="3">
                  <a:txBody>
                    <a:bodyPr/>
                    <a:lstStyle/>
                    <a:p>
                      <a:pPr indent="67945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9.1.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5841433"/>
                  </a:ext>
                </a:extLst>
              </a:tr>
              <a:tr h="643467">
                <a:tc>
                  <a:txBody>
                    <a:bodyPr/>
                    <a:lstStyle/>
                    <a:p>
                      <a:pPr indent="67945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indent="67945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Quãng đường (cm)</a:t>
                      </a:r>
                      <a:endParaRPr lang="en-US" sz="2400" b="1" i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indent="67945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 gian (s)</a:t>
                      </a:r>
                      <a:endParaRPr lang="en-US" sz="2400" b="1" i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2730173367"/>
                  </a:ext>
                </a:extLst>
              </a:tr>
              <a:tr h="626533">
                <a:tc>
                  <a:txBody>
                    <a:bodyPr/>
                    <a:lstStyle/>
                    <a:p>
                      <a:pPr indent="67945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indent="67945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US" sz="24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= 11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indent="67945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4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= ……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75265653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indent="67945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indent="67945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US" sz="24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= 11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indent="67945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4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= ……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3922881687"/>
                  </a:ext>
                </a:extLst>
              </a:tr>
              <a:tr h="592667">
                <a:tc>
                  <a:txBody>
                    <a:bodyPr/>
                    <a:lstStyle/>
                    <a:p>
                      <a:pPr indent="67945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indent="67945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US" sz="24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= 11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indent="67945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4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= ……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744458637"/>
                  </a:ext>
                </a:extLst>
              </a:tr>
              <a:tr h="1005754">
                <a:tc>
                  <a:txBody>
                    <a:bodyPr/>
                    <a:lstStyle/>
                    <a:p>
                      <a:pPr indent="67945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GTTB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lvl="0" indent="67945" algn="l" defTabSz="914377" rtl="0" eaLnBrk="1" fontAlgn="auto" latinLnBrk="0" hangingPunct="1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4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indent="67945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661840822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E43EA3F6-1F18-41ED-8084-52D54F71718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6398" y="3616420"/>
            <a:ext cx="1407044" cy="9358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B4972C-FAFE-4851-A8AE-464B30E11EF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40604" y="3609108"/>
            <a:ext cx="1407042" cy="9842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6C8E35-BF1D-4985-8A8F-232514F822C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56015" y="4040703"/>
            <a:ext cx="262655" cy="1801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333FE7-33FB-4973-85D4-BD558499296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12739" y="4084321"/>
            <a:ext cx="250067" cy="17147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92B38E3-3B15-4DD6-9696-49689BAD3BDA}"/>
              </a:ext>
            </a:extLst>
          </p:cNvPr>
          <p:cNvSpPr txBox="1"/>
          <p:nvPr/>
        </p:nvSpPr>
        <p:spPr>
          <a:xfrm>
            <a:off x="7186804" y="1859324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F83630-2241-419F-B9C2-68B3AE73A640}"/>
              </a:ext>
            </a:extLst>
          </p:cNvPr>
          <p:cNvSpPr txBox="1"/>
          <p:nvPr/>
        </p:nvSpPr>
        <p:spPr>
          <a:xfrm>
            <a:off x="7186012" y="3078773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32FBF8-A814-48B4-AD2A-2D2FF4C62A73}"/>
              </a:ext>
            </a:extLst>
          </p:cNvPr>
          <p:cNvSpPr txBox="1"/>
          <p:nvPr/>
        </p:nvSpPr>
        <p:spPr>
          <a:xfrm>
            <a:off x="7133684" y="2486308"/>
            <a:ext cx="6335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B6F6A8-1D41-4170-BF6F-6DF7CEC12515}"/>
              </a:ext>
            </a:extLst>
          </p:cNvPr>
          <p:cNvSpPr txBox="1"/>
          <p:nvPr/>
        </p:nvSpPr>
        <p:spPr>
          <a:xfrm>
            <a:off x="3970898" y="5414035"/>
            <a:ext cx="1464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50175DF-0B16-4D4A-82F6-B25FC5AE475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91244" y="3668111"/>
            <a:ext cx="1632575" cy="86601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FF1A7CF-DA31-4855-9751-1EFF1BD9DDA8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231537" y="3668112"/>
            <a:ext cx="1541915" cy="925291"/>
          </a:xfrm>
          <a:prstGeom prst="rect">
            <a:avLst/>
          </a:prstGeom>
        </p:spPr>
      </p:pic>
      <p:pic>
        <p:nvPicPr>
          <p:cNvPr id="16" name="Picture 30">
            <a:extLst>
              <a:ext uri="{FF2B5EF4-FFF2-40B4-BE49-F238E27FC236}">
                <a16:creationId xmlns:a16="http://schemas.microsoft.com/office/drawing/2014/main" id="{23951213-9F23-4656-B076-8D7C8D04649A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 rot="-460864">
            <a:off x="1521636" y="4924557"/>
            <a:ext cx="661147" cy="595032"/>
          </a:xfrm>
          <a:prstGeom prst="rect">
            <a:avLst/>
          </a:prstGeom>
        </p:spPr>
      </p:pic>
      <p:pic>
        <p:nvPicPr>
          <p:cNvPr id="18" name="Picture 20">
            <a:extLst>
              <a:ext uri="{FF2B5EF4-FFF2-40B4-BE49-F238E27FC236}">
                <a16:creationId xmlns:a16="http://schemas.microsoft.com/office/drawing/2014/main" id="{92FB1839-FEC2-4868-8CA0-50E7540FAF6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322191">
            <a:off x="1022853" y="5817538"/>
            <a:ext cx="786175" cy="51101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DFA5A1B-0ABB-4667-913A-E2FCECF24677}"/>
              </a:ext>
            </a:extLst>
          </p:cNvPr>
          <p:cNvSpPr txBox="1"/>
          <p:nvPr/>
        </p:nvSpPr>
        <p:spPr>
          <a:xfrm>
            <a:off x="2627030" y="4846749"/>
            <a:ext cx="46313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Tốc độ của xe ô tô đồ ch</a:t>
            </a:r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i là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37236E1D-0BA7-465A-AA42-E04CABFD32F3}"/>
                  </a:ext>
                </a:extLst>
              </p:cNvPr>
              <p:cNvSpPr/>
              <p:nvPr/>
            </p:nvSpPr>
            <p:spPr>
              <a:xfrm>
                <a:off x="2886452" y="5484082"/>
                <a:ext cx="3961194" cy="8036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en-US" sz="32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altLang="en-US" sz="32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en-US" sz="32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3200" b="1" i="0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𝐬</m:t>
                        </m:r>
                      </m:num>
                      <m:den>
                        <m:r>
                          <a:rPr lang="en-US" altLang="en-US" sz="3200" b="1" i="0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𝐭</m:t>
                        </m:r>
                      </m:den>
                    </m:f>
                    <m:r>
                      <a:rPr lang="en-US" altLang="en-US" sz="32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en-US" sz="32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3200" b="1" i="0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altLang="en-US" sz="3200" b="1" i="0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alt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1,22 cm/s</a:t>
                </a: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37236E1D-0BA7-465A-AA42-E04CABFD32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6452" y="5484082"/>
                <a:ext cx="3961194" cy="803682"/>
              </a:xfrm>
              <a:prstGeom prst="rect">
                <a:avLst/>
              </a:prstGeom>
              <a:blipFill>
                <a:blip r:embed="rId10"/>
                <a:stretch>
                  <a:fillRect b="-610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>
            <a:extLst>
              <a:ext uri="{FF2B5EF4-FFF2-40B4-BE49-F238E27FC236}">
                <a16:creationId xmlns:a16="http://schemas.microsoft.com/office/drawing/2014/main" id="{733D1DF9-8F83-41FC-89AA-5F2FF74E6D65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054476" y="5575831"/>
            <a:ext cx="707129" cy="866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035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9" grpId="0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5">
            <a:extLst>
              <a:ext uri="{FF2B5EF4-FFF2-40B4-BE49-F238E27FC236}">
                <a16:creationId xmlns:a16="http://schemas.microsoft.com/office/drawing/2014/main" id="{AE5C098F-37EA-424D-95D8-3941EE184B60}"/>
              </a:ext>
            </a:extLst>
          </p:cNvPr>
          <p:cNvGrpSpPr/>
          <p:nvPr/>
        </p:nvGrpSpPr>
        <p:grpSpPr>
          <a:xfrm>
            <a:off x="8346438" y="0"/>
            <a:ext cx="797562" cy="1029394"/>
            <a:chOff x="9318061" y="2225079"/>
            <a:chExt cx="885616" cy="994842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6152991B-0D90-4FCD-8273-07CB99FFB6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8061" y="2225079"/>
              <a:ext cx="885616" cy="994842"/>
            </a:xfrm>
            <a:prstGeom prst="rect">
              <a:avLst/>
            </a:prstGeom>
          </p:spPr>
        </p:pic>
        <p:sp>
          <p:nvSpPr>
            <p:cNvPr id="5" name="타원 12">
              <a:extLst>
                <a:ext uri="{FF2B5EF4-FFF2-40B4-BE49-F238E27FC236}">
                  <a16:creationId xmlns:a16="http://schemas.microsoft.com/office/drawing/2014/main" id="{A6BF5ABF-C7FB-4B97-9F9F-DF932F628E1F}"/>
                </a:ext>
              </a:extLst>
            </p:cNvPr>
            <p:cNvSpPr/>
            <p:nvPr/>
          </p:nvSpPr>
          <p:spPr>
            <a:xfrm>
              <a:off x="9627174" y="2593741"/>
              <a:ext cx="161925" cy="16192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2">
            <a:extLst>
              <a:ext uri="{FF2B5EF4-FFF2-40B4-BE49-F238E27FC236}">
                <a16:creationId xmlns:a16="http://schemas.microsoft.com/office/drawing/2014/main" id="{7C7100B3-C360-40F1-B3EC-5D7FCF3AE4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89000" y="4962260"/>
            <a:ext cx="1305881" cy="1617676"/>
          </a:xfrm>
          <a:prstGeom prst="rect">
            <a:avLst/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11E95D1D-8685-445A-8C34-82322E1AEFBB}"/>
              </a:ext>
            </a:extLst>
          </p:cNvPr>
          <p:cNvGrpSpPr/>
          <p:nvPr/>
        </p:nvGrpSpPr>
        <p:grpSpPr>
          <a:xfrm>
            <a:off x="1285852" y="1857364"/>
            <a:ext cx="2560602" cy="1981745"/>
            <a:chOff x="0" y="0"/>
            <a:chExt cx="6233160" cy="4228240"/>
          </a:xfrm>
          <a:effectLst>
            <a:outerShdw blurRad="50800" dist="50800" dir="5400000" algn="ctr" rotWithShape="0">
              <a:srgbClr val="FFFF00"/>
            </a:outerShdw>
          </a:effectLst>
        </p:grpSpPr>
        <p:sp>
          <p:nvSpPr>
            <p:cNvPr id="8" name="Freeform 4">
              <a:extLst>
                <a:ext uri="{FF2B5EF4-FFF2-40B4-BE49-F238E27FC236}">
                  <a16:creationId xmlns:a16="http://schemas.microsoft.com/office/drawing/2014/main" id="{7948DA74-AE5F-4B84-A4AF-6EB3E2E40644}"/>
                </a:ext>
              </a:extLst>
            </p:cNvPr>
            <p:cNvSpPr/>
            <p:nvPr/>
          </p:nvSpPr>
          <p:spPr>
            <a:xfrm>
              <a:off x="0" y="-10160"/>
              <a:ext cx="6233160" cy="4249830"/>
            </a:xfrm>
            <a:custGeom>
              <a:avLst/>
              <a:gdLst/>
              <a:ahLst/>
              <a:cxnLst/>
              <a:rect l="l" t="t" r="r" b="b"/>
              <a:pathLst>
                <a:path w="6233160" h="4249830">
                  <a:moveTo>
                    <a:pt x="5897880" y="579120"/>
                  </a:moveTo>
                  <a:lnTo>
                    <a:pt x="3451860" y="40640"/>
                  </a:lnTo>
                  <a:cubicBezTo>
                    <a:pt x="3267710" y="0"/>
                    <a:pt x="2965450" y="0"/>
                    <a:pt x="2781300" y="40640"/>
                  </a:cubicBezTo>
                  <a:lnTo>
                    <a:pt x="335280" y="579120"/>
                  </a:lnTo>
                  <a:cubicBezTo>
                    <a:pt x="151130" y="619760"/>
                    <a:pt x="0" y="807720"/>
                    <a:pt x="0" y="996950"/>
                  </a:cubicBezTo>
                  <a:lnTo>
                    <a:pt x="0" y="3230021"/>
                  </a:lnTo>
                  <a:cubicBezTo>
                    <a:pt x="0" y="3423061"/>
                    <a:pt x="151130" y="3614831"/>
                    <a:pt x="335280" y="3656741"/>
                  </a:cubicBezTo>
                  <a:lnTo>
                    <a:pt x="2781300" y="4207920"/>
                  </a:lnTo>
                  <a:cubicBezTo>
                    <a:pt x="2965450" y="4249830"/>
                    <a:pt x="3267710" y="4249830"/>
                    <a:pt x="3451860" y="4207920"/>
                  </a:cubicBezTo>
                  <a:lnTo>
                    <a:pt x="5897880" y="3656741"/>
                  </a:lnTo>
                  <a:cubicBezTo>
                    <a:pt x="6082030" y="3614830"/>
                    <a:pt x="6233160" y="3423061"/>
                    <a:pt x="6233160" y="3230020"/>
                  </a:cubicBezTo>
                  <a:lnTo>
                    <a:pt x="6233160" y="996950"/>
                  </a:lnTo>
                  <a:cubicBezTo>
                    <a:pt x="6233160" y="807720"/>
                    <a:pt x="6082030" y="619760"/>
                    <a:pt x="5897880" y="579120"/>
                  </a:cubicBezTo>
                  <a:close/>
                </a:path>
              </a:pathLst>
            </a:cu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</p:grpSp>
      <p:grpSp>
        <p:nvGrpSpPr>
          <p:cNvPr id="7" name="Group 5">
            <a:extLst>
              <a:ext uri="{FF2B5EF4-FFF2-40B4-BE49-F238E27FC236}">
                <a16:creationId xmlns:a16="http://schemas.microsoft.com/office/drawing/2014/main" id="{ABB0EFF0-8371-4A35-B3B5-9D2210FF2931}"/>
              </a:ext>
            </a:extLst>
          </p:cNvPr>
          <p:cNvGrpSpPr/>
          <p:nvPr/>
        </p:nvGrpSpPr>
        <p:grpSpPr>
          <a:xfrm>
            <a:off x="6093373" y="1117857"/>
            <a:ext cx="1962082" cy="1187897"/>
            <a:chOff x="0" y="0"/>
            <a:chExt cx="7987459" cy="2023700"/>
          </a:xfrm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962814F7-233B-491A-8763-7B193DC0969E}"/>
                </a:ext>
              </a:extLst>
            </p:cNvPr>
            <p:cNvSpPr/>
            <p:nvPr/>
          </p:nvSpPr>
          <p:spPr>
            <a:xfrm>
              <a:off x="304801" y="304799"/>
              <a:ext cx="7682658" cy="1718901"/>
            </a:xfrm>
            <a:custGeom>
              <a:avLst/>
              <a:gdLst/>
              <a:ahLst/>
              <a:cxnLst/>
              <a:rect l="l" t="t" r="r" b="b"/>
              <a:pathLst>
                <a:path w="7682659" h="1718900">
                  <a:moveTo>
                    <a:pt x="7682659" y="0"/>
                  </a:moveTo>
                  <a:lnTo>
                    <a:pt x="7682659" y="1718900"/>
                  </a:lnTo>
                  <a:lnTo>
                    <a:pt x="0" y="1718900"/>
                  </a:lnTo>
                  <a:lnTo>
                    <a:pt x="0" y="1414100"/>
                  </a:lnTo>
                  <a:lnTo>
                    <a:pt x="7377859" y="1414100"/>
                  </a:lnTo>
                  <a:lnTo>
                    <a:pt x="7377859" y="0"/>
                  </a:lnTo>
                  <a:close/>
                </a:path>
              </a:pathLst>
            </a:cu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1FB231A2-679F-4C07-81EF-4B62F3A34DD4}"/>
                </a:ext>
              </a:extLst>
            </p:cNvPr>
            <p:cNvSpPr/>
            <p:nvPr/>
          </p:nvSpPr>
          <p:spPr>
            <a:xfrm>
              <a:off x="0" y="0"/>
              <a:ext cx="7682658" cy="1718901"/>
            </a:xfrm>
            <a:custGeom>
              <a:avLst/>
              <a:gdLst/>
              <a:ahLst/>
              <a:cxnLst/>
              <a:rect l="l" t="t" r="r" b="b"/>
              <a:pathLst>
                <a:path w="7682659" h="1718900">
                  <a:moveTo>
                    <a:pt x="0" y="0"/>
                  </a:moveTo>
                  <a:lnTo>
                    <a:pt x="7682659" y="0"/>
                  </a:lnTo>
                  <a:lnTo>
                    <a:pt x="7682659" y="1718900"/>
                  </a:lnTo>
                  <a:lnTo>
                    <a:pt x="0" y="1718900"/>
                  </a:lnTo>
                  <a:close/>
                </a:path>
              </a:pathLst>
            </a:cu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CEFA19A-7776-4B19-A9E2-69D93AAD141A}"/>
              </a:ext>
            </a:extLst>
          </p:cNvPr>
          <p:cNvGrpSpPr/>
          <p:nvPr/>
        </p:nvGrpSpPr>
        <p:grpSpPr>
          <a:xfrm>
            <a:off x="6072198" y="3429000"/>
            <a:ext cx="2038249" cy="1187897"/>
            <a:chOff x="0" y="0"/>
            <a:chExt cx="8156488" cy="2023700"/>
          </a:xfrm>
        </p:grpSpPr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1345B475-8A52-42B3-B0E1-7DECE81B4C88}"/>
                </a:ext>
              </a:extLst>
            </p:cNvPr>
            <p:cNvSpPr/>
            <p:nvPr/>
          </p:nvSpPr>
          <p:spPr>
            <a:xfrm>
              <a:off x="304800" y="304800"/>
              <a:ext cx="7851687" cy="1718900"/>
            </a:xfrm>
            <a:custGeom>
              <a:avLst/>
              <a:gdLst/>
              <a:ahLst/>
              <a:cxnLst/>
              <a:rect l="l" t="t" r="r" b="b"/>
              <a:pathLst>
                <a:path w="7851687" h="1718900">
                  <a:moveTo>
                    <a:pt x="7851687" y="0"/>
                  </a:moveTo>
                  <a:lnTo>
                    <a:pt x="7851687" y="1718900"/>
                  </a:lnTo>
                  <a:lnTo>
                    <a:pt x="0" y="1718900"/>
                  </a:lnTo>
                  <a:lnTo>
                    <a:pt x="0" y="1414100"/>
                  </a:lnTo>
                  <a:lnTo>
                    <a:pt x="7546887" y="1414100"/>
                  </a:lnTo>
                  <a:lnTo>
                    <a:pt x="7546887" y="0"/>
                  </a:lnTo>
                  <a:close/>
                </a:path>
              </a:pathLst>
            </a:cu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AE0B424E-EF05-4301-9709-6BB47C1F3986}"/>
                </a:ext>
              </a:extLst>
            </p:cNvPr>
            <p:cNvSpPr/>
            <p:nvPr/>
          </p:nvSpPr>
          <p:spPr>
            <a:xfrm>
              <a:off x="0" y="0"/>
              <a:ext cx="7851687" cy="1718900"/>
            </a:xfrm>
            <a:custGeom>
              <a:avLst/>
              <a:gdLst/>
              <a:ahLst/>
              <a:cxnLst/>
              <a:rect l="l" t="t" r="r" b="b"/>
              <a:pathLst>
                <a:path w="7851687" h="1718900">
                  <a:moveTo>
                    <a:pt x="0" y="0"/>
                  </a:moveTo>
                  <a:lnTo>
                    <a:pt x="7851687" y="0"/>
                  </a:lnTo>
                  <a:lnTo>
                    <a:pt x="7851687" y="1718900"/>
                  </a:lnTo>
                  <a:lnTo>
                    <a:pt x="0" y="1718900"/>
                  </a:lnTo>
                  <a:close/>
                </a:path>
              </a:pathLst>
            </a:cu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</p:grpSp>
      <p:pic>
        <p:nvPicPr>
          <p:cNvPr id="15" name="Picture 11">
            <a:extLst>
              <a:ext uri="{FF2B5EF4-FFF2-40B4-BE49-F238E27FC236}">
                <a16:creationId xmlns:a16="http://schemas.microsoft.com/office/drawing/2014/main" id="{01331543-6B65-40DE-A1F3-CAB2FAC589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3404267" y="1087051"/>
            <a:ext cx="2670485" cy="978464"/>
          </a:xfrm>
          <a:prstGeom prst="rect">
            <a:avLst/>
          </a:prstGeom>
        </p:spPr>
      </p:pic>
      <p:sp>
        <p:nvSpPr>
          <p:cNvPr id="16" name="TextBox 12">
            <a:extLst>
              <a:ext uri="{FF2B5EF4-FFF2-40B4-BE49-F238E27FC236}">
                <a16:creationId xmlns:a16="http://schemas.microsoft.com/office/drawing/2014/main" id="{E3080A24-97A0-4646-BA17-0F95E1CC7082}"/>
              </a:ext>
            </a:extLst>
          </p:cNvPr>
          <p:cNvSpPr txBox="1"/>
          <p:nvPr/>
        </p:nvSpPr>
        <p:spPr>
          <a:xfrm>
            <a:off x="5083623" y="1881891"/>
            <a:ext cx="3572" cy="807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endParaRPr sz="9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5">
            <a:extLst>
              <a:ext uri="{FF2B5EF4-FFF2-40B4-BE49-F238E27FC236}">
                <a16:creationId xmlns:a16="http://schemas.microsoft.com/office/drawing/2014/main" id="{18AE3957-6561-482E-A080-DDCF3EEFB5EE}"/>
              </a:ext>
            </a:extLst>
          </p:cNvPr>
          <p:cNvSpPr txBox="1"/>
          <p:nvPr/>
        </p:nvSpPr>
        <p:spPr>
          <a:xfrm>
            <a:off x="1285853" y="2361780"/>
            <a:ext cx="2560602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altLang="zh-CN" sz="2400" b="1" dirty="0" err="1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Đo</a:t>
            </a:r>
            <a:r>
              <a:rPr lang="en-US" altLang="zh-CN" sz="2400" b="1" dirty="0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tốc</a:t>
            </a:r>
            <a:r>
              <a:rPr lang="en-US" altLang="zh-CN" sz="2400" b="1" dirty="0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độ</a:t>
            </a:r>
            <a:r>
              <a:rPr lang="en-US" altLang="zh-CN" sz="2400" b="1" dirty="0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dùng</a:t>
            </a:r>
            <a:r>
              <a:rPr lang="en-US" altLang="zh-CN" sz="2400" b="1" dirty="0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đồng</a:t>
            </a:r>
            <a:r>
              <a:rPr lang="en-US" altLang="zh-CN" sz="2400" b="1" dirty="0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hồ</a:t>
            </a:r>
            <a:r>
              <a:rPr lang="en-US" altLang="zh-CN" sz="2400" b="1" dirty="0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bấm</a:t>
            </a:r>
            <a:r>
              <a:rPr lang="en-US" altLang="zh-CN" sz="2400" b="1" dirty="0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giây</a:t>
            </a:r>
            <a:endParaRPr lang="en-US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6">
            <a:extLst>
              <a:ext uri="{FF2B5EF4-FFF2-40B4-BE49-F238E27FC236}">
                <a16:creationId xmlns:a16="http://schemas.microsoft.com/office/drawing/2014/main" id="{2B2C08C3-E316-4199-A2F9-BA50C95346FE}"/>
              </a:ext>
            </a:extLst>
          </p:cNvPr>
          <p:cNvSpPr txBox="1"/>
          <p:nvPr/>
        </p:nvSpPr>
        <p:spPr>
          <a:xfrm>
            <a:off x="6072198" y="1214422"/>
            <a:ext cx="2357454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ts val="3640"/>
              </a:lnSpc>
              <a:buFont typeface="Wingdings" panose="05000000000000000000" pitchFamily="2" charset="2"/>
              <a:buChar char="ü"/>
            </a:pP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Dễ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dụng</a:t>
            </a:r>
            <a:endParaRPr lang="en-US" sz="28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ts val="3640"/>
              </a:lnSpc>
              <a:buFont typeface="Wingdings" panose="05000000000000000000" pitchFamily="2" charset="2"/>
              <a:buChar char="ü"/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endParaRPr lang="en-US" sz="2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7">
            <a:extLst>
              <a:ext uri="{FF2B5EF4-FFF2-40B4-BE49-F238E27FC236}">
                <a16:creationId xmlns:a16="http://schemas.microsoft.com/office/drawing/2014/main" id="{334B9FD1-D2B3-4AED-B572-FD4357111B43}"/>
              </a:ext>
            </a:extLst>
          </p:cNvPr>
          <p:cNvSpPr txBox="1"/>
          <p:nvPr/>
        </p:nvSpPr>
        <p:spPr>
          <a:xfrm>
            <a:off x="5786446" y="3571876"/>
            <a:ext cx="2457813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ctr">
              <a:lnSpc>
                <a:spcPts val="3640"/>
              </a:lnSpc>
              <a:buFont typeface="Wingdings" panose="05000000000000000000" pitchFamily="2" charset="2"/>
              <a:buChar char="ü"/>
            </a:pP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tính</a:t>
            </a:r>
            <a:endParaRPr lang="en-US" sz="28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57200" indent="-457200" algn="ctr">
              <a:lnSpc>
                <a:spcPts val="3640"/>
              </a:lnSpc>
              <a:buFont typeface="Wingdings" panose="05000000000000000000" pitchFamily="2" charset="2"/>
              <a:buChar char="ü"/>
            </a:pP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trễ</a:t>
            </a:r>
            <a:endParaRPr lang="en-US" sz="2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18">
            <a:extLst>
              <a:ext uri="{FF2B5EF4-FFF2-40B4-BE49-F238E27FC236}">
                <a16:creationId xmlns:a16="http://schemas.microsoft.com/office/drawing/2014/main" id="{3A19A034-B06E-4445-AB6C-28966EB18D9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 flipV="1">
            <a:off x="3470583" y="3544916"/>
            <a:ext cx="2548376" cy="978464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2E1C27C6-5560-4ADE-B6AB-0829CBFFF415}"/>
              </a:ext>
            </a:extLst>
          </p:cNvPr>
          <p:cNvSpPr/>
          <p:nvPr/>
        </p:nvSpPr>
        <p:spPr>
          <a:xfrm rot="20744758">
            <a:off x="3033882" y="1397554"/>
            <a:ext cx="2577997" cy="248290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28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Ưu điểm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9D9FDFA-B42A-4F2C-8806-07684A4364EE}"/>
              </a:ext>
            </a:extLst>
          </p:cNvPr>
          <p:cNvSpPr/>
          <p:nvPr/>
        </p:nvSpPr>
        <p:spPr>
          <a:xfrm rot="832945">
            <a:off x="3296776" y="3122746"/>
            <a:ext cx="1886615" cy="125231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28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28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ợc điểm</a:t>
            </a:r>
          </a:p>
        </p:txBody>
      </p:sp>
    </p:spTree>
    <p:extLst>
      <p:ext uri="{BB962C8B-B14F-4D97-AF65-F5344CB8AC3E}">
        <p14:creationId xmlns:p14="http://schemas.microsoft.com/office/powerpoint/2010/main" val="31263435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 (ảnh 1)">
            <a:extLst>
              <a:ext uri="{FF2B5EF4-FFF2-40B4-BE49-F238E27FC236}">
                <a16:creationId xmlns:a16="http://schemas.microsoft.com/office/drawing/2014/main" id="{E7A676E4-28D7-48BF-A89A-62A60BC6EF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70" b="36251"/>
          <a:stretch/>
        </p:blipFill>
        <p:spPr bwMode="auto">
          <a:xfrm>
            <a:off x="1382110" y="1829507"/>
            <a:ext cx="6737249" cy="4732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그룹 3">
            <a:extLst>
              <a:ext uri="{FF2B5EF4-FFF2-40B4-BE49-F238E27FC236}">
                <a16:creationId xmlns:a16="http://schemas.microsoft.com/office/drawing/2014/main" id="{4CAB454E-B24D-4F3A-879B-B6D4739DD4F8}"/>
              </a:ext>
            </a:extLst>
          </p:cNvPr>
          <p:cNvGrpSpPr/>
          <p:nvPr/>
        </p:nvGrpSpPr>
        <p:grpSpPr>
          <a:xfrm rot="238398">
            <a:off x="355600" y="5215467"/>
            <a:ext cx="685800" cy="1331572"/>
            <a:chOff x="585903" y="488961"/>
            <a:chExt cx="1284889" cy="2730490"/>
          </a:xfrm>
        </p:grpSpPr>
        <p:pic>
          <p:nvPicPr>
            <p:cNvPr id="40" name="Picture 2">
              <a:extLst>
                <a:ext uri="{FF2B5EF4-FFF2-40B4-BE49-F238E27FC236}">
                  <a16:creationId xmlns:a16="http://schemas.microsoft.com/office/drawing/2014/main" id="{87134BC2-C9B5-4291-9B54-688485995E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850" y="488961"/>
              <a:ext cx="1078942" cy="1212012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86FE0F8B-0811-4699-A6C8-C2B4868F29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903" y="1106648"/>
              <a:ext cx="971403" cy="2112803"/>
            </a:xfrm>
            <a:prstGeom prst="rect">
              <a:avLst/>
            </a:prstGeom>
          </p:spPr>
        </p:pic>
      </p:grpSp>
      <p:grpSp>
        <p:nvGrpSpPr>
          <p:cNvPr id="3" name="그룹 15">
            <a:extLst>
              <a:ext uri="{FF2B5EF4-FFF2-40B4-BE49-F238E27FC236}">
                <a16:creationId xmlns:a16="http://schemas.microsoft.com/office/drawing/2014/main" id="{6AFC7726-E5F1-46D1-A861-B6209ECA86F5}"/>
              </a:ext>
            </a:extLst>
          </p:cNvPr>
          <p:cNvGrpSpPr/>
          <p:nvPr/>
        </p:nvGrpSpPr>
        <p:grpSpPr>
          <a:xfrm>
            <a:off x="8346438" y="0"/>
            <a:ext cx="797562" cy="1029394"/>
            <a:chOff x="9318061" y="2225079"/>
            <a:chExt cx="885616" cy="994842"/>
          </a:xfrm>
        </p:grpSpPr>
        <p:pic>
          <p:nvPicPr>
            <p:cNvPr id="49" name="Picture 2">
              <a:extLst>
                <a:ext uri="{FF2B5EF4-FFF2-40B4-BE49-F238E27FC236}">
                  <a16:creationId xmlns:a16="http://schemas.microsoft.com/office/drawing/2014/main" id="{E4D7D7CC-CDEE-46FD-967F-B266F19817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8061" y="2225079"/>
              <a:ext cx="885616" cy="994842"/>
            </a:xfrm>
            <a:prstGeom prst="rect">
              <a:avLst/>
            </a:prstGeom>
          </p:spPr>
        </p:pic>
        <p:sp>
          <p:nvSpPr>
            <p:cNvPr id="50" name="타원 12">
              <a:extLst>
                <a:ext uri="{FF2B5EF4-FFF2-40B4-BE49-F238E27FC236}">
                  <a16:creationId xmlns:a16="http://schemas.microsoft.com/office/drawing/2014/main" id="{4E950A51-B6A4-4C10-B96A-60EC980F70D4}"/>
                </a:ext>
              </a:extLst>
            </p:cNvPr>
            <p:cNvSpPr/>
            <p:nvPr/>
          </p:nvSpPr>
          <p:spPr>
            <a:xfrm>
              <a:off x="9627174" y="2593741"/>
              <a:ext cx="161925" cy="16192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4E5E8002-E5DB-450F-8CD0-0388AB49BF64}"/>
              </a:ext>
            </a:extLst>
          </p:cNvPr>
          <p:cNvSpPr/>
          <p:nvPr/>
        </p:nvSpPr>
        <p:spPr>
          <a:xfrm>
            <a:off x="1285852" y="500042"/>
            <a:ext cx="2214578" cy="52322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Dụng cụ đo</a:t>
            </a:r>
            <a:endParaRPr lang="en-US" sz="2800" b="1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Oval 64">
            <a:extLst>
              <a:ext uri="{FF2B5EF4-FFF2-40B4-BE49-F238E27FC236}">
                <a16:creationId xmlns:a16="http://schemas.microsoft.com/office/drawing/2014/main" id="{9CDDD868-FC85-4274-AA20-EE36E2D5D5DD}"/>
              </a:ext>
            </a:extLst>
          </p:cNvPr>
          <p:cNvSpPr/>
          <p:nvPr/>
        </p:nvSpPr>
        <p:spPr>
          <a:xfrm>
            <a:off x="714348" y="500042"/>
            <a:ext cx="592169" cy="837826"/>
          </a:xfrm>
          <a:prstGeom prst="teardrop">
            <a:avLst/>
          </a:prstGeom>
          <a:solidFill>
            <a:schemeClr val="accent4"/>
          </a:solidFill>
          <a:ln w="12700">
            <a:noFill/>
          </a:ln>
          <a:effectLst>
            <a:glow rad="76200">
              <a:schemeClr val="bg1">
                <a:alpha val="13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5D49B66C-2DD2-43CE-A046-355974F54CD1}"/>
              </a:ext>
            </a:extLst>
          </p:cNvPr>
          <p:cNvSpPr/>
          <p:nvPr/>
        </p:nvSpPr>
        <p:spPr>
          <a:xfrm>
            <a:off x="7182729" y="3380577"/>
            <a:ext cx="1672657" cy="117604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(5) – Công tắc đóng/ngắt nam châm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F89C7C95-A7AA-4B11-92FA-4406C6358ACA}"/>
              </a:ext>
            </a:extLst>
          </p:cNvPr>
          <p:cNvSpPr/>
          <p:nvPr/>
        </p:nvSpPr>
        <p:spPr>
          <a:xfrm>
            <a:off x="7147072" y="5052180"/>
            <a:ext cx="1672657" cy="930675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(6) – Đồng hồ đo hiện số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41A83381-2ABB-413E-9814-9220CD61C597}"/>
              </a:ext>
            </a:extLst>
          </p:cNvPr>
          <p:cNvSpPr/>
          <p:nvPr/>
        </p:nvSpPr>
        <p:spPr>
          <a:xfrm>
            <a:off x="7444671" y="1970556"/>
            <a:ext cx="1399900" cy="930675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(4) – Cổng điện thứ 2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F3C85DE1-FDF6-4424-BD82-96F9AF68D2CF}"/>
              </a:ext>
            </a:extLst>
          </p:cNvPr>
          <p:cNvSpPr/>
          <p:nvPr/>
        </p:nvSpPr>
        <p:spPr>
          <a:xfrm>
            <a:off x="681739" y="3288411"/>
            <a:ext cx="1450423" cy="930675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 – Bi sắt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D54914A4-71F9-401E-AA25-194BB2B59CB0}"/>
              </a:ext>
            </a:extLst>
          </p:cNvPr>
          <p:cNvSpPr/>
          <p:nvPr/>
        </p:nvSpPr>
        <p:spPr>
          <a:xfrm>
            <a:off x="656898" y="4897808"/>
            <a:ext cx="1450423" cy="930675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(3) – Cổng điện thứ 1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6E2493D7-2173-4212-9282-2DD712AB62BE}"/>
              </a:ext>
            </a:extLst>
          </p:cNvPr>
          <p:cNvSpPr/>
          <p:nvPr/>
        </p:nvSpPr>
        <p:spPr>
          <a:xfrm>
            <a:off x="673231" y="1998881"/>
            <a:ext cx="1450829" cy="930675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 – Nam châm điện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01C63FF-D0AF-444A-86EE-394200B8A79C}"/>
              </a:ext>
            </a:extLst>
          </p:cNvPr>
          <p:cNvCxnSpPr>
            <a:cxnSpLocks/>
          </p:cNvCxnSpPr>
          <p:nvPr/>
        </p:nvCxnSpPr>
        <p:spPr>
          <a:xfrm flipH="1" flipV="1">
            <a:off x="2132161" y="2510030"/>
            <a:ext cx="915839" cy="1130638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6E38707E-677D-422D-B479-B74985B5C876}"/>
              </a:ext>
            </a:extLst>
          </p:cNvPr>
          <p:cNvCxnSpPr>
            <a:cxnSpLocks/>
          </p:cNvCxnSpPr>
          <p:nvPr/>
        </p:nvCxnSpPr>
        <p:spPr>
          <a:xfrm flipH="1" flipV="1">
            <a:off x="2160539" y="3753750"/>
            <a:ext cx="2988237" cy="310872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3821E27E-71CF-4C9B-BE7F-3A811C4CF351}"/>
              </a:ext>
            </a:extLst>
          </p:cNvPr>
          <p:cNvCxnSpPr>
            <a:cxnSpLocks/>
          </p:cNvCxnSpPr>
          <p:nvPr/>
        </p:nvCxnSpPr>
        <p:spPr>
          <a:xfrm flipH="1">
            <a:off x="2132162" y="4064622"/>
            <a:ext cx="1956680" cy="1337636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82831D41-73F1-40B0-A4F0-691DC43E49D2}"/>
              </a:ext>
            </a:extLst>
          </p:cNvPr>
          <p:cNvCxnSpPr>
            <a:cxnSpLocks/>
          </p:cNvCxnSpPr>
          <p:nvPr/>
        </p:nvCxnSpPr>
        <p:spPr>
          <a:xfrm flipV="1">
            <a:off x="6425419" y="2510030"/>
            <a:ext cx="1019252" cy="1355488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1FB06AA8-4A41-4D74-B092-4B3375B8383F}"/>
              </a:ext>
            </a:extLst>
          </p:cNvPr>
          <p:cNvCxnSpPr>
            <a:cxnSpLocks/>
          </p:cNvCxnSpPr>
          <p:nvPr/>
        </p:nvCxnSpPr>
        <p:spPr>
          <a:xfrm flipV="1">
            <a:off x="4064001" y="3920893"/>
            <a:ext cx="3159193" cy="1082696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406FC7C3-F0CA-4451-8835-7003E28E6E77}"/>
              </a:ext>
            </a:extLst>
          </p:cNvPr>
          <p:cNvCxnSpPr>
            <a:cxnSpLocks/>
            <a:endCxn id="62" idx="1"/>
          </p:cNvCxnSpPr>
          <p:nvPr/>
        </p:nvCxnSpPr>
        <p:spPr>
          <a:xfrm>
            <a:off x="5503481" y="5100231"/>
            <a:ext cx="1643591" cy="417287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0761793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7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8">
            <a:extLst>
              <a:ext uri="{FF2B5EF4-FFF2-40B4-BE49-F238E27FC236}">
                <a16:creationId xmlns:a16="http://schemas.microsoft.com/office/drawing/2014/main" id="{A4AD119A-E1CD-435E-8B3C-59F12F646CFE}"/>
              </a:ext>
            </a:extLst>
          </p:cNvPr>
          <p:cNvSpPr txBox="1"/>
          <p:nvPr/>
        </p:nvSpPr>
        <p:spPr>
          <a:xfrm>
            <a:off x="1046639" y="570910"/>
            <a:ext cx="7640163" cy="954107"/>
          </a:xfrm>
          <a:prstGeom prst="rect">
            <a:avLst/>
          </a:prstGeom>
          <a:solidFill>
            <a:srgbClr val="FFD302"/>
          </a:solidFill>
        </p:spPr>
        <p:txBody>
          <a:bodyPr wrap="square">
            <a:spAutoFit/>
          </a:bodyPr>
          <a:lstStyle/>
          <a:p>
            <a:pPr defTabSz="457200"/>
            <a:r>
              <a:rPr lang="en-US" altLang="zh-CN" sz="2800" b="1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  Đo tốc độ dùng đồng hồ 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đo thời gian hiện số và cổng quang điện</a:t>
            </a:r>
            <a:endParaRPr lang="zh-CN" altLang="en-US" sz="2800" b="1" dirty="0">
              <a:latin typeface="Times New Roman" panose="02020603050405020304" pitchFamily="18" charset="0"/>
              <a:ea typeface="汉仪夏日体W" panose="00020600040101010101" pitchFamily="18" charset="-122"/>
              <a:cs typeface="Times New Roman" panose="02020603050405020304" pitchFamily="18" charset="0"/>
            </a:endParaRPr>
          </a:p>
        </p:txBody>
      </p:sp>
      <p:grpSp>
        <p:nvGrpSpPr>
          <p:cNvPr id="2" name="Nhóm 9">
            <a:extLst>
              <a:ext uri="{FF2B5EF4-FFF2-40B4-BE49-F238E27FC236}">
                <a16:creationId xmlns:a16="http://schemas.microsoft.com/office/drawing/2014/main" id="{9A1EA6D3-BA15-45D9-B740-E44D10FE0DC2}"/>
              </a:ext>
            </a:extLst>
          </p:cNvPr>
          <p:cNvGrpSpPr/>
          <p:nvPr/>
        </p:nvGrpSpPr>
        <p:grpSpPr>
          <a:xfrm>
            <a:off x="673231" y="428876"/>
            <a:ext cx="592726" cy="780795"/>
            <a:chOff x="1405638" y="1224747"/>
            <a:chExt cx="790301" cy="780795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63ED114-AEE0-441C-9773-6D5145FD5647}"/>
                </a:ext>
              </a:extLst>
            </p:cNvPr>
            <p:cNvSpPr/>
            <p:nvPr/>
          </p:nvSpPr>
          <p:spPr>
            <a:xfrm>
              <a:off x="1415144" y="1224747"/>
              <a:ext cx="780795" cy="780795"/>
            </a:xfrm>
            <a:prstGeom prst="ellipse">
              <a:avLst/>
            </a:prstGeom>
            <a:solidFill>
              <a:srgbClr val="FFD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chemeClr val="tx1"/>
                </a:solidFill>
              </a:endParaRPr>
            </a:p>
          </p:txBody>
        </p:sp>
        <p:sp>
          <p:nvSpPr>
            <p:cNvPr id="6" name="Hộp Văn bản 6">
              <a:extLst>
                <a:ext uri="{FF2B5EF4-FFF2-40B4-BE49-F238E27FC236}">
                  <a16:creationId xmlns:a16="http://schemas.microsoft.com/office/drawing/2014/main" id="{8D121C2E-EB08-40B7-97D4-9EC9157A61F5}"/>
                </a:ext>
              </a:extLst>
            </p:cNvPr>
            <p:cNvSpPr txBox="1"/>
            <p:nvPr/>
          </p:nvSpPr>
          <p:spPr>
            <a:xfrm>
              <a:off x="1405638" y="1314258"/>
              <a:ext cx="780794" cy="6851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3600" b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II</a:t>
              </a:r>
            </a:p>
          </p:txBody>
        </p: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1665912-3AE6-4970-B271-34BA6D8E1CB1}"/>
              </a:ext>
            </a:extLst>
          </p:cNvPr>
          <p:cNvSpPr/>
          <p:nvPr/>
        </p:nvSpPr>
        <p:spPr>
          <a:xfrm>
            <a:off x="1357290" y="1643050"/>
            <a:ext cx="2500330" cy="52322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endParaRPr lang="en-US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64">
            <a:extLst>
              <a:ext uri="{FF2B5EF4-FFF2-40B4-BE49-F238E27FC236}">
                <a16:creationId xmlns:a16="http://schemas.microsoft.com/office/drawing/2014/main" id="{B65C8D8A-7A59-4BB9-8C91-E78DA56ABCF9}"/>
              </a:ext>
            </a:extLst>
          </p:cNvPr>
          <p:cNvSpPr/>
          <p:nvPr/>
        </p:nvSpPr>
        <p:spPr>
          <a:xfrm>
            <a:off x="714348" y="1571612"/>
            <a:ext cx="592169" cy="837826"/>
          </a:xfrm>
          <a:prstGeom prst="teardrop">
            <a:avLst/>
          </a:prstGeom>
          <a:solidFill>
            <a:schemeClr val="accent4"/>
          </a:solidFill>
          <a:ln w="12700">
            <a:noFill/>
          </a:ln>
          <a:effectLst>
            <a:glow rad="76200">
              <a:schemeClr val="bg1">
                <a:alpha val="13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16602E-CDE1-47DB-BE05-1F8CBF23A04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99198" y="3662855"/>
            <a:ext cx="2641470" cy="28646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3C108D3-BB93-4D1D-83E6-068305A2A14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09903" y="1121792"/>
            <a:ext cx="2420060" cy="25410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F7B23CD-271F-4D9C-BDC4-895720BB5D8C}"/>
              </a:ext>
            </a:extLst>
          </p:cNvPr>
          <p:cNvSpPr txBox="1"/>
          <p:nvPr/>
        </p:nvSpPr>
        <p:spPr>
          <a:xfrm>
            <a:off x="1357290" y="2114377"/>
            <a:ext cx="42944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B33B14-3817-49AB-B5BA-07FCA2A3DF42}"/>
              </a:ext>
            </a:extLst>
          </p:cNvPr>
          <p:cNvSpPr txBox="1"/>
          <p:nvPr/>
        </p:nvSpPr>
        <p:spPr>
          <a:xfrm>
            <a:off x="1258827" y="3607148"/>
            <a:ext cx="46296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Các bộ phận của cổng quang điện: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D1: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D2: Thu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80598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Connector 4"/>
          <p:cNvSpPr/>
          <p:nvPr/>
        </p:nvSpPr>
        <p:spPr>
          <a:xfrm>
            <a:off x="3343873" y="325411"/>
            <a:ext cx="448408" cy="597877"/>
          </a:xfrm>
          <a:prstGeom prst="flowChartConnector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lowchart: Connector 5"/>
          <p:cNvSpPr/>
          <p:nvPr/>
        </p:nvSpPr>
        <p:spPr>
          <a:xfrm>
            <a:off x="2841245" y="976043"/>
            <a:ext cx="354623" cy="472831"/>
          </a:xfrm>
          <a:prstGeom prst="flowChartConnector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lowchart: Connector 6"/>
          <p:cNvSpPr/>
          <p:nvPr/>
        </p:nvSpPr>
        <p:spPr>
          <a:xfrm>
            <a:off x="2935024" y="1745853"/>
            <a:ext cx="316523" cy="422031"/>
          </a:xfrm>
          <a:prstGeom prst="flowChartConnector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lowchart: Connector 7"/>
          <p:cNvSpPr/>
          <p:nvPr/>
        </p:nvSpPr>
        <p:spPr>
          <a:xfrm>
            <a:off x="3343873" y="2167884"/>
            <a:ext cx="263770" cy="351693"/>
          </a:xfrm>
          <a:prstGeom prst="flowChartConnector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lowchart: Connector 8"/>
          <p:cNvSpPr/>
          <p:nvPr/>
        </p:nvSpPr>
        <p:spPr>
          <a:xfrm>
            <a:off x="3900322" y="2089732"/>
            <a:ext cx="211015" cy="281353"/>
          </a:xfrm>
          <a:prstGeom prst="flowChartConnector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그룹 3">
            <a:extLst>
              <a:ext uri="{FF2B5EF4-FFF2-40B4-BE49-F238E27FC236}">
                <a16:creationId xmlns:a16="http://schemas.microsoft.com/office/drawing/2014/main" id="{37DF22FC-8D4B-435C-9754-65C3750ABBBC}"/>
              </a:ext>
            </a:extLst>
          </p:cNvPr>
          <p:cNvGrpSpPr/>
          <p:nvPr/>
        </p:nvGrpSpPr>
        <p:grpSpPr>
          <a:xfrm>
            <a:off x="7136975" y="4844911"/>
            <a:ext cx="965468" cy="1848039"/>
            <a:chOff x="585903" y="488961"/>
            <a:chExt cx="1284889" cy="2730490"/>
          </a:xfrm>
        </p:grpSpPr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2D528823-A89E-4245-B60C-FAD3625E10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850" y="488961"/>
              <a:ext cx="1078942" cy="1212012"/>
            </a:xfrm>
            <a:prstGeom prst="rect">
              <a:avLst/>
            </a:prstGeom>
          </p:spPr>
        </p:pic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1C1105FC-7CAC-4F59-8E47-4504DF6EAE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903" y="1106648"/>
              <a:ext cx="971403" cy="2112803"/>
            </a:xfrm>
            <a:prstGeom prst="rect">
              <a:avLst/>
            </a:prstGeom>
          </p:spPr>
        </p:pic>
      </p:grpSp>
      <p:sp>
        <p:nvSpPr>
          <p:cNvPr id="20" name="직사각형 23">
            <a:extLst>
              <a:ext uri="{FF2B5EF4-FFF2-40B4-BE49-F238E27FC236}">
                <a16:creationId xmlns:a16="http://schemas.microsoft.com/office/drawing/2014/main" id="{04CD1914-B0CD-45F7-8C3D-3AE440F4DBCE}"/>
              </a:ext>
            </a:extLst>
          </p:cNvPr>
          <p:cNvSpPr/>
          <p:nvPr/>
        </p:nvSpPr>
        <p:spPr>
          <a:xfrm>
            <a:off x="3647559" y="2519397"/>
            <a:ext cx="5184000" cy="865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1" name="직사각형 8">
            <a:extLst>
              <a:ext uri="{FF2B5EF4-FFF2-40B4-BE49-F238E27FC236}">
                <a16:creationId xmlns:a16="http://schemas.microsoft.com/office/drawing/2014/main" id="{FB65477E-E5AF-482A-BC57-4A8356049586}"/>
              </a:ext>
            </a:extLst>
          </p:cNvPr>
          <p:cNvSpPr/>
          <p:nvPr/>
        </p:nvSpPr>
        <p:spPr>
          <a:xfrm>
            <a:off x="5896498" y="827647"/>
            <a:ext cx="2909264" cy="865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2" name="직사각형 24">
            <a:extLst>
              <a:ext uri="{FF2B5EF4-FFF2-40B4-BE49-F238E27FC236}">
                <a16:creationId xmlns:a16="http://schemas.microsoft.com/office/drawing/2014/main" id="{4498E1E0-4D53-45D1-BD09-A0EEF6FB6901}"/>
              </a:ext>
            </a:extLst>
          </p:cNvPr>
          <p:cNvSpPr/>
          <p:nvPr/>
        </p:nvSpPr>
        <p:spPr>
          <a:xfrm>
            <a:off x="8769701" y="827155"/>
            <a:ext cx="72122" cy="17739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3" name="Hộp Văn bản 13">
            <a:extLst>
              <a:ext uri="{FF2B5EF4-FFF2-40B4-BE49-F238E27FC236}">
                <a16:creationId xmlns:a16="http://schemas.microsoft.com/office/drawing/2014/main" id="{98B13939-A09F-462F-A25A-D7A86596C6DE}"/>
              </a:ext>
            </a:extLst>
          </p:cNvPr>
          <p:cNvSpPr txBox="1"/>
          <p:nvPr/>
        </p:nvSpPr>
        <p:spPr>
          <a:xfrm>
            <a:off x="3655996" y="997785"/>
            <a:ext cx="45309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 TỐC ĐỘ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60000" endA="900" endPos="58000" dir="5400000" sy="-100000" algn="bl" rotWithShape="0"/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2" name="图片 4">
            <a:extLst>
              <a:ext uri="{FF2B5EF4-FFF2-40B4-BE49-F238E27FC236}">
                <a16:creationId xmlns:a16="http://schemas.microsoft.com/office/drawing/2014/main" id="{22D80543-316E-4C6B-8D29-D2D52CE353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01" y="12746"/>
            <a:ext cx="987029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89CC395B-DD03-4321-9230-09C5C05C6E43}"/>
              </a:ext>
            </a:extLst>
          </p:cNvPr>
          <p:cNvSpPr/>
          <p:nvPr/>
        </p:nvSpPr>
        <p:spPr>
          <a:xfrm>
            <a:off x="-8073100" y="648872"/>
            <a:ext cx="8030486" cy="1740667"/>
          </a:xfrm>
          <a:prstGeom prst="rect">
            <a:avLst/>
          </a:prstGeom>
          <a:solidFill>
            <a:sysClr val="window" lastClr="FFFFFF">
              <a:alpha val="50000"/>
            </a:sysClr>
          </a:solidFill>
          <a:ln>
            <a:noFill/>
          </a:ln>
          <a:effectLst>
            <a:glow rad="101600">
              <a:sysClr val="window" lastClr="FFFFFF">
                <a:alpha val="60000"/>
              </a:sysClr>
            </a:glow>
          </a:effectLst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7" name="Picture 4" descr="via GIPHY | Cute love gif, Cute cartoon wallpapers, Cute cat gif">
            <a:extLst>
              <a:ext uri="{FF2B5EF4-FFF2-40B4-BE49-F238E27FC236}">
                <a16:creationId xmlns:a16="http://schemas.microsoft.com/office/drawing/2014/main" id="{C651773E-6855-4245-A179-3281B8EC7ED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03597" y="2144713"/>
            <a:ext cx="1890713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B1C77EE9-4195-43CE-9596-A71C8FD8D2AC}"/>
              </a:ext>
            </a:extLst>
          </p:cNvPr>
          <p:cNvSpPr/>
          <p:nvPr/>
        </p:nvSpPr>
        <p:spPr>
          <a:xfrm flipH="1">
            <a:off x="13474304" y="4497391"/>
            <a:ext cx="8030765" cy="1741487"/>
          </a:xfrm>
          <a:prstGeom prst="rect">
            <a:avLst/>
          </a:prstGeom>
          <a:solidFill>
            <a:srgbClr val="F16D6F">
              <a:alpha val="50000"/>
            </a:srgbClr>
          </a:solidFill>
          <a:ln>
            <a:noFill/>
          </a:ln>
          <a:effectLst/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9" name="Picture 48" descr="Happy On My Way Sticker by Hopper for iOS &amp; Android | GIPHY">
            <a:extLst>
              <a:ext uri="{FF2B5EF4-FFF2-40B4-BE49-F238E27FC236}">
                <a16:creationId xmlns:a16="http://schemas.microsoft.com/office/drawing/2014/main" id="{E344390D-9D19-4354-8F9B-71E43345FEB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0802" y="2387281"/>
            <a:ext cx="3384609" cy="4512812"/>
          </a:xfrm>
          <a:custGeom>
            <a:avLst/>
            <a:gdLst>
              <a:gd name="connsiteX0" fmla="*/ 6171786 w 10287000"/>
              <a:gd name="connsiteY0" fmla="*/ 86572 h 10287000"/>
              <a:gd name="connsiteX1" fmla="*/ 6016625 w 10287000"/>
              <a:gd name="connsiteY1" fmla="*/ 117475 h 10287000"/>
              <a:gd name="connsiteX2" fmla="*/ 5788025 w 10287000"/>
              <a:gd name="connsiteY2" fmla="*/ 193675 h 10287000"/>
              <a:gd name="connsiteX3" fmla="*/ 5711825 w 10287000"/>
              <a:gd name="connsiteY3" fmla="*/ 212725 h 10287000"/>
              <a:gd name="connsiteX4" fmla="*/ 5235575 w 10287000"/>
              <a:gd name="connsiteY4" fmla="*/ 288925 h 10287000"/>
              <a:gd name="connsiteX5" fmla="*/ 4968875 w 10287000"/>
              <a:gd name="connsiteY5" fmla="*/ 307975 h 10287000"/>
              <a:gd name="connsiteX6" fmla="*/ 3502025 w 10287000"/>
              <a:gd name="connsiteY6" fmla="*/ 327025 h 10287000"/>
              <a:gd name="connsiteX7" fmla="*/ 3271153 w 10287000"/>
              <a:gd name="connsiteY7" fmla="*/ 362662 h 10287000"/>
              <a:gd name="connsiteX8" fmla="*/ 3265115 w 10287000"/>
              <a:gd name="connsiteY8" fmla="*/ 363350 h 10287000"/>
              <a:gd name="connsiteX9" fmla="*/ 3263530 w 10287000"/>
              <a:gd name="connsiteY9" fmla="*/ 362854 h 10287000"/>
              <a:gd name="connsiteX10" fmla="*/ 3251752 w 10287000"/>
              <a:gd name="connsiteY10" fmla="*/ 364874 h 10287000"/>
              <a:gd name="connsiteX11" fmla="*/ 3265115 w 10287000"/>
              <a:gd name="connsiteY11" fmla="*/ 363350 h 10287000"/>
              <a:gd name="connsiteX12" fmla="*/ 3273788 w 10287000"/>
              <a:gd name="connsiteY12" fmla="*/ 366064 h 10287000"/>
              <a:gd name="connsiteX13" fmla="*/ 3197225 w 10287000"/>
              <a:gd name="connsiteY13" fmla="*/ 403225 h 10287000"/>
              <a:gd name="connsiteX14" fmla="*/ 2911475 w 10287000"/>
              <a:gd name="connsiteY14" fmla="*/ 498475 h 10287000"/>
              <a:gd name="connsiteX15" fmla="*/ 2625725 w 10287000"/>
              <a:gd name="connsiteY15" fmla="*/ 650875 h 10287000"/>
              <a:gd name="connsiteX16" fmla="*/ 2511425 w 10287000"/>
              <a:gd name="connsiteY16" fmla="*/ 727075 h 10287000"/>
              <a:gd name="connsiteX17" fmla="*/ 2320925 w 10287000"/>
              <a:gd name="connsiteY17" fmla="*/ 803275 h 10287000"/>
              <a:gd name="connsiteX18" fmla="*/ 2244725 w 10287000"/>
              <a:gd name="connsiteY18" fmla="*/ 860425 h 10287000"/>
              <a:gd name="connsiteX19" fmla="*/ 2111375 w 10287000"/>
              <a:gd name="connsiteY19" fmla="*/ 936625 h 10287000"/>
              <a:gd name="connsiteX20" fmla="*/ 1939925 w 10287000"/>
              <a:gd name="connsiteY20" fmla="*/ 1050925 h 10287000"/>
              <a:gd name="connsiteX21" fmla="*/ 1406525 w 10287000"/>
              <a:gd name="connsiteY21" fmla="*/ 1317625 h 10287000"/>
              <a:gd name="connsiteX22" fmla="*/ 1349375 w 10287000"/>
              <a:gd name="connsiteY22" fmla="*/ 1374775 h 10287000"/>
              <a:gd name="connsiteX23" fmla="*/ 1273175 w 10287000"/>
              <a:gd name="connsiteY23" fmla="*/ 1355725 h 10287000"/>
              <a:gd name="connsiteX24" fmla="*/ 1254125 w 10287000"/>
              <a:gd name="connsiteY24" fmla="*/ 1298575 h 10287000"/>
              <a:gd name="connsiteX25" fmla="*/ 1196975 w 10287000"/>
              <a:gd name="connsiteY25" fmla="*/ 1108075 h 10287000"/>
              <a:gd name="connsiteX26" fmla="*/ 1101725 w 10287000"/>
              <a:gd name="connsiteY26" fmla="*/ 1012825 h 10287000"/>
              <a:gd name="connsiteX27" fmla="*/ 873125 w 10287000"/>
              <a:gd name="connsiteY27" fmla="*/ 1355725 h 10287000"/>
              <a:gd name="connsiteX28" fmla="*/ 396875 w 10287000"/>
              <a:gd name="connsiteY28" fmla="*/ 2003425 h 10287000"/>
              <a:gd name="connsiteX29" fmla="*/ 396875 w 10287000"/>
              <a:gd name="connsiteY29" fmla="*/ 2708275 h 10287000"/>
              <a:gd name="connsiteX30" fmla="*/ 568325 w 10287000"/>
              <a:gd name="connsiteY30" fmla="*/ 2898775 h 10287000"/>
              <a:gd name="connsiteX31" fmla="*/ 644525 w 10287000"/>
              <a:gd name="connsiteY31" fmla="*/ 2994025 h 10287000"/>
              <a:gd name="connsiteX32" fmla="*/ 854075 w 10287000"/>
              <a:gd name="connsiteY32" fmla="*/ 3108325 h 10287000"/>
              <a:gd name="connsiteX33" fmla="*/ 1349375 w 10287000"/>
              <a:gd name="connsiteY33" fmla="*/ 3241675 h 10287000"/>
              <a:gd name="connsiteX34" fmla="*/ 1616075 w 10287000"/>
              <a:gd name="connsiteY34" fmla="*/ 3260725 h 10287000"/>
              <a:gd name="connsiteX35" fmla="*/ 1882775 w 10287000"/>
              <a:gd name="connsiteY35" fmla="*/ 3317875 h 10287000"/>
              <a:gd name="connsiteX36" fmla="*/ 2187575 w 10287000"/>
              <a:gd name="connsiteY36" fmla="*/ 3413125 h 10287000"/>
              <a:gd name="connsiteX37" fmla="*/ 2263775 w 10287000"/>
              <a:gd name="connsiteY37" fmla="*/ 3432175 h 10287000"/>
              <a:gd name="connsiteX38" fmla="*/ 2549525 w 10287000"/>
              <a:gd name="connsiteY38" fmla="*/ 3470275 h 10287000"/>
              <a:gd name="connsiteX39" fmla="*/ 3463925 w 10287000"/>
              <a:gd name="connsiteY39" fmla="*/ 3432175 h 10287000"/>
              <a:gd name="connsiteX40" fmla="*/ 3673475 w 10287000"/>
              <a:gd name="connsiteY40" fmla="*/ 3355975 h 10287000"/>
              <a:gd name="connsiteX41" fmla="*/ 3806825 w 10287000"/>
              <a:gd name="connsiteY41" fmla="*/ 3317875 h 10287000"/>
              <a:gd name="connsiteX42" fmla="*/ 4549775 w 10287000"/>
              <a:gd name="connsiteY42" fmla="*/ 3241675 h 10287000"/>
              <a:gd name="connsiteX43" fmla="*/ 4873625 w 10287000"/>
              <a:gd name="connsiteY43" fmla="*/ 3203575 h 10287000"/>
              <a:gd name="connsiteX44" fmla="*/ 5159375 w 10287000"/>
              <a:gd name="connsiteY44" fmla="*/ 3108325 h 10287000"/>
              <a:gd name="connsiteX45" fmla="*/ 5445125 w 10287000"/>
              <a:gd name="connsiteY45" fmla="*/ 3089275 h 10287000"/>
              <a:gd name="connsiteX46" fmla="*/ 5749925 w 10287000"/>
              <a:gd name="connsiteY46" fmla="*/ 3013075 h 10287000"/>
              <a:gd name="connsiteX47" fmla="*/ 6149975 w 10287000"/>
              <a:gd name="connsiteY47" fmla="*/ 2860675 h 10287000"/>
              <a:gd name="connsiteX48" fmla="*/ 6473825 w 10287000"/>
              <a:gd name="connsiteY48" fmla="*/ 2841625 h 10287000"/>
              <a:gd name="connsiteX49" fmla="*/ 6931025 w 10287000"/>
              <a:gd name="connsiteY49" fmla="*/ 2765425 h 10287000"/>
              <a:gd name="connsiteX50" fmla="*/ 7216775 w 10287000"/>
              <a:gd name="connsiteY50" fmla="*/ 2708275 h 10287000"/>
              <a:gd name="connsiteX51" fmla="*/ 7331075 w 10287000"/>
              <a:gd name="connsiteY51" fmla="*/ 2632075 h 10287000"/>
              <a:gd name="connsiteX52" fmla="*/ 7559675 w 10287000"/>
              <a:gd name="connsiteY52" fmla="*/ 2574925 h 10287000"/>
              <a:gd name="connsiteX53" fmla="*/ 7750175 w 10287000"/>
              <a:gd name="connsiteY53" fmla="*/ 2479675 h 10287000"/>
              <a:gd name="connsiteX54" fmla="*/ 7902575 w 10287000"/>
              <a:gd name="connsiteY54" fmla="*/ 2384425 h 10287000"/>
              <a:gd name="connsiteX55" fmla="*/ 8035925 w 10287000"/>
              <a:gd name="connsiteY55" fmla="*/ 2327275 h 10287000"/>
              <a:gd name="connsiteX56" fmla="*/ 8131175 w 10287000"/>
              <a:gd name="connsiteY56" fmla="*/ 2212975 h 10287000"/>
              <a:gd name="connsiteX57" fmla="*/ 8150225 w 10287000"/>
              <a:gd name="connsiteY57" fmla="*/ 2079625 h 10287000"/>
              <a:gd name="connsiteX58" fmla="*/ 8188325 w 10287000"/>
              <a:gd name="connsiteY58" fmla="*/ 1984375 h 10287000"/>
              <a:gd name="connsiteX59" fmla="*/ 8207375 w 10287000"/>
              <a:gd name="connsiteY59" fmla="*/ 1927225 h 10287000"/>
              <a:gd name="connsiteX60" fmla="*/ 8188325 w 10287000"/>
              <a:gd name="connsiteY60" fmla="*/ 1165225 h 10287000"/>
              <a:gd name="connsiteX61" fmla="*/ 8112125 w 10287000"/>
              <a:gd name="connsiteY61" fmla="*/ 1089025 h 10287000"/>
              <a:gd name="connsiteX62" fmla="*/ 7940675 w 10287000"/>
              <a:gd name="connsiteY62" fmla="*/ 955675 h 10287000"/>
              <a:gd name="connsiteX63" fmla="*/ 7769225 w 10287000"/>
              <a:gd name="connsiteY63" fmla="*/ 860425 h 10287000"/>
              <a:gd name="connsiteX64" fmla="*/ 7635875 w 10287000"/>
              <a:gd name="connsiteY64" fmla="*/ 784225 h 10287000"/>
              <a:gd name="connsiteX65" fmla="*/ 7578725 w 10287000"/>
              <a:gd name="connsiteY65" fmla="*/ 765175 h 10287000"/>
              <a:gd name="connsiteX66" fmla="*/ 7521575 w 10287000"/>
              <a:gd name="connsiteY66" fmla="*/ 727075 h 10287000"/>
              <a:gd name="connsiteX67" fmla="*/ 7388225 w 10287000"/>
              <a:gd name="connsiteY67" fmla="*/ 650875 h 10287000"/>
              <a:gd name="connsiteX68" fmla="*/ 7312025 w 10287000"/>
              <a:gd name="connsiteY68" fmla="*/ 612775 h 10287000"/>
              <a:gd name="connsiteX69" fmla="*/ 7254875 w 10287000"/>
              <a:gd name="connsiteY69" fmla="*/ 555625 h 10287000"/>
              <a:gd name="connsiteX70" fmla="*/ 6664325 w 10287000"/>
              <a:gd name="connsiteY70" fmla="*/ 288925 h 10287000"/>
              <a:gd name="connsiteX71" fmla="*/ 6588125 w 10287000"/>
              <a:gd name="connsiteY71" fmla="*/ 250825 h 10287000"/>
              <a:gd name="connsiteX72" fmla="*/ 6416675 w 10287000"/>
              <a:gd name="connsiteY72" fmla="*/ 193675 h 10287000"/>
              <a:gd name="connsiteX73" fmla="*/ 6264275 w 10287000"/>
              <a:gd name="connsiteY73" fmla="*/ 136525 h 10287000"/>
              <a:gd name="connsiteX74" fmla="*/ 6171786 w 10287000"/>
              <a:gd name="connsiteY74" fmla="*/ 86572 h 10287000"/>
              <a:gd name="connsiteX75" fmla="*/ 0 w 10287000"/>
              <a:gd name="connsiteY75" fmla="*/ 0 h 10287000"/>
              <a:gd name="connsiteX76" fmla="*/ 10287000 w 10287000"/>
              <a:gd name="connsiteY76" fmla="*/ 0 h 10287000"/>
              <a:gd name="connsiteX77" fmla="*/ 10287000 w 10287000"/>
              <a:gd name="connsiteY77" fmla="*/ 10287000 h 10287000"/>
              <a:gd name="connsiteX78" fmla="*/ 0 w 10287000"/>
              <a:gd name="connsiteY78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10287000" h="10287000">
                <a:moveTo>
                  <a:pt x="6171786" y="86572"/>
                </a:moveTo>
                <a:cubicBezTo>
                  <a:pt x="6145157" y="84893"/>
                  <a:pt x="6108083" y="96689"/>
                  <a:pt x="6016625" y="117475"/>
                </a:cubicBezTo>
                <a:cubicBezTo>
                  <a:pt x="5938301" y="135276"/>
                  <a:pt x="5864691" y="169717"/>
                  <a:pt x="5788025" y="193675"/>
                </a:cubicBezTo>
                <a:cubicBezTo>
                  <a:pt x="5763035" y="201484"/>
                  <a:pt x="5737626" y="208277"/>
                  <a:pt x="5711825" y="212725"/>
                </a:cubicBezTo>
                <a:cubicBezTo>
                  <a:pt x="5553393" y="240041"/>
                  <a:pt x="5395039" y="268481"/>
                  <a:pt x="5235575" y="288925"/>
                </a:cubicBezTo>
                <a:cubicBezTo>
                  <a:pt x="5147172" y="300259"/>
                  <a:pt x="5057980" y="306017"/>
                  <a:pt x="4968875" y="307975"/>
                </a:cubicBezTo>
                <a:lnTo>
                  <a:pt x="3502025" y="327025"/>
                </a:lnTo>
                <a:cubicBezTo>
                  <a:pt x="3373430" y="348458"/>
                  <a:pt x="3305086" y="358409"/>
                  <a:pt x="3271153" y="362662"/>
                </a:cubicBezTo>
                <a:lnTo>
                  <a:pt x="3265115" y="363350"/>
                </a:lnTo>
                <a:lnTo>
                  <a:pt x="3263530" y="362854"/>
                </a:lnTo>
                <a:cubicBezTo>
                  <a:pt x="3249574" y="362642"/>
                  <a:pt x="3228826" y="367080"/>
                  <a:pt x="3251752" y="364874"/>
                </a:cubicBezTo>
                <a:lnTo>
                  <a:pt x="3265115" y="363350"/>
                </a:lnTo>
                <a:lnTo>
                  <a:pt x="3273788" y="366064"/>
                </a:lnTo>
                <a:cubicBezTo>
                  <a:pt x="3274146" y="370656"/>
                  <a:pt x="3257239" y="381115"/>
                  <a:pt x="3197225" y="403225"/>
                </a:cubicBezTo>
                <a:cubicBezTo>
                  <a:pt x="3103013" y="437935"/>
                  <a:pt x="3000065" y="451227"/>
                  <a:pt x="2911475" y="498475"/>
                </a:cubicBezTo>
                <a:cubicBezTo>
                  <a:pt x="2816225" y="549275"/>
                  <a:pt x="2715545" y="590995"/>
                  <a:pt x="2625725" y="650875"/>
                </a:cubicBezTo>
                <a:cubicBezTo>
                  <a:pt x="2587625" y="676275"/>
                  <a:pt x="2552381" y="706597"/>
                  <a:pt x="2511425" y="727075"/>
                </a:cubicBezTo>
                <a:cubicBezTo>
                  <a:pt x="2450254" y="757661"/>
                  <a:pt x="2382096" y="772689"/>
                  <a:pt x="2320925" y="803275"/>
                </a:cubicBezTo>
                <a:cubicBezTo>
                  <a:pt x="2292527" y="817474"/>
                  <a:pt x="2271511" y="843379"/>
                  <a:pt x="2244725" y="860425"/>
                </a:cubicBezTo>
                <a:cubicBezTo>
                  <a:pt x="2201533" y="887911"/>
                  <a:pt x="2154789" y="909492"/>
                  <a:pt x="2111375" y="936625"/>
                </a:cubicBezTo>
                <a:cubicBezTo>
                  <a:pt x="2053130" y="973028"/>
                  <a:pt x="1999884" y="1017419"/>
                  <a:pt x="1939925" y="1050925"/>
                </a:cubicBezTo>
                <a:cubicBezTo>
                  <a:pt x="1530925" y="1279484"/>
                  <a:pt x="1623877" y="1245174"/>
                  <a:pt x="1406525" y="1317625"/>
                </a:cubicBezTo>
                <a:cubicBezTo>
                  <a:pt x="1387475" y="1336675"/>
                  <a:pt x="1375279" y="1367374"/>
                  <a:pt x="1349375" y="1374775"/>
                </a:cubicBezTo>
                <a:cubicBezTo>
                  <a:pt x="1324201" y="1381968"/>
                  <a:pt x="1293619" y="1372081"/>
                  <a:pt x="1273175" y="1355725"/>
                </a:cubicBezTo>
                <a:cubicBezTo>
                  <a:pt x="1257495" y="1343181"/>
                  <a:pt x="1260030" y="1317767"/>
                  <a:pt x="1254125" y="1298575"/>
                </a:cubicBezTo>
                <a:cubicBezTo>
                  <a:pt x="1234628" y="1235211"/>
                  <a:pt x="1232568" y="1164006"/>
                  <a:pt x="1196975" y="1108075"/>
                </a:cubicBezTo>
                <a:cubicBezTo>
                  <a:pt x="1102294" y="959290"/>
                  <a:pt x="1155700" y="971550"/>
                  <a:pt x="1101725" y="1012825"/>
                </a:cubicBezTo>
                <a:cubicBezTo>
                  <a:pt x="1047750" y="1054100"/>
                  <a:pt x="955137" y="1245521"/>
                  <a:pt x="873125" y="1355725"/>
                </a:cubicBezTo>
                <a:cubicBezTo>
                  <a:pt x="364605" y="2039049"/>
                  <a:pt x="618730" y="1604085"/>
                  <a:pt x="396875" y="2003425"/>
                </a:cubicBezTo>
                <a:cubicBezTo>
                  <a:pt x="326493" y="2284952"/>
                  <a:pt x="311153" y="2279664"/>
                  <a:pt x="396875" y="2708275"/>
                </a:cubicBezTo>
                <a:cubicBezTo>
                  <a:pt x="404119" y="2744497"/>
                  <a:pt x="537453" y="2864044"/>
                  <a:pt x="568325" y="2898775"/>
                </a:cubicBezTo>
                <a:cubicBezTo>
                  <a:pt x="595338" y="2929165"/>
                  <a:pt x="611737" y="2969980"/>
                  <a:pt x="644525" y="2994025"/>
                </a:cubicBezTo>
                <a:cubicBezTo>
                  <a:pt x="708687" y="3041077"/>
                  <a:pt x="781641" y="3075401"/>
                  <a:pt x="854075" y="3108325"/>
                </a:cubicBezTo>
                <a:cubicBezTo>
                  <a:pt x="1014738" y="3181354"/>
                  <a:pt x="1173940" y="3217477"/>
                  <a:pt x="1349375" y="3241675"/>
                </a:cubicBezTo>
                <a:cubicBezTo>
                  <a:pt x="1437666" y="3253853"/>
                  <a:pt x="1527175" y="3254375"/>
                  <a:pt x="1616075" y="3260725"/>
                </a:cubicBezTo>
                <a:cubicBezTo>
                  <a:pt x="1735340" y="3280602"/>
                  <a:pt x="1756193" y="3280955"/>
                  <a:pt x="1882775" y="3317875"/>
                </a:cubicBezTo>
                <a:cubicBezTo>
                  <a:pt x="1984963" y="3347680"/>
                  <a:pt x="2085619" y="3382538"/>
                  <a:pt x="2187575" y="3413125"/>
                </a:cubicBezTo>
                <a:cubicBezTo>
                  <a:pt x="2212653" y="3420648"/>
                  <a:pt x="2237914" y="3428092"/>
                  <a:pt x="2263775" y="3432175"/>
                </a:cubicBezTo>
                <a:cubicBezTo>
                  <a:pt x="2358692" y="3447162"/>
                  <a:pt x="2454275" y="3457575"/>
                  <a:pt x="2549525" y="3470275"/>
                </a:cubicBezTo>
                <a:cubicBezTo>
                  <a:pt x="2854325" y="3457575"/>
                  <a:pt x="3159636" y="3453910"/>
                  <a:pt x="3463925" y="3432175"/>
                </a:cubicBezTo>
                <a:cubicBezTo>
                  <a:pt x="3655364" y="3418501"/>
                  <a:pt x="3565399" y="3410013"/>
                  <a:pt x="3673475" y="3355975"/>
                </a:cubicBezTo>
                <a:cubicBezTo>
                  <a:pt x="3696792" y="3344317"/>
                  <a:pt x="3787642" y="3321363"/>
                  <a:pt x="3806825" y="3317875"/>
                </a:cubicBezTo>
                <a:cubicBezTo>
                  <a:pt x="4227828" y="3241329"/>
                  <a:pt x="4095711" y="3263297"/>
                  <a:pt x="4549775" y="3241675"/>
                </a:cubicBezTo>
                <a:cubicBezTo>
                  <a:pt x="4657725" y="3228975"/>
                  <a:pt x="4767441" y="3226803"/>
                  <a:pt x="4873625" y="3203575"/>
                </a:cubicBezTo>
                <a:cubicBezTo>
                  <a:pt x="4971708" y="3182119"/>
                  <a:pt x="5059195" y="3115004"/>
                  <a:pt x="5159375" y="3108325"/>
                </a:cubicBezTo>
                <a:lnTo>
                  <a:pt x="5445125" y="3089275"/>
                </a:lnTo>
                <a:cubicBezTo>
                  <a:pt x="5546725" y="3063875"/>
                  <a:pt x="5649736" y="3043567"/>
                  <a:pt x="5749925" y="3013075"/>
                </a:cubicBezTo>
                <a:cubicBezTo>
                  <a:pt x="5980648" y="2942855"/>
                  <a:pt x="5817028" y="2925116"/>
                  <a:pt x="6149975" y="2860675"/>
                </a:cubicBezTo>
                <a:cubicBezTo>
                  <a:pt x="6256141" y="2840127"/>
                  <a:pt x="6365875" y="2847975"/>
                  <a:pt x="6473825" y="2841625"/>
                </a:cubicBezTo>
                <a:cubicBezTo>
                  <a:pt x="6800197" y="2760032"/>
                  <a:pt x="6428319" y="2846507"/>
                  <a:pt x="6931025" y="2765425"/>
                </a:cubicBezTo>
                <a:cubicBezTo>
                  <a:pt x="7026922" y="2749958"/>
                  <a:pt x="7121525" y="2727325"/>
                  <a:pt x="7216775" y="2708275"/>
                </a:cubicBezTo>
                <a:cubicBezTo>
                  <a:pt x="7254875" y="2682875"/>
                  <a:pt x="7288560" y="2649081"/>
                  <a:pt x="7331075" y="2632075"/>
                </a:cubicBezTo>
                <a:cubicBezTo>
                  <a:pt x="7389589" y="2608670"/>
                  <a:pt x="7492446" y="2605954"/>
                  <a:pt x="7559675" y="2574925"/>
                </a:cubicBezTo>
                <a:cubicBezTo>
                  <a:pt x="7624136" y="2545174"/>
                  <a:pt x="7688114" y="2514153"/>
                  <a:pt x="7750175" y="2479675"/>
                </a:cubicBezTo>
                <a:cubicBezTo>
                  <a:pt x="7802542" y="2450582"/>
                  <a:pt x="7847513" y="2408023"/>
                  <a:pt x="7902575" y="2384425"/>
                </a:cubicBezTo>
                <a:lnTo>
                  <a:pt x="8035925" y="2327275"/>
                </a:lnTo>
                <a:cubicBezTo>
                  <a:pt x="8060223" y="2302977"/>
                  <a:pt x="8119808" y="2250864"/>
                  <a:pt x="8131175" y="2212975"/>
                </a:cubicBezTo>
                <a:cubicBezTo>
                  <a:pt x="8144077" y="2169967"/>
                  <a:pt x="8139335" y="2123186"/>
                  <a:pt x="8150225" y="2079625"/>
                </a:cubicBezTo>
                <a:cubicBezTo>
                  <a:pt x="8158519" y="2046450"/>
                  <a:pt x="8176318" y="2016394"/>
                  <a:pt x="8188325" y="1984375"/>
                </a:cubicBezTo>
                <a:cubicBezTo>
                  <a:pt x="8195376" y="1965573"/>
                  <a:pt x="8201025" y="1946275"/>
                  <a:pt x="8207375" y="1927225"/>
                </a:cubicBezTo>
                <a:cubicBezTo>
                  <a:pt x="8201025" y="1673225"/>
                  <a:pt x="8217013" y="1417680"/>
                  <a:pt x="8188325" y="1165225"/>
                </a:cubicBezTo>
                <a:cubicBezTo>
                  <a:pt x="8184269" y="1129534"/>
                  <a:pt x="8139547" y="1112228"/>
                  <a:pt x="8112125" y="1089025"/>
                </a:cubicBezTo>
                <a:cubicBezTo>
                  <a:pt x="8056855" y="1042258"/>
                  <a:pt x="7999590" y="997757"/>
                  <a:pt x="7940675" y="955675"/>
                </a:cubicBezTo>
                <a:cubicBezTo>
                  <a:pt x="7863660" y="900665"/>
                  <a:pt x="7845880" y="902237"/>
                  <a:pt x="7769225" y="860425"/>
                </a:cubicBezTo>
                <a:cubicBezTo>
                  <a:pt x="7724281" y="835910"/>
                  <a:pt x="7681666" y="807120"/>
                  <a:pt x="7635875" y="784225"/>
                </a:cubicBezTo>
                <a:cubicBezTo>
                  <a:pt x="7617914" y="775245"/>
                  <a:pt x="7596686" y="774155"/>
                  <a:pt x="7578725" y="765175"/>
                </a:cubicBezTo>
                <a:cubicBezTo>
                  <a:pt x="7558247" y="754936"/>
                  <a:pt x="7541208" y="738855"/>
                  <a:pt x="7521575" y="727075"/>
                </a:cubicBezTo>
                <a:cubicBezTo>
                  <a:pt x="7477675" y="700735"/>
                  <a:pt x="7433169" y="675390"/>
                  <a:pt x="7388225" y="650875"/>
                </a:cubicBezTo>
                <a:cubicBezTo>
                  <a:pt x="7363294" y="637277"/>
                  <a:pt x="7335133" y="629281"/>
                  <a:pt x="7312025" y="612775"/>
                </a:cubicBezTo>
                <a:cubicBezTo>
                  <a:pt x="7290102" y="597116"/>
                  <a:pt x="7278381" y="568788"/>
                  <a:pt x="7254875" y="555625"/>
                </a:cubicBezTo>
                <a:cubicBezTo>
                  <a:pt x="6701394" y="245675"/>
                  <a:pt x="7014998" y="423799"/>
                  <a:pt x="6664325" y="288925"/>
                </a:cubicBezTo>
                <a:cubicBezTo>
                  <a:pt x="6637820" y="278731"/>
                  <a:pt x="6614630" y="261019"/>
                  <a:pt x="6588125" y="250825"/>
                </a:cubicBezTo>
                <a:cubicBezTo>
                  <a:pt x="6531899" y="229200"/>
                  <a:pt x="6470557" y="220616"/>
                  <a:pt x="6416675" y="193675"/>
                </a:cubicBezTo>
                <a:cubicBezTo>
                  <a:pt x="6317057" y="143866"/>
                  <a:pt x="6368025" y="162463"/>
                  <a:pt x="6264275" y="136525"/>
                </a:cubicBezTo>
                <a:cubicBezTo>
                  <a:pt x="6214598" y="103407"/>
                  <a:pt x="6198414" y="88252"/>
                  <a:pt x="6171786" y="86572"/>
                </a:cubicBezTo>
                <a:close/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2">
            <a:extLst>
              <a:ext uri="{FF2B5EF4-FFF2-40B4-BE49-F238E27FC236}">
                <a16:creationId xmlns:a16="http://schemas.microsoft.com/office/drawing/2014/main" id="{1C508AC1-831B-48BB-B6D4-76193857C1C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2" t="54742" r="76451"/>
          <a:stretch>
            <a:fillRect/>
          </a:stretch>
        </p:blipFill>
        <p:spPr bwMode="auto">
          <a:xfrm>
            <a:off x="7886964" y="4497391"/>
            <a:ext cx="1281113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Oval 50">
            <a:extLst>
              <a:ext uri="{FF2B5EF4-FFF2-40B4-BE49-F238E27FC236}">
                <a16:creationId xmlns:a16="http://schemas.microsoft.com/office/drawing/2014/main" id="{3035C684-FC1C-41D9-AFDB-7D6607BD48C8}"/>
              </a:ext>
            </a:extLst>
          </p:cNvPr>
          <p:cNvSpPr/>
          <p:nvPr/>
        </p:nvSpPr>
        <p:spPr>
          <a:xfrm>
            <a:off x="8142215" y="5649295"/>
            <a:ext cx="577454" cy="769937"/>
          </a:xfrm>
          <a:prstGeom prst="ellipse">
            <a:avLst/>
          </a:prstGeom>
          <a:solidFill>
            <a:srgbClr val="00763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85698EDB-3BBC-426E-8772-BBB569F42996}"/>
              </a:ext>
            </a:extLst>
          </p:cNvPr>
          <p:cNvSpPr/>
          <p:nvPr/>
        </p:nvSpPr>
        <p:spPr>
          <a:xfrm>
            <a:off x="8191486" y="5134337"/>
            <a:ext cx="404813" cy="539750"/>
          </a:xfrm>
          <a:prstGeom prst="ellipse">
            <a:avLst/>
          </a:prstGeom>
          <a:solidFill>
            <a:srgbClr val="B8B4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3E519AF6-4CAC-487C-96BE-8282E24728E0}"/>
              </a:ext>
            </a:extLst>
          </p:cNvPr>
          <p:cNvSpPr/>
          <p:nvPr/>
        </p:nvSpPr>
        <p:spPr>
          <a:xfrm>
            <a:off x="8191487" y="4708406"/>
            <a:ext cx="353615" cy="420688"/>
          </a:xfrm>
          <a:prstGeom prst="ellipse">
            <a:avLst/>
          </a:prstGeom>
          <a:solidFill>
            <a:srgbClr val="C4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28AC8148-6333-4932-A719-F090BA034C9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20551" y="1044039"/>
            <a:ext cx="1306116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9331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1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1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1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0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12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12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12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" dur="12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0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12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12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12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9" dur="12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58 -0.31412 L -1.45729 -0.28125 " pathEditMode="relative" rAng="0" ptsTypes="AA">
                                      <p:cBhvr>
                                        <p:cTn id="21" dur="7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594" y="1644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3" dur="7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22222E-6 L 1.2 2.22222E-6 " pathEditMode="relative" rAng="0" ptsTypes="AA">
                                      <p:cBhvr>
                                        <p:cTn id="26" dur="7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0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112E-17 2.22222E-6 L 1.2 2.22222E-6 " pathEditMode="relative" rAng="0" ptsTypes="AA">
                                      <p:cBhvr>
                                        <p:cTn id="34" dur="7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00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6" dur="7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07407E-6 L -1.41836 0.01459 " pathEditMode="relative" rAng="0" ptsTypes="AA">
                                      <p:cBhvr>
                                        <p:cTn id="39" dur="7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924" y="718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8" presetClass="emph" presetSubtype="0" repeatCount="indefinite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800000">
                                      <p:cBhvr>
                                        <p:cTn id="4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5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9101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9601"/>
                            </p:stCondLst>
                            <p:childTnLst>
                              <p:par>
                                <p:cTn id="8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101"/>
                            </p:stCondLst>
                            <p:childTnLst>
                              <p:par>
                                <p:cTn id="8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20" grpId="0" animBg="1"/>
      <p:bldP spid="21" grpId="0" animBg="1"/>
      <p:bldP spid="22" grpId="0" animBg="1"/>
      <p:bldP spid="23" grpId="0"/>
      <p:bldP spid="48" grpId="0" animBg="1"/>
      <p:bldP spid="48" grpId="1" animBg="1"/>
      <p:bldP spid="51" grpId="0" animBg="1"/>
      <p:bldP spid="52" grpId="0" animBg="1"/>
      <p:bldP spid="5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8">
            <a:extLst>
              <a:ext uri="{FF2B5EF4-FFF2-40B4-BE49-F238E27FC236}">
                <a16:creationId xmlns:a16="http://schemas.microsoft.com/office/drawing/2014/main" id="{81E1C4EE-FC78-4C95-9FFF-DD867E5282E0}"/>
              </a:ext>
            </a:extLst>
          </p:cNvPr>
          <p:cNvSpPr txBox="1"/>
          <p:nvPr/>
        </p:nvSpPr>
        <p:spPr>
          <a:xfrm>
            <a:off x="1046639" y="570910"/>
            <a:ext cx="7640163" cy="954107"/>
          </a:xfrm>
          <a:prstGeom prst="rect">
            <a:avLst/>
          </a:prstGeom>
          <a:solidFill>
            <a:srgbClr val="FFD302"/>
          </a:solidFill>
        </p:spPr>
        <p:txBody>
          <a:bodyPr wrap="square">
            <a:spAutoFit/>
          </a:bodyPr>
          <a:lstStyle/>
          <a:p>
            <a:pPr defTabSz="457200"/>
            <a:r>
              <a:rPr lang="en-US" altLang="zh-CN" sz="2800" b="1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  Đo tốc độ dùng đồng hồ 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đo thời gian hiện số và cổng quang điện</a:t>
            </a:r>
            <a:endParaRPr lang="zh-CN" altLang="en-US" sz="2800" b="1" dirty="0">
              <a:latin typeface="Times New Roman" panose="02020603050405020304" pitchFamily="18" charset="0"/>
              <a:ea typeface="汉仪夏日体W" panose="00020600040101010101" pitchFamily="18" charset="-122"/>
              <a:cs typeface="Times New Roman" panose="02020603050405020304" pitchFamily="18" charset="0"/>
            </a:endParaRPr>
          </a:p>
        </p:txBody>
      </p:sp>
      <p:grpSp>
        <p:nvGrpSpPr>
          <p:cNvPr id="2" name="Nhóm 9">
            <a:extLst>
              <a:ext uri="{FF2B5EF4-FFF2-40B4-BE49-F238E27FC236}">
                <a16:creationId xmlns:a16="http://schemas.microsoft.com/office/drawing/2014/main" id="{ECF032A5-58A5-4DE6-880B-474BAF58410E}"/>
              </a:ext>
            </a:extLst>
          </p:cNvPr>
          <p:cNvGrpSpPr/>
          <p:nvPr/>
        </p:nvGrpSpPr>
        <p:grpSpPr>
          <a:xfrm>
            <a:off x="673231" y="428876"/>
            <a:ext cx="592726" cy="780795"/>
            <a:chOff x="1405638" y="1224747"/>
            <a:chExt cx="790301" cy="780795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2860021-7474-44EB-A26D-6B016AA8482B}"/>
                </a:ext>
              </a:extLst>
            </p:cNvPr>
            <p:cNvSpPr/>
            <p:nvPr/>
          </p:nvSpPr>
          <p:spPr>
            <a:xfrm>
              <a:off x="1415144" y="1224747"/>
              <a:ext cx="780795" cy="780795"/>
            </a:xfrm>
            <a:prstGeom prst="ellipse">
              <a:avLst/>
            </a:prstGeom>
            <a:solidFill>
              <a:srgbClr val="FFD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chemeClr val="tx1"/>
                </a:solidFill>
              </a:endParaRPr>
            </a:p>
          </p:txBody>
        </p:sp>
        <p:sp>
          <p:nvSpPr>
            <p:cNvPr id="6" name="Hộp Văn bản 6">
              <a:extLst>
                <a:ext uri="{FF2B5EF4-FFF2-40B4-BE49-F238E27FC236}">
                  <a16:creationId xmlns:a16="http://schemas.microsoft.com/office/drawing/2014/main" id="{346D323E-51D4-41E4-8FE1-4C245F6ADFB8}"/>
                </a:ext>
              </a:extLst>
            </p:cNvPr>
            <p:cNvSpPr txBox="1"/>
            <p:nvPr/>
          </p:nvSpPr>
          <p:spPr>
            <a:xfrm>
              <a:off x="1405638" y="1314258"/>
              <a:ext cx="780794" cy="6851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3600" b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II</a:t>
              </a:r>
            </a:p>
          </p:txBody>
        </p: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F98026E-2F9B-4FC0-9BA3-1875918EDC03}"/>
              </a:ext>
            </a:extLst>
          </p:cNvPr>
          <p:cNvSpPr/>
          <p:nvPr/>
        </p:nvSpPr>
        <p:spPr>
          <a:xfrm>
            <a:off x="1285852" y="1643050"/>
            <a:ext cx="2214578" cy="52322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endParaRPr lang="en-US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64">
            <a:extLst>
              <a:ext uri="{FF2B5EF4-FFF2-40B4-BE49-F238E27FC236}">
                <a16:creationId xmlns:a16="http://schemas.microsoft.com/office/drawing/2014/main" id="{F46655C8-7976-4247-B92E-C607289E8EEE}"/>
              </a:ext>
            </a:extLst>
          </p:cNvPr>
          <p:cNvSpPr/>
          <p:nvPr/>
        </p:nvSpPr>
        <p:spPr>
          <a:xfrm>
            <a:off x="714348" y="1643050"/>
            <a:ext cx="592169" cy="837826"/>
          </a:xfrm>
          <a:prstGeom prst="teardrop">
            <a:avLst/>
          </a:prstGeom>
          <a:solidFill>
            <a:schemeClr val="accent4"/>
          </a:solidFill>
          <a:ln w="12700">
            <a:noFill/>
          </a:ln>
          <a:effectLst>
            <a:glow rad="76200">
              <a:schemeClr val="bg1">
                <a:alpha val="13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8D7A70E-E0BF-417B-8319-DF516D6D90E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29455" y="1306286"/>
            <a:ext cx="2841676" cy="28155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1C36BE-BDB7-40C0-8E13-A90781E01D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r="142" b="8555"/>
          <a:stretch/>
        </p:blipFill>
        <p:spPr>
          <a:xfrm>
            <a:off x="5940005" y="4254888"/>
            <a:ext cx="2841676" cy="219119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B8B2904-5389-4513-9F87-D58A96981160}"/>
              </a:ext>
            </a:extLst>
          </p:cNvPr>
          <p:cNvSpPr txBox="1"/>
          <p:nvPr/>
        </p:nvSpPr>
        <p:spPr>
          <a:xfrm>
            <a:off x="1258827" y="2114377"/>
            <a:ext cx="45863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(1) THANG ĐO: Có ghi GHĐ và ĐCNN của đồng hồ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(2) MODE: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đồng hồ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(3) RESET: Cho đồng hồ quay về 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227E15-F335-47A0-9D31-8D822C064F8C}"/>
              </a:ext>
            </a:extLst>
          </p:cNvPr>
          <p:cNvSpPr txBox="1"/>
          <p:nvPr/>
        </p:nvSpPr>
        <p:spPr>
          <a:xfrm>
            <a:off x="1214414" y="4429132"/>
            <a:ext cx="43387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Mặt sau: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+ (4)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+ (5)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ổ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A,B, C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+ (6) Ổ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5777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3">
            <a:extLst>
              <a:ext uri="{FF2B5EF4-FFF2-40B4-BE49-F238E27FC236}">
                <a16:creationId xmlns:a16="http://schemas.microsoft.com/office/drawing/2014/main" id="{1A16DEB3-A47A-4A23-9FDD-AE5FBE1D60F0}"/>
              </a:ext>
            </a:extLst>
          </p:cNvPr>
          <p:cNvGrpSpPr/>
          <p:nvPr/>
        </p:nvGrpSpPr>
        <p:grpSpPr>
          <a:xfrm rot="238398">
            <a:off x="355600" y="5215467"/>
            <a:ext cx="685800" cy="1331572"/>
            <a:chOff x="585903" y="488961"/>
            <a:chExt cx="1284889" cy="2730490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59CA779D-2C39-4F5A-AC98-8671C17A7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850" y="488961"/>
              <a:ext cx="1078942" cy="1212012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0A75334-7FD2-431E-8B36-5B3B785A83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903" y="1106648"/>
              <a:ext cx="971403" cy="2112803"/>
            </a:xfrm>
            <a:prstGeom prst="rect">
              <a:avLst/>
            </a:prstGeom>
          </p:spPr>
        </p:pic>
      </p:grpSp>
      <p:pic>
        <p:nvPicPr>
          <p:cNvPr id="9" name="Picture 2" descr=" (ảnh 1)">
            <a:extLst>
              <a:ext uri="{FF2B5EF4-FFF2-40B4-BE49-F238E27FC236}">
                <a16:creationId xmlns:a16="http://schemas.microsoft.com/office/drawing/2014/main" id="{6D4A1D44-696D-4912-B0C4-39421E4B3F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70" b="36251"/>
          <a:stretch/>
        </p:blipFill>
        <p:spPr bwMode="auto">
          <a:xfrm>
            <a:off x="1540375" y="1829507"/>
            <a:ext cx="6737249" cy="4732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ộp Văn bản 8">
            <a:extLst>
              <a:ext uri="{FF2B5EF4-FFF2-40B4-BE49-F238E27FC236}">
                <a16:creationId xmlns:a16="http://schemas.microsoft.com/office/drawing/2014/main" id="{8FA13725-27E3-4407-A654-9A379239BE73}"/>
              </a:ext>
            </a:extLst>
          </p:cNvPr>
          <p:cNvSpPr txBox="1"/>
          <p:nvPr/>
        </p:nvSpPr>
        <p:spPr>
          <a:xfrm>
            <a:off x="1046639" y="570910"/>
            <a:ext cx="7640163" cy="954107"/>
          </a:xfrm>
          <a:prstGeom prst="rect">
            <a:avLst/>
          </a:prstGeom>
          <a:solidFill>
            <a:srgbClr val="FFD302"/>
          </a:solidFill>
        </p:spPr>
        <p:txBody>
          <a:bodyPr wrap="square">
            <a:spAutoFit/>
          </a:bodyPr>
          <a:lstStyle/>
          <a:p>
            <a:pPr defTabSz="457200"/>
            <a:r>
              <a:rPr lang="en-US" altLang="zh-CN" sz="2800" b="1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  Đo tốc độ dùng đồng hồ 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đo thời gian hiện số và cổng quang điện</a:t>
            </a:r>
            <a:endParaRPr lang="zh-CN" altLang="en-US" sz="2800" b="1" dirty="0">
              <a:latin typeface="Times New Roman" panose="02020603050405020304" pitchFamily="18" charset="0"/>
              <a:ea typeface="汉仪夏日体W" panose="00020600040101010101" pitchFamily="18" charset="-122"/>
              <a:cs typeface="Times New Roman" panose="02020603050405020304" pitchFamily="18" charset="0"/>
            </a:endParaRPr>
          </a:p>
        </p:txBody>
      </p:sp>
      <p:grpSp>
        <p:nvGrpSpPr>
          <p:cNvPr id="3" name="그룹 3">
            <a:extLst>
              <a:ext uri="{FF2B5EF4-FFF2-40B4-BE49-F238E27FC236}">
                <a16:creationId xmlns:a16="http://schemas.microsoft.com/office/drawing/2014/main" id="{E7F21C49-CCD6-43DB-9878-9CCFE12223A7}"/>
              </a:ext>
            </a:extLst>
          </p:cNvPr>
          <p:cNvGrpSpPr/>
          <p:nvPr/>
        </p:nvGrpSpPr>
        <p:grpSpPr>
          <a:xfrm rot="238398">
            <a:off x="355600" y="5215467"/>
            <a:ext cx="685800" cy="1331572"/>
            <a:chOff x="585903" y="488961"/>
            <a:chExt cx="1284889" cy="2730490"/>
          </a:xfrm>
        </p:grpSpPr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7939EBD6-0460-4189-8629-E6C10608AE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850" y="488961"/>
              <a:ext cx="1078942" cy="1212012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BD2DC8A-BE05-4732-A52E-86A733569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903" y="1106648"/>
              <a:ext cx="971403" cy="2112803"/>
            </a:xfrm>
            <a:prstGeom prst="rect">
              <a:avLst/>
            </a:prstGeom>
          </p:spPr>
        </p:pic>
      </p:grpSp>
      <p:grpSp>
        <p:nvGrpSpPr>
          <p:cNvPr id="6" name="Nhóm 9">
            <a:extLst>
              <a:ext uri="{FF2B5EF4-FFF2-40B4-BE49-F238E27FC236}">
                <a16:creationId xmlns:a16="http://schemas.microsoft.com/office/drawing/2014/main" id="{97136B39-5685-4BE2-BB77-3BF448EACFFA}"/>
              </a:ext>
            </a:extLst>
          </p:cNvPr>
          <p:cNvGrpSpPr/>
          <p:nvPr/>
        </p:nvGrpSpPr>
        <p:grpSpPr>
          <a:xfrm>
            <a:off x="680361" y="428876"/>
            <a:ext cx="589019" cy="780795"/>
            <a:chOff x="1415144" y="1224747"/>
            <a:chExt cx="785358" cy="780795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6D5615B-DB6D-4F3B-B3B0-E57C7400BDAE}"/>
                </a:ext>
              </a:extLst>
            </p:cNvPr>
            <p:cNvSpPr/>
            <p:nvPr/>
          </p:nvSpPr>
          <p:spPr>
            <a:xfrm>
              <a:off x="1415144" y="1224747"/>
              <a:ext cx="780795" cy="780795"/>
            </a:xfrm>
            <a:prstGeom prst="ellipse">
              <a:avLst/>
            </a:prstGeom>
            <a:solidFill>
              <a:srgbClr val="FFD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chemeClr val="tx1"/>
                </a:solidFill>
              </a:endParaRPr>
            </a:p>
          </p:txBody>
        </p:sp>
        <p:sp>
          <p:nvSpPr>
            <p:cNvPr id="19" name="Hộp Văn bản 6">
              <a:extLst>
                <a:ext uri="{FF2B5EF4-FFF2-40B4-BE49-F238E27FC236}">
                  <a16:creationId xmlns:a16="http://schemas.microsoft.com/office/drawing/2014/main" id="{A27E3B95-1B40-4442-9C11-615F01ED2865}"/>
                </a:ext>
              </a:extLst>
            </p:cNvPr>
            <p:cNvSpPr txBox="1"/>
            <p:nvPr/>
          </p:nvSpPr>
          <p:spPr>
            <a:xfrm>
              <a:off x="1419707" y="1300190"/>
              <a:ext cx="780795" cy="6851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3600" b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II</a:t>
              </a:r>
            </a:p>
          </p:txBody>
        </p:sp>
      </p:grp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C65FF9A-139A-4502-979C-139208876024}"/>
              </a:ext>
            </a:extLst>
          </p:cNvPr>
          <p:cNvSpPr/>
          <p:nvPr/>
        </p:nvSpPr>
        <p:spPr>
          <a:xfrm>
            <a:off x="1357290" y="1571612"/>
            <a:ext cx="1857388" cy="52322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endParaRPr lang="en-US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Oval 64">
            <a:extLst>
              <a:ext uri="{FF2B5EF4-FFF2-40B4-BE49-F238E27FC236}">
                <a16:creationId xmlns:a16="http://schemas.microsoft.com/office/drawing/2014/main" id="{66AA182B-DAF9-405B-9965-6B4231959B6D}"/>
              </a:ext>
            </a:extLst>
          </p:cNvPr>
          <p:cNvSpPr/>
          <p:nvPr/>
        </p:nvSpPr>
        <p:spPr>
          <a:xfrm>
            <a:off x="714348" y="1357298"/>
            <a:ext cx="592169" cy="837826"/>
          </a:xfrm>
          <a:prstGeom prst="teardrop">
            <a:avLst/>
          </a:prstGeom>
          <a:solidFill>
            <a:schemeClr val="accent4"/>
          </a:solidFill>
          <a:ln w="12700">
            <a:noFill/>
          </a:ln>
          <a:effectLst>
            <a:glow rad="76200">
              <a:schemeClr val="bg1">
                <a:alpha val="13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Flowchart: Connector 21">
            <a:extLst>
              <a:ext uri="{FF2B5EF4-FFF2-40B4-BE49-F238E27FC236}">
                <a16:creationId xmlns:a16="http://schemas.microsoft.com/office/drawing/2014/main" id="{A546E23A-8CA3-42EB-8D98-2056EBAD3474}"/>
              </a:ext>
            </a:extLst>
          </p:cNvPr>
          <p:cNvSpPr/>
          <p:nvPr/>
        </p:nvSpPr>
        <p:spPr>
          <a:xfrm>
            <a:off x="3245157" y="3701558"/>
            <a:ext cx="190500" cy="262467"/>
          </a:xfrm>
          <a:prstGeom prst="flowChartConnector">
            <a:avLst/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5F623E7-724C-49E2-AEDF-FBCE6ADABD91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99478" y="3032289"/>
            <a:ext cx="778778" cy="57158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E06C663-F436-42BD-B1CD-B7495AA28E91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77965" y="3318079"/>
            <a:ext cx="778778" cy="57158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5F53165-F3DF-4FA0-A2EE-B84193E27FC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04117" y="3530598"/>
            <a:ext cx="778778" cy="57158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C4304B2-FBAD-4FDD-A43E-0BAA087E881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90810" y="3295607"/>
            <a:ext cx="778778" cy="57158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96E3F57-ECBB-4B86-9CA2-257D856ABB8A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976468" y="5242432"/>
            <a:ext cx="2880275" cy="57158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242C9E0-86F4-49F5-BA7F-BD01F984C5F1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267228" y="5144744"/>
            <a:ext cx="1403072" cy="56849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3CBFF4A-98A3-446B-B9E7-8DF41C5D40F7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856742" y="5402260"/>
            <a:ext cx="2880274" cy="41693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4467405-4E6B-4FD4-A690-6B385B3A0171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882894" y="5099537"/>
            <a:ext cx="1854122" cy="505571"/>
          </a:xfrm>
          <a:prstGeom prst="rect">
            <a:avLst/>
          </a:prstGeom>
        </p:spPr>
      </p:pic>
      <p:sp>
        <p:nvSpPr>
          <p:cNvPr id="31" name="Flowchart: Connector 30">
            <a:extLst>
              <a:ext uri="{FF2B5EF4-FFF2-40B4-BE49-F238E27FC236}">
                <a16:creationId xmlns:a16="http://schemas.microsoft.com/office/drawing/2014/main" id="{AFB12B63-803B-436D-A2E7-95E6ADFB2358}"/>
              </a:ext>
            </a:extLst>
          </p:cNvPr>
          <p:cNvSpPr/>
          <p:nvPr/>
        </p:nvSpPr>
        <p:spPr>
          <a:xfrm>
            <a:off x="3252850" y="3706397"/>
            <a:ext cx="208207" cy="261254"/>
          </a:xfrm>
          <a:prstGeom prst="flowChartConnector">
            <a:avLst/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1E755E9-1CD1-4B6A-B043-FF8E794649C2}"/>
              </a:ext>
            </a:extLst>
          </p:cNvPr>
          <p:cNvCxnSpPr/>
          <p:nvPr/>
        </p:nvCxnSpPr>
        <p:spPr>
          <a:xfrm>
            <a:off x="4241800" y="2947625"/>
            <a:ext cx="0" cy="931735"/>
          </a:xfrm>
          <a:prstGeom prst="straightConnector1">
            <a:avLst/>
          </a:prstGeom>
          <a:ln w="5715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5EDBBECF-E53B-43BA-A9DE-255185CF5E98}"/>
              </a:ext>
            </a:extLst>
          </p:cNvPr>
          <p:cNvCxnSpPr/>
          <p:nvPr/>
        </p:nvCxnSpPr>
        <p:spPr>
          <a:xfrm>
            <a:off x="6515100" y="2935453"/>
            <a:ext cx="0" cy="931735"/>
          </a:xfrm>
          <a:prstGeom prst="straightConnector1">
            <a:avLst/>
          </a:prstGeom>
          <a:ln w="5715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2A43C8BC-290B-4338-89F9-9794F8F122D3}"/>
              </a:ext>
            </a:extLst>
          </p:cNvPr>
          <p:cNvCxnSpPr>
            <a:cxnSpLocks/>
          </p:cNvCxnSpPr>
          <p:nvPr/>
        </p:nvCxnSpPr>
        <p:spPr>
          <a:xfrm flipV="1">
            <a:off x="5372100" y="5464399"/>
            <a:ext cx="0" cy="699334"/>
          </a:xfrm>
          <a:prstGeom prst="straightConnector1">
            <a:avLst/>
          </a:prstGeom>
          <a:ln w="5715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그룹 15">
            <a:extLst>
              <a:ext uri="{FF2B5EF4-FFF2-40B4-BE49-F238E27FC236}">
                <a16:creationId xmlns:a16="http://schemas.microsoft.com/office/drawing/2014/main" id="{492D8348-6B27-46F8-85EE-33FD199E1148}"/>
              </a:ext>
            </a:extLst>
          </p:cNvPr>
          <p:cNvGrpSpPr/>
          <p:nvPr/>
        </p:nvGrpSpPr>
        <p:grpSpPr>
          <a:xfrm>
            <a:off x="8293101" y="117803"/>
            <a:ext cx="683608" cy="1091859"/>
            <a:chOff x="9318061" y="2225079"/>
            <a:chExt cx="885616" cy="994842"/>
          </a:xfrm>
        </p:grpSpPr>
        <p:pic>
          <p:nvPicPr>
            <p:cNvPr id="46" name="Picture 2">
              <a:extLst>
                <a:ext uri="{FF2B5EF4-FFF2-40B4-BE49-F238E27FC236}">
                  <a16:creationId xmlns:a16="http://schemas.microsoft.com/office/drawing/2014/main" id="{7F4B8DBE-5AB4-4E4C-A725-559B10AE6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8061" y="2225079"/>
              <a:ext cx="885616" cy="994842"/>
            </a:xfrm>
            <a:prstGeom prst="rect">
              <a:avLst/>
            </a:prstGeom>
          </p:spPr>
        </p:pic>
        <p:sp>
          <p:nvSpPr>
            <p:cNvPr id="47" name="타원 12">
              <a:extLst>
                <a:ext uri="{FF2B5EF4-FFF2-40B4-BE49-F238E27FC236}">
                  <a16:creationId xmlns:a16="http://schemas.microsoft.com/office/drawing/2014/main" id="{4526E17C-456F-4E9B-9840-87F14BC9C747}"/>
                </a:ext>
              </a:extLst>
            </p:cNvPr>
            <p:cNvSpPr/>
            <p:nvPr/>
          </p:nvSpPr>
          <p:spPr>
            <a:xfrm>
              <a:off x="9627174" y="2593741"/>
              <a:ext cx="161925" cy="16192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0855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6" presetClass="path" presetSubtype="0" accel="50095" decel="4990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7.40741E-7 L 2.70833E-6 0.01088 C 2.70833E-6 0.01574 0.11198 0.02199 0.20299 0.02199 L 0.40612 0.02199 " pathEditMode="relative" rAng="0" ptsTypes="AAAA">
                                      <p:cBhvr>
                                        <p:cTn id="10" dur="5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99" y="108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15">
            <a:extLst>
              <a:ext uri="{FF2B5EF4-FFF2-40B4-BE49-F238E27FC236}">
                <a16:creationId xmlns:a16="http://schemas.microsoft.com/office/drawing/2014/main" id="{13FB1E9C-5143-4A7D-8D67-50E199A4830A}"/>
              </a:ext>
            </a:extLst>
          </p:cNvPr>
          <p:cNvGrpSpPr/>
          <p:nvPr/>
        </p:nvGrpSpPr>
        <p:grpSpPr>
          <a:xfrm>
            <a:off x="8293101" y="117803"/>
            <a:ext cx="683608" cy="1091859"/>
            <a:chOff x="9318061" y="2225079"/>
            <a:chExt cx="885616" cy="994842"/>
          </a:xfrm>
        </p:grpSpPr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D9DDE711-36D5-48A1-9466-9C2A89FC84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8061" y="2225079"/>
              <a:ext cx="885616" cy="994842"/>
            </a:xfrm>
            <a:prstGeom prst="rect">
              <a:avLst/>
            </a:prstGeom>
          </p:spPr>
        </p:pic>
        <p:sp>
          <p:nvSpPr>
            <p:cNvPr id="14" name="타원 12">
              <a:extLst>
                <a:ext uri="{FF2B5EF4-FFF2-40B4-BE49-F238E27FC236}">
                  <a16:creationId xmlns:a16="http://schemas.microsoft.com/office/drawing/2014/main" id="{291E80C3-3803-4853-897F-58DB48A27D50}"/>
                </a:ext>
              </a:extLst>
            </p:cNvPr>
            <p:cNvSpPr/>
            <p:nvPr/>
          </p:nvSpPr>
          <p:spPr>
            <a:xfrm>
              <a:off x="9627174" y="2593741"/>
              <a:ext cx="161925" cy="16192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70904F2-02D5-45EA-8B1C-F350213CEA57}"/>
              </a:ext>
            </a:extLst>
          </p:cNvPr>
          <p:cNvSpPr/>
          <p:nvPr/>
        </p:nvSpPr>
        <p:spPr>
          <a:xfrm>
            <a:off x="1214414" y="357166"/>
            <a:ext cx="1714512" cy="52322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endParaRPr lang="en-US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val 64">
            <a:extLst>
              <a:ext uri="{FF2B5EF4-FFF2-40B4-BE49-F238E27FC236}">
                <a16:creationId xmlns:a16="http://schemas.microsoft.com/office/drawing/2014/main" id="{2F68EE47-E90E-4E15-A710-A06EFF1819A9}"/>
              </a:ext>
            </a:extLst>
          </p:cNvPr>
          <p:cNvSpPr/>
          <p:nvPr/>
        </p:nvSpPr>
        <p:spPr>
          <a:xfrm>
            <a:off x="642910" y="285728"/>
            <a:ext cx="592169" cy="837826"/>
          </a:xfrm>
          <a:prstGeom prst="teardrop">
            <a:avLst/>
          </a:prstGeom>
          <a:solidFill>
            <a:schemeClr val="bg1"/>
          </a:solidFill>
          <a:ln w="12700">
            <a:noFill/>
          </a:ln>
          <a:effectLst>
            <a:glow rad="76200">
              <a:schemeClr val="bg1">
                <a:alpha val="13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18">
            <a:extLst>
              <a:ext uri="{FF2B5EF4-FFF2-40B4-BE49-F238E27FC236}">
                <a16:creationId xmlns:a16="http://schemas.microsoft.com/office/drawing/2014/main" id="{F1131501-A1FF-43F8-919B-440FB501C282}"/>
              </a:ext>
            </a:extLst>
          </p:cNvPr>
          <p:cNvGrpSpPr/>
          <p:nvPr/>
        </p:nvGrpSpPr>
        <p:grpSpPr>
          <a:xfrm>
            <a:off x="714348" y="1114161"/>
            <a:ext cx="7993904" cy="4290426"/>
            <a:chOff x="1123611" y="2266001"/>
            <a:chExt cx="9075059" cy="4040841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803F7F7-99A4-4BA9-AE21-4304FDFE80E1}"/>
                </a:ext>
              </a:extLst>
            </p:cNvPr>
            <p:cNvSpPr/>
            <p:nvPr/>
          </p:nvSpPr>
          <p:spPr>
            <a:xfrm>
              <a:off x="1435030" y="2266001"/>
              <a:ext cx="5152449" cy="1368198"/>
            </a:xfrm>
            <a:custGeom>
              <a:avLst/>
              <a:gdLst>
                <a:gd name="connsiteX0" fmla="*/ 0 w 3750932"/>
                <a:gd name="connsiteY0" fmla="*/ 0 h 1100584"/>
                <a:gd name="connsiteX1" fmla="*/ 3750932 w 3750932"/>
                <a:gd name="connsiteY1" fmla="*/ 0 h 1100584"/>
                <a:gd name="connsiteX2" fmla="*/ 3750932 w 3750932"/>
                <a:gd name="connsiteY2" fmla="*/ 1100584 h 1100584"/>
                <a:gd name="connsiteX3" fmla="*/ 0 w 3750932"/>
                <a:gd name="connsiteY3" fmla="*/ 1100584 h 1100584"/>
                <a:gd name="connsiteX4" fmla="*/ 0 w 3750932"/>
                <a:gd name="connsiteY4" fmla="*/ 0 h 1100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50932" h="1100584">
                  <a:moveTo>
                    <a:pt x="0" y="0"/>
                  </a:moveTo>
                  <a:lnTo>
                    <a:pt x="3750932" y="0"/>
                  </a:lnTo>
                  <a:lnTo>
                    <a:pt x="3750932" y="1100584"/>
                  </a:lnTo>
                  <a:lnTo>
                    <a:pt x="0" y="110058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45462" tIns="53340" rIns="53340" bIns="53340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Đo</a:t>
              </a:r>
              <a:r>
                <a:rPr lang="en-US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khoảng</a:t>
              </a:r>
              <a:r>
                <a:rPr lang="en-US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giữa</a:t>
              </a:r>
              <a:r>
                <a:rPr lang="en-US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 </a:t>
              </a:r>
              <a:r>
                <a:rPr lang="en-US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cổng</a:t>
              </a:r>
              <a:r>
                <a:rPr lang="en-US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quang</a:t>
              </a:r>
              <a:r>
                <a:rPr lang="en-US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điện</a:t>
              </a:r>
              <a:r>
                <a:rPr lang="en-US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(3) </a:t>
              </a:r>
              <a:r>
                <a:rPr lang="en-US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(4) (</a:t>
              </a:r>
              <a:r>
                <a:rPr lang="en-US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thước</a:t>
              </a:r>
              <a:r>
                <a:rPr lang="en-US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đo</a:t>
              </a:r>
              <a:r>
                <a:rPr lang="en-US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gắn</a:t>
              </a:r>
              <a:r>
                <a:rPr lang="en-US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đỡ</a:t>
              </a:r>
              <a:r>
                <a:rPr lang="en-US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). </a:t>
              </a:r>
              <a:r>
                <a:rPr lang="en-US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Khoảng</a:t>
              </a:r>
              <a:r>
                <a:rPr lang="en-US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này</a:t>
              </a:r>
              <a:r>
                <a:rPr lang="en-US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chính</a:t>
              </a:r>
              <a:r>
                <a:rPr lang="en-US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quãng</a:t>
              </a:r>
              <a:r>
                <a:rPr lang="en-US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 </a:t>
              </a:r>
              <a:r>
                <a:rPr lang="en-US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viên</a:t>
              </a:r>
              <a:r>
                <a:rPr lang="en-US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bi </a:t>
              </a:r>
              <a:r>
                <a:rPr lang="en-US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sắt</a:t>
              </a:r>
              <a:r>
                <a:rPr lang="en-US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chuyển</a:t>
              </a:r>
              <a:r>
                <a:rPr lang="en-US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894ED36-5C49-4B1D-A03C-C67A0C5DBB81}"/>
                </a:ext>
              </a:extLst>
            </p:cNvPr>
            <p:cNvSpPr/>
            <p:nvPr/>
          </p:nvSpPr>
          <p:spPr>
            <a:xfrm>
              <a:off x="1144577" y="2313627"/>
              <a:ext cx="770409" cy="1288830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FE2EB16-CD84-4C93-91EF-282A3274F5AA}"/>
                </a:ext>
              </a:extLst>
            </p:cNvPr>
            <p:cNvSpPr/>
            <p:nvPr/>
          </p:nvSpPr>
          <p:spPr>
            <a:xfrm>
              <a:off x="7032112" y="2446430"/>
              <a:ext cx="3166558" cy="1100584"/>
            </a:xfrm>
            <a:custGeom>
              <a:avLst/>
              <a:gdLst>
                <a:gd name="connsiteX0" fmla="*/ 0 w 3521869"/>
                <a:gd name="connsiteY0" fmla="*/ 0 h 1100584"/>
                <a:gd name="connsiteX1" fmla="*/ 3521869 w 3521869"/>
                <a:gd name="connsiteY1" fmla="*/ 0 h 1100584"/>
                <a:gd name="connsiteX2" fmla="*/ 3521869 w 3521869"/>
                <a:gd name="connsiteY2" fmla="*/ 1100584 h 1100584"/>
                <a:gd name="connsiteX3" fmla="*/ 0 w 3521869"/>
                <a:gd name="connsiteY3" fmla="*/ 1100584 h 1100584"/>
                <a:gd name="connsiteX4" fmla="*/ 0 w 3521869"/>
                <a:gd name="connsiteY4" fmla="*/ 0 h 1100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21869" h="1100584">
                  <a:moveTo>
                    <a:pt x="0" y="0"/>
                  </a:moveTo>
                  <a:lnTo>
                    <a:pt x="3521869" y="0"/>
                  </a:lnTo>
                  <a:lnTo>
                    <a:pt x="3521869" y="1100584"/>
                  </a:lnTo>
                  <a:lnTo>
                    <a:pt x="0" y="110058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45462" tIns="57150" rIns="57150" bIns="57150" numCol="1" spcCol="1270" anchor="ctr" anchorCtr="0">
              <a:noAutofit/>
            </a:bodyPr>
            <a:lstStyle/>
            <a:p>
              <a:pPr marL="0" lvl="0" indent="0" algn="just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Ngắt</a:t>
              </a:r>
              <a:r>
                <a:rPr lang="en-US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nam</a:t>
              </a:r>
              <a:r>
                <a:rPr lang="en-US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châm</a:t>
              </a:r>
              <a:r>
                <a:rPr lang="en-US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điện</a:t>
              </a:r>
              <a:r>
                <a:rPr lang="en-US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viên</a:t>
              </a:r>
              <a:r>
                <a:rPr lang="en-US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bi </a:t>
              </a:r>
              <a:r>
                <a:rPr lang="en-US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US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lang="en-US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chuyển</a:t>
              </a:r>
              <a:r>
                <a:rPr lang="en-US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dốc</a:t>
              </a:r>
              <a:r>
                <a:rPr lang="en-US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xuống</a:t>
              </a:r>
              <a:r>
                <a:rPr lang="en-US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77DDFF7-84CE-4771-958E-F7AE404E258B}"/>
                </a:ext>
              </a:extLst>
            </p:cNvPr>
            <p:cNvSpPr/>
            <p:nvPr/>
          </p:nvSpPr>
          <p:spPr>
            <a:xfrm>
              <a:off x="6825742" y="2425642"/>
              <a:ext cx="700545" cy="1155613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50000"/>
                <a:hueOff val="2075395"/>
                <a:satOff val="-7637"/>
                <a:lumOff val="-570"/>
                <a:alphaOff val="0"/>
              </a:schemeClr>
            </a:fillRef>
            <a:effectRef idx="0">
              <a:schemeClr val="accent3">
                <a:tint val="50000"/>
                <a:hueOff val="2075395"/>
                <a:satOff val="-7637"/>
                <a:lumOff val="-57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1C26DD9-9D3D-42E7-B1BD-B0BEB00523B4}"/>
                </a:ext>
              </a:extLst>
            </p:cNvPr>
            <p:cNvSpPr/>
            <p:nvPr/>
          </p:nvSpPr>
          <p:spPr>
            <a:xfrm>
              <a:off x="1435030" y="3971842"/>
              <a:ext cx="4878969" cy="854687"/>
            </a:xfrm>
            <a:custGeom>
              <a:avLst/>
              <a:gdLst>
                <a:gd name="connsiteX0" fmla="*/ 0 w 3681199"/>
                <a:gd name="connsiteY0" fmla="*/ 0 h 1100584"/>
                <a:gd name="connsiteX1" fmla="*/ 3681199 w 3681199"/>
                <a:gd name="connsiteY1" fmla="*/ 0 h 1100584"/>
                <a:gd name="connsiteX2" fmla="*/ 3681199 w 3681199"/>
                <a:gd name="connsiteY2" fmla="*/ 1100584 h 1100584"/>
                <a:gd name="connsiteX3" fmla="*/ 0 w 3681199"/>
                <a:gd name="connsiteY3" fmla="*/ 1100584 h 1100584"/>
                <a:gd name="connsiteX4" fmla="*/ 0 w 3681199"/>
                <a:gd name="connsiteY4" fmla="*/ 0 h 1100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81199" h="1100584">
                  <a:moveTo>
                    <a:pt x="0" y="0"/>
                  </a:moveTo>
                  <a:lnTo>
                    <a:pt x="3681199" y="0"/>
                  </a:lnTo>
                  <a:lnTo>
                    <a:pt x="3681199" y="1100584"/>
                  </a:lnTo>
                  <a:lnTo>
                    <a:pt x="0" y="110058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45462" tIns="57150" rIns="57150" bIns="57150" numCol="1" spcCol="1270" anchor="ctr" anchorCtr="0">
              <a:noAutofit/>
            </a:bodyPr>
            <a:lstStyle/>
            <a:p>
              <a:pPr marL="0" lvl="0" indent="0" algn="just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viên</a:t>
              </a:r>
              <a:r>
                <a:rPr lang="en-US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bi </a:t>
              </a:r>
              <a:r>
                <a:rPr lang="en-US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qua </a:t>
              </a:r>
              <a:r>
                <a:rPr lang="en-US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cổng</a:t>
              </a:r>
              <a:r>
                <a:rPr lang="en-US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quang</a:t>
              </a:r>
              <a:r>
                <a:rPr lang="en-US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điện</a:t>
              </a:r>
              <a:r>
                <a:rPr lang="en-US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(3) </a:t>
              </a:r>
              <a:r>
                <a:rPr lang="en-US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hồ</a:t>
              </a:r>
              <a:r>
                <a:rPr lang="en-US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US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lang="en-US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đo</a:t>
              </a:r>
              <a:r>
                <a:rPr lang="en-US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43D5EA5-BD54-4A62-AC7B-0DA18BA0C084}"/>
                </a:ext>
              </a:extLst>
            </p:cNvPr>
            <p:cNvSpPr/>
            <p:nvPr/>
          </p:nvSpPr>
          <p:spPr>
            <a:xfrm>
              <a:off x="1123611" y="3861985"/>
              <a:ext cx="770409" cy="1107747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50000"/>
                <a:hueOff val="4150791"/>
                <a:satOff val="-15273"/>
                <a:lumOff val="-1139"/>
                <a:alphaOff val="0"/>
              </a:schemeClr>
            </a:fillRef>
            <a:effectRef idx="0">
              <a:schemeClr val="accent3">
                <a:tint val="50000"/>
                <a:hueOff val="4150791"/>
                <a:satOff val="-15273"/>
                <a:lumOff val="-1139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86977B0-EF4A-4A0A-A8C6-C057C2D76B64}"/>
                </a:ext>
              </a:extLst>
            </p:cNvPr>
            <p:cNvSpPr/>
            <p:nvPr/>
          </p:nvSpPr>
          <p:spPr>
            <a:xfrm>
              <a:off x="7115957" y="3911442"/>
              <a:ext cx="3065280" cy="1100584"/>
            </a:xfrm>
            <a:custGeom>
              <a:avLst/>
              <a:gdLst>
                <a:gd name="connsiteX0" fmla="*/ 0 w 3521869"/>
                <a:gd name="connsiteY0" fmla="*/ 0 h 1100584"/>
                <a:gd name="connsiteX1" fmla="*/ 3521869 w 3521869"/>
                <a:gd name="connsiteY1" fmla="*/ 0 h 1100584"/>
                <a:gd name="connsiteX2" fmla="*/ 3521869 w 3521869"/>
                <a:gd name="connsiteY2" fmla="*/ 1100584 h 1100584"/>
                <a:gd name="connsiteX3" fmla="*/ 0 w 3521869"/>
                <a:gd name="connsiteY3" fmla="*/ 1100584 h 1100584"/>
                <a:gd name="connsiteX4" fmla="*/ 0 w 3521869"/>
                <a:gd name="connsiteY4" fmla="*/ 0 h 1100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21869" h="1100584">
                  <a:moveTo>
                    <a:pt x="0" y="0"/>
                  </a:moveTo>
                  <a:lnTo>
                    <a:pt x="3521869" y="0"/>
                  </a:lnTo>
                  <a:lnTo>
                    <a:pt x="3521869" y="1100584"/>
                  </a:lnTo>
                  <a:lnTo>
                    <a:pt x="0" y="110058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45462" tIns="57150" rIns="57150" bIns="57150" numCol="1" spcCol="1270" anchor="ctr" anchorCtr="0">
              <a:noAutofit/>
            </a:bodyPr>
            <a:lstStyle/>
            <a:p>
              <a:pPr marL="0" lvl="0" indent="0" algn="just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viên</a:t>
              </a:r>
              <a:r>
                <a:rPr lang="en-US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bi </a:t>
              </a:r>
              <a:r>
                <a:rPr lang="en-US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qua </a:t>
              </a:r>
              <a:r>
                <a:rPr lang="en-US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cổng</a:t>
              </a:r>
              <a:r>
                <a:rPr lang="en-US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quang</a:t>
              </a:r>
              <a:r>
                <a:rPr lang="en-US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điện</a:t>
              </a:r>
              <a:r>
                <a:rPr lang="en-US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(4) </a:t>
              </a:r>
              <a:r>
                <a:rPr lang="en-US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hồ</a:t>
              </a:r>
              <a:r>
                <a:rPr lang="en-US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ngừng</a:t>
              </a:r>
              <a:r>
                <a:rPr lang="en-US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đo</a:t>
              </a:r>
              <a:r>
                <a:rPr lang="en-US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D8F24E3-3EB3-4FA8-9F6C-2022BF313457}"/>
                </a:ext>
              </a:extLst>
            </p:cNvPr>
            <p:cNvSpPr/>
            <p:nvPr/>
          </p:nvSpPr>
          <p:spPr>
            <a:xfrm>
              <a:off x="6825742" y="3892685"/>
              <a:ext cx="770409" cy="1155613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50000"/>
                <a:hueOff val="6226187"/>
                <a:satOff val="-22910"/>
                <a:lumOff val="-1709"/>
                <a:alphaOff val="0"/>
              </a:schemeClr>
            </a:fillRef>
            <a:effectRef idx="0">
              <a:schemeClr val="accent3">
                <a:tint val="50000"/>
                <a:hueOff val="6226187"/>
                <a:satOff val="-22910"/>
                <a:lumOff val="-1709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99C88F7-53AD-4E28-9357-9F2520B19FE2}"/>
                </a:ext>
              </a:extLst>
            </p:cNvPr>
            <p:cNvSpPr/>
            <p:nvPr/>
          </p:nvSpPr>
          <p:spPr>
            <a:xfrm>
              <a:off x="3430072" y="5164456"/>
              <a:ext cx="5410678" cy="1100584"/>
            </a:xfrm>
            <a:custGeom>
              <a:avLst/>
              <a:gdLst>
                <a:gd name="connsiteX0" fmla="*/ 0 w 3521869"/>
                <a:gd name="connsiteY0" fmla="*/ 0 h 1100584"/>
                <a:gd name="connsiteX1" fmla="*/ 3521869 w 3521869"/>
                <a:gd name="connsiteY1" fmla="*/ 0 h 1100584"/>
                <a:gd name="connsiteX2" fmla="*/ 3521869 w 3521869"/>
                <a:gd name="connsiteY2" fmla="*/ 1100584 h 1100584"/>
                <a:gd name="connsiteX3" fmla="*/ 0 w 3521869"/>
                <a:gd name="connsiteY3" fmla="*/ 1100584 h 1100584"/>
                <a:gd name="connsiteX4" fmla="*/ 0 w 3521869"/>
                <a:gd name="connsiteY4" fmla="*/ 0 h 1100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21869" h="1100584">
                  <a:moveTo>
                    <a:pt x="0" y="0"/>
                  </a:moveTo>
                  <a:lnTo>
                    <a:pt x="3521869" y="0"/>
                  </a:lnTo>
                  <a:lnTo>
                    <a:pt x="3521869" y="1100584"/>
                  </a:lnTo>
                  <a:lnTo>
                    <a:pt x="0" y="110058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45462" tIns="57150" rIns="57150" bIns="57150" numCol="1" spcCol="1270" anchor="ctr" anchorCtr="0">
              <a:noAutofit/>
            </a:bodyPr>
            <a:lstStyle/>
            <a:p>
              <a:pPr marL="0" lvl="0" indent="0" algn="just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viên</a:t>
              </a:r>
              <a:r>
                <a:rPr lang="en-US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bi </a:t>
              </a:r>
              <a:r>
                <a:rPr lang="en-US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cổng</a:t>
              </a:r>
              <a:r>
                <a:rPr lang="en-US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quang</a:t>
              </a:r>
              <a:r>
                <a:rPr lang="en-US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điện</a:t>
              </a:r>
              <a:r>
                <a:rPr lang="en-US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(3) </a:t>
              </a:r>
              <a:r>
                <a:rPr lang="en-US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cổng</a:t>
              </a:r>
              <a:r>
                <a:rPr lang="en-US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quang</a:t>
              </a:r>
              <a:r>
                <a:rPr lang="en-US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điện</a:t>
              </a:r>
              <a:r>
                <a:rPr lang="en-US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(4) ở ô </a:t>
              </a:r>
              <a:r>
                <a:rPr lang="en-US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hiển</a:t>
              </a:r>
              <a:r>
                <a:rPr lang="en-US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</a:t>
              </a:r>
              <a:r>
                <a:rPr lang="en-US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hồ</a:t>
              </a:r>
              <a:r>
                <a:rPr lang="en-US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đo</a:t>
              </a:r>
              <a:r>
                <a:rPr lang="en-US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AC82A27-C7AC-4AA4-AAAC-8A6CC9A83652}"/>
                </a:ext>
              </a:extLst>
            </p:cNvPr>
            <p:cNvSpPr/>
            <p:nvPr/>
          </p:nvSpPr>
          <p:spPr>
            <a:xfrm>
              <a:off x="3196824" y="5151229"/>
              <a:ext cx="770409" cy="1155613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50000"/>
                <a:hueOff val="8301582"/>
                <a:satOff val="-30547"/>
                <a:lumOff val="-2278"/>
                <a:alphaOff val="0"/>
              </a:schemeClr>
            </a:fillRef>
            <a:effectRef idx="0">
              <a:schemeClr val="accent3">
                <a:tint val="50000"/>
                <a:hueOff val="8301582"/>
                <a:satOff val="-30547"/>
                <a:lumOff val="-2278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5381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092486" y="4339837"/>
            <a:ext cx="5327" cy="120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9395"/>
              </a:lnSpc>
            </a:pPr>
            <a:endParaRPr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4455997" y="4325547"/>
            <a:ext cx="2963150" cy="2539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9920"/>
              </a:lnSpc>
            </a:pPr>
            <a:r>
              <a:rPr lang="en-US" sz="7085" dirty="0">
                <a:solidFill>
                  <a:srgbClr val="FEFDEF"/>
                </a:solidFill>
                <a:latin typeface="DejaVu Serif Bold Italics"/>
              </a:rPr>
              <a:t>TỐC KẾ</a:t>
            </a:r>
          </a:p>
        </p:txBody>
      </p:sp>
    </p:spTree>
    <p:extLst>
      <p:ext uri="{BB962C8B-B14F-4D97-AF65-F5344CB8AC3E}">
        <p14:creationId xmlns:p14="http://schemas.microsoft.com/office/powerpoint/2010/main" val="39956961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8">
            <a:extLst>
              <a:ext uri="{FF2B5EF4-FFF2-40B4-BE49-F238E27FC236}">
                <a16:creationId xmlns:a16="http://schemas.microsoft.com/office/drawing/2014/main" id="{771C3627-A9EE-4F23-A674-A888762DCF3B}"/>
              </a:ext>
            </a:extLst>
          </p:cNvPr>
          <p:cNvSpPr txBox="1"/>
          <p:nvPr/>
        </p:nvSpPr>
        <p:spPr>
          <a:xfrm>
            <a:off x="1313338" y="353293"/>
            <a:ext cx="3830166" cy="584775"/>
          </a:xfrm>
          <a:prstGeom prst="rect">
            <a:avLst/>
          </a:prstGeom>
          <a:solidFill>
            <a:srgbClr val="FFD302"/>
          </a:solidFill>
        </p:spPr>
        <p:txBody>
          <a:bodyPr wrap="square">
            <a:spAutoFit/>
          </a:bodyPr>
          <a:lstStyle/>
          <a:p>
            <a:pPr defTabSz="457200"/>
            <a:r>
              <a:rPr lang="en-US" altLang="zh-CN" sz="3200" b="1" dirty="0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  </a:t>
            </a:r>
            <a:r>
              <a:rPr lang="nl-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Thiết bị bắn tốc độ</a:t>
            </a:r>
            <a:endParaRPr lang="zh-CN" altLang="en-US" sz="4000" b="1" dirty="0">
              <a:latin typeface="Times New Roman" panose="02020603050405020304" pitchFamily="18" charset="0"/>
              <a:ea typeface="汉仪夏日体W" panose="00020600040101010101" pitchFamily="18" charset="-122"/>
              <a:cs typeface="Times New Roman" panose="02020603050405020304" pitchFamily="18" charset="0"/>
            </a:endParaRPr>
          </a:p>
        </p:txBody>
      </p:sp>
      <p:grpSp>
        <p:nvGrpSpPr>
          <p:cNvPr id="2" name="Nhóm 9">
            <a:extLst>
              <a:ext uri="{FF2B5EF4-FFF2-40B4-BE49-F238E27FC236}">
                <a16:creationId xmlns:a16="http://schemas.microsoft.com/office/drawing/2014/main" id="{F0100E67-5CEE-4751-B574-7357F518ACE2}"/>
              </a:ext>
            </a:extLst>
          </p:cNvPr>
          <p:cNvGrpSpPr/>
          <p:nvPr/>
        </p:nvGrpSpPr>
        <p:grpSpPr>
          <a:xfrm>
            <a:off x="638383" y="134012"/>
            <a:ext cx="821027" cy="981839"/>
            <a:chOff x="1362039" y="1224747"/>
            <a:chExt cx="911476" cy="780795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1981DB6-BE3B-401A-BFF1-20BC437AC313}"/>
                </a:ext>
              </a:extLst>
            </p:cNvPr>
            <p:cNvSpPr/>
            <p:nvPr/>
          </p:nvSpPr>
          <p:spPr>
            <a:xfrm>
              <a:off x="1415144" y="1224747"/>
              <a:ext cx="780795" cy="780795"/>
            </a:xfrm>
            <a:prstGeom prst="ellipse">
              <a:avLst/>
            </a:prstGeom>
            <a:solidFill>
              <a:srgbClr val="FFD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chemeClr val="tx1"/>
                </a:solidFill>
              </a:endParaRPr>
            </a:p>
          </p:txBody>
        </p:sp>
        <p:sp>
          <p:nvSpPr>
            <p:cNvPr id="6" name="Hộp Văn bản 6">
              <a:extLst>
                <a:ext uri="{FF2B5EF4-FFF2-40B4-BE49-F238E27FC236}">
                  <a16:creationId xmlns:a16="http://schemas.microsoft.com/office/drawing/2014/main" id="{4925D34C-C0F2-400E-AA10-46C364737F13}"/>
                </a:ext>
              </a:extLst>
            </p:cNvPr>
            <p:cNvSpPr txBox="1"/>
            <p:nvPr/>
          </p:nvSpPr>
          <p:spPr>
            <a:xfrm>
              <a:off x="1362039" y="1414506"/>
              <a:ext cx="911476" cy="4924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32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III</a:t>
              </a:r>
            </a:p>
          </p:txBody>
        </p:sp>
      </p:grpSp>
      <p:grpSp>
        <p:nvGrpSpPr>
          <p:cNvPr id="4" name="그룹 15">
            <a:extLst>
              <a:ext uri="{FF2B5EF4-FFF2-40B4-BE49-F238E27FC236}">
                <a16:creationId xmlns:a16="http://schemas.microsoft.com/office/drawing/2014/main" id="{B5E027C4-4B47-45D2-8EAD-05F9A009EEBD}"/>
              </a:ext>
            </a:extLst>
          </p:cNvPr>
          <p:cNvGrpSpPr/>
          <p:nvPr/>
        </p:nvGrpSpPr>
        <p:grpSpPr>
          <a:xfrm>
            <a:off x="8293101" y="117803"/>
            <a:ext cx="683608" cy="1091859"/>
            <a:chOff x="9318061" y="2225079"/>
            <a:chExt cx="885616" cy="994842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6D06E9B5-60DA-458F-A6F9-D72ADA0294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8061" y="2225079"/>
              <a:ext cx="885616" cy="994842"/>
            </a:xfrm>
            <a:prstGeom prst="rect">
              <a:avLst/>
            </a:prstGeom>
          </p:spPr>
        </p:pic>
        <p:sp>
          <p:nvSpPr>
            <p:cNvPr id="9" name="타원 12">
              <a:extLst>
                <a:ext uri="{FF2B5EF4-FFF2-40B4-BE49-F238E27FC236}">
                  <a16:creationId xmlns:a16="http://schemas.microsoft.com/office/drawing/2014/main" id="{C952BD8B-5961-4014-8EBE-14AABC5B6BC3}"/>
                </a:ext>
              </a:extLst>
            </p:cNvPr>
            <p:cNvSpPr/>
            <p:nvPr/>
          </p:nvSpPr>
          <p:spPr>
            <a:xfrm>
              <a:off x="9627174" y="2593741"/>
              <a:ext cx="161925" cy="16192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51399D4-7619-449C-8BFC-8B1145E10BF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85562" y="5957599"/>
            <a:ext cx="617274" cy="755970"/>
          </a:xfrm>
          <a:prstGeom prst="rect">
            <a:avLst/>
          </a:prstGeom>
        </p:spPr>
      </p:pic>
      <p:sp>
        <p:nvSpPr>
          <p:cNvPr id="13" name="Text Box 4">
            <a:extLst>
              <a:ext uri="{FF2B5EF4-FFF2-40B4-BE49-F238E27FC236}">
                <a16:creationId xmlns:a16="http://schemas.microsoft.com/office/drawing/2014/main" id="{78F17014-8BD3-46D3-94DE-D66B2B8600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491" y="983790"/>
            <a:ext cx="7532610" cy="169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alt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4" name="Diagram 33">
            <a:extLst>
              <a:ext uri="{FF2B5EF4-FFF2-40B4-BE49-F238E27FC236}">
                <a16:creationId xmlns:a16="http://schemas.microsoft.com/office/drawing/2014/main" id="{8DDB3850-E074-4795-BAA3-476D5A4757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6163231"/>
              </p:ext>
            </p:extLst>
          </p:nvPr>
        </p:nvGraphicFramePr>
        <p:xfrm>
          <a:off x="1057542" y="2357550"/>
          <a:ext cx="7474163" cy="4233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298464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25CB43B9-7849-487D-BF2F-E5755CCDF88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73069" y="1235067"/>
            <a:ext cx="3966131" cy="23330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07E2DD-19CC-47F6-B70C-20FF3F577F4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9250" y="1578234"/>
            <a:ext cx="2699351" cy="1917382"/>
          </a:xfrm>
          <a:prstGeom prst="rect">
            <a:avLst/>
          </a:prstGeom>
        </p:spPr>
      </p:pic>
      <p:sp>
        <p:nvSpPr>
          <p:cNvPr id="4" name="Hộp Văn bản 8">
            <a:extLst>
              <a:ext uri="{FF2B5EF4-FFF2-40B4-BE49-F238E27FC236}">
                <a16:creationId xmlns:a16="http://schemas.microsoft.com/office/drawing/2014/main" id="{C94AFFE3-272D-4F02-973A-32DD5E2C9003}"/>
              </a:ext>
            </a:extLst>
          </p:cNvPr>
          <p:cNvSpPr txBox="1"/>
          <p:nvPr/>
        </p:nvSpPr>
        <p:spPr>
          <a:xfrm>
            <a:off x="1357290" y="334520"/>
            <a:ext cx="3857652" cy="584775"/>
          </a:xfrm>
          <a:prstGeom prst="rect">
            <a:avLst/>
          </a:prstGeom>
          <a:solidFill>
            <a:srgbClr val="FFD302"/>
          </a:solidFill>
        </p:spPr>
        <p:txBody>
          <a:bodyPr wrap="square">
            <a:spAutoFit/>
          </a:bodyPr>
          <a:lstStyle/>
          <a:p>
            <a:pPr defTabSz="457200"/>
            <a:r>
              <a:rPr lang="en-US" altLang="zh-CN" sz="3200" b="1" dirty="0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  </a:t>
            </a:r>
            <a:r>
              <a:rPr lang="nl-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Thiết bị bắn tốc độ</a:t>
            </a:r>
            <a:endParaRPr lang="zh-CN" altLang="en-US" sz="4000" b="1" dirty="0">
              <a:latin typeface="Times New Roman" panose="02020603050405020304" pitchFamily="18" charset="0"/>
              <a:ea typeface="汉仪夏日体W" panose="00020600040101010101" pitchFamily="18" charset="-122"/>
              <a:cs typeface="Times New Roman" panose="02020603050405020304" pitchFamily="18" charset="0"/>
            </a:endParaRPr>
          </a:p>
        </p:txBody>
      </p:sp>
      <p:grpSp>
        <p:nvGrpSpPr>
          <p:cNvPr id="2" name="Nhóm 9">
            <a:extLst>
              <a:ext uri="{FF2B5EF4-FFF2-40B4-BE49-F238E27FC236}">
                <a16:creationId xmlns:a16="http://schemas.microsoft.com/office/drawing/2014/main" id="{7BC83413-59A7-4115-8A71-43284E8CA7C5}"/>
              </a:ext>
            </a:extLst>
          </p:cNvPr>
          <p:cNvGrpSpPr/>
          <p:nvPr/>
        </p:nvGrpSpPr>
        <p:grpSpPr>
          <a:xfrm>
            <a:off x="708723" y="119944"/>
            <a:ext cx="821027" cy="981839"/>
            <a:chOff x="1362039" y="1224747"/>
            <a:chExt cx="911476" cy="780795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CDA4DDD-431D-4CA4-957F-CB7ACD4EE7BD}"/>
                </a:ext>
              </a:extLst>
            </p:cNvPr>
            <p:cNvSpPr/>
            <p:nvPr/>
          </p:nvSpPr>
          <p:spPr>
            <a:xfrm>
              <a:off x="1415144" y="1224747"/>
              <a:ext cx="780795" cy="780795"/>
            </a:xfrm>
            <a:prstGeom prst="ellipse">
              <a:avLst/>
            </a:prstGeom>
            <a:solidFill>
              <a:srgbClr val="FFD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chemeClr val="tx1"/>
                </a:solidFill>
              </a:endParaRPr>
            </a:p>
          </p:txBody>
        </p: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BE6C42D7-A72F-4832-BAD8-9EC17381D1C7}"/>
                </a:ext>
              </a:extLst>
            </p:cNvPr>
            <p:cNvSpPr txBox="1"/>
            <p:nvPr/>
          </p:nvSpPr>
          <p:spPr>
            <a:xfrm>
              <a:off x="1362039" y="1425693"/>
              <a:ext cx="911476" cy="4924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32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III</a:t>
              </a:r>
            </a:p>
          </p:txBody>
        </p:sp>
      </p:grpSp>
      <p:grpSp>
        <p:nvGrpSpPr>
          <p:cNvPr id="5" name="그룹 15">
            <a:extLst>
              <a:ext uri="{FF2B5EF4-FFF2-40B4-BE49-F238E27FC236}">
                <a16:creationId xmlns:a16="http://schemas.microsoft.com/office/drawing/2014/main" id="{0FE77579-1DE9-4727-B4A3-2AC18E256919}"/>
              </a:ext>
            </a:extLst>
          </p:cNvPr>
          <p:cNvGrpSpPr/>
          <p:nvPr/>
        </p:nvGrpSpPr>
        <p:grpSpPr>
          <a:xfrm>
            <a:off x="8293101" y="117803"/>
            <a:ext cx="683608" cy="1091859"/>
            <a:chOff x="9318061" y="2225079"/>
            <a:chExt cx="885616" cy="994842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85330999-358F-4EF8-936A-0E515CCC9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8061" y="2225079"/>
              <a:ext cx="885616" cy="994842"/>
            </a:xfrm>
            <a:prstGeom prst="rect">
              <a:avLst/>
            </a:prstGeom>
          </p:spPr>
        </p:pic>
        <p:sp>
          <p:nvSpPr>
            <p:cNvPr id="10" name="타원 12">
              <a:extLst>
                <a:ext uri="{FF2B5EF4-FFF2-40B4-BE49-F238E27FC236}">
                  <a16:creationId xmlns:a16="http://schemas.microsoft.com/office/drawing/2014/main" id="{9146C8B4-9A79-460B-92B2-BCB9CF6F8FAB}"/>
                </a:ext>
              </a:extLst>
            </p:cNvPr>
            <p:cNvSpPr/>
            <p:nvPr/>
          </p:nvSpPr>
          <p:spPr>
            <a:xfrm>
              <a:off x="9627174" y="2593741"/>
              <a:ext cx="161925" cy="16192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B19E1CE-98E3-44BD-8C42-94FFECFBF55C}"/>
              </a:ext>
            </a:extLst>
          </p:cNvPr>
          <p:cNvSpPr/>
          <p:nvPr/>
        </p:nvSpPr>
        <p:spPr>
          <a:xfrm>
            <a:off x="1507707" y="950850"/>
            <a:ext cx="2458552" cy="52322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F18F0CE-6E12-451D-B7D1-D72B1FE997BF}"/>
              </a:ext>
            </a:extLst>
          </p:cNvPr>
          <p:cNvSpPr/>
          <p:nvPr/>
        </p:nvSpPr>
        <p:spPr>
          <a:xfrm>
            <a:off x="5213704" y="826307"/>
            <a:ext cx="3859246" cy="52322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ACF0CC4-29E3-40B9-91C6-E554119CA801}"/>
              </a:ext>
            </a:extLst>
          </p:cNvPr>
          <p:cNvSpPr/>
          <p:nvPr/>
        </p:nvSpPr>
        <p:spPr>
          <a:xfrm>
            <a:off x="1119237" y="3511813"/>
            <a:ext cx="7629425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C92AB5F-71C1-4AB7-B7C1-D825B1DB0F0C}"/>
              </a:ext>
            </a:extLst>
          </p:cNvPr>
          <p:cNvSpPr/>
          <p:nvPr/>
        </p:nvSpPr>
        <p:spPr>
          <a:xfrm>
            <a:off x="1313338" y="3954854"/>
            <a:ext cx="7435324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Camera ghi biển số của ô tô và thời gian chạy qua mốc 1 và mốc 2.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E76DB2D-247B-4B25-ADD1-D81AC9EB3388}"/>
              </a:ext>
            </a:extLst>
          </p:cNvPr>
          <p:cNvSpPr/>
          <p:nvPr/>
        </p:nvSpPr>
        <p:spPr>
          <a:xfrm>
            <a:off x="1313338" y="4838822"/>
            <a:ext cx="7629425" cy="1646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ô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so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vượt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tốc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hạn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camera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chụp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tốc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gửi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trạm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kiểm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soát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xử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3629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355600" y="171371"/>
            <a:ext cx="8623301" cy="6463322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498600" y="406401"/>
            <a:ext cx="7480301" cy="6228293"/>
            <a:chOff x="0" y="0"/>
            <a:chExt cx="20190051" cy="13381817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311700"/>
              <a:ext cx="19837815" cy="13070117"/>
              <a:chOff x="0" y="0"/>
              <a:chExt cx="10805670" cy="711930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2F3A62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372366" y="0"/>
              <a:ext cx="19817685" cy="12979202"/>
              <a:chOff x="0" y="0"/>
              <a:chExt cx="10821129" cy="708708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4213" y="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</p:sp>
        </p:grp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60612" y="506193"/>
            <a:ext cx="2013300" cy="253526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8762934">
            <a:off x="988950" y="5867677"/>
            <a:ext cx="880659" cy="38428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20983">
            <a:off x="1334244" y="4439377"/>
            <a:ext cx="672963" cy="1543959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284014" y="1347723"/>
            <a:ext cx="1766495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4200"/>
              </a:lnSpc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148759" y="307776"/>
            <a:ext cx="6500351" cy="3016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Camera của thiết bị bắn tốc độ ở hình 9.4 ghi và tính được thời gian ô tô chạy từ vạch mốc số 1 sang vạch mốc 2 cách nhau 5m là 0,35s.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Hỏi tốc độ của ô tô bằng bao nhiêu?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Nếu tốc độ giới hạn của cung đường là 60km/h thì ô tô này có vượt quá tốc độ giới hạn không?</a:t>
            </a:r>
            <a:endParaRPr lang="en-US" sz="4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E604E7C-D1FD-4089-ABCD-7CA13508F685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568157" y="4718576"/>
            <a:ext cx="1090613" cy="7270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3B7DB96-F8EB-447F-BE2B-CC39BA281AEF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2298993">
            <a:off x="2549932" y="3167749"/>
            <a:ext cx="523601" cy="69503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699A84B-3F30-42D7-8A67-283A46C5DD8D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446214" y="4730217"/>
            <a:ext cx="1090613" cy="727076"/>
          </a:xfrm>
          <a:prstGeom prst="rect">
            <a:avLst/>
          </a:prstGeom>
        </p:spPr>
      </p:pic>
      <p:sp>
        <p:nvSpPr>
          <p:cNvPr id="19" name="Minus Sign 18">
            <a:extLst>
              <a:ext uri="{FF2B5EF4-FFF2-40B4-BE49-F238E27FC236}">
                <a16:creationId xmlns:a16="http://schemas.microsoft.com/office/drawing/2014/main" id="{87F6F8C1-DEBF-4AE3-B79F-A01CD180E0BC}"/>
              </a:ext>
            </a:extLst>
          </p:cNvPr>
          <p:cNvSpPr/>
          <p:nvPr/>
        </p:nvSpPr>
        <p:spPr>
          <a:xfrm>
            <a:off x="1193801" y="5304893"/>
            <a:ext cx="8496300" cy="304800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Minus Sign 19">
            <a:extLst>
              <a:ext uri="{FF2B5EF4-FFF2-40B4-BE49-F238E27FC236}">
                <a16:creationId xmlns:a16="http://schemas.microsoft.com/office/drawing/2014/main" id="{6D8ED64C-9DF8-4864-8F59-FD789D53482E}"/>
              </a:ext>
            </a:extLst>
          </p:cNvPr>
          <p:cNvSpPr/>
          <p:nvPr/>
        </p:nvSpPr>
        <p:spPr>
          <a:xfrm flipH="1">
            <a:off x="2640990" y="982135"/>
            <a:ext cx="80675" cy="7179729"/>
          </a:xfrm>
          <a:prstGeom prst="mathMinus">
            <a:avLst/>
          </a:prstGeom>
          <a:solidFill>
            <a:srgbClr val="FFFF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A02A474-BF14-4F17-8303-7CFDA1A7A125}"/>
              </a:ext>
            </a:extLst>
          </p:cNvPr>
          <p:cNvCxnSpPr/>
          <p:nvPr/>
        </p:nvCxnSpPr>
        <p:spPr>
          <a:xfrm>
            <a:off x="4508499" y="5445653"/>
            <a:ext cx="0" cy="819677"/>
          </a:xfrm>
          <a:prstGeom prst="line">
            <a:avLst/>
          </a:prstGeom>
          <a:ln w="57150">
            <a:prstDash val="sysDot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542B7F2-B3E6-4A91-A031-7EA94D1DF82F}"/>
              </a:ext>
            </a:extLst>
          </p:cNvPr>
          <p:cNvCxnSpPr/>
          <p:nvPr/>
        </p:nvCxnSpPr>
        <p:spPr>
          <a:xfrm>
            <a:off x="7645399" y="5391414"/>
            <a:ext cx="0" cy="819677"/>
          </a:xfrm>
          <a:prstGeom prst="line">
            <a:avLst/>
          </a:prstGeom>
          <a:ln w="57150">
            <a:prstDash val="sysDot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C5AD21A-FFE9-453D-AF5E-652F5FF1E98D}"/>
              </a:ext>
            </a:extLst>
          </p:cNvPr>
          <p:cNvCxnSpPr/>
          <p:nvPr/>
        </p:nvCxnSpPr>
        <p:spPr>
          <a:xfrm>
            <a:off x="4524127" y="5855490"/>
            <a:ext cx="3121943" cy="0"/>
          </a:xfrm>
          <a:prstGeom prst="straightConnector1">
            <a:avLst/>
          </a:prstGeom>
          <a:ln w="57150">
            <a:solidFill>
              <a:srgbClr val="FF000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B1FD0FB-079D-4BF0-AB4F-71145164A1ED}"/>
              </a:ext>
            </a:extLst>
          </p:cNvPr>
          <p:cNvCxnSpPr/>
          <p:nvPr/>
        </p:nvCxnSpPr>
        <p:spPr>
          <a:xfrm flipH="1">
            <a:off x="3606801" y="5474227"/>
            <a:ext cx="901699" cy="39819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C34D8B2-0016-41A5-934E-C4E1729F4346}"/>
              </a:ext>
            </a:extLst>
          </p:cNvPr>
          <p:cNvCxnSpPr>
            <a:cxnSpLocks/>
          </p:cNvCxnSpPr>
          <p:nvPr/>
        </p:nvCxnSpPr>
        <p:spPr>
          <a:xfrm>
            <a:off x="7658771" y="5457293"/>
            <a:ext cx="498826" cy="52834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41E9687A-CA49-4824-8522-71A1D1DFE639}"/>
              </a:ext>
            </a:extLst>
          </p:cNvPr>
          <p:cNvSpPr txBox="1"/>
          <p:nvPr/>
        </p:nvSpPr>
        <p:spPr>
          <a:xfrm>
            <a:off x="2465502" y="5938409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Vạch mốc 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AB42393-6BF1-4C5B-830E-5A989E493CC6}"/>
              </a:ext>
            </a:extLst>
          </p:cNvPr>
          <p:cNvSpPr txBox="1"/>
          <p:nvPr/>
        </p:nvSpPr>
        <p:spPr>
          <a:xfrm>
            <a:off x="7393319" y="6073561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Vạch mốc 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35AFF89-42A8-455B-9FB4-0FC00C2B9F9A}"/>
              </a:ext>
            </a:extLst>
          </p:cNvPr>
          <p:cNvSpPr txBox="1"/>
          <p:nvPr/>
        </p:nvSpPr>
        <p:spPr>
          <a:xfrm>
            <a:off x="6000201" y="5609693"/>
            <a:ext cx="38504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15579555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601032" y="355327"/>
            <a:ext cx="8359510" cy="6265606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95536" y="793937"/>
            <a:ext cx="8565007" cy="5443375"/>
            <a:chOff x="0" y="0"/>
            <a:chExt cx="20190051" cy="13381817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311700"/>
              <a:ext cx="19837815" cy="13070117"/>
              <a:chOff x="0" y="0"/>
              <a:chExt cx="10805670" cy="711930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2F3A62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372366" y="0"/>
              <a:ext cx="19817685" cy="12979202"/>
              <a:chOff x="0" y="0"/>
              <a:chExt cx="10821129" cy="708708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4213" y="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</p:sp>
        </p:grp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22312" y="-158405"/>
            <a:ext cx="2540847" cy="137797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8762934">
            <a:off x="1148413" y="5321330"/>
            <a:ext cx="880659" cy="38428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735300" y="5115424"/>
            <a:ext cx="1152874" cy="735918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27881" y="250242"/>
            <a:ext cx="1933431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2962"/>
              </a:lnSpc>
            </a:pPr>
            <a:r>
              <a:rPr lang="en-US" sz="3291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1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508061" y="559298"/>
            <a:ext cx="744824" cy="528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4480"/>
              </a:lnSpc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p:grpSp>
        <p:nvGrpSpPr>
          <p:cNvPr id="17" name="Group 10">
            <a:extLst>
              <a:ext uri="{FF2B5EF4-FFF2-40B4-BE49-F238E27FC236}">
                <a16:creationId xmlns:a16="http://schemas.microsoft.com/office/drawing/2014/main" id="{4429B8B6-34BB-47F2-A04A-43FC4A2FDBE4}"/>
              </a:ext>
            </a:extLst>
          </p:cNvPr>
          <p:cNvGrpSpPr/>
          <p:nvPr/>
        </p:nvGrpSpPr>
        <p:grpSpPr>
          <a:xfrm rot="781159">
            <a:off x="732155" y="1356695"/>
            <a:ext cx="1352019" cy="647010"/>
            <a:chOff x="-1895321" y="1299275"/>
            <a:chExt cx="4807176" cy="1725357"/>
          </a:xfrm>
        </p:grpSpPr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97CA5B8F-7D39-43BA-AC39-593837A3A313}"/>
                </a:ext>
              </a:extLst>
            </p:cNvPr>
            <p:cNvSpPr/>
            <p:nvPr/>
          </p:nvSpPr>
          <p:spPr>
            <a:xfrm rot="21095030">
              <a:off x="-1895321" y="1299275"/>
              <a:ext cx="4807176" cy="1725357"/>
            </a:xfrm>
            <a:custGeom>
              <a:avLst/>
              <a:gdLst/>
              <a:ahLst/>
              <a:cxnLst/>
              <a:rect l="l" t="t" r="r" b="b"/>
              <a:pathLst>
                <a:path w="16139848" h="5792802">
                  <a:moveTo>
                    <a:pt x="0" y="0"/>
                  </a:moveTo>
                  <a:lnTo>
                    <a:pt x="16139848" y="0"/>
                  </a:lnTo>
                  <a:lnTo>
                    <a:pt x="16139848" y="5792802"/>
                  </a:lnTo>
                  <a:lnTo>
                    <a:pt x="0" y="57928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C4CC"/>
            </a:solidFill>
          </p:spPr>
        </p:sp>
        <p:sp>
          <p:nvSpPr>
            <p:cNvPr id="30" name="TextBox 14">
              <a:extLst>
                <a:ext uri="{FF2B5EF4-FFF2-40B4-BE49-F238E27FC236}">
                  <a16:creationId xmlns:a16="http://schemas.microsoft.com/office/drawing/2014/main" id="{3CE6BA78-884B-4D93-89C2-273BF137354D}"/>
                </a:ext>
              </a:extLst>
            </p:cNvPr>
            <p:cNvSpPr txBox="1"/>
            <p:nvPr/>
          </p:nvSpPr>
          <p:spPr>
            <a:xfrm rot="21095030">
              <a:off x="-1385063" y="1533902"/>
              <a:ext cx="4196559" cy="12994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797"/>
                </a:lnSpc>
                <a:spcBef>
                  <a:spcPct val="0"/>
                </a:spcBef>
              </a:pP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Tóm tắt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EB95C6-B5D9-42B9-A6AB-12F11FAFF7AB}"/>
              </a:ext>
            </a:extLst>
          </p:cNvPr>
          <p:cNvSpPr/>
          <p:nvPr/>
        </p:nvSpPr>
        <p:spPr>
          <a:xfrm rot="21185687">
            <a:off x="932039" y="2155826"/>
            <a:ext cx="2002939" cy="233416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 = 5 m</a:t>
            </a:r>
          </a:p>
          <a:p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 = 0,35s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v = ?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Có vượt quá tốc   độ 60 km/h không?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30F3D1C-CAEC-4841-8D4C-FFB06CB6D3E7}"/>
              </a:ext>
            </a:extLst>
          </p:cNvPr>
          <p:cNvSpPr/>
          <p:nvPr/>
        </p:nvSpPr>
        <p:spPr>
          <a:xfrm>
            <a:off x="3558939" y="3512704"/>
            <a:ext cx="5252177" cy="1475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 thấy v = 51,444 km/h &lt; 60 km/h nên ô tô 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vượt quá tốc độ giới hạn của cung đường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362EBA9-633E-46A5-916C-DA5E00FE3B33}"/>
              </a:ext>
            </a:extLst>
          </p:cNvPr>
          <p:cNvSpPr/>
          <p:nvPr/>
        </p:nvSpPr>
        <p:spPr>
          <a:xfrm>
            <a:off x="3027960" y="1095833"/>
            <a:ext cx="4572000" cy="55335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D85A19C4-D97B-406C-B1D1-3C5B6201591A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431938" y="1799760"/>
            <a:ext cx="816309" cy="8243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3D1E0015-76C8-41E3-A645-78A1861E794A}"/>
                  </a:ext>
                </a:extLst>
              </p:cNvPr>
              <p:cNvSpPr/>
              <p:nvPr/>
            </p:nvSpPr>
            <p:spPr>
              <a:xfrm>
                <a:off x="5190526" y="1922846"/>
                <a:ext cx="2254527" cy="5305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>
                  <a:lnSpc>
                    <a:spcPct val="107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pt-BR" sz="2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≈</m:t>
                    </m:r>
                    <m:r>
                      <a:rPr lang="pt-BR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14,29 </m:t>
                    </m:r>
                  </m:oMath>
                </a14:m>
                <a:r>
                  <a:rPr lang="pt-BR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(m/s)</a:t>
                </a:r>
                <a:endPara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3D1E0015-76C8-41E3-A645-78A1861E79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0526" y="1922846"/>
                <a:ext cx="2254527" cy="530594"/>
              </a:xfrm>
              <a:prstGeom prst="rect">
                <a:avLst/>
              </a:prstGeom>
              <a:blipFill>
                <a:blip r:embed="rId14"/>
                <a:stretch>
                  <a:fillRect t="-11494" r="-4595" b="-2988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2D66B12F-65DE-4F33-A589-1401282C337E}"/>
              </a:ext>
            </a:extLst>
          </p:cNvPr>
          <p:cNvSpPr txBox="1"/>
          <p:nvPr/>
        </p:nvSpPr>
        <p:spPr>
          <a:xfrm>
            <a:off x="4396161" y="1714518"/>
            <a:ext cx="8756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0,35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EB94F76-BDE2-462F-B504-A388E80F66F5}"/>
              </a:ext>
            </a:extLst>
          </p:cNvPr>
          <p:cNvCxnSpPr>
            <a:cxnSpLocks/>
          </p:cNvCxnSpPr>
          <p:nvPr/>
        </p:nvCxnSpPr>
        <p:spPr>
          <a:xfrm>
            <a:off x="4508061" y="2191088"/>
            <a:ext cx="55611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435AD6DD-3F00-435F-828D-C36BAA3AD6CD}"/>
              </a:ext>
            </a:extLst>
          </p:cNvPr>
          <p:cNvSpPr txBox="1"/>
          <p:nvPr/>
        </p:nvSpPr>
        <p:spPr>
          <a:xfrm flipH="1">
            <a:off x="4221381" y="1919588"/>
            <a:ext cx="7860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=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94ED5476-7815-415E-9AD8-5E404776D043}"/>
              </a:ext>
            </a:extLst>
          </p:cNvPr>
          <p:cNvSpPr/>
          <p:nvPr/>
        </p:nvSpPr>
        <p:spPr>
          <a:xfrm>
            <a:off x="3306549" y="2960795"/>
            <a:ext cx="5645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endParaRPr lang="en-US" sz="2800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7028B00-54F3-4A4B-BE60-A2B597B54335}"/>
              </a:ext>
            </a:extLst>
          </p:cNvPr>
          <p:cNvSpPr/>
          <p:nvPr/>
        </p:nvSpPr>
        <p:spPr>
          <a:xfrm>
            <a:off x="3749042" y="2960226"/>
            <a:ext cx="4523995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Đổi: 14,29 m/s = 51,444 km/h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4EC3693-8A2C-48B8-8256-6CF9F1154564}"/>
              </a:ext>
            </a:extLst>
          </p:cNvPr>
          <p:cNvSpPr/>
          <p:nvPr/>
        </p:nvSpPr>
        <p:spPr>
          <a:xfrm>
            <a:off x="3426666" y="1114877"/>
            <a:ext cx="2863284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Tốc độ của ô tô là:</a:t>
            </a:r>
            <a:endParaRPr lang="en-US" sz="28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301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3" grpId="0"/>
      <p:bldP spid="34" grpId="0"/>
      <p:bldP spid="36" grpId="0" animBg="1"/>
      <p:bldP spid="37" grpId="0"/>
      <p:bldP spid="44" grpId="0"/>
      <p:bldP spid="45" grpId="0"/>
      <p:bldP spid="46" grpId="0"/>
      <p:bldP spid="4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58722" y="1060025"/>
            <a:ext cx="7726478" cy="5222242"/>
            <a:chOff x="0" y="0"/>
            <a:chExt cx="10821129" cy="5776630"/>
          </a:xfrm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10825342" cy="5776630"/>
            </a:xfrm>
            <a:custGeom>
              <a:avLst/>
              <a:gdLst/>
              <a:ahLst/>
              <a:cxnLst/>
              <a:rect l="l" t="t" r="r" b="b"/>
              <a:pathLst>
                <a:path w="10825342" h="5776630">
                  <a:moveTo>
                    <a:pt x="278431" y="16918"/>
                  </a:moveTo>
                  <a:cubicBezTo>
                    <a:pt x="278431" y="16918"/>
                    <a:pt x="604014" y="12258"/>
                    <a:pt x="1062834" y="12454"/>
                  </a:cubicBezTo>
                  <a:cubicBezTo>
                    <a:pt x="8817733" y="12671"/>
                    <a:pt x="10551274" y="0"/>
                    <a:pt x="10551274" y="0"/>
                  </a:cubicBezTo>
                  <a:cubicBezTo>
                    <a:pt x="10618737" y="0"/>
                    <a:pt x="10694674" y="0"/>
                    <a:pt x="10773448" y="85073"/>
                  </a:cubicBezTo>
                  <a:cubicBezTo>
                    <a:pt x="10816426" y="131488"/>
                    <a:pt x="10817494" y="240224"/>
                    <a:pt x="10817899" y="320281"/>
                  </a:cubicBezTo>
                  <a:cubicBezTo>
                    <a:pt x="10817899" y="320281"/>
                    <a:pt x="10816195" y="4157017"/>
                    <a:pt x="10816195" y="5014045"/>
                  </a:cubicBezTo>
                  <a:cubicBezTo>
                    <a:pt x="10816195" y="5228205"/>
                    <a:pt x="10825342" y="5527383"/>
                    <a:pt x="10825342" y="5527383"/>
                  </a:cubicBezTo>
                  <a:cubicBezTo>
                    <a:pt x="10825342" y="5656052"/>
                    <a:pt x="10821173" y="5776630"/>
                    <a:pt x="10568335" y="5768495"/>
                  </a:cubicBezTo>
                  <a:cubicBezTo>
                    <a:pt x="10568335" y="5768495"/>
                    <a:pt x="10191862" y="5748197"/>
                    <a:pt x="9095459" y="5755795"/>
                  </a:cubicBezTo>
                  <a:cubicBezTo>
                    <a:pt x="2547822" y="5763930"/>
                    <a:pt x="304023" y="5776630"/>
                    <a:pt x="304023" y="5776630"/>
                  </a:cubicBezTo>
                  <a:cubicBezTo>
                    <a:pt x="132548" y="5776630"/>
                    <a:pt x="4213" y="5675561"/>
                    <a:pt x="8532" y="5473013"/>
                  </a:cubicBezTo>
                  <a:cubicBezTo>
                    <a:pt x="8532" y="5473013"/>
                    <a:pt x="9630" y="4974472"/>
                    <a:pt x="4815" y="1481678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2090621" y="24758"/>
            <a:ext cx="5253685" cy="1905457"/>
            <a:chOff x="0" y="0"/>
            <a:chExt cx="3435356" cy="984087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990573"/>
            </a:xfrm>
            <a:custGeom>
              <a:avLst/>
              <a:gdLst/>
              <a:ahLst/>
              <a:cxnLst/>
              <a:rect l="l" t="t" r="r" b="b"/>
              <a:pathLst>
                <a:path w="3443102" h="990573">
                  <a:moveTo>
                    <a:pt x="2504203" y="979386"/>
                  </a:moveTo>
                  <a:cubicBezTo>
                    <a:pt x="2504203" y="979386"/>
                    <a:pt x="2084450" y="990573"/>
                    <a:pt x="1621865" y="987952"/>
                  </a:cubicBezTo>
                  <a:cubicBezTo>
                    <a:pt x="1584822" y="985789"/>
                    <a:pt x="1057073" y="977964"/>
                    <a:pt x="1057073" y="977964"/>
                  </a:cubicBezTo>
                  <a:cubicBezTo>
                    <a:pt x="812931" y="969130"/>
                    <a:pt x="565145" y="952149"/>
                    <a:pt x="398404" y="893972"/>
                  </a:cubicBezTo>
                  <a:cubicBezTo>
                    <a:pt x="120505" y="797010"/>
                    <a:pt x="0" y="619482"/>
                    <a:pt x="0" y="533205"/>
                  </a:cubicBezTo>
                  <a:lnTo>
                    <a:pt x="0" y="533205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33205"/>
                  </a:cubicBezTo>
                  <a:lnTo>
                    <a:pt x="3433962" y="533205"/>
                  </a:lnTo>
                  <a:cubicBezTo>
                    <a:pt x="3433962" y="737447"/>
                    <a:pt x="3150965" y="951545"/>
                    <a:pt x="2504203" y="979386"/>
                  </a:cubicBezTo>
                  <a:close/>
                </a:path>
              </a:pathLst>
            </a:custGeom>
            <a:solidFill>
              <a:srgbClr val="FDF5B6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442897" y="77175"/>
            <a:ext cx="2601208" cy="56054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42419">
            <a:off x="-35361" y="4286169"/>
            <a:ext cx="1734860" cy="18553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821878" y="4744253"/>
            <a:ext cx="932816" cy="1846019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2949015" y="77174"/>
            <a:ext cx="3588970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5110"/>
              </a:lnSpc>
            </a:pP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8C30536-CB75-42A9-90C7-3FA32BF52617}"/>
              </a:ext>
            </a:extLst>
          </p:cNvPr>
          <p:cNvSpPr/>
          <p:nvPr/>
        </p:nvSpPr>
        <p:spPr>
          <a:xfrm>
            <a:off x="1907704" y="2171905"/>
            <a:ext cx="5789743" cy="40882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 HỌC TẬP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……………………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Lớp: …………………………….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?1 Đo tốc độ chạy của mình bằng đồng hồ bấm giây?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?2 Tìm hiểu cách đo tốc độ bằng GPS?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?3 Tìm hiểu cách con người đo tốc độ bay của một thiên thạch?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C28FE1-5E19-4BE4-8C70-2578E0B42C6E}"/>
              </a:ext>
            </a:extLst>
          </p:cNvPr>
          <p:cNvSpPr/>
          <p:nvPr/>
        </p:nvSpPr>
        <p:spPr>
          <a:xfrm>
            <a:off x="2402203" y="678450"/>
            <a:ext cx="4682593" cy="1475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ỗi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HS tìm hiểu thông tin và vận dụng kiến thức đã học để hoàn thành PHT.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499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621553" y="0"/>
            <a:ext cx="40588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11105" y="0"/>
            <a:ext cx="40588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432002" y="0"/>
            <a:ext cx="833268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" y="0"/>
            <a:ext cx="40588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0674">
            <a:off x="599582" y="197164"/>
            <a:ext cx="1529451" cy="229077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720">
            <a:off x="1398252" y="3068792"/>
            <a:ext cx="555959" cy="83270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720">
            <a:off x="570800" y="4752059"/>
            <a:ext cx="295458" cy="44253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720">
            <a:off x="1500274" y="4263760"/>
            <a:ext cx="295458" cy="44253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720">
            <a:off x="231703" y="567917"/>
            <a:ext cx="295458" cy="44253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720">
            <a:off x="116596" y="6158895"/>
            <a:ext cx="272639" cy="40835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21" y="5551400"/>
            <a:ext cx="439424" cy="65815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30" y="2178681"/>
            <a:ext cx="746195" cy="1117633"/>
          </a:xfrm>
          <a:prstGeom prst="rect">
            <a:avLst/>
          </a:prstGeom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E8D23546-EF5E-428E-BEB2-B14CFD3A603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742069" y="982286"/>
            <a:ext cx="1543050" cy="2057400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9827380C-B38C-40FD-9B55-C69AF7575DB4}"/>
              </a:ext>
            </a:extLst>
          </p:cNvPr>
          <p:cNvSpPr txBox="1">
            <a:spLocks/>
          </p:cNvSpPr>
          <p:nvPr/>
        </p:nvSpPr>
        <p:spPr>
          <a:xfrm>
            <a:off x="2932828" y="546808"/>
            <a:ext cx="3943350" cy="106186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200">
              <a:defRPr/>
            </a:pPr>
            <a:r>
              <a:rPr lang="vi-VN" sz="4800" b="1" u="sng" dirty="0">
                <a:solidFill>
                  <a:schemeClr val="bg1"/>
                </a:solidFill>
                <a:latin typeface="Times New Roman" panose="02020603050405020304" pitchFamily="18" charset="0"/>
              </a:rPr>
              <a:t>GHI NHỚ:</a:t>
            </a:r>
          </a:p>
        </p:txBody>
      </p:sp>
      <p:graphicFrame>
        <p:nvGraphicFramePr>
          <p:cNvPr id="26" name="Content Placeholder 4">
            <a:extLst>
              <a:ext uri="{FF2B5EF4-FFF2-40B4-BE49-F238E27FC236}">
                <a16:creationId xmlns:a16="http://schemas.microsoft.com/office/drawing/2014/main" id="{09739541-9DE6-4F34-8E32-E1EF604F32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72660530"/>
              </p:ext>
            </p:extLst>
          </p:nvPr>
        </p:nvGraphicFramePr>
        <p:xfrm>
          <a:off x="115480" y="1581864"/>
          <a:ext cx="919079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pic>
        <p:nvPicPr>
          <p:cNvPr id="32" name="Hình ảnh 20">
            <a:extLst>
              <a:ext uri="{FF2B5EF4-FFF2-40B4-BE49-F238E27FC236}">
                <a16:creationId xmlns:a16="http://schemas.microsoft.com/office/drawing/2014/main" id="{BB7FAB83-9D40-47E1-8D36-0965646A7B5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3889" r="93611">
                        <a14:foregroundMark x1="3889" y1="50278" x2="9722" y2="50278"/>
                        <a14:foregroundMark x1="89722" y1="34444" x2="90556" y2="33056"/>
                        <a14:foregroundMark x1="90556" y1="34444" x2="90556" y2="33611"/>
                        <a14:foregroundMark x1="90833" y1="33056" x2="91111" y2="32778"/>
                        <a14:foregroundMark x1="91944" y1="36667" x2="92500" y2="36667"/>
                        <a14:foregroundMark x1="93333" y1="35833" x2="93611" y2="35833"/>
                        <a14:backgroundMark x1="38889" y1="40000" x2="40000" y2="40833"/>
                        <a14:backgroundMark x1="35833" y1="41111" x2="37222" y2="413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11364" y="-455535"/>
            <a:ext cx="2000277" cy="266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388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Graphic spid="26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44">
            <a:extLst>
              <a:ext uri="{FF2B5EF4-FFF2-40B4-BE49-F238E27FC236}">
                <a16:creationId xmlns:a16="http://schemas.microsoft.com/office/drawing/2014/main" id="{6D25FEAF-CBF1-482E-B4FD-372BFD35762D}"/>
              </a:ext>
            </a:extLst>
          </p:cNvPr>
          <p:cNvGrpSpPr/>
          <p:nvPr/>
        </p:nvGrpSpPr>
        <p:grpSpPr>
          <a:xfrm>
            <a:off x="2476440" y="109100"/>
            <a:ext cx="1781092" cy="1620000"/>
            <a:chOff x="1659393" y="109100"/>
            <a:chExt cx="2376000" cy="1620000"/>
          </a:xfrm>
          <a:solidFill>
            <a:srgbClr val="FFFF00"/>
          </a:solidFill>
        </p:grpSpPr>
        <p:grpSp>
          <p:nvGrpSpPr>
            <p:cNvPr id="3" name="Group 7">
              <a:extLst>
                <a:ext uri="{FF2B5EF4-FFF2-40B4-BE49-F238E27FC236}">
                  <a16:creationId xmlns:a16="http://schemas.microsoft.com/office/drawing/2014/main" id="{11CE335E-4EEA-4442-ABA5-D7454385AC2D}"/>
                </a:ext>
              </a:extLst>
            </p:cNvPr>
            <p:cNvGrpSpPr/>
            <p:nvPr/>
          </p:nvGrpSpPr>
          <p:grpSpPr>
            <a:xfrm flipH="1">
              <a:off x="1659393" y="109100"/>
              <a:ext cx="2376000" cy="1620000"/>
              <a:chOff x="1822736" y="2564904"/>
              <a:chExt cx="1970137" cy="1415809"/>
            </a:xfrm>
            <a:grpFill/>
          </p:grpSpPr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8640436F-ED2E-47C8-B074-13415BCFAC4D}"/>
                  </a:ext>
                </a:extLst>
              </p:cNvPr>
              <p:cNvSpPr/>
              <p:nvPr/>
            </p:nvSpPr>
            <p:spPr>
              <a:xfrm>
                <a:off x="1822736" y="2564904"/>
                <a:ext cx="1970137" cy="1415808"/>
              </a:xfrm>
              <a:prstGeom prst="roundRect">
                <a:avLst>
                  <a:gd name="adj" fmla="val 10788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" name="Rounded Rectangle 9">
                <a:extLst>
                  <a:ext uri="{FF2B5EF4-FFF2-40B4-BE49-F238E27FC236}">
                    <a16:creationId xmlns:a16="http://schemas.microsoft.com/office/drawing/2014/main" id="{2F9FF267-5860-4FEE-9EA1-5968324F6590}"/>
                  </a:ext>
                </a:extLst>
              </p:cNvPr>
              <p:cNvSpPr/>
              <p:nvPr/>
            </p:nvSpPr>
            <p:spPr>
              <a:xfrm>
                <a:off x="2220098" y="2575648"/>
                <a:ext cx="1572775" cy="1405065"/>
              </a:xfrm>
              <a:custGeom>
                <a:avLst/>
                <a:gdLst/>
                <a:ahLst/>
                <a:cxnLst/>
                <a:rect l="l" t="t" r="r" b="b"/>
                <a:pathLst>
                  <a:path w="1572775" h="1405065">
                    <a:moveTo>
                      <a:pt x="1473249" y="0"/>
                    </a:moveTo>
                    <a:cubicBezTo>
                      <a:pt x="1531558" y="20642"/>
                      <a:pt x="1572775" y="76505"/>
                      <a:pt x="1572775" y="141994"/>
                    </a:cubicBezTo>
                    <a:lnTo>
                      <a:pt x="1572775" y="1252328"/>
                    </a:lnTo>
                    <a:cubicBezTo>
                      <a:pt x="1572775" y="1336682"/>
                      <a:pt x="1504392" y="1405065"/>
                      <a:pt x="1420038" y="1405065"/>
                    </a:cubicBezTo>
                    <a:lnTo>
                      <a:pt x="0" y="1405065"/>
                    </a:lnTo>
                    <a:cubicBezTo>
                      <a:pt x="768941" y="1317621"/>
                      <a:pt x="1379064" y="735374"/>
                      <a:pt x="147324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9" name="Hộp Văn bản 18">
              <a:extLst>
                <a:ext uri="{FF2B5EF4-FFF2-40B4-BE49-F238E27FC236}">
                  <a16:creationId xmlns:a16="http://schemas.microsoft.com/office/drawing/2014/main" id="{1B518A2B-F937-44C8-9992-D3593BE5EA1A}"/>
                </a:ext>
              </a:extLst>
            </p:cNvPr>
            <p:cNvSpPr txBox="1"/>
            <p:nvPr/>
          </p:nvSpPr>
          <p:spPr>
            <a:xfrm>
              <a:off x="1796474" y="264991"/>
              <a:ext cx="621397" cy="127791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b="1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I</a:t>
              </a: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Nhóm 45">
            <a:extLst>
              <a:ext uri="{FF2B5EF4-FFF2-40B4-BE49-F238E27FC236}">
                <a16:creationId xmlns:a16="http://schemas.microsoft.com/office/drawing/2014/main" id="{CFE9366C-CA70-4B38-B4A9-9B9C7A17E8E5}"/>
              </a:ext>
            </a:extLst>
          </p:cNvPr>
          <p:cNvGrpSpPr/>
          <p:nvPr/>
        </p:nvGrpSpPr>
        <p:grpSpPr>
          <a:xfrm>
            <a:off x="2428860" y="2237742"/>
            <a:ext cx="1828673" cy="1620000"/>
            <a:chOff x="1595952" y="2237742"/>
            <a:chExt cx="2438230" cy="1620000"/>
          </a:xfrm>
          <a:solidFill>
            <a:schemeClr val="accent1"/>
          </a:solidFill>
        </p:grpSpPr>
        <p:grpSp>
          <p:nvGrpSpPr>
            <p:cNvPr id="5" name="Group 52">
              <a:extLst>
                <a:ext uri="{FF2B5EF4-FFF2-40B4-BE49-F238E27FC236}">
                  <a16:creationId xmlns:a16="http://schemas.microsoft.com/office/drawing/2014/main" id="{7946C23D-623A-453D-933C-59F72489EF58}"/>
                </a:ext>
              </a:extLst>
            </p:cNvPr>
            <p:cNvGrpSpPr/>
            <p:nvPr/>
          </p:nvGrpSpPr>
          <p:grpSpPr>
            <a:xfrm>
              <a:off x="1659392" y="2237742"/>
              <a:ext cx="2374790" cy="1620000"/>
              <a:chOff x="1822736" y="2564904"/>
              <a:chExt cx="1970137" cy="1415809"/>
            </a:xfrm>
            <a:grpFill/>
          </p:grpSpPr>
          <p:sp>
            <p:nvSpPr>
              <p:cNvPr id="11" name="Rounded Rectangle 57">
                <a:extLst>
                  <a:ext uri="{FF2B5EF4-FFF2-40B4-BE49-F238E27FC236}">
                    <a16:creationId xmlns:a16="http://schemas.microsoft.com/office/drawing/2014/main" id="{B1324926-EE02-4347-831D-595201E16E87}"/>
                  </a:ext>
                </a:extLst>
              </p:cNvPr>
              <p:cNvSpPr/>
              <p:nvPr/>
            </p:nvSpPr>
            <p:spPr>
              <a:xfrm>
                <a:off x="1822736" y="2564904"/>
                <a:ext cx="1970137" cy="1415808"/>
              </a:xfrm>
              <a:prstGeom prst="roundRect">
                <a:avLst>
                  <a:gd name="adj" fmla="val 10788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" name="Rounded Rectangle 9">
                <a:extLst>
                  <a:ext uri="{FF2B5EF4-FFF2-40B4-BE49-F238E27FC236}">
                    <a16:creationId xmlns:a16="http://schemas.microsoft.com/office/drawing/2014/main" id="{C081EA49-E83E-4221-B55C-B52DE4065BB5}"/>
                  </a:ext>
                </a:extLst>
              </p:cNvPr>
              <p:cNvSpPr/>
              <p:nvPr/>
            </p:nvSpPr>
            <p:spPr>
              <a:xfrm flipH="1">
                <a:off x="1822737" y="2575648"/>
                <a:ext cx="1538088" cy="1405065"/>
              </a:xfrm>
              <a:custGeom>
                <a:avLst/>
                <a:gdLst/>
                <a:ahLst/>
                <a:cxnLst/>
                <a:rect l="l" t="t" r="r" b="b"/>
                <a:pathLst>
                  <a:path w="1572775" h="1405065">
                    <a:moveTo>
                      <a:pt x="1473249" y="0"/>
                    </a:moveTo>
                    <a:cubicBezTo>
                      <a:pt x="1531558" y="20642"/>
                      <a:pt x="1572775" y="76505"/>
                      <a:pt x="1572775" y="141994"/>
                    </a:cubicBezTo>
                    <a:lnTo>
                      <a:pt x="1572775" y="1252328"/>
                    </a:lnTo>
                    <a:cubicBezTo>
                      <a:pt x="1572775" y="1336682"/>
                      <a:pt x="1504392" y="1405065"/>
                      <a:pt x="1420038" y="1405065"/>
                    </a:cubicBezTo>
                    <a:lnTo>
                      <a:pt x="0" y="1405065"/>
                    </a:lnTo>
                    <a:cubicBezTo>
                      <a:pt x="768941" y="1317621"/>
                      <a:pt x="1379064" y="735374"/>
                      <a:pt x="147324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28" name="Hộp Văn bản 27">
              <a:extLst>
                <a:ext uri="{FF2B5EF4-FFF2-40B4-BE49-F238E27FC236}">
                  <a16:creationId xmlns:a16="http://schemas.microsoft.com/office/drawing/2014/main" id="{FDC4F92B-BB4C-44D3-9966-1E8E05514E99}"/>
                </a:ext>
              </a:extLst>
            </p:cNvPr>
            <p:cNvSpPr txBox="1"/>
            <p:nvPr/>
          </p:nvSpPr>
          <p:spPr>
            <a:xfrm>
              <a:off x="1595952" y="2392284"/>
              <a:ext cx="1333508" cy="127791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II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Nhóm 46">
            <a:extLst>
              <a:ext uri="{FF2B5EF4-FFF2-40B4-BE49-F238E27FC236}">
                <a16:creationId xmlns:a16="http://schemas.microsoft.com/office/drawing/2014/main" id="{E887F487-4C4E-483F-8786-91FD87455D9D}"/>
              </a:ext>
            </a:extLst>
          </p:cNvPr>
          <p:cNvGrpSpPr/>
          <p:nvPr/>
        </p:nvGrpSpPr>
        <p:grpSpPr>
          <a:xfrm>
            <a:off x="2214547" y="4368721"/>
            <a:ext cx="2043894" cy="1620000"/>
            <a:chOff x="1310201" y="4368721"/>
            <a:chExt cx="2725192" cy="1620000"/>
          </a:xfrm>
          <a:solidFill>
            <a:srgbClr val="FFC000"/>
          </a:solidFill>
        </p:grpSpPr>
        <p:grpSp>
          <p:nvGrpSpPr>
            <p:cNvPr id="9" name="Group 7">
              <a:extLst>
                <a:ext uri="{FF2B5EF4-FFF2-40B4-BE49-F238E27FC236}">
                  <a16:creationId xmlns:a16="http://schemas.microsoft.com/office/drawing/2014/main" id="{FF70FDAC-14FE-4F2D-8CA8-5167C7BF6DA0}"/>
                </a:ext>
              </a:extLst>
            </p:cNvPr>
            <p:cNvGrpSpPr/>
            <p:nvPr/>
          </p:nvGrpSpPr>
          <p:grpSpPr>
            <a:xfrm flipH="1">
              <a:off x="1659393" y="4368721"/>
              <a:ext cx="2376000" cy="1620000"/>
              <a:chOff x="1822736" y="2564904"/>
              <a:chExt cx="1970137" cy="1415809"/>
            </a:xfrm>
            <a:grpFill/>
          </p:grpSpPr>
          <p:sp>
            <p:nvSpPr>
              <p:cNvPr id="30" name="Rounded Rectangle 5">
                <a:extLst>
                  <a:ext uri="{FF2B5EF4-FFF2-40B4-BE49-F238E27FC236}">
                    <a16:creationId xmlns:a16="http://schemas.microsoft.com/office/drawing/2014/main" id="{8C35EFEB-06FF-472B-B2C0-00B0CF37B68B}"/>
                  </a:ext>
                </a:extLst>
              </p:cNvPr>
              <p:cNvSpPr/>
              <p:nvPr/>
            </p:nvSpPr>
            <p:spPr>
              <a:xfrm>
                <a:off x="1822736" y="2564904"/>
                <a:ext cx="1970137" cy="1415808"/>
              </a:xfrm>
              <a:prstGeom prst="roundRect">
                <a:avLst>
                  <a:gd name="adj" fmla="val 10788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1" name="Rounded Rectangle 9">
                <a:extLst>
                  <a:ext uri="{FF2B5EF4-FFF2-40B4-BE49-F238E27FC236}">
                    <a16:creationId xmlns:a16="http://schemas.microsoft.com/office/drawing/2014/main" id="{CE3E301D-B1AF-4A22-9392-9D2CF0716543}"/>
                  </a:ext>
                </a:extLst>
              </p:cNvPr>
              <p:cNvSpPr/>
              <p:nvPr/>
            </p:nvSpPr>
            <p:spPr>
              <a:xfrm>
                <a:off x="2220098" y="2575648"/>
                <a:ext cx="1572775" cy="1405065"/>
              </a:xfrm>
              <a:custGeom>
                <a:avLst/>
                <a:gdLst/>
                <a:ahLst/>
                <a:cxnLst/>
                <a:rect l="l" t="t" r="r" b="b"/>
                <a:pathLst>
                  <a:path w="1572775" h="1405065">
                    <a:moveTo>
                      <a:pt x="1473249" y="0"/>
                    </a:moveTo>
                    <a:cubicBezTo>
                      <a:pt x="1531558" y="20642"/>
                      <a:pt x="1572775" y="76505"/>
                      <a:pt x="1572775" y="141994"/>
                    </a:cubicBezTo>
                    <a:lnTo>
                      <a:pt x="1572775" y="1252328"/>
                    </a:lnTo>
                    <a:cubicBezTo>
                      <a:pt x="1572775" y="1336682"/>
                      <a:pt x="1504392" y="1405065"/>
                      <a:pt x="1420038" y="1405065"/>
                    </a:cubicBezTo>
                    <a:lnTo>
                      <a:pt x="0" y="1405065"/>
                    </a:lnTo>
                    <a:cubicBezTo>
                      <a:pt x="768941" y="1317621"/>
                      <a:pt x="1379064" y="735374"/>
                      <a:pt x="147324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38" name="Hộp Văn bản 37">
              <a:extLst>
                <a:ext uri="{FF2B5EF4-FFF2-40B4-BE49-F238E27FC236}">
                  <a16:creationId xmlns:a16="http://schemas.microsoft.com/office/drawing/2014/main" id="{4DC09F8E-BB53-4E3C-B0BE-9DB31EA98CEE}"/>
                </a:ext>
              </a:extLst>
            </p:cNvPr>
            <p:cNvSpPr txBox="1"/>
            <p:nvPr/>
          </p:nvSpPr>
          <p:spPr>
            <a:xfrm>
              <a:off x="1310201" y="4524612"/>
              <a:ext cx="1861816" cy="127791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III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8" name="图片 1">
            <a:extLst>
              <a:ext uri="{FF2B5EF4-FFF2-40B4-BE49-F238E27FC236}">
                <a16:creationId xmlns:a16="http://schemas.microsoft.com/office/drawing/2014/main" id="{56656EF4-7C3A-4DFA-A643-4DF35EBE1DB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5602" y="2931366"/>
            <a:ext cx="2101175" cy="3868067"/>
          </a:xfrm>
          <a:prstGeom prst="rect">
            <a:avLst/>
          </a:prstGeom>
        </p:spPr>
      </p:pic>
      <p:grpSp>
        <p:nvGrpSpPr>
          <p:cNvPr id="10" name="组合 2">
            <a:extLst>
              <a:ext uri="{FF2B5EF4-FFF2-40B4-BE49-F238E27FC236}">
                <a16:creationId xmlns:a16="http://schemas.microsoft.com/office/drawing/2014/main" id="{1584E3DB-3087-470D-BDD3-409E67FFC6BF}"/>
              </a:ext>
            </a:extLst>
          </p:cNvPr>
          <p:cNvGrpSpPr/>
          <p:nvPr/>
        </p:nvGrpSpPr>
        <p:grpSpPr>
          <a:xfrm>
            <a:off x="3019463" y="317610"/>
            <a:ext cx="6213436" cy="1371507"/>
            <a:chOff x="5664200" y="1963294"/>
            <a:chExt cx="4968753" cy="754506"/>
          </a:xfrm>
        </p:grpSpPr>
        <p:pic>
          <p:nvPicPr>
            <p:cNvPr id="50" name="图片 7">
              <a:extLst>
                <a:ext uri="{FF2B5EF4-FFF2-40B4-BE49-F238E27FC236}">
                  <a16:creationId xmlns:a16="http://schemas.microsoft.com/office/drawing/2014/main" id="{998FCDF2-0315-4E74-835C-027098F5CE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rcRect b="22559"/>
            <a:stretch>
              <a:fillRect/>
            </a:stretch>
          </p:blipFill>
          <p:spPr>
            <a:xfrm>
              <a:off x="5664200" y="1963294"/>
              <a:ext cx="4968753" cy="754506"/>
            </a:xfrm>
            <a:custGeom>
              <a:avLst/>
              <a:gdLst>
                <a:gd name="connsiteX0" fmla="*/ 0 w 4383316"/>
                <a:gd name="connsiteY0" fmla="*/ 0 h 665607"/>
                <a:gd name="connsiteX1" fmla="*/ 4383316 w 4383316"/>
                <a:gd name="connsiteY1" fmla="*/ 0 h 665607"/>
                <a:gd name="connsiteX2" fmla="*/ 4383316 w 4383316"/>
                <a:gd name="connsiteY2" fmla="*/ 665607 h 665607"/>
                <a:gd name="connsiteX3" fmla="*/ 0 w 4383316"/>
                <a:gd name="connsiteY3" fmla="*/ 665607 h 665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83316" h="665607">
                  <a:moveTo>
                    <a:pt x="0" y="0"/>
                  </a:moveTo>
                  <a:lnTo>
                    <a:pt x="4383316" y="0"/>
                  </a:lnTo>
                  <a:lnTo>
                    <a:pt x="4383316" y="665607"/>
                  </a:lnTo>
                  <a:lnTo>
                    <a:pt x="0" y="665607"/>
                  </a:lnTo>
                  <a:close/>
                </a:path>
              </a:pathLst>
            </a:custGeom>
          </p:spPr>
        </p:pic>
        <p:sp>
          <p:nvSpPr>
            <p:cNvPr id="51" name="文本框 11">
              <a:extLst>
                <a:ext uri="{FF2B5EF4-FFF2-40B4-BE49-F238E27FC236}">
                  <a16:creationId xmlns:a16="http://schemas.microsoft.com/office/drawing/2014/main" id="{BE8D8342-70DB-4809-A989-13C13880F68A}"/>
                </a:ext>
              </a:extLst>
            </p:cNvPr>
            <p:cNvSpPr txBox="1"/>
            <p:nvPr/>
          </p:nvSpPr>
          <p:spPr>
            <a:xfrm>
              <a:off x="6340048" y="2094917"/>
              <a:ext cx="3501462" cy="52488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defTabSz="457200"/>
              <a:r>
                <a:rPr lang="en-US" altLang="zh-CN" sz="2800" b="1">
                  <a:latin typeface="Times New Roman" panose="02020603050405020304" pitchFamily="18" charset="0"/>
                  <a:ea typeface="汉仪夏日体W" panose="00020600040101010101" pitchFamily="18" charset="-122"/>
                  <a:cs typeface="Times New Roman" panose="02020603050405020304" pitchFamily="18" charset="0"/>
                </a:rPr>
                <a:t>Đo tốc độ dùng đồng hồ bấm giây</a:t>
              </a:r>
              <a:endParaRPr lang="zh-CN" altLang="en-US" sz="2800" b="1" dirty="0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组合 3">
            <a:extLst>
              <a:ext uri="{FF2B5EF4-FFF2-40B4-BE49-F238E27FC236}">
                <a16:creationId xmlns:a16="http://schemas.microsoft.com/office/drawing/2014/main" id="{ADC3D228-15FC-449F-8434-102667E24D8E}"/>
              </a:ext>
            </a:extLst>
          </p:cNvPr>
          <p:cNvGrpSpPr/>
          <p:nvPr/>
        </p:nvGrpSpPr>
        <p:grpSpPr>
          <a:xfrm>
            <a:off x="3063298" y="2438726"/>
            <a:ext cx="6207700" cy="1371507"/>
            <a:chOff x="5664200" y="2943416"/>
            <a:chExt cx="7187497" cy="754506"/>
          </a:xfrm>
        </p:grpSpPr>
        <p:pic>
          <p:nvPicPr>
            <p:cNvPr id="53" name="图片 8">
              <a:extLst>
                <a:ext uri="{FF2B5EF4-FFF2-40B4-BE49-F238E27FC236}">
                  <a16:creationId xmlns:a16="http://schemas.microsoft.com/office/drawing/2014/main" id="{F2C18432-6654-4510-97BA-3150081330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rcRect b="22559"/>
            <a:stretch>
              <a:fillRect/>
            </a:stretch>
          </p:blipFill>
          <p:spPr>
            <a:xfrm>
              <a:off x="5664200" y="2943416"/>
              <a:ext cx="7187497" cy="754506"/>
            </a:xfrm>
            <a:custGeom>
              <a:avLst/>
              <a:gdLst>
                <a:gd name="connsiteX0" fmla="*/ 0 w 4383316"/>
                <a:gd name="connsiteY0" fmla="*/ 0 h 665607"/>
                <a:gd name="connsiteX1" fmla="*/ 4383316 w 4383316"/>
                <a:gd name="connsiteY1" fmla="*/ 0 h 665607"/>
                <a:gd name="connsiteX2" fmla="*/ 4383316 w 4383316"/>
                <a:gd name="connsiteY2" fmla="*/ 665607 h 665607"/>
                <a:gd name="connsiteX3" fmla="*/ 0 w 4383316"/>
                <a:gd name="connsiteY3" fmla="*/ 665607 h 665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83316" h="665607">
                  <a:moveTo>
                    <a:pt x="0" y="0"/>
                  </a:moveTo>
                  <a:lnTo>
                    <a:pt x="4383316" y="0"/>
                  </a:lnTo>
                  <a:lnTo>
                    <a:pt x="4383316" y="665607"/>
                  </a:lnTo>
                  <a:lnTo>
                    <a:pt x="0" y="665607"/>
                  </a:lnTo>
                  <a:close/>
                </a:path>
              </a:pathLst>
            </a:custGeom>
          </p:spPr>
        </p:pic>
        <p:sp>
          <p:nvSpPr>
            <p:cNvPr id="54" name="文本框 12">
              <a:extLst>
                <a:ext uri="{FF2B5EF4-FFF2-40B4-BE49-F238E27FC236}">
                  <a16:creationId xmlns:a16="http://schemas.microsoft.com/office/drawing/2014/main" id="{22D2545B-D6B1-4C46-AF55-0DFB3A37605B}"/>
                </a:ext>
              </a:extLst>
            </p:cNvPr>
            <p:cNvSpPr txBox="1"/>
            <p:nvPr/>
          </p:nvSpPr>
          <p:spPr>
            <a:xfrm>
              <a:off x="6298244" y="2963313"/>
              <a:ext cx="5948445" cy="52488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defTabSz="457200"/>
              <a:r>
                <a:rPr lang="nl-NL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Đo tốc độ dùng đồng hồ đo thời gian hiện số và cổng quang điện</a:t>
              </a:r>
              <a:endParaRPr lang="zh-CN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组合 4">
            <a:extLst>
              <a:ext uri="{FF2B5EF4-FFF2-40B4-BE49-F238E27FC236}">
                <a16:creationId xmlns:a16="http://schemas.microsoft.com/office/drawing/2014/main" id="{D11180D3-F186-4814-B342-75280ECB5E4D}"/>
              </a:ext>
            </a:extLst>
          </p:cNvPr>
          <p:cNvGrpSpPr/>
          <p:nvPr/>
        </p:nvGrpSpPr>
        <p:grpSpPr>
          <a:xfrm>
            <a:off x="3157972" y="4541544"/>
            <a:ext cx="6100325" cy="1363034"/>
            <a:chOff x="5095310" y="4072086"/>
            <a:chExt cx="4968753" cy="1775316"/>
          </a:xfrm>
        </p:grpSpPr>
        <p:pic>
          <p:nvPicPr>
            <p:cNvPr id="56" name="图片 9">
              <a:extLst>
                <a:ext uri="{FF2B5EF4-FFF2-40B4-BE49-F238E27FC236}">
                  <a16:creationId xmlns:a16="http://schemas.microsoft.com/office/drawing/2014/main" id="{C185C65B-EAA8-432B-8D4A-C6F491984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rcRect b="22559"/>
            <a:stretch>
              <a:fillRect/>
            </a:stretch>
          </p:blipFill>
          <p:spPr>
            <a:xfrm>
              <a:off x="5095310" y="4072086"/>
              <a:ext cx="4968753" cy="1775316"/>
            </a:xfrm>
            <a:custGeom>
              <a:avLst/>
              <a:gdLst>
                <a:gd name="connsiteX0" fmla="*/ 0 w 4383316"/>
                <a:gd name="connsiteY0" fmla="*/ 0 h 665607"/>
                <a:gd name="connsiteX1" fmla="*/ 4383316 w 4383316"/>
                <a:gd name="connsiteY1" fmla="*/ 0 h 665607"/>
                <a:gd name="connsiteX2" fmla="*/ 4383316 w 4383316"/>
                <a:gd name="connsiteY2" fmla="*/ 665607 h 665607"/>
                <a:gd name="connsiteX3" fmla="*/ 0 w 4383316"/>
                <a:gd name="connsiteY3" fmla="*/ 665607 h 665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83316" h="665607">
                  <a:moveTo>
                    <a:pt x="0" y="0"/>
                  </a:moveTo>
                  <a:lnTo>
                    <a:pt x="4383316" y="0"/>
                  </a:lnTo>
                  <a:lnTo>
                    <a:pt x="4383316" y="665607"/>
                  </a:lnTo>
                  <a:lnTo>
                    <a:pt x="0" y="665607"/>
                  </a:lnTo>
                  <a:close/>
                </a:path>
              </a:pathLst>
            </a:custGeom>
          </p:spPr>
        </p:pic>
        <p:sp>
          <p:nvSpPr>
            <p:cNvPr id="57" name="文本框 13">
              <a:extLst>
                <a:ext uri="{FF2B5EF4-FFF2-40B4-BE49-F238E27FC236}">
                  <a16:creationId xmlns:a16="http://schemas.microsoft.com/office/drawing/2014/main" id="{1B473307-64FD-42AE-9CC4-4471A4A378F2}"/>
                </a:ext>
              </a:extLst>
            </p:cNvPr>
            <p:cNvSpPr txBox="1"/>
            <p:nvPr/>
          </p:nvSpPr>
          <p:spPr>
            <a:xfrm>
              <a:off x="5791407" y="4515952"/>
              <a:ext cx="3239102" cy="68148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defTabSz="457200"/>
              <a:r>
                <a:rPr lang="nl-NL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Thiết bị bắn tốc độ</a:t>
              </a:r>
              <a:endParaRPr lang="zh-CN" altLang="en-US" sz="3600" b="1" dirty="0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3772112"/>
      </p:ext>
    </p:extLst>
  </p:cSld>
  <p:clrMapOvr>
    <a:masterClrMapping/>
  </p:clrMapOvr>
  <p:transition spd="slow">
    <p:push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4">
            <a:extLst>
              <a:ext uri="{FF2B5EF4-FFF2-40B4-BE49-F238E27FC236}">
                <a16:creationId xmlns:a16="http://schemas.microsoft.com/office/drawing/2014/main" id="{DF4475F1-3FC4-498D-90ED-BAC423700EF7}"/>
              </a:ext>
            </a:extLst>
          </p:cNvPr>
          <p:cNvGrpSpPr/>
          <p:nvPr/>
        </p:nvGrpSpPr>
        <p:grpSpPr>
          <a:xfrm>
            <a:off x="2459332" y="617494"/>
            <a:ext cx="4620125" cy="1159622"/>
            <a:chOff x="3288632" y="591693"/>
            <a:chExt cx="5950604" cy="872198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E8A3E8CF-20EA-4ADA-B3CA-629C45C789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04342" y="604393"/>
              <a:ext cx="4383316" cy="859498"/>
            </a:xfrm>
            <a:prstGeom prst="rect">
              <a:avLst/>
            </a:prstGeom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3BFFB805-8579-463A-97BA-D59F1D4B070D}"/>
                </a:ext>
              </a:extLst>
            </p:cNvPr>
            <p:cNvSpPr txBox="1"/>
            <p:nvPr/>
          </p:nvSpPr>
          <p:spPr>
            <a:xfrm>
              <a:off x="3288632" y="591693"/>
              <a:ext cx="5950604" cy="47455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defTabSz="457200"/>
              <a:r>
                <a:rPr lang="en-US" altLang="zh-CN" sz="3500" b="1" dirty="0">
                  <a:latin typeface="Times New Roman" panose="02020603050405020304" pitchFamily="18" charset="0"/>
                  <a:ea typeface="汉仪夏日体W" panose="00020600040101010101" pitchFamily="18" charset="-122"/>
                  <a:cs typeface="Times New Roman" panose="02020603050405020304" pitchFamily="18" charset="0"/>
                </a:rPr>
                <a:t>DẶN DÒ VỀ NHÀ</a:t>
              </a:r>
              <a:endParaRPr lang="zh-CN" altLang="en-US" sz="3500" b="1" dirty="0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Freeform 5">
            <a:extLst>
              <a:ext uri="{FF2B5EF4-FFF2-40B4-BE49-F238E27FC236}">
                <a16:creationId xmlns:a16="http://schemas.microsoft.com/office/drawing/2014/main" id="{466BC7B2-04F3-4250-8124-929F54CB8A24}"/>
              </a:ext>
            </a:extLst>
          </p:cNvPr>
          <p:cNvSpPr>
            <a:spLocks noEditPoints="1"/>
          </p:cNvSpPr>
          <p:nvPr/>
        </p:nvSpPr>
        <p:spPr bwMode="auto">
          <a:xfrm>
            <a:off x="251520" y="2751762"/>
            <a:ext cx="8784975" cy="3367685"/>
          </a:xfrm>
          <a:custGeom>
            <a:avLst/>
            <a:gdLst>
              <a:gd name="T0" fmla="*/ 56 w 1966"/>
              <a:gd name="T1" fmla="*/ 72 h 685"/>
              <a:gd name="T2" fmla="*/ 41 w 1966"/>
              <a:gd name="T3" fmla="*/ 115 h 685"/>
              <a:gd name="T4" fmla="*/ 11 w 1966"/>
              <a:gd name="T5" fmla="*/ 513 h 685"/>
              <a:gd name="T6" fmla="*/ 28 w 1966"/>
              <a:gd name="T7" fmla="*/ 631 h 685"/>
              <a:gd name="T8" fmla="*/ 31 w 1966"/>
              <a:gd name="T9" fmla="*/ 637 h 685"/>
              <a:gd name="T10" fmla="*/ 89 w 1966"/>
              <a:gd name="T11" fmla="*/ 651 h 685"/>
              <a:gd name="T12" fmla="*/ 396 w 1966"/>
              <a:gd name="T13" fmla="*/ 668 h 685"/>
              <a:gd name="T14" fmla="*/ 1009 w 1966"/>
              <a:gd name="T15" fmla="*/ 669 h 685"/>
              <a:gd name="T16" fmla="*/ 1686 w 1966"/>
              <a:gd name="T17" fmla="*/ 652 h 685"/>
              <a:gd name="T18" fmla="*/ 1887 w 1966"/>
              <a:gd name="T19" fmla="*/ 628 h 685"/>
              <a:gd name="T20" fmla="*/ 1920 w 1966"/>
              <a:gd name="T21" fmla="*/ 613 h 685"/>
              <a:gd name="T22" fmla="*/ 1924 w 1966"/>
              <a:gd name="T23" fmla="*/ 604 h 685"/>
              <a:gd name="T24" fmla="*/ 1943 w 1966"/>
              <a:gd name="T25" fmla="*/ 513 h 685"/>
              <a:gd name="T26" fmla="*/ 1948 w 1966"/>
              <a:gd name="T27" fmla="*/ 112 h 685"/>
              <a:gd name="T28" fmla="*/ 1942 w 1966"/>
              <a:gd name="T29" fmla="*/ 83 h 685"/>
              <a:gd name="T30" fmla="*/ 1930 w 1966"/>
              <a:gd name="T31" fmla="*/ 63 h 685"/>
              <a:gd name="T32" fmla="*/ 1780 w 1966"/>
              <a:gd name="T33" fmla="*/ 18 h 685"/>
              <a:gd name="T34" fmla="*/ 1196 w 1966"/>
              <a:gd name="T35" fmla="*/ 16 h 685"/>
              <a:gd name="T36" fmla="*/ 504 w 1966"/>
              <a:gd name="T37" fmla="*/ 20 h 685"/>
              <a:gd name="T38" fmla="*/ 212 w 1966"/>
              <a:gd name="T39" fmla="*/ 29 h 685"/>
              <a:gd name="T40" fmla="*/ 68 w 1966"/>
              <a:gd name="T41" fmla="*/ 57 h 685"/>
              <a:gd name="T42" fmla="*/ 60 w 1966"/>
              <a:gd name="T43" fmla="*/ 66 h 685"/>
              <a:gd name="T44" fmla="*/ 49 w 1966"/>
              <a:gd name="T45" fmla="*/ 57 h 685"/>
              <a:gd name="T46" fmla="*/ 60 w 1966"/>
              <a:gd name="T47" fmla="*/ 46 h 685"/>
              <a:gd name="T48" fmla="*/ 210 w 1966"/>
              <a:gd name="T49" fmla="*/ 17 h 685"/>
              <a:gd name="T50" fmla="*/ 504 w 1966"/>
              <a:gd name="T51" fmla="*/ 10 h 685"/>
              <a:gd name="T52" fmla="*/ 1196 w 1966"/>
              <a:gd name="T53" fmla="*/ 5 h 685"/>
              <a:gd name="T54" fmla="*/ 1780 w 1966"/>
              <a:gd name="T55" fmla="*/ 1 h 685"/>
              <a:gd name="T56" fmla="*/ 1941 w 1966"/>
              <a:gd name="T57" fmla="*/ 54 h 685"/>
              <a:gd name="T58" fmla="*/ 1955 w 1966"/>
              <a:gd name="T59" fmla="*/ 77 h 685"/>
              <a:gd name="T60" fmla="*/ 1962 w 1966"/>
              <a:gd name="T61" fmla="*/ 110 h 685"/>
              <a:gd name="T62" fmla="*/ 1961 w 1966"/>
              <a:gd name="T63" fmla="*/ 399 h 685"/>
              <a:gd name="T64" fmla="*/ 1935 w 1966"/>
              <a:gd name="T65" fmla="*/ 601 h 685"/>
              <a:gd name="T66" fmla="*/ 1929 w 1966"/>
              <a:gd name="T67" fmla="*/ 616 h 685"/>
              <a:gd name="T68" fmla="*/ 1917 w 1966"/>
              <a:gd name="T69" fmla="*/ 626 h 685"/>
              <a:gd name="T70" fmla="*/ 1803 w 1966"/>
              <a:gd name="T71" fmla="*/ 652 h 685"/>
              <a:gd name="T72" fmla="*/ 1230 w 1966"/>
              <a:gd name="T73" fmla="*/ 682 h 685"/>
              <a:gd name="T74" fmla="*/ 396 w 1966"/>
              <a:gd name="T75" fmla="*/ 676 h 685"/>
              <a:gd name="T76" fmla="*/ 89 w 1966"/>
              <a:gd name="T77" fmla="*/ 657 h 685"/>
              <a:gd name="T78" fmla="*/ 27 w 1966"/>
              <a:gd name="T79" fmla="*/ 641 h 685"/>
              <a:gd name="T80" fmla="*/ 22 w 1966"/>
              <a:gd name="T81" fmla="*/ 634 h 685"/>
              <a:gd name="T82" fmla="*/ 3 w 1966"/>
              <a:gd name="T83" fmla="*/ 514 h 685"/>
              <a:gd name="T84" fmla="*/ 29 w 1966"/>
              <a:gd name="T85" fmla="*/ 112 h 685"/>
              <a:gd name="T86" fmla="*/ 44 w 1966"/>
              <a:gd name="T87" fmla="*/ 65 h 685"/>
              <a:gd name="T88" fmla="*/ 49 w 1966"/>
              <a:gd name="T89" fmla="*/ 58 h 6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966" h="685">
                <a:moveTo>
                  <a:pt x="60" y="65"/>
                </a:moveTo>
                <a:cubicBezTo>
                  <a:pt x="60" y="65"/>
                  <a:pt x="59" y="66"/>
                  <a:pt x="58" y="68"/>
                </a:cubicBezTo>
                <a:cubicBezTo>
                  <a:pt x="57" y="69"/>
                  <a:pt x="56" y="70"/>
                  <a:pt x="56" y="72"/>
                </a:cubicBezTo>
                <a:cubicBezTo>
                  <a:pt x="55" y="72"/>
                  <a:pt x="55" y="73"/>
                  <a:pt x="55" y="74"/>
                </a:cubicBezTo>
                <a:cubicBezTo>
                  <a:pt x="54" y="75"/>
                  <a:pt x="54" y="76"/>
                  <a:pt x="53" y="77"/>
                </a:cubicBezTo>
                <a:cubicBezTo>
                  <a:pt x="50" y="85"/>
                  <a:pt x="45" y="98"/>
                  <a:pt x="41" y="115"/>
                </a:cubicBezTo>
                <a:cubicBezTo>
                  <a:pt x="32" y="150"/>
                  <a:pt x="24" y="202"/>
                  <a:pt x="18" y="270"/>
                </a:cubicBezTo>
                <a:cubicBezTo>
                  <a:pt x="15" y="303"/>
                  <a:pt x="12" y="341"/>
                  <a:pt x="10" y="381"/>
                </a:cubicBezTo>
                <a:cubicBezTo>
                  <a:pt x="9" y="422"/>
                  <a:pt x="9" y="466"/>
                  <a:pt x="11" y="513"/>
                </a:cubicBezTo>
                <a:cubicBezTo>
                  <a:pt x="12" y="537"/>
                  <a:pt x="14" y="561"/>
                  <a:pt x="17" y="586"/>
                </a:cubicBezTo>
                <a:cubicBezTo>
                  <a:pt x="19" y="598"/>
                  <a:pt x="21" y="610"/>
                  <a:pt x="25" y="622"/>
                </a:cubicBezTo>
                <a:cubicBezTo>
                  <a:pt x="26" y="625"/>
                  <a:pt x="27" y="628"/>
                  <a:pt x="28" y="631"/>
                </a:cubicBezTo>
                <a:cubicBezTo>
                  <a:pt x="30" y="635"/>
                  <a:pt x="30" y="635"/>
                  <a:pt x="30" y="635"/>
                </a:cubicBezTo>
                <a:cubicBezTo>
                  <a:pt x="30" y="635"/>
                  <a:pt x="30" y="636"/>
                  <a:pt x="31" y="636"/>
                </a:cubicBezTo>
                <a:cubicBezTo>
                  <a:pt x="31" y="636"/>
                  <a:pt x="31" y="637"/>
                  <a:pt x="31" y="637"/>
                </a:cubicBezTo>
                <a:cubicBezTo>
                  <a:pt x="32" y="637"/>
                  <a:pt x="32" y="637"/>
                  <a:pt x="33" y="638"/>
                </a:cubicBezTo>
                <a:cubicBezTo>
                  <a:pt x="37" y="641"/>
                  <a:pt x="44" y="642"/>
                  <a:pt x="50" y="644"/>
                </a:cubicBezTo>
                <a:cubicBezTo>
                  <a:pt x="63" y="647"/>
                  <a:pt x="76" y="649"/>
                  <a:pt x="89" y="651"/>
                </a:cubicBezTo>
                <a:cubicBezTo>
                  <a:pt x="103" y="653"/>
                  <a:pt x="116" y="654"/>
                  <a:pt x="130" y="655"/>
                </a:cubicBezTo>
                <a:cubicBezTo>
                  <a:pt x="158" y="658"/>
                  <a:pt x="186" y="660"/>
                  <a:pt x="215" y="661"/>
                </a:cubicBezTo>
                <a:cubicBezTo>
                  <a:pt x="273" y="664"/>
                  <a:pt x="334" y="666"/>
                  <a:pt x="396" y="668"/>
                </a:cubicBezTo>
                <a:cubicBezTo>
                  <a:pt x="459" y="669"/>
                  <a:pt x="524" y="670"/>
                  <a:pt x="590" y="670"/>
                </a:cubicBezTo>
                <a:cubicBezTo>
                  <a:pt x="657" y="671"/>
                  <a:pt x="725" y="670"/>
                  <a:pt x="795" y="670"/>
                </a:cubicBezTo>
                <a:cubicBezTo>
                  <a:pt x="865" y="670"/>
                  <a:pt x="936" y="670"/>
                  <a:pt x="1009" y="669"/>
                </a:cubicBezTo>
                <a:cubicBezTo>
                  <a:pt x="1081" y="669"/>
                  <a:pt x="1155" y="668"/>
                  <a:pt x="1230" y="667"/>
                </a:cubicBezTo>
                <a:cubicBezTo>
                  <a:pt x="1305" y="666"/>
                  <a:pt x="1380" y="665"/>
                  <a:pt x="1456" y="663"/>
                </a:cubicBezTo>
                <a:cubicBezTo>
                  <a:pt x="1533" y="661"/>
                  <a:pt x="1609" y="658"/>
                  <a:pt x="1686" y="652"/>
                </a:cubicBezTo>
                <a:cubicBezTo>
                  <a:pt x="1725" y="650"/>
                  <a:pt x="1763" y="647"/>
                  <a:pt x="1802" y="642"/>
                </a:cubicBezTo>
                <a:cubicBezTo>
                  <a:pt x="1821" y="640"/>
                  <a:pt x="1840" y="638"/>
                  <a:pt x="1859" y="634"/>
                </a:cubicBezTo>
                <a:cubicBezTo>
                  <a:pt x="1868" y="632"/>
                  <a:pt x="1878" y="630"/>
                  <a:pt x="1887" y="628"/>
                </a:cubicBezTo>
                <a:cubicBezTo>
                  <a:pt x="1896" y="626"/>
                  <a:pt x="1905" y="623"/>
                  <a:pt x="1913" y="619"/>
                </a:cubicBezTo>
                <a:cubicBezTo>
                  <a:pt x="1915" y="618"/>
                  <a:pt x="1917" y="616"/>
                  <a:pt x="1918" y="615"/>
                </a:cubicBezTo>
                <a:cubicBezTo>
                  <a:pt x="1919" y="615"/>
                  <a:pt x="1920" y="614"/>
                  <a:pt x="1920" y="613"/>
                </a:cubicBezTo>
                <a:cubicBezTo>
                  <a:pt x="1920" y="613"/>
                  <a:pt x="1921" y="612"/>
                  <a:pt x="1921" y="612"/>
                </a:cubicBezTo>
                <a:cubicBezTo>
                  <a:pt x="1921" y="611"/>
                  <a:pt x="1921" y="611"/>
                  <a:pt x="1921" y="611"/>
                </a:cubicBezTo>
                <a:cubicBezTo>
                  <a:pt x="1922" y="609"/>
                  <a:pt x="1924" y="606"/>
                  <a:pt x="1924" y="604"/>
                </a:cubicBezTo>
                <a:cubicBezTo>
                  <a:pt x="1927" y="598"/>
                  <a:pt x="1927" y="598"/>
                  <a:pt x="1927" y="598"/>
                </a:cubicBezTo>
                <a:cubicBezTo>
                  <a:pt x="1930" y="589"/>
                  <a:pt x="1932" y="580"/>
                  <a:pt x="1934" y="570"/>
                </a:cubicBezTo>
                <a:cubicBezTo>
                  <a:pt x="1938" y="551"/>
                  <a:pt x="1941" y="532"/>
                  <a:pt x="1943" y="513"/>
                </a:cubicBezTo>
                <a:cubicBezTo>
                  <a:pt x="1948" y="475"/>
                  <a:pt x="1950" y="436"/>
                  <a:pt x="1952" y="398"/>
                </a:cubicBezTo>
                <a:cubicBezTo>
                  <a:pt x="1956" y="321"/>
                  <a:pt x="1957" y="244"/>
                  <a:pt x="1953" y="168"/>
                </a:cubicBezTo>
                <a:cubicBezTo>
                  <a:pt x="1952" y="149"/>
                  <a:pt x="1951" y="130"/>
                  <a:pt x="1948" y="112"/>
                </a:cubicBezTo>
                <a:cubicBezTo>
                  <a:pt x="1947" y="103"/>
                  <a:pt x="1946" y="93"/>
                  <a:pt x="1943" y="86"/>
                </a:cubicBezTo>
                <a:cubicBezTo>
                  <a:pt x="1942" y="84"/>
                  <a:pt x="1942" y="84"/>
                  <a:pt x="1942" y="84"/>
                </a:cubicBezTo>
                <a:cubicBezTo>
                  <a:pt x="1943" y="85"/>
                  <a:pt x="1942" y="83"/>
                  <a:pt x="1942" y="83"/>
                </a:cubicBezTo>
                <a:cubicBezTo>
                  <a:pt x="1940" y="80"/>
                  <a:pt x="1940" y="80"/>
                  <a:pt x="1940" y="80"/>
                </a:cubicBezTo>
                <a:cubicBezTo>
                  <a:pt x="1939" y="78"/>
                  <a:pt x="1938" y="75"/>
                  <a:pt x="1937" y="74"/>
                </a:cubicBezTo>
                <a:cubicBezTo>
                  <a:pt x="1935" y="70"/>
                  <a:pt x="1933" y="67"/>
                  <a:pt x="1930" y="63"/>
                </a:cubicBezTo>
                <a:cubicBezTo>
                  <a:pt x="1919" y="50"/>
                  <a:pt x="1904" y="40"/>
                  <a:pt x="1887" y="34"/>
                </a:cubicBezTo>
                <a:cubicBezTo>
                  <a:pt x="1871" y="27"/>
                  <a:pt x="1853" y="23"/>
                  <a:pt x="1835" y="21"/>
                </a:cubicBezTo>
                <a:cubicBezTo>
                  <a:pt x="1817" y="18"/>
                  <a:pt x="1799" y="18"/>
                  <a:pt x="1780" y="18"/>
                </a:cubicBezTo>
                <a:cubicBezTo>
                  <a:pt x="1762" y="18"/>
                  <a:pt x="1743" y="18"/>
                  <a:pt x="1725" y="18"/>
                </a:cubicBezTo>
                <a:cubicBezTo>
                  <a:pt x="1688" y="18"/>
                  <a:pt x="1651" y="18"/>
                  <a:pt x="1615" y="17"/>
                </a:cubicBezTo>
                <a:cubicBezTo>
                  <a:pt x="1470" y="17"/>
                  <a:pt x="1329" y="16"/>
                  <a:pt x="1196" y="16"/>
                </a:cubicBezTo>
                <a:cubicBezTo>
                  <a:pt x="1129" y="16"/>
                  <a:pt x="1065" y="16"/>
                  <a:pt x="1002" y="16"/>
                </a:cubicBezTo>
                <a:cubicBezTo>
                  <a:pt x="939" y="16"/>
                  <a:pt x="879" y="17"/>
                  <a:pt x="821" y="17"/>
                </a:cubicBezTo>
                <a:cubicBezTo>
                  <a:pt x="705" y="18"/>
                  <a:pt x="598" y="19"/>
                  <a:pt x="504" y="20"/>
                </a:cubicBezTo>
                <a:cubicBezTo>
                  <a:pt x="409" y="22"/>
                  <a:pt x="327" y="23"/>
                  <a:pt x="259" y="26"/>
                </a:cubicBezTo>
                <a:cubicBezTo>
                  <a:pt x="251" y="26"/>
                  <a:pt x="243" y="27"/>
                  <a:pt x="235" y="27"/>
                </a:cubicBezTo>
                <a:cubicBezTo>
                  <a:pt x="227" y="28"/>
                  <a:pt x="219" y="29"/>
                  <a:pt x="212" y="29"/>
                </a:cubicBezTo>
                <a:cubicBezTo>
                  <a:pt x="197" y="31"/>
                  <a:pt x="183" y="32"/>
                  <a:pt x="170" y="34"/>
                </a:cubicBezTo>
                <a:cubicBezTo>
                  <a:pt x="144" y="37"/>
                  <a:pt x="121" y="39"/>
                  <a:pt x="104" y="43"/>
                </a:cubicBezTo>
                <a:cubicBezTo>
                  <a:pt x="87" y="47"/>
                  <a:pt x="75" y="52"/>
                  <a:pt x="68" y="57"/>
                </a:cubicBezTo>
                <a:cubicBezTo>
                  <a:pt x="67" y="59"/>
                  <a:pt x="65" y="60"/>
                  <a:pt x="64" y="61"/>
                </a:cubicBezTo>
                <a:cubicBezTo>
                  <a:pt x="63" y="62"/>
                  <a:pt x="62" y="63"/>
                  <a:pt x="62" y="63"/>
                </a:cubicBezTo>
                <a:cubicBezTo>
                  <a:pt x="60" y="65"/>
                  <a:pt x="60" y="66"/>
                  <a:pt x="60" y="66"/>
                </a:cubicBezTo>
                <a:lnTo>
                  <a:pt x="60" y="65"/>
                </a:lnTo>
                <a:close/>
                <a:moveTo>
                  <a:pt x="49" y="58"/>
                </a:moveTo>
                <a:cubicBezTo>
                  <a:pt x="49" y="57"/>
                  <a:pt x="49" y="57"/>
                  <a:pt x="49" y="57"/>
                </a:cubicBezTo>
                <a:cubicBezTo>
                  <a:pt x="49" y="57"/>
                  <a:pt x="50" y="56"/>
                  <a:pt x="51" y="54"/>
                </a:cubicBezTo>
                <a:cubicBezTo>
                  <a:pt x="52" y="53"/>
                  <a:pt x="53" y="52"/>
                  <a:pt x="55" y="51"/>
                </a:cubicBezTo>
                <a:cubicBezTo>
                  <a:pt x="57" y="49"/>
                  <a:pt x="58" y="48"/>
                  <a:pt x="60" y="46"/>
                </a:cubicBezTo>
                <a:cubicBezTo>
                  <a:pt x="69" y="40"/>
                  <a:pt x="83" y="34"/>
                  <a:pt x="101" y="30"/>
                </a:cubicBezTo>
                <a:cubicBezTo>
                  <a:pt x="120" y="26"/>
                  <a:pt x="142" y="24"/>
                  <a:pt x="168" y="21"/>
                </a:cubicBezTo>
                <a:cubicBezTo>
                  <a:pt x="181" y="20"/>
                  <a:pt x="195" y="18"/>
                  <a:pt x="210" y="17"/>
                </a:cubicBezTo>
                <a:cubicBezTo>
                  <a:pt x="218" y="16"/>
                  <a:pt x="226" y="15"/>
                  <a:pt x="234" y="15"/>
                </a:cubicBezTo>
                <a:cubicBezTo>
                  <a:pt x="242" y="14"/>
                  <a:pt x="250" y="14"/>
                  <a:pt x="259" y="13"/>
                </a:cubicBezTo>
                <a:cubicBezTo>
                  <a:pt x="327" y="11"/>
                  <a:pt x="409" y="11"/>
                  <a:pt x="504" y="10"/>
                </a:cubicBezTo>
                <a:cubicBezTo>
                  <a:pt x="598" y="9"/>
                  <a:pt x="704" y="9"/>
                  <a:pt x="821" y="8"/>
                </a:cubicBezTo>
                <a:cubicBezTo>
                  <a:pt x="879" y="8"/>
                  <a:pt x="939" y="7"/>
                  <a:pt x="1002" y="7"/>
                </a:cubicBezTo>
                <a:cubicBezTo>
                  <a:pt x="1065" y="6"/>
                  <a:pt x="1129" y="6"/>
                  <a:pt x="1196" y="5"/>
                </a:cubicBezTo>
                <a:cubicBezTo>
                  <a:pt x="1329" y="4"/>
                  <a:pt x="1470" y="2"/>
                  <a:pt x="1615" y="1"/>
                </a:cubicBezTo>
                <a:cubicBezTo>
                  <a:pt x="1651" y="1"/>
                  <a:pt x="1688" y="1"/>
                  <a:pt x="1725" y="1"/>
                </a:cubicBezTo>
                <a:cubicBezTo>
                  <a:pt x="1743" y="1"/>
                  <a:pt x="1762" y="0"/>
                  <a:pt x="1780" y="1"/>
                </a:cubicBezTo>
                <a:cubicBezTo>
                  <a:pt x="1799" y="1"/>
                  <a:pt x="1818" y="2"/>
                  <a:pt x="1837" y="4"/>
                </a:cubicBezTo>
                <a:cubicBezTo>
                  <a:pt x="1856" y="7"/>
                  <a:pt x="1875" y="11"/>
                  <a:pt x="1893" y="19"/>
                </a:cubicBezTo>
                <a:cubicBezTo>
                  <a:pt x="1911" y="26"/>
                  <a:pt x="1929" y="38"/>
                  <a:pt x="1941" y="54"/>
                </a:cubicBezTo>
                <a:cubicBezTo>
                  <a:pt x="1945" y="58"/>
                  <a:pt x="1947" y="63"/>
                  <a:pt x="1950" y="67"/>
                </a:cubicBezTo>
                <a:cubicBezTo>
                  <a:pt x="1952" y="69"/>
                  <a:pt x="1952" y="72"/>
                  <a:pt x="1953" y="74"/>
                </a:cubicBezTo>
                <a:cubicBezTo>
                  <a:pt x="1955" y="77"/>
                  <a:pt x="1955" y="77"/>
                  <a:pt x="1955" y="77"/>
                </a:cubicBezTo>
                <a:cubicBezTo>
                  <a:pt x="1955" y="78"/>
                  <a:pt x="1955" y="78"/>
                  <a:pt x="1956" y="79"/>
                </a:cubicBezTo>
                <a:cubicBezTo>
                  <a:pt x="1956" y="81"/>
                  <a:pt x="1956" y="81"/>
                  <a:pt x="1956" y="81"/>
                </a:cubicBezTo>
                <a:cubicBezTo>
                  <a:pt x="1960" y="91"/>
                  <a:pt x="1961" y="101"/>
                  <a:pt x="1962" y="110"/>
                </a:cubicBezTo>
                <a:cubicBezTo>
                  <a:pt x="1964" y="130"/>
                  <a:pt x="1965" y="149"/>
                  <a:pt x="1965" y="168"/>
                </a:cubicBezTo>
                <a:cubicBezTo>
                  <a:pt x="1966" y="206"/>
                  <a:pt x="1966" y="244"/>
                  <a:pt x="1966" y="283"/>
                </a:cubicBezTo>
                <a:cubicBezTo>
                  <a:pt x="1965" y="321"/>
                  <a:pt x="1963" y="360"/>
                  <a:pt x="1961" y="399"/>
                </a:cubicBezTo>
                <a:cubicBezTo>
                  <a:pt x="1959" y="437"/>
                  <a:pt x="1956" y="476"/>
                  <a:pt x="1951" y="514"/>
                </a:cubicBezTo>
                <a:cubicBezTo>
                  <a:pt x="1949" y="534"/>
                  <a:pt x="1946" y="553"/>
                  <a:pt x="1942" y="572"/>
                </a:cubicBezTo>
                <a:cubicBezTo>
                  <a:pt x="1940" y="582"/>
                  <a:pt x="1938" y="591"/>
                  <a:pt x="1935" y="601"/>
                </a:cubicBezTo>
                <a:cubicBezTo>
                  <a:pt x="1932" y="608"/>
                  <a:pt x="1932" y="608"/>
                  <a:pt x="1932" y="608"/>
                </a:cubicBezTo>
                <a:cubicBezTo>
                  <a:pt x="1932" y="610"/>
                  <a:pt x="1930" y="612"/>
                  <a:pt x="1929" y="615"/>
                </a:cubicBezTo>
                <a:cubicBezTo>
                  <a:pt x="1929" y="616"/>
                  <a:pt x="1929" y="616"/>
                  <a:pt x="1929" y="616"/>
                </a:cubicBezTo>
                <a:cubicBezTo>
                  <a:pt x="1928" y="617"/>
                  <a:pt x="1928" y="618"/>
                  <a:pt x="1927" y="619"/>
                </a:cubicBezTo>
                <a:cubicBezTo>
                  <a:pt x="1926" y="620"/>
                  <a:pt x="1925" y="621"/>
                  <a:pt x="1924" y="622"/>
                </a:cubicBezTo>
                <a:cubicBezTo>
                  <a:pt x="1922" y="624"/>
                  <a:pt x="1920" y="625"/>
                  <a:pt x="1917" y="626"/>
                </a:cubicBezTo>
                <a:cubicBezTo>
                  <a:pt x="1908" y="631"/>
                  <a:pt x="1899" y="634"/>
                  <a:pt x="1889" y="637"/>
                </a:cubicBezTo>
                <a:cubicBezTo>
                  <a:pt x="1880" y="639"/>
                  <a:pt x="1870" y="641"/>
                  <a:pt x="1860" y="643"/>
                </a:cubicBezTo>
                <a:cubicBezTo>
                  <a:pt x="1841" y="647"/>
                  <a:pt x="1822" y="650"/>
                  <a:pt x="1803" y="652"/>
                </a:cubicBezTo>
                <a:cubicBezTo>
                  <a:pt x="1764" y="657"/>
                  <a:pt x="1726" y="660"/>
                  <a:pt x="1687" y="663"/>
                </a:cubicBezTo>
                <a:cubicBezTo>
                  <a:pt x="1610" y="669"/>
                  <a:pt x="1533" y="672"/>
                  <a:pt x="1457" y="675"/>
                </a:cubicBezTo>
                <a:cubicBezTo>
                  <a:pt x="1381" y="678"/>
                  <a:pt x="1305" y="680"/>
                  <a:pt x="1230" y="682"/>
                </a:cubicBezTo>
                <a:cubicBezTo>
                  <a:pt x="1155" y="683"/>
                  <a:pt x="1082" y="684"/>
                  <a:pt x="1009" y="684"/>
                </a:cubicBezTo>
                <a:cubicBezTo>
                  <a:pt x="864" y="685"/>
                  <a:pt x="723" y="684"/>
                  <a:pt x="590" y="681"/>
                </a:cubicBezTo>
                <a:cubicBezTo>
                  <a:pt x="523" y="680"/>
                  <a:pt x="459" y="678"/>
                  <a:pt x="396" y="676"/>
                </a:cubicBezTo>
                <a:cubicBezTo>
                  <a:pt x="333" y="674"/>
                  <a:pt x="273" y="671"/>
                  <a:pt x="215" y="668"/>
                </a:cubicBezTo>
                <a:cubicBezTo>
                  <a:pt x="186" y="666"/>
                  <a:pt x="157" y="664"/>
                  <a:pt x="130" y="661"/>
                </a:cubicBezTo>
                <a:cubicBezTo>
                  <a:pt x="116" y="660"/>
                  <a:pt x="102" y="659"/>
                  <a:pt x="89" y="657"/>
                </a:cubicBezTo>
                <a:cubicBezTo>
                  <a:pt x="75" y="655"/>
                  <a:pt x="62" y="653"/>
                  <a:pt x="49" y="650"/>
                </a:cubicBezTo>
                <a:cubicBezTo>
                  <a:pt x="42" y="648"/>
                  <a:pt x="36" y="647"/>
                  <a:pt x="29" y="643"/>
                </a:cubicBezTo>
                <a:cubicBezTo>
                  <a:pt x="28" y="642"/>
                  <a:pt x="27" y="641"/>
                  <a:pt x="27" y="641"/>
                </a:cubicBezTo>
                <a:cubicBezTo>
                  <a:pt x="26" y="640"/>
                  <a:pt x="26" y="640"/>
                  <a:pt x="26" y="640"/>
                </a:cubicBezTo>
                <a:cubicBezTo>
                  <a:pt x="25" y="639"/>
                  <a:pt x="25" y="639"/>
                  <a:pt x="25" y="638"/>
                </a:cubicBezTo>
                <a:cubicBezTo>
                  <a:pt x="22" y="634"/>
                  <a:pt x="22" y="634"/>
                  <a:pt x="22" y="634"/>
                </a:cubicBezTo>
                <a:cubicBezTo>
                  <a:pt x="21" y="631"/>
                  <a:pt x="20" y="627"/>
                  <a:pt x="19" y="624"/>
                </a:cubicBezTo>
                <a:cubicBezTo>
                  <a:pt x="15" y="612"/>
                  <a:pt x="13" y="599"/>
                  <a:pt x="11" y="586"/>
                </a:cubicBezTo>
                <a:cubicBezTo>
                  <a:pt x="7" y="562"/>
                  <a:pt x="5" y="537"/>
                  <a:pt x="3" y="514"/>
                </a:cubicBezTo>
                <a:cubicBezTo>
                  <a:pt x="0" y="466"/>
                  <a:pt x="0" y="422"/>
                  <a:pt x="1" y="381"/>
                </a:cubicBezTo>
                <a:cubicBezTo>
                  <a:pt x="2" y="340"/>
                  <a:pt x="4" y="302"/>
                  <a:pt x="7" y="269"/>
                </a:cubicBezTo>
                <a:cubicBezTo>
                  <a:pt x="13" y="201"/>
                  <a:pt x="20" y="148"/>
                  <a:pt x="29" y="112"/>
                </a:cubicBezTo>
                <a:cubicBezTo>
                  <a:pt x="33" y="94"/>
                  <a:pt x="37" y="80"/>
                  <a:pt x="41" y="71"/>
                </a:cubicBezTo>
                <a:cubicBezTo>
                  <a:pt x="42" y="70"/>
                  <a:pt x="42" y="69"/>
                  <a:pt x="43" y="68"/>
                </a:cubicBezTo>
                <a:cubicBezTo>
                  <a:pt x="43" y="67"/>
                  <a:pt x="44" y="66"/>
                  <a:pt x="44" y="65"/>
                </a:cubicBezTo>
                <a:cubicBezTo>
                  <a:pt x="45" y="63"/>
                  <a:pt x="46" y="62"/>
                  <a:pt x="47" y="61"/>
                </a:cubicBezTo>
                <a:cubicBezTo>
                  <a:pt x="48" y="59"/>
                  <a:pt x="48" y="58"/>
                  <a:pt x="48" y="58"/>
                </a:cubicBezTo>
                <a:lnTo>
                  <a:pt x="49" y="58"/>
                </a:lnTo>
                <a:close/>
              </a:path>
            </a:pathLst>
          </a:custGeom>
          <a:solidFill>
            <a:srgbClr val="E83B76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zh-CN" altLang="en-US" sz="1350">
              <a:solidFill>
                <a:prstClr val="black"/>
              </a:solidFill>
              <a:latin typeface="Arial"/>
              <a:ea typeface="微软雅黑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31526CCD-D2B9-4ED3-8C1D-E2B4EEAD49E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31852" y="1716909"/>
            <a:ext cx="1685856" cy="1428887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E7B09823-4F9A-41A5-A15D-6A59FD75A974}"/>
              </a:ext>
            </a:extLst>
          </p:cNvPr>
          <p:cNvSpPr/>
          <p:nvPr/>
        </p:nvSpPr>
        <p:spPr>
          <a:xfrm>
            <a:off x="467544" y="3145795"/>
            <a:ext cx="8496944" cy="267765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457200" indent="-457200" defTabSz="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altLang="zh-CN" sz="2800" b="1" i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Học</a:t>
            </a:r>
            <a:r>
              <a:rPr lang="en-US" altLang="zh-CN" sz="2800" b="1" i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bài</a:t>
            </a:r>
            <a:endParaRPr lang="en-US" altLang="zh-CN" sz="2800" b="1" i="1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ea typeface="汉仪夏日体W" panose="00020600040101010101" pitchFamily="18" charset="-122"/>
              <a:cs typeface="Times New Roman" panose="02020603050405020304" pitchFamily="18" charset="0"/>
            </a:endParaRPr>
          </a:p>
          <a:p>
            <a:pPr marL="457200" indent="-457200" defTabSz="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altLang="zh-CN" sz="2800" b="1" i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Hoàn thành PHT số 2 </a:t>
            </a:r>
          </a:p>
          <a:p>
            <a:pPr marL="457200" indent="-457200" defTabSz="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altLang="zh-CN" sz="2800" b="1" i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Làm bài 9.1; 9.2; 9.3; 9.4 trong SBT</a:t>
            </a:r>
          </a:p>
          <a:p>
            <a:pPr marL="457200" indent="-457200" defTabSz="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altLang="zh-CN" sz="2800" b="1" i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Xem trước bài 10: Đồ thị quãng đường – Thời gian</a:t>
            </a:r>
            <a:endParaRPr lang="zh-CN" altLang="en-US" sz="2800" b="1" i="1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ea typeface="汉仪夏日体W" panose="00020600040101010101" pitchFamily="18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64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>
            <a:extLst>
              <a:ext uri="{FF2B5EF4-FFF2-40B4-BE49-F238E27FC236}">
                <a16:creationId xmlns:a16="http://schemas.microsoft.com/office/drawing/2014/main" id="{7EDAFC32-ED67-4C6A-A178-EDCF7A0F17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43786"/>
          <a:stretch>
            <a:fillRect/>
          </a:stretch>
        </p:blipFill>
        <p:spPr>
          <a:xfrm>
            <a:off x="1143000" y="969266"/>
            <a:ext cx="6858000" cy="5140197"/>
          </a:xfrm>
          <a:prstGeom prst="rect">
            <a:avLst/>
          </a:prstGeom>
        </p:spPr>
      </p:pic>
      <p:grpSp>
        <p:nvGrpSpPr>
          <p:cNvPr id="2" name="Group 3">
            <a:extLst>
              <a:ext uri="{FF2B5EF4-FFF2-40B4-BE49-F238E27FC236}">
                <a16:creationId xmlns:a16="http://schemas.microsoft.com/office/drawing/2014/main" id="{CCBBE4DC-0CDF-46FF-806C-F301013358C8}"/>
              </a:ext>
            </a:extLst>
          </p:cNvPr>
          <p:cNvGrpSpPr/>
          <p:nvPr/>
        </p:nvGrpSpPr>
        <p:grpSpPr>
          <a:xfrm>
            <a:off x="2041360" y="2987629"/>
            <a:ext cx="2691923" cy="2641583"/>
            <a:chOff x="0" y="0"/>
            <a:chExt cx="9187691" cy="6761908"/>
          </a:xfrm>
        </p:grpSpPr>
        <p:sp>
          <p:nvSpPr>
            <p:cNvPr id="41" name="Freeform 4">
              <a:extLst>
                <a:ext uri="{FF2B5EF4-FFF2-40B4-BE49-F238E27FC236}">
                  <a16:creationId xmlns:a16="http://schemas.microsoft.com/office/drawing/2014/main" id="{9FB2F651-8FCC-4702-95F8-9CC0742EB397}"/>
                </a:ext>
              </a:extLst>
            </p:cNvPr>
            <p:cNvSpPr/>
            <p:nvPr/>
          </p:nvSpPr>
          <p:spPr>
            <a:xfrm>
              <a:off x="0" y="-4073"/>
              <a:ext cx="9194081" cy="6768510"/>
            </a:xfrm>
            <a:custGeom>
              <a:avLst/>
              <a:gdLst/>
              <a:ahLst/>
              <a:cxnLst/>
              <a:rect l="l" t="t" r="r" b="b"/>
              <a:pathLst>
                <a:path w="9194081" h="6768510">
                  <a:moveTo>
                    <a:pt x="8566304" y="6714032"/>
                  </a:moveTo>
                  <a:cubicBezTo>
                    <a:pt x="8566304" y="6714032"/>
                    <a:pt x="7835429" y="6768510"/>
                    <a:pt x="6615178" y="6765889"/>
                  </a:cubicBezTo>
                  <a:cubicBezTo>
                    <a:pt x="3487010" y="6763726"/>
                    <a:pt x="1057074" y="6755902"/>
                    <a:pt x="1057074" y="6755902"/>
                  </a:cubicBezTo>
                  <a:cubicBezTo>
                    <a:pt x="812932" y="6747068"/>
                    <a:pt x="449110" y="6725837"/>
                    <a:pt x="282371" y="6667659"/>
                  </a:cubicBezTo>
                  <a:cubicBezTo>
                    <a:pt x="4469" y="6570696"/>
                    <a:pt x="0" y="6397418"/>
                    <a:pt x="0" y="5216515"/>
                  </a:cubicBezTo>
                  <a:lnTo>
                    <a:pt x="0" y="5216458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174461" y="15681"/>
                    <a:pt x="5461717" y="7673"/>
                  </a:cubicBezTo>
                  <a:cubicBezTo>
                    <a:pt x="7616502" y="0"/>
                    <a:pt x="8333235" y="6979"/>
                    <a:pt x="8333235" y="6979"/>
                  </a:cubicBezTo>
                  <a:cubicBezTo>
                    <a:pt x="8701543" y="14458"/>
                    <a:pt x="8839802" y="42638"/>
                    <a:pt x="9037543" y="165219"/>
                  </a:cubicBezTo>
                  <a:cubicBezTo>
                    <a:pt x="9188560" y="258836"/>
                    <a:pt x="9194081" y="476157"/>
                    <a:pt x="9184942" y="5216458"/>
                  </a:cubicBezTo>
                  <a:lnTo>
                    <a:pt x="9184942" y="5216515"/>
                  </a:lnTo>
                  <a:cubicBezTo>
                    <a:pt x="9184940" y="6515383"/>
                    <a:pt x="9142157" y="6663970"/>
                    <a:pt x="8566304" y="6714032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pic>
        <p:nvPicPr>
          <p:cNvPr id="42" name="Picture 5">
            <a:extLst>
              <a:ext uri="{FF2B5EF4-FFF2-40B4-BE49-F238E27FC236}">
                <a16:creationId xmlns:a16="http://schemas.microsoft.com/office/drawing/2014/main" id="{EF79EC69-0140-4D0D-AF6A-F8B8DE716B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511576" y="1041392"/>
            <a:ext cx="397952" cy="530602"/>
          </a:xfrm>
          <a:prstGeom prst="rect">
            <a:avLst/>
          </a:prstGeom>
        </p:spPr>
      </p:pic>
      <p:pic>
        <p:nvPicPr>
          <p:cNvPr id="43" name="Picture 6">
            <a:extLst>
              <a:ext uri="{FF2B5EF4-FFF2-40B4-BE49-F238E27FC236}">
                <a16:creationId xmlns:a16="http://schemas.microsoft.com/office/drawing/2014/main" id="{179DAD73-86B9-4E87-BAB5-6E0C06E6DE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545341" y="5155121"/>
            <a:ext cx="728373" cy="892844"/>
          </a:xfrm>
          <a:prstGeom prst="rect">
            <a:avLst/>
          </a:prstGeom>
        </p:spPr>
      </p:pic>
      <p:pic>
        <p:nvPicPr>
          <p:cNvPr id="46" name="Picture 7">
            <a:extLst>
              <a:ext uri="{FF2B5EF4-FFF2-40B4-BE49-F238E27FC236}">
                <a16:creationId xmlns:a16="http://schemas.microsoft.com/office/drawing/2014/main" id="{52280AEC-0D61-4C04-A09E-8068E5E4765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772345">
            <a:off x="1326124" y="4730412"/>
            <a:ext cx="377486" cy="1059993"/>
          </a:xfrm>
          <a:prstGeom prst="rect">
            <a:avLst/>
          </a:prstGeom>
        </p:spPr>
      </p:pic>
      <p:pic>
        <p:nvPicPr>
          <p:cNvPr id="48" name="Picture 8">
            <a:extLst>
              <a:ext uri="{FF2B5EF4-FFF2-40B4-BE49-F238E27FC236}">
                <a16:creationId xmlns:a16="http://schemas.microsoft.com/office/drawing/2014/main" id="{C4386791-A316-4786-8350-00D822C7F3B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098508" y="3536836"/>
            <a:ext cx="791778" cy="878874"/>
          </a:xfrm>
          <a:prstGeom prst="rect">
            <a:avLst/>
          </a:prstGeom>
        </p:spPr>
      </p:pic>
      <p:sp>
        <p:nvSpPr>
          <p:cNvPr id="50" name="AutoShape 9">
            <a:extLst>
              <a:ext uri="{FF2B5EF4-FFF2-40B4-BE49-F238E27FC236}">
                <a16:creationId xmlns:a16="http://schemas.microsoft.com/office/drawing/2014/main" id="{D2870DEE-B67D-4DAB-BB2E-45CF7ECB7A87}"/>
              </a:ext>
            </a:extLst>
          </p:cNvPr>
          <p:cNvSpPr/>
          <p:nvPr/>
        </p:nvSpPr>
        <p:spPr>
          <a:xfrm>
            <a:off x="2890287" y="4288392"/>
            <a:ext cx="659704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2" name="AutoShape 10">
            <a:extLst>
              <a:ext uri="{FF2B5EF4-FFF2-40B4-BE49-F238E27FC236}">
                <a16:creationId xmlns:a16="http://schemas.microsoft.com/office/drawing/2014/main" id="{62BAEF57-6345-4AC7-97A2-6E2C90267736}"/>
              </a:ext>
            </a:extLst>
          </p:cNvPr>
          <p:cNvSpPr/>
          <p:nvPr/>
        </p:nvSpPr>
        <p:spPr>
          <a:xfrm>
            <a:off x="2890287" y="4100733"/>
            <a:ext cx="659704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53" name="Picture 11">
            <a:extLst>
              <a:ext uri="{FF2B5EF4-FFF2-40B4-BE49-F238E27FC236}">
                <a16:creationId xmlns:a16="http://schemas.microsoft.com/office/drawing/2014/main" id="{0D9C624C-81B1-48A7-B78D-7EE907A7F0E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3745206" y="2927469"/>
            <a:ext cx="583156" cy="1168502"/>
          </a:xfrm>
          <a:prstGeom prst="rect">
            <a:avLst/>
          </a:prstGeom>
        </p:spPr>
      </p:pic>
      <p:pic>
        <p:nvPicPr>
          <p:cNvPr id="54" name="Picture 12">
            <a:extLst>
              <a:ext uri="{FF2B5EF4-FFF2-40B4-BE49-F238E27FC236}">
                <a16:creationId xmlns:a16="http://schemas.microsoft.com/office/drawing/2014/main" id="{6368D8D5-E6E2-4A07-B264-39512C2644F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2700000">
            <a:off x="3793982" y="3710833"/>
            <a:ext cx="721055" cy="961406"/>
          </a:xfrm>
          <a:prstGeom prst="rect">
            <a:avLst/>
          </a:prstGeom>
        </p:spPr>
      </p:pic>
      <p:pic>
        <p:nvPicPr>
          <p:cNvPr id="55" name="Picture 13">
            <a:extLst>
              <a:ext uri="{FF2B5EF4-FFF2-40B4-BE49-F238E27FC236}">
                <a16:creationId xmlns:a16="http://schemas.microsoft.com/office/drawing/2014/main" id="{A315A521-B1B5-4BA0-B4A1-5A4951D70E9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3845764" y="4288394"/>
            <a:ext cx="512493" cy="1124813"/>
          </a:xfrm>
          <a:prstGeom prst="rect">
            <a:avLst/>
          </a:prstGeom>
          <a:solidFill>
            <a:schemeClr val="tx2"/>
          </a:solidFill>
        </p:spPr>
      </p:pic>
      <p:pic>
        <p:nvPicPr>
          <p:cNvPr id="56" name="Picture 15">
            <a:extLst>
              <a:ext uri="{FF2B5EF4-FFF2-40B4-BE49-F238E27FC236}">
                <a16:creationId xmlns:a16="http://schemas.microsoft.com/office/drawing/2014/main" id="{7671C457-D9BD-430C-819B-1126D033787E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flipH="1">
            <a:off x="4426676" y="2558372"/>
            <a:ext cx="1378119" cy="978464"/>
          </a:xfrm>
          <a:prstGeom prst="rect">
            <a:avLst/>
          </a:prstGeom>
        </p:spPr>
      </p:pic>
      <p:pic>
        <p:nvPicPr>
          <p:cNvPr id="57" name="Picture 16">
            <a:extLst>
              <a:ext uri="{FF2B5EF4-FFF2-40B4-BE49-F238E27FC236}">
                <a16:creationId xmlns:a16="http://schemas.microsoft.com/office/drawing/2014/main" id="{22237776-2433-4A92-A8D2-AD0F138DFE9B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5804794" y="4478385"/>
            <a:ext cx="1792877" cy="1368058"/>
          </a:xfrm>
          <a:prstGeom prst="rect">
            <a:avLst/>
          </a:prstGeom>
        </p:spPr>
      </p:pic>
      <p:sp>
        <p:nvSpPr>
          <p:cNvPr id="58" name="TextBox 17">
            <a:extLst>
              <a:ext uri="{FF2B5EF4-FFF2-40B4-BE49-F238E27FC236}">
                <a16:creationId xmlns:a16="http://schemas.microsoft.com/office/drawing/2014/main" id="{E105B4CF-C5C1-48CD-A811-4FAE2033FDC9}"/>
              </a:ext>
            </a:extLst>
          </p:cNvPr>
          <p:cNvSpPr txBox="1"/>
          <p:nvPr/>
        </p:nvSpPr>
        <p:spPr>
          <a:xfrm>
            <a:off x="6014648" y="4844950"/>
            <a:ext cx="1600591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41"/>
              </a:lnSpc>
            </a:pP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 </a:t>
            </a:r>
          </a:p>
        </p:txBody>
      </p:sp>
      <p:pic>
        <p:nvPicPr>
          <p:cNvPr id="59" name="Picture 18">
            <a:extLst>
              <a:ext uri="{FF2B5EF4-FFF2-40B4-BE49-F238E27FC236}">
                <a16:creationId xmlns:a16="http://schemas.microsoft.com/office/drawing/2014/main" id="{D5094A0E-99EF-4CAE-ABF9-7FCA0F23B243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flipH="1" flipV="1">
            <a:off x="4293918" y="4673182"/>
            <a:ext cx="1378119" cy="978464"/>
          </a:xfrm>
          <a:prstGeom prst="rect">
            <a:avLst/>
          </a:prstGeom>
        </p:spPr>
      </p:pic>
      <p:pic>
        <p:nvPicPr>
          <p:cNvPr id="60" name="Picture 19">
            <a:extLst>
              <a:ext uri="{FF2B5EF4-FFF2-40B4-BE49-F238E27FC236}">
                <a16:creationId xmlns:a16="http://schemas.microsoft.com/office/drawing/2014/main" id="{95660774-5D32-4788-9CD4-C9182DA026E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rot="1980031" flipV="1">
            <a:off x="1342608" y="2867372"/>
            <a:ext cx="1089917" cy="1075385"/>
          </a:xfrm>
          <a:prstGeom prst="rect">
            <a:avLst/>
          </a:prstGeom>
        </p:spPr>
      </p:pic>
      <p:pic>
        <p:nvPicPr>
          <p:cNvPr id="61" name="Picture 20">
            <a:extLst>
              <a:ext uri="{FF2B5EF4-FFF2-40B4-BE49-F238E27FC236}">
                <a16:creationId xmlns:a16="http://schemas.microsoft.com/office/drawing/2014/main" id="{5A2B3872-DF5F-4504-AB57-3A489464E010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1278842" y="1146661"/>
            <a:ext cx="1441940" cy="1566908"/>
          </a:xfrm>
          <a:prstGeom prst="rect">
            <a:avLst/>
          </a:prstGeom>
        </p:spPr>
      </p:pic>
      <p:pic>
        <p:nvPicPr>
          <p:cNvPr id="62" name="Picture 21">
            <a:extLst>
              <a:ext uri="{FF2B5EF4-FFF2-40B4-BE49-F238E27FC236}">
                <a16:creationId xmlns:a16="http://schemas.microsoft.com/office/drawing/2014/main" id="{77E0B3B8-2C88-4826-AC52-EAE0506C61D2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>
            <a:off x="5683714" y="2026787"/>
            <a:ext cx="2262461" cy="1949487"/>
          </a:xfrm>
          <a:prstGeom prst="rect">
            <a:avLst/>
          </a:prstGeom>
        </p:spPr>
      </p:pic>
      <p:sp>
        <p:nvSpPr>
          <p:cNvPr id="63" name="TextBox 23">
            <a:extLst>
              <a:ext uri="{FF2B5EF4-FFF2-40B4-BE49-F238E27FC236}">
                <a16:creationId xmlns:a16="http://schemas.microsoft.com/office/drawing/2014/main" id="{82AC0DFD-4EC0-4FE7-B0E8-307CF1CCA568}"/>
              </a:ext>
            </a:extLst>
          </p:cNvPr>
          <p:cNvSpPr txBox="1"/>
          <p:nvPr/>
        </p:nvSpPr>
        <p:spPr>
          <a:xfrm>
            <a:off x="5804795" y="2646894"/>
            <a:ext cx="2104733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28"/>
              </a:lnSpc>
            </a:pP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 đường</a:t>
            </a:r>
          </a:p>
        </p:txBody>
      </p:sp>
      <p:sp>
        <p:nvSpPr>
          <p:cNvPr id="64" name="TextBox 24">
            <a:extLst>
              <a:ext uri="{FF2B5EF4-FFF2-40B4-BE49-F238E27FC236}">
                <a16:creationId xmlns:a16="http://schemas.microsoft.com/office/drawing/2014/main" id="{121E2AEE-EF62-45A0-883C-C0B3C7A21AE8}"/>
              </a:ext>
            </a:extLst>
          </p:cNvPr>
          <p:cNvSpPr txBox="1"/>
          <p:nvPr/>
        </p:nvSpPr>
        <p:spPr>
          <a:xfrm>
            <a:off x="1376570" y="1605899"/>
            <a:ext cx="1329575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84"/>
              </a:lnSpc>
            </a:pP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tốc </a:t>
            </a:r>
          </a:p>
        </p:txBody>
      </p:sp>
      <p:sp>
        <p:nvSpPr>
          <p:cNvPr id="65" name="Hộp Văn bản 16">
            <a:extLst>
              <a:ext uri="{FF2B5EF4-FFF2-40B4-BE49-F238E27FC236}">
                <a16:creationId xmlns:a16="http://schemas.microsoft.com/office/drawing/2014/main" id="{9D7C05A4-064E-4B43-B6EF-8AAB28091F69}"/>
              </a:ext>
            </a:extLst>
          </p:cNvPr>
          <p:cNvSpPr txBox="1"/>
          <p:nvPr/>
        </p:nvSpPr>
        <p:spPr>
          <a:xfrm>
            <a:off x="3214678" y="163714"/>
            <a:ext cx="3000395" cy="618708"/>
          </a:xfrm>
          <a:prstGeom prst="roundRect">
            <a:avLst>
              <a:gd name="adj" fmla="val 10641"/>
            </a:avLst>
          </a:prstGeom>
          <a:solidFill>
            <a:srgbClr val="12E6E6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32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endParaRPr lang="vi-VN" sz="32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그룹 3">
            <a:extLst>
              <a:ext uri="{FF2B5EF4-FFF2-40B4-BE49-F238E27FC236}">
                <a16:creationId xmlns:a16="http://schemas.microsoft.com/office/drawing/2014/main" id="{5F63E6AB-C922-4484-8B25-102C4CA823BC}"/>
              </a:ext>
            </a:extLst>
          </p:cNvPr>
          <p:cNvGrpSpPr/>
          <p:nvPr/>
        </p:nvGrpSpPr>
        <p:grpSpPr>
          <a:xfrm>
            <a:off x="8233427" y="5009962"/>
            <a:ext cx="965468" cy="1848039"/>
            <a:chOff x="585903" y="488961"/>
            <a:chExt cx="1284889" cy="2730490"/>
          </a:xfrm>
        </p:grpSpPr>
        <p:pic>
          <p:nvPicPr>
            <p:cNvPr id="67" name="Picture 2">
              <a:extLst>
                <a:ext uri="{FF2B5EF4-FFF2-40B4-BE49-F238E27FC236}">
                  <a16:creationId xmlns:a16="http://schemas.microsoft.com/office/drawing/2014/main" id="{52A1A2E2-47C7-4142-B38B-97CA4932B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850" y="488961"/>
              <a:ext cx="1078942" cy="1212012"/>
            </a:xfrm>
            <a:prstGeom prst="rect">
              <a:avLst/>
            </a:prstGeom>
          </p:spPr>
        </p:pic>
        <p:pic>
          <p:nvPicPr>
            <p:cNvPr id="68" name="Picture 4">
              <a:extLst>
                <a:ext uri="{FF2B5EF4-FFF2-40B4-BE49-F238E27FC236}">
                  <a16:creationId xmlns:a16="http://schemas.microsoft.com/office/drawing/2014/main" id="{9B543A8E-720D-4BFF-B58E-F5AAD18ED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903" y="1106648"/>
              <a:ext cx="971403" cy="2112803"/>
            </a:xfrm>
            <a:prstGeom prst="rect">
              <a:avLst/>
            </a:prstGeom>
          </p:spPr>
        </p:pic>
      </p:grpSp>
      <p:grpSp>
        <p:nvGrpSpPr>
          <p:cNvPr id="4" name="그룹 14">
            <a:extLst>
              <a:ext uri="{FF2B5EF4-FFF2-40B4-BE49-F238E27FC236}">
                <a16:creationId xmlns:a16="http://schemas.microsoft.com/office/drawing/2014/main" id="{D93E849B-71F6-46DB-A348-950031FB3667}"/>
              </a:ext>
            </a:extLst>
          </p:cNvPr>
          <p:cNvGrpSpPr/>
          <p:nvPr/>
        </p:nvGrpSpPr>
        <p:grpSpPr>
          <a:xfrm>
            <a:off x="8679718" y="74954"/>
            <a:ext cx="373459" cy="559358"/>
            <a:chOff x="12294514" y="5018467"/>
            <a:chExt cx="885600" cy="994823"/>
          </a:xfrm>
        </p:grpSpPr>
        <p:pic>
          <p:nvPicPr>
            <p:cNvPr id="73" name="Picture 5">
              <a:extLst>
                <a:ext uri="{FF2B5EF4-FFF2-40B4-BE49-F238E27FC236}">
                  <a16:creationId xmlns:a16="http://schemas.microsoft.com/office/drawing/2014/main" id="{3D67D70D-8109-467D-88E4-213E0D84D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94514" y="5018467"/>
              <a:ext cx="885600" cy="994823"/>
            </a:xfrm>
            <a:prstGeom prst="rect">
              <a:avLst/>
            </a:prstGeom>
          </p:spPr>
        </p:pic>
        <p:sp>
          <p:nvSpPr>
            <p:cNvPr id="74" name="타원 13">
              <a:extLst>
                <a:ext uri="{FF2B5EF4-FFF2-40B4-BE49-F238E27FC236}">
                  <a16:creationId xmlns:a16="http://schemas.microsoft.com/office/drawing/2014/main" id="{9851B5DE-A307-4EBF-8716-8FF248AA488D}"/>
                </a:ext>
              </a:extLst>
            </p:cNvPr>
            <p:cNvSpPr/>
            <p:nvPr/>
          </p:nvSpPr>
          <p:spPr>
            <a:xfrm>
              <a:off x="12612506" y="5415865"/>
              <a:ext cx="161925" cy="16192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1D62912-E034-4C7B-A5A2-4BE3FDCF2AA2}"/>
              </a:ext>
            </a:extLst>
          </p:cNvPr>
          <p:cNvCxnSpPr/>
          <p:nvPr/>
        </p:nvCxnSpPr>
        <p:spPr>
          <a:xfrm flipH="1">
            <a:off x="4153802" y="1501133"/>
            <a:ext cx="779483" cy="1426337"/>
          </a:xfrm>
          <a:prstGeom prst="straightConnector1">
            <a:avLst/>
          </a:prstGeom>
          <a:ln w="88900" cmpd="tri">
            <a:solidFill>
              <a:srgbClr val="7030A0">
                <a:alpha val="76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A7768116-AEC5-4139-8A32-493897FE7ED3}"/>
              </a:ext>
            </a:extLst>
          </p:cNvPr>
          <p:cNvCxnSpPr>
            <a:cxnSpLocks/>
          </p:cNvCxnSpPr>
          <p:nvPr/>
        </p:nvCxnSpPr>
        <p:spPr>
          <a:xfrm flipV="1">
            <a:off x="3106124" y="5278800"/>
            <a:ext cx="917003" cy="1247734"/>
          </a:xfrm>
          <a:prstGeom prst="straightConnector1">
            <a:avLst/>
          </a:prstGeom>
          <a:ln w="88900" cmpd="tri">
            <a:solidFill>
              <a:srgbClr val="7030A0">
                <a:alpha val="76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그룹 15">
            <a:extLst>
              <a:ext uri="{FF2B5EF4-FFF2-40B4-BE49-F238E27FC236}">
                <a16:creationId xmlns:a16="http://schemas.microsoft.com/office/drawing/2014/main" id="{312E1540-7EE8-4EEF-9944-207C37C09020}"/>
              </a:ext>
            </a:extLst>
          </p:cNvPr>
          <p:cNvGrpSpPr/>
          <p:nvPr/>
        </p:nvGrpSpPr>
        <p:grpSpPr>
          <a:xfrm>
            <a:off x="180660" y="5473006"/>
            <a:ext cx="899162" cy="1384994"/>
            <a:chOff x="9318061" y="2225079"/>
            <a:chExt cx="885616" cy="994842"/>
          </a:xfrm>
        </p:grpSpPr>
        <p:pic>
          <p:nvPicPr>
            <p:cNvPr id="97" name="Picture 2">
              <a:extLst>
                <a:ext uri="{FF2B5EF4-FFF2-40B4-BE49-F238E27FC236}">
                  <a16:creationId xmlns:a16="http://schemas.microsoft.com/office/drawing/2014/main" id="{5F79C3DB-2B41-47CB-B48F-A2DD13913C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8061" y="2225079"/>
              <a:ext cx="885616" cy="994842"/>
            </a:xfrm>
            <a:prstGeom prst="rect">
              <a:avLst/>
            </a:prstGeom>
          </p:spPr>
        </p:pic>
        <p:sp>
          <p:nvSpPr>
            <p:cNvPr id="98" name="타원 12">
              <a:extLst>
                <a:ext uri="{FF2B5EF4-FFF2-40B4-BE49-F238E27FC236}">
                  <a16:creationId xmlns:a16="http://schemas.microsoft.com/office/drawing/2014/main" id="{75CE61AD-92D8-406D-ACD5-C6AE7C073256}"/>
                </a:ext>
              </a:extLst>
            </p:cNvPr>
            <p:cNvSpPr/>
            <p:nvPr/>
          </p:nvSpPr>
          <p:spPr>
            <a:xfrm>
              <a:off x="9627174" y="2593741"/>
              <a:ext cx="161925" cy="16192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3706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3">
            <a:extLst>
              <a:ext uri="{FF2B5EF4-FFF2-40B4-BE49-F238E27FC236}">
                <a16:creationId xmlns:a16="http://schemas.microsoft.com/office/drawing/2014/main" id="{EC0A99AC-C961-4A02-A7DD-7D32942E7B90}"/>
              </a:ext>
            </a:extLst>
          </p:cNvPr>
          <p:cNvGrpSpPr/>
          <p:nvPr/>
        </p:nvGrpSpPr>
        <p:grpSpPr>
          <a:xfrm>
            <a:off x="8233427" y="5009962"/>
            <a:ext cx="965468" cy="1848039"/>
            <a:chOff x="585903" y="488961"/>
            <a:chExt cx="1284889" cy="2730490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9CC97773-D5D3-4FDD-BEE1-D18EB8C88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850" y="488961"/>
              <a:ext cx="1078942" cy="1212012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B4D291D-6A15-4E89-B3FD-9745B32CBD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903" y="1106648"/>
              <a:ext cx="971403" cy="2112803"/>
            </a:xfrm>
            <a:prstGeom prst="rect">
              <a:avLst/>
            </a:prstGeom>
          </p:spPr>
        </p:pic>
      </p:grpSp>
      <p:grpSp>
        <p:nvGrpSpPr>
          <p:cNvPr id="3" name="그룹 14">
            <a:extLst>
              <a:ext uri="{FF2B5EF4-FFF2-40B4-BE49-F238E27FC236}">
                <a16:creationId xmlns:a16="http://schemas.microsoft.com/office/drawing/2014/main" id="{6D65D60D-5835-436A-AEB5-3621B50404C9}"/>
              </a:ext>
            </a:extLst>
          </p:cNvPr>
          <p:cNvGrpSpPr/>
          <p:nvPr/>
        </p:nvGrpSpPr>
        <p:grpSpPr>
          <a:xfrm>
            <a:off x="8679718" y="74954"/>
            <a:ext cx="373459" cy="559358"/>
            <a:chOff x="12294514" y="5018467"/>
            <a:chExt cx="885600" cy="994823"/>
          </a:xfrm>
        </p:grpSpPr>
        <p:pic>
          <p:nvPicPr>
            <p:cNvPr id="10" name="Picture 5">
              <a:extLst>
                <a:ext uri="{FF2B5EF4-FFF2-40B4-BE49-F238E27FC236}">
                  <a16:creationId xmlns:a16="http://schemas.microsoft.com/office/drawing/2014/main" id="{58864B5B-7F59-4417-A5A7-2DDA8C8AEE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94514" y="5018467"/>
              <a:ext cx="885600" cy="994823"/>
            </a:xfrm>
            <a:prstGeom prst="rect">
              <a:avLst/>
            </a:prstGeom>
          </p:spPr>
        </p:pic>
        <p:sp>
          <p:nvSpPr>
            <p:cNvPr id="11" name="타원 13">
              <a:extLst>
                <a:ext uri="{FF2B5EF4-FFF2-40B4-BE49-F238E27FC236}">
                  <a16:creationId xmlns:a16="http://schemas.microsoft.com/office/drawing/2014/main" id="{5CF6A58B-62A6-4CFC-B636-F1C227F052AB}"/>
                </a:ext>
              </a:extLst>
            </p:cNvPr>
            <p:cNvSpPr/>
            <p:nvPr/>
          </p:nvSpPr>
          <p:spPr>
            <a:xfrm>
              <a:off x="12612506" y="5415865"/>
              <a:ext cx="161925" cy="16192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CAF25DA7-0C93-4A1F-BAA9-4872214337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62" y="2924980"/>
            <a:ext cx="2921000" cy="3894667"/>
          </a:xfrm>
          <a:prstGeom prst="rect">
            <a:avLst/>
          </a:prstGeom>
        </p:spPr>
      </p:pic>
      <p:sp>
        <p:nvSpPr>
          <p:cNvPr id="17" name="Cloud Callout 7">
            <a:extLst>
              <a:ext uri="{FF2B5EF4-FFF2-40B4-BE49-F238E27FC236}">
                <a16:creationId xmlns:a16="http://schemas.microsoft.com/office/drawing/2014/main" id="{3784B4B2-5387-405E-915A-BCF480BE80A9}"/>
              </a:ext>
            </a:extLst>
          </p:cNvPr>
          <p:cNvSpPr/>
          <p:nvPr/>
        </p:nvSpPr>
        <p:spPr>
          <a:xfrm>
            <a:off x="3017520" y="113839"/>
            <a:ext cx="5945821" cy="4896123"/>
          </a:xfrm>
          <a:prstGeom prst="cloudCallout">
            <a:avLst>
              <a:gd name="adj1" fmla="val -59250"/>
              <a:gd name="adj2" fmla="val 42626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6,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quãng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그룹 15">
            <a:extLst>
              <a:ext uri="{FF2B5EF4-FFF2-40B4-BE49-F238E27FC236}">
                <a16:creationId xmlns:a16="http://schemas.microsoft.com/office/drawing/2014/main" id="{B63D19B8-349E-454D-9FFB-63CB322606A9}"/>
              </a:ext>
            </a:extLst>
          </p:cNvPr>
          <p:cNvGrpSpPr/>
          <p:nvPr/>
        </p:nvGrpSpPr>
        <p:grpSpPr>
          <a:xfrm>
            <a:off x="180660" y="5473006"/>
            <a:ext cx="899162" cy="1384994"/>
            <a:chOff x="9318061" y="2225079"/>
            <a:chExt cx="885616" cy="994842"/>
          </a:xfrm>
        </p:grpSpPr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626F94F4-BC08-4504-9927-24D6E6745E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8061" y="2225079"/>
              <a:ext cx="885616" cy="994842"/>
            </a:xfrm>
            <a:prstGeom prst="rect">
              <a:avLst/>
            </a:prstGeom>
          </p:spPr>
        </p:pic>
        <p:sp>
          <p:nvSpPr>
            <p:cNvPr id="22" name="타원 12">
              <a:extLst>
                <a:ext uri="{FF2B5EF4-FFF2-40B4-BE49-F238E27FC236}">
                  <a16:creationId xmlns:a16="http://schemas.microsoft.com/office/drawing/2014/main" id="{8F929B45-6A59-4FF8-9F6C-3EDECE007F71}"/>
                </a:ext>
              </a:extLst>
            </p:cNvPr>
            <p:cNvSpPr/>
            <p:nvPr/>
          </p:nvSpPr>
          <p:spPr>
            <a:xfrm>
              <a:off x="9627174" y="2593741"/>
              <a:ext cx="161925" cy="16192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47299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6">
            <a:extLst>
              <a:ext uri="{FF2B5EF4-FFF2-40B4-BE49-F238E27FC236}">
                <a16:creationId xmlns:a16="http://schemas.microsoft.com/office/drawing/2014/main" id="{752D1C16-680C-42F4-B758-6F79C9DAA2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833665" y="3715852"/>
            <a:ext cx="1857275" cy="15981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76131E7-E8AF-4C84-976A-EAADB6F4DF3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11993" y="-125130"/>
            <a:ext cx="5432007" cy="3068842"/>
          </a:xfrm>
          <a:prstGeom prst="rect">
            <a:avLst/>
          </a:prstGeom>
        </p:spPr>
      </p:pic>
      <p:pic>
        <p:nvPicPr>
          <p:cNvPr id="7" name="Picture 15">
            <a:extLst>
              <a:ext uri="{FF2B5EF4-FFF2-40B4-BE49-F238E27FC236}">
                <a16:creationId xmlns:a16="http://schemas.microsoft.com/office/drawing/2014/main" id="{B96FC238-A5A3-4E64-9CE5-A823EEE2A1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413478" y="1677842"/>
            <a:ext cx="1378119" cy="978464"/>
          </a:xfrm>
          <a:prstGeom prst="rect">
            <a:avLst/>
          </a:prstGeom>
        </p:spPr>
      </p:pic>
      <p:pic>
        <p:nvPicPr>
          <p:cNvPr id="8" name="Picture 16">
            <a:extLst>
              <a:ext uri="{FF2B5EF4-FFF2-40B4-BE49-F238E27FC236}">
                <a16:creationId xmlns:a16="http://schemas.microsoft.com/office/drawing/2014/main" id="{456EEC22-3593-4BA7-8A4F-A82705DD75B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880494" y="3621761"/>
            <a:ext cx="1792877" cy="1598149"/>
          </a:xfrm>
          <a:prstGeom prst="rect">
            <a:avLst/>
          </a:prstGeom>
        </p:spPr>
      </p:pic>
      <p:sp>
        <p:nvSpPr>
          <p:cNvPr id="9" name="TextBox 17">
            <a:extLst>
              <a:ext uri="{FF2B5EF4-FFF2-40B4-BE49-F238E27FC236}">
                <a16:creationId xmlns:a16="http://schemas.microsoft.com/office/drawing/2014/main" id="{500BF803-4A05-4D30-BF57-74513F3928F3}"/>
              </a:ext>
            </a:extLst>
          </p:cNvPr>
          <p:cNvSpPr txBox="1"/>
          <p:nvPr/>
        </p:nvSpPr>
        <p:spPr>
          <a:xfrm>
            <a:off x="2090348" y="4150685"/>
            <a:ext cx="1600591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41"/>
              </a:lnSpc>
            </a:pP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 </a:t>
            </a:r>
          </a:p>
        </p:txBody>
      </p:sp>
      <p:pic>
        <p:nvPicPr>
          <p:cNvPr id="10" name="Picture 18">
            <a:extLst>
              <a:ext uri="{FF2B5EF4-FFF2-40B4-BE49-F238E27FC236}">
                <a16:creationId xmlns:a16="http://schemas.microsoft.com/office/drawing/2014/main" id="{65073D74-95B7-4AEF-880C-EB7F66F6A2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 flipV="1">
            <a:off x="369619" y="3978916"/>
            <a:ext cx="1378119" cy="978464"/>
          </a:xfrm>
          <a:prstGeom prst="rect">
            <a:avLst/>
          </a:prstGeom>
        </p:spPr>
      </p:pic>
      <p:pic>
        <p:nvPicPr>
          <p:cNvPr id="11" name="Picture 21">
            <a:extLst>
              <a:ext uri="{FF2B5EF4-FFF2-40B4-BE49-F238E27FC236}">
                <a16:creationId xmlns:a16="http://schemas.microsoft.com/office/drawing/2014/main" id="{40DF40D1-19F5-4969-9E12-9959DA87DDB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70515" y="1146256"/>
            <a:ext cx="2262461" cy="1949487"/>
          </a:xfrm>
          <a:prstGeom prst="rect">
            <a:avLst/>
          </a:prstGeom>
        </p:spPr>
      </p:pic>
      <p:sp>
        <p:nvSpPr>
          <p:cNvPr id="12" name="TextBox 23">
            <a:extLst>
              <a:ext uri="{FF2B5EF4-FFF2-40B4-BE49-F238E27FC236}">
                <a16:creationId xmlns:a16="http://schemas.microsoft.com/office/drawing/2014/main" id="{EB67293D-B5C8-4118-A490-75E123F085B4}"/>
              </a:ext>
            </a:extLst>
          </p:cNvPr>
          <p:cNvSpPr txBox="1"/>
          <p:nvPr/>
        </p:nvSpPr>
        <p:spPr>
          <a:xfrm>
            <a:off x="1791597" y="1766365"/>
            <a:ext cx="2104733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28"/>
              </a:lnSpc>
            </a:pP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 đường</a:t>
            </a:r>
          </a:p>
        </p:txBody>
      </p:sp>
      <p:pic>
        <p:nvPicPr>
          <p:cNvPr id="14" name="Picture 18">
            <a:extLst>
              <a:ext uri="{FF2B5EF4-FFF2-40B4-BE49-F238E27FC236}">
                <a16:creationId xmlns:a16="http://schemas.microsoft.com/office/drawing/2014/main" id="{0C89EAAB-5163-401F-A4CC-7C3F920F71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 flipV="1">
            <a:off x="3811894" y="2431967"/>
            <a:ext cx="1378119" cy="9784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8117B41-C93B-4BFD-B98E-0A7051F488C1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821730" y="3535158"/>
            <a:ext cx="5322270" cy="3068842"/>
          </a:xfrm>
          <a:prstGeom prst="rect">
            <a:avLst/>
          </a:prstGeom>
        </p:spPr>
      </p:pic>
      <p:pic>
        <p:nvPicPr>
          <p:cNvPr id="17" name="Picture 18">
            <a:extLst>
              <a:ext uri="{FF2B5EF4-FFF2-40B4-BE49-F238E27FC236}">
                <a16:creationId xmlns:a16="http://schemas.microsoft.com/office/drawing/2014/main" id="{3DDA49D0-067C-4282-A92A-29B191A9402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827156" flipH="1" flipV="1">
            <a:off x="2463472" y="5600764"/>
            <a:ext cx="1367455" cy="837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511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DB06A80-4EE3-4C8C-AB83-6E53C0D8FDCA}"/>
              </a:ext>
            </a:extLst>
          </p:cNvPr>
          <p:cNvSpPr/>
          <p:nvPr/>
        </p:nvSpPr>
        <p:spPr>
          <a:xfrm>
            <a:off x="1785918" y="1643050"/>
            <a:ext cx="2180734" cy="52322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endParaRPr lang="en-US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Nhóm 9">
            <a:extLst>
              <a:ext uri="{FF2B5EF4-FFF2-40B4-BE49-F238E27FC236}">
                <a16:creationId xmlns:a16="http://schemas.microsoft.com/office/drawing/2014/main" id="{2EE4A569-C038-4462-8529-7DD2FCFD65F8}"/>
              </a:ext>
            </a:extLst>
          </p:cNvPr>
          <p:cNvGrpSpPr/>
          <p:nvPr/>
        </p:nvGrpSpPr>
        <p:grpSpPr>
          <a:xfrm>
            <a:off x="1142976" y="428604"/>
            <a:ext cx="585596" cy="780795"/>
            <a:chOff x="1523967" y="439721"/>
            <a:chExt cx="780795" cy="780795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87754C1-47EA-4928-81ED-BB73E7309068}"/>
                </a:ext>
              </a:extLst>
            </p:cNvPr>
            <p:cNvSpPr/>
            <p:nvPr/>
          </p:nvSpPr>
          <p:spPr>
            <a:xfrm>
              <a:off x="1523967" y="439721"/>
              <a:ext cx="780795" cy="780795"/>
            </a:xfrm>
            <a:prstGeom prst="ellipse">
              <a:avLst/>
            </a:prstGeom>
            <a:solidFill>
              <a:srgbClr val="FFD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ECAEEBAB-8002-47B1-B9E8-C5F15FBECDCB}"/>
                </a:ext>
              </a:extLst>
            </p:cNvPr>
            <p:cNvSpPr txBox="1"/>
            <p:nvPr/>
          </p:nvSpPr>
          <p:spPr>
            <a:xfrm>
              <a:off x="1619217" y="511159"/>
              <a:ext cx="500742" cy="6851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36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I</a:t>
              </a:r>
            </a:p>
          </p:txBody>
        </p:sp>
      </p:grp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2E4C7871-0F6D-4B21-8EF3-791859BD9EE5}"/>
              </a:ext>
            </a:extLst>
          </p:cNvPr>
          <p:cNvSpPr txBox="1"/>
          <p:nvPr/>
        </p:nvSpPr>
        <p:spPr>
          <a:xfrm>
            <a:off x="1714480" y="500042"/>
            <a:ext cx="6357982" cy="584775"/>
          </a:xfrm>
          <a:prstGeom prst="rect">
            <a:avLst/>
          </a:prstGeom>
          <a:solidFill>
            <a:srgbClr val="FFD302"/>
          </a:solidFill>
        </p:spPr>
        <p:txBody>
          <a:bodyPr wrap="square">
            <a:spAutoFit/>
          </a:bodyPr>
          <a:lstStyle/>
          <a:p>
            <a:pPr defTabSz="457200"/>
            <a:r>
              <a:rPr lang="en-US" altLang="zh-CN" sz="3200" b="1" dirty="0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  </a:t>
            </a:r>
            <a:r>
              <a:rPr lang="en-US" altLang="zh-CN" sz="3200" b="1" dirty="0" err="1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Đo</a:t>
            </a:r>
            <a:r>
              <a:rPr lang="en-US" altLang="zh-CN" sz="3200" b="1" dirty="0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tốc</a:t>
            </a:r>
            <a:r>
              <a:rPr lang="en-US" altLang="zh-CN" sz="3200" b="1" dirty="0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độ</a:t>
            </a:r>
            <a:r>
              <a:rPr lang="en-US" altLang="zh-CN" sz="3200" b="1" dirty="0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dùng</a:t>
            </a:r>
            <a:r>
              <a:rPr lang="en-US" altLang="zh-CN" sz="3200" b="1" dirty="0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đồng</a:t>
            </a:r>
            <a:r>
              <a:rPr lang="en-US" altLang="zh-CN" sz="3200" b="1" dirty="0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hồ</a:t>
            </a:r>
            <a:r>
              <a:rPr lang="en-US" altLang="zh-CN" sz="3200" b="1" dirty="0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bấm</a:t>
            </a:r>
            <a:r>
              <a:rPr lang="en-US" altLang="zh-CN" sz="3200" b="1" dirty="0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giây</a:t>
            </a:r>
            <a:endParaRPr lang="zh-CN" altLang="en-US" sz="3200" b="1" dirty="0">
              <a:latin typeface="Times New Roman" panose="02020603050405020304" pitchFamily="18" charset="0"/>
              <a:ea typeface="汉仪夏日体W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8" name="Oval 64">
            <a:extLst>
              <a:ext uri="{FF2B5EF4-FFF2-40B4-BE49-F238E27FC236}">
                <a16:creationId xmlns:a16="http://schemas.microsoft.com/office/drawing/2014/main" id="{C6A31053-A23F-46CA-BE44-E99D85722C68}"/>
              </a:ext>
            </a:extLst>
          </p:cNvPr>
          <p:cNvSpPr/>
          <p:nvPr/>
        </p:nvSpPr>
        <p:spPr>
          <a:xfrm>
            <a:off x="1142976" y="1571612"/>
            <a:ext cx="592169" cy="837826"/>
          </a:xfrm>
          <a:prstGeom prst="teardrop">
            <a:avLst/>
          </a:prstGeom>
          <a:solidFill>
            <a:schemeClr val="bg1"/>
          </a:solidFill>
          <a:ln w="12700">
            <a:noFill/>
          </a:ln>
          <a:effectLst>
            <a:glow rad="76200">
              <a:schemeClr val="bg1">
                <a:alpha val="13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6">
            <a:extLst>
              <a:ext uri="{FF2B5EF4-FFF2-40B4-BE49-F238E27FC236}">
                <a16:creationId xmlns:a16="http://schemas.microsoft.com/office/drawing/2014/main" id="{EB68EC93-0833-4891-9B2D-AC8B8CB1A5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92364" y="4957163"/>
            <a:ext cx="1497034" cy="12881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E1727E8-176F-4126-93FA-A962FC60C9C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3009" y="2120886"/>
            <a:ext cx="4179222" cy="2239127"/>
          </a:xfrm>
          <a:prstGeom prst="rect">
            <a:avLst/>
          </a:prstGeom>
        </p:spPr>
      </p:pic>
      <p:pic>
        <p:nvPicPr>
          <p:cNvPr id="14" name="Picture 16">
            <a:extLst>
              <a:ext uri="{FF2B5EF4-FFF2-40B4-BE49-F238E27FC236}">
                <a16:creationId xmlns:a16="http://schemas.microsoft.com/office/drawing/2014/main" id="{A9461DA1-D6EA-4056-9E7B-B8FF05754A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39194" y="4843024"/>
            <a:ext cx="1467617" cy="1308216"/>
          </a:xfrm>
          <a:prstGeom prst="rect">
            <a:avLst/>
          </a:prstGeom>
        </p:spPr>
      </p:pic>
      <p:sp>
        <p:nvSpPr>
          <p:cNvPr id="15" name="TextBox 17">
            <a:extLst>
              <a:ext uri="{FF2B5EF4-FFF2-40B4-BE49-F238E27FC236}">
                <a16:creationId xmlns:a16="http://schemas.microsoft.com/office/drawing/2014/main" id="{3F45ECA7-C422-4A9B-9922-29F7354A434C}"/>
              </a:ext>
            </a:extLst>
          </p:cNvPr>
          <p:cNvSpPr txBox="1"/>
          <p:nvPr/>
        </p:nvSpPr>
        <p:spPr>
          <a:xfrm>
            <a:off x="1609776" y="5229173"/>
            <a:ext cx="1600591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41"/>
              </a:lnSpc>
            </a:pP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 </a:t>
            </a:r>
          </a:p>
        </p:txBody>
      </p:sp>
      <p:pic>
        <p:nvPicPr>
          <p:cNvPr id="16" name="Picture 21">
            <a:extLst>
              <a:ext uri="{FF2B5EF4-FFF2-40B4-BE49-F238E27FC236}">
                <a16:creationId xmlns:a16="http://schemas.microsoft.com/office/drawing/2014/main" id="{C2FEB914-D2A4-4850-B2A4-88D204DC225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56275" y="3079176"/>
            <a:ext cx="1867200" cy="1608903"/>
          </a:xfrm>
          <a:prstGeom prst="rect">
            <a:avLst/>
          </a:prstGeom>
        </p:spPr>
      </p:pic>
      <p:sp>
        <p:nvSpPr>
          <p:cNvPr id="17" name="TextBox 23">
            <a:extLst>
              <a:ext uri="{FF2B5EF4-FFF2-40B4-BE49-F238E27FC236}">
                <a16:creationId xmlns:a16="http://schemas.microsoft.com/office/drawing/2014/main" id="{F25AA3BD-9E0B-44B8-AD34-ABED72EAD69B}"/>
              </a:ext>
            </a:extLst>
          </p:cNvPr>
          <p:cNvSpPr txBox="1"/>
          <p:nvPr/>
        </p:nvSpPr>
        <p:spPr>
          <a:xfrm>
            <a:off x="1643042" y="3357562"/>
            <a:ext cx="1776392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28"/>
              </a:lnSpc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8">
            <a:extLst>
              <a:ext uri="{FF2B5EF4-FFF2-40B4-BE49-F238E27FC236}">
                <a16:creationId xmlns:a16="http://schemas.microsoft.com/office/drawing/2014/main" id="{ECBD83F2-5447-4C77-B9B6-8B679F8A119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357522" flipH="1" flipV="1">
            <a:off x="3421507" y="3506524"/>
            <a:ext cx="1378119" cy="978464"/>
          </a:xfrm>
          <a:prstGeom prst="rect">
            <a:avLst/>
          </a:prstGeom>
        </p:spPr>
      </p:pic>
      <p:pic>
        <p:nvPicPr>
          <p:cNvPr id="20" name="Picture 18">
            <a:extLst>
              <a:ext uri="{FF2B5EF4-FFF2-40B4-BE49-F238E27FC236}">
                <a16:creationId xmlns:a16="http://schemas.microsoft.com/office/drawing/2014/main" id="{13E7B304-D5DB-47AC-9AB2-44FB2FFDC36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 flipV="1">
            <a:off x="2944247" y="5558764"/>
            <a:ext cx="1788795" cy="95565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AAFB342-6589-440A-B058-24764DF082A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359" y="4494095"/>
            <a:ext cx="1806581" cy="201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6859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8" grpId="0" animBg="1"/>
      <p:bldP spid="15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2">
            <a:extLst>
              <a:ext uri="{FF2B5EF4-FFF2-40B4-BE49-F238E27FC236}">
                <a16:creationId xmlns:a16="http://schemas.microsoft.com/office/drawing/2014/main" id="{427D6A7A-B21F-4981-8174-F4BDA599F4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71372" y="4863093"/>
            <a:ext cx="1305881" cy="1617676"/>
          </a:xfrm>
          <a:prstGeom prst="rect">
            <a:avLst/>
          </a:prstGeom>
        </p:spPr>
      </p:pic>
      <p:grpSp>
        <p:nvGrpSpPr>
          <p:cNvPr id="2" name="Group 3">
            <a:extLst>
              <a:ext uri="{FF2B5EF4-FFF2-40B4-BE49-F238E27FC236}">
                <a16:creationId xmlns:a16="http://schemas.microsoft.com/office/drawing/2014/main" id="{CC44AC4E-DC50-4840-BBB3-CF12690808E8}"/>
              </a:ext>
            </a:extLst>
          </p:cNvPr>
          <p:cNvGrpSpPr/>
          <p:nvPr/>
        </p:nvGrpSpPr>
        <p:grpSpPr>
          <a:xfrm>
            <a:off x="2039969" y="3614077"/>
            <a:ext cx="1851993" cy="1274018"/>
            <a:chOff x="0" y="0"/>
            <a:chExt cx="6233160" cy="4228240"/>
          </a:xfrm>
        </p:grpSpPr>
        <p:sp>
          <p:nvSpPr>
            <p:cNvPr id="49" name="Freeform 4">
              <a:extLst>
                <a:ext uri="{FF2B5EF4-FFF2-40B4-BE49-F238E27FC236}">
                  <a16:creationId xmlns:a16="http://schemas.microsoft.com/office/drawing/2014/main" id="{BE875DAA-3B70-45D8-9551-A40C7FAD8FD7}"/>
                </a:ext>
              </a:extLst>
            </p:cNvPr>
            <p:cNvSpPr/>
            <p:nvPr/>
          </p:nvSpPr>
          <p:spPr>
            <a:xfrm>
              <a:off x="0" y="-10160"/>
              <a:ext cx="6233160" cy="4249830"/>
            </a:xfrm>
            <a:custGeom>
              <a:avLst/>
              <a:gdLst/>
              <a:ahLst/>
              <a:cxnLst/>
              <a:rect l="l" t="t" r="r" b="b"/>
              <a:pathLst>
                <a:path w="6233160" h="4249830">
                  <a:moveTo>
                    <a:pt x="5897880" y="579120"/>
                  </a:moveTo>
                  <a:lnTo>
                    <a:pt x="3451860" y="40640"/>
                  </a:lnTo>
                  <a:cubicBezTo>
                    <a:pt x="3267710" y="0"/>
                    <a:pt x="2965450" y="0"/>
                    <a:pt x="2781300" y="40640"/>
                  </a:cubicBezTo>
                  <a:lnTo>
                    <a:pt x="335280" y="579120"/>
                  </a:lnTo>
                  <a:cubicBezTo>
                    <a:pt x="151130" y="619760"/>
                    <a:pt x="0" y="807720"/>
                    <a:pt x="0" y="996950"/>
                  </a:cubicBezTo>
                  <a:lnTo>
                    <a:pt x="0" y="3230021"/>
                  </a:lnTo>
                  <a:cubicBezTo>
                    <a:pt x="0" y="3423061"/>
                    <a:pt x="151130" y="3614831"/>
                    <a:pt x="335280" y="3656741"/>
                  </a:cubicBezTo>
                  <a:lnTo>
                    <a:pt x="2781300" y="4207920"/>
                  </a:lnTo>
                  <a:cubicBezTo>
                    <a:pt x="2965450" y="4249830"/>
                    <a:pt x="3267710" y="4249830"/>
                    <a:pt x="3451860" y="4207920"/>
                  </a:cubicBezTo>
                  <a:lnTo>
                    <a:pt x="5897880" y="3656741"/>
                  </a:lnTo>
                  <a:cubicBezTo>
                    <a:pt x="6082030" y="3614830"/>
                    <a:pt x="6233160" y="3423061"/>
                    <a:pt x="6233160" y="3230020"/>
                  </a:cubicBezTo>
                  <a:lnTo>
                    <a:pt x="6233160" y="996950"/>
                  </a:lnTo>
                  <a:cubicBezTo>
                    <a:pt x="6233160" y="807720"/>
                    <a:pt x="6082030" y="619760"/>
                    <a:pt x="5897880" y="579120"/>
                  </a:cubicBezTo>
                  <a:close/>
                </a:path>
              </a:pathLst>
            </a:custGeom>
            <a:solidFill>
              <a:srgbClr val="FFA53B"/>
            </a:solidFill>
          </p:spPr>
        </p:sp>
      </p:grpSp>
      <p:grpSp>
        <p:nvGrpSpPr>
          <p:cNvPr id="3" name="Group 5">
            <a:extLst>
              <a:ext uri="{FF2B5EF4-FFF2-40B4-BE49-F238E27FC236}">
                <a16:creationId xmlns:a16="http://schemas.microsoft.com/office/drawing/2014/main" id="{A3D59AB0-9AB6-4C11-9F98-DFD4D5DB7C6B}"/>
              </a:ext>
            </a:extLst>
          </p:cNvPr>
          <p:cNvGrpSpPr/>
          <p:nvPr/>
        </p:nvGrpSpPr>
        <p:grpSpPr>
          <a:xfrm>
            <a:off x="4894162" y="2562833"/>
            <a:ext cx="2560603" cy="1280523"/>
            <a:chOff x="0" y="0"/>
            <a:chExt cx="7987459" cy="2023700"/>
          </a:xfrm>
        </p:grpSpPr>
        <p:sp>
          <p:nvSpPr>
            <p:cNvPr id="51" name="Freeform 6">
              <a:extLst>
                <a:ext uri="{FF2B5EF4-FFF2-40B4-BE49-F238E27FC236}">
                  <a16:creationId xmlns:a16="http://schemas.microsoft.com/office/drawing/2014/main" id="{DB40EC54-6B85-4DDE-8497-C4CB269B5B6F}"/>
                </a:ext>
              </a:extLst>
            </p:cNvPr>
            <p:cNvSpPr/>
            <p:nvPr/>
          </p:nvSpPr>
          <p:spPr>
            <a:xfrm>
              <a:off x="304800" y="304800"/>
              <a:ext cx="7682659" cy="1718900"/>
            </a:xfrm>
            <a:custGeom>
              <a:avLst/>
              <a:gdLst/>
              <a:ahLst/>
              <a:cxnLst/>
              <a:rect l="l" t="t" r="r" b="b"/>
              <a:pathLst>
                <a:path w="7682659" h="1718900">
                  <a:moveTo>
                    <a:pt x="7682659" y="0"/>
                  </a:moveTo>
                  <a:lnTo>
                    <a:pt x="7682659" y="1718900"/>
                  </a:lnTo>
                  <a:lnTo>
                    <a:pt x="0" y="1718900"/>
                  </a:lnTo>
                  <a:lnTo>
                    <a:pt x="0" y="1414100"/>
                  </a:lnTo>
                  <a:lnTo>
                    <a:pt x="7377859" y="1414100"/>
                  </a:lnTo>
                  <a:lnTo>
                    <a:pt x="7377859" y="0"/>
                  </a:lnTo>
                  <a:close/>
                </a:path>
              </a:pathLst>
            </a:custGeom>
            <a:solidFill>
              <a:srgbClr val="116FFF"/>
            </a:solidFill>
          </p:spPr>
        </p:sp>
        <p:sp>
          <p:nvSpPr>
            <p:cNvPr id="52" name="Freeform 7">
              <a:extLst>
                <a:ext uri="{FF2B5EF4-FFF2-40B4-BE49-F238E27FC236}">
                  <a16:creationId xmlns:a16="http://schemas.microsoft.com/office/drawing/2014/main" id="{3CAD7D36-1569-4B63-8E94-951F7CEB7853}"/>
                </a:ext>
              </a:extLst>
            </p:cNvPr>
            <p:cNvSpPr/>
            <p:nvPr/>
          </p:nvSpPr>
          <p:spPr>
            <a:xfrm>
              <a:off x="0" y="0"/>
              <a:ext cx="7682660" cy="1718901"/>
            </a:xfrm>
            <a:custGeom>
              <a:avLst/>
              <a:gdLst/>
              <a:ahLst/>
              <a:cxnLst/>
              <a:rect l="l" t="t" r="r" b="b"/>
              <a:pathLst>
                <a:path w="7682659" h="1718900">
                  <a:moveTo>
                    <a:pt x="0" y="0"/>
                  </a:moveTo>
                  <a:lnTo>
                    <a:pt x="7682659" y="0"/>
                  </a:lnTo>
                  <a:lnTo>
                    <a:pt x="7682659" y="1718900"/>
                  </a:lnTo>
                  <a:lnTo>
                    <a:pt x="0" y="1718900"/>
                  </a:lnTo>
                  <a:close/>
                </a:path>
              </a:pathLst>
            </a:custGeom>
            <a:solidFill>
              <a:srgbClr val="B7B7B7"/>
            </a:solidFill>
          </p:spPr>
          <p:txBody>
            <a:bodyPr/>
            <a:lstStyle/>
            <a:p>
              <a:pPr algn="ctr"/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8">
            <a:extLst>
              <a:ext uri="{FF2B5EF4-FFF2-40B4-BE49-F238E27FC236}">
                <a16:creationId xmlns:a16="http://schemas.microsoft.com/office/drawing/2014/main" id="{2940A7B3-FA9F-4531-BB4C-611E1991DB3D}"/>
              </a:ext>
            </a:extLst>
          </p:cNvPr>
          <p:cNvGrpSpPr/>
          <p:nvPr/>
        </p:nvGrpSpPr>
        <p:grpSpPr>
          <a:xfrm>
            <a:off x="4870547" y="4815999"/>
            <a:ext cx="2580645" cy="1280523"/>
            <a:chOff x="0" y="0"/>
            <a:chExt cx="8156488" cy="2023700"/>
          </a:xfrm>
        </p:grpSpPr>
        <p:sp>
          <p:nvSpPr>
            <p:cNvPr id="54" name="Freeform 9">
              <a:extLst>
                <a:ext uri="{FF2B5EF4-FFF2-40B4-BE49-F238E27FC236}">
                  <a16:creationId xmlns:a16="http://schemas.microsoft.com/office/drawing/2014/main" id="{BBEDE087-878C-474F-B7AC-6EF4027363CE}"/>
                </a:ext>
              </a:extLst>
            </p:cNvPr>
            <p:cNvSpPr/>
            <p:nvPr/>
          </p:nvSpPr>
          <p:spPr>
            <a:xfrm>
              <a:off x="304800" y="304800"/>
              <a:ext cx="7851687" cy="1718900"/>
            </a:xfrm>
            <a:custGeom>
              <a:avLst/>
              <a:gdLst/>
              <a:ahLst/>
              <a:cxnLst/>
              <a:rect l="l" t="t" r="r" b="b"/>
              <a:pathLst>
                <a:path w="7851687" h="1718900">
                  <a:moveTo>
                    <a:pt x="7851687" y="0"/>
                  </a:moveTo>
                  <a:lnTo>
                    <a:pt x="7851687" y="1718900"/>
                  </a:lnTo>
                  <a:lnTo>
                    <a:pt x="0" y="1718900"/>
                  </a:lnTo>
                  <a:lnTo>
                    <a:pt x="0" y="1414100"/>
                  </a:lnTo>
                  <a:lnTo>
                    <a:pt x="7546887" y="1414100"/>
                  </a:lnTo>
                  <a:lnTo>
                    <a:pt x="7546887" y="0"/>
                  </a:lnTo>
                  <a:close/>
                </a:path>
              </a:pathLst>
            </a:custGeom>
            <a:solidFill>
              <a:srgbClr val="28B465"/>
            </a:solidFill>
          </p:spPr>
        </p:sp>
        <p:sp>
          <p:nvSpPr>
            <p:cNvPr id="55" name="Freeform 10">
              <a:extLst>
                <a:ext uri="{FF2B5EF4-FFF2-40B4-BE49-F238E27FC236}">
                  <a16:creationId xmlns:a16="http://schemas.microsoft.com/office/drawing/2014/main" id="{09873109-E3DE-4495-AC02-463C40554E60}"/>
                </a:ext>
              </a:extLst>
            </p:cNvPr>
            <p:cNvSpPr/>
            <p:nvPr/>
          </p:nvSpPr>
          <p:spPr>
            <a:xfrm>
              <a:off x="0" y="0"/>
              <a:ext cx="7851687" cy="1718900"/>
            </a:xfrm>
            <a:custGeom>
              <a:avLst/>
              <a:gdLst/>
              <a:ahLst/>
              <a:cxnLst/>
              <a:rect l="l" t="t" r="r" b="b"/>
              <a:pathLst>
                <a:path w="7851687" h="1718900">
                  <a:moveTo>
                    <a:pt x="0" y="0"/>
                  </a:moveTo>
                  <a:lnTo>
                    <a:pt x="7851687" y="0"/>
                  </a:lnTo>
                  <a:lnTo>
                    <a:pt x="7851687" y="1718900"/>
                  </a:lnTo>
                  <a:lnTo>
                    <a:pt x="0" y="1718900"/>
                  </a:lnTo>
                  <a:close/>
                </a:path>
              </a:pathLst>
            </a:custGeom>
            <a:solidFill>
              <a:srgbClr val="B7B7B7"/>
            </a:solidFill>
          </p:spPr>
        </p:sp>
      </p:grpSp>
      <p:pic>
        <p:nvPicPr>
          <p:cNvPr id="56" name="Picture 11">
            <a:extLst>
              <a:ext uri="{FF2B5EF4-FFF2-40B4-BE49-F238E27FC236}">
                <a16:creationId xmlns:a16="http://schemas.microsoft.com/office/drawing/2014/main" id="{7A470A5D-2DE8-4BCB-AE28-5B78E0330A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360746" flipH="1">
            <a:off x="3541836" y="3164693"/>
            <a:ext cx="1353467" cy="548509"/>
          </a:xfrm>
          <a:prstGeom prst="rect">
            <a:avLst/>
          </a:prstGeom>
        </p:spPr>
      </p:pic>
      <p:sp>
        <p:nvSpPr>
          <p:cNvPr id="57" name="TextBox 12">
            <a:extLst>
              <a:ext uri="{FF2B5EF4-FFF2-40B4-BE49-F238E27FC236}">
                <a16:creationId xmlns:a16="http://schemas.microsoft.com/office/drawing/2014/main" id="{7B761731-5830-4062-9A50-ADA4A346EAE6}"/>
              </a:ext>
            </a:extLst>
          </p:cNvPr>
          <p:cNvSpPr txBox="1"/>
          <p:nvPr/>
        </p:nvSpPr>
        <p:spPr>
          <a:xfrm>
            <a:off x="5230612" y="3326868"/>
            <a:ext cx="3572" cy="807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6300"/>
              </a:lnSpc>
            </a:pPr>
            <a:endParaRPr sz="2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Box 14">
            <a:extLst>
              <a:ext uri="{FF2B5EF4-FFF2-40B4-BE49-F238E27FC236}">
                <a16:creationId xmlns:a16="http://schemas.microsoft.com/office/drawing/2014/main" id="{75051F2A-0815-4F61-A674-ACFB2334D762}"/>
              </a:ext>
            </a:extLst>
          </p:cNvPr>
          <p:cNvSpPr txBox="1"/>
          <p:nvPr/>
        </p:nvSpPr>
        <p:spPr>
          <a:xfrm>
            <a:off x="2084570" y="2058034"/>
            <a:ext cx="2560602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3777"/>
              </a:lnSpc>
            </a:pPr>
            <a:r>
              <a:rPr lang="en-US" sz="2800" b="1" u="sng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</a:t>
            </a:r>
            <a:endParaRPr lang="en-US" sz="2800" b="1" u="sng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TextBox 15">
            <a:extLst>
              <a:ext uri="{FF2B5EF4-FFF2-40B4-BE49-F238E27FC236}">
                <a16:creationId xmlns:a16="http://schemas.microsoft.com/office/drawing/2014/main" id="{43D0CF21-69A8-43B9-B972-A5590CC4CA96}"/>
              </a:ext>
            </a:extLst>
          </p:cNvPr>
          <p:cNvSpPr txBox="1"/>
          <p:nvPr/>
        </p:nvSpPr>
        <p:spPr>
          <a:xfrm>
            <a:off x="1960041" y="3806757"/>
            <a:ext cx="2033402" cy="690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63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Dụng cụ </a:t>
            </a:r>
          </a:p>
        </p:txBody>
      </p:sp>
      <p:sp>
        <p:nvSpPr>
          <p:cNvPr id="61" name="TextBox 17">
            <a:extLst>
              <a:ext uri="{FF2B5EF4-FFF2-40B4-BE49-F238E27FC236}">
                <a16:creationId xmlns:a16="http://schemas.microsoft.com/office/drawing/2014/main" id="{E9DBC067-D6D4-4436-BDE2-870A708FD924}"/>
              </a:ext>
            </a:extLst>
          </p:cNvPr>
          <p:cNvSpPr txBox="1"/>
          <p:nvPr/>
        </p:nvSpPr>
        <p:spPr>
          <a:xfrm>
            <a:off x="4434871" y="2923903"/>
            <a:ext cx="3381473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3640"/>
              </a:lnSpc>
            </a:pP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hồ bấm giây</a:t>
            </a:r>
          </a:p>
        </p:txBody>
      </p:sp>
      <p:pic>
        <p:nvPicPr>
          <p:cNvPr id="62" name="Picture 18">
            <a:extLst>
              <a:ext uri="{FF2B5EF4-FFF2-40B4-BE49-F238E27FC236}">
                <a16:creationId xmlns:a16="http://schemas.microsoft.com/office/drawing/2014/main" id="{43AF4322-1ABB-49CF-B6E5-613F8C9500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 flipV="1">
            <a:off x="3533518" y="4784505"/>
            <a:ext cx="1305881" cy="617030"/>
          </a:xfrm>
          <a:prstGeom prst="rect">
            <a:avLst/>
          </a:prstGeom>
        </p:spPr>
      </p:pic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2CBD9492-6F8A-4BD5-8546-72F34D0DBB54}"/>
              </a:ext>
            </a:extLst>
          </p:cNvPr>
          <p:cNvSpPr/>
          <p:nvPr/>
        </p:nvSpPr>
        <p:spPr>
          <a:xfrm>
            <a:off x="1857356" y="1643050"/>
            <a:ext cx="2286016" cy="52322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endParaRPr lang="en-US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Nhóm 9">
            <a:extLst>
              <a:ext uri="{FF2B5EF4-FFF2-40B4-BE49-F238E27FC236}">
                <a16:creationId xmlns:a16="http://schemas.microsoft.com/office/drawing/2014/main" id="{79948E6F-E763-4A58-8F27-076F82BEB6D9}"/>
              </a:ext>
            </a:extLst>
          </p:cNvPr>
          <p:cNvGrpSpPr/>
          <p:nvPr/>
        </p:nvGrpSpPr>
        <p:grpSpPr>
          <a:xfrm>
            <a:off x="1142976" y="642918"/>
            <a:ext cx="585596" cy="780795"/>
            <a:chOff x="1415144" y="1224747"/>
            <a:chExt cx="780795" cy="780795"/>
          </a:xfrm>
        </p:grpSpPr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FEF5AB8E-737E-4520-9740-FE0E098026FA}"/>
                </a:ext>
              </a:extLst>
            </p:cNvPr>
            <p:cNvSpPr/>
            <p:nvPr/>
          </p:nvSpPr>
          <p:spPr>
            <a:xfrm>
              <a:off x="1415144" y="1224747"/>
              <a:ext cx="780795" cy="780795"/>
            </a:xfrm>
            <a:prstGeom prst="ellipse">
              <a:avLst/>
            </a:prstGeom>
            <a:solidFill>
              <a:srgbClr val="FFD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tx1"/>
                </a:solidFill>
              </a:endParaRPr>
            </a:p>
          </p:txBody>
        </p:sp>
        <p:sp>
          <p:nvSpPr>
            <p:cNvPr id="67" name="Hộp Văn bản 6">
              <a:extLst>
                <a:ext uri="{FF2B5EF4-FFF2-40B4-BE49-F238E27FC236}">
                  <a16:creationId xmlns:a16="http://schemas.microsoft.com/office/drawing/2014/main" id="{5B217E12-1EAB-491B-9D78-DCEAF4497B3E}"/>
                </a:ext>
              </a:extLst>
            </p:cNvPr>
            <p:cNvSpPr txBox="1"/>
            <p:nvPr/>
          </p:nvSpPr>
          <p:spPr>
            <a:xfrm>
              <a:off x="1555169" y="1302744"/>
              <a:ext cx="500742" cy="6851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36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I</a:t>
              </a:r>
            </a:p>
          </p:txBody>
        </p:sp>
      </p:grpSp>
      <p:sp>
        <p:nvSpPr>
          <p:cNvPr id="68" name="Hộp Văn bản 8">
            <a:extLst>
              <a:ext uri="{FF2B5EF4-FFF2-40B4-BE49-F238E27FC236}">
                <a16:creationId xmlns:a16="http://schemas.microsoft.com/office/drawing/2014/main" id="{0731B4C8-1B13-43D2-874E-FD24D0BEEA93}"/>
              </a:ext>
            </a:extLst>
          </p:cNvPr>
          <p:cNvSpPr txBox="1"/>
          <p:nvPr/>
        </p:nvSpPr>
        <p:spPr>
          <a:xfrm>
            <a:off x="1710600" y="733606"/>
            <a:ext cx="6314474" cy="584775"/>
          </a:xfrm>
          <a:prstGeom prst="rect">
            <a:avLst/>
          </a:prstGeom>
          <a:solidFill>
            <a:srgbClr val="FFD302"/>
          </a:solidFill>
        </p:spPr>
        <p:txBody>
          <a:bodyPr wrap="square">
            <a:spAutoFit/>
          </a:bodyPr>
          <a:lstStyle/>
          <a:p>
            <a:pPr defTabSz="457200"/>
            <a:r>
              <a:rPr lang="en-US" altLang="zh-CN" sz="3200" b="1" dirty="0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  </a:t>
            </a:r>
            <a:r>
              <a:rPr lang="en-US" altLang="zh-CN" sz="3200" b="1" dirty="0" err="1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Đo</a:t>
            </a:r>
            <a:r>
              <a:rPr lang="en-US" altLang="zh-CN" sz="3200" b="1" dirty="0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tốc</a:t>
            </a:r>
            <a:r>
              <a:rPr lang="en-US" altLang="zh-CN" sz="3200" b="1" dirty="0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độ</a:t>
            </a:r>
            <a:r>
              <a:rPr lang="en-US" altLang="zh-CN" sz="3200" b="1" dirty="0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dùng</a:t>
            </a:r>
            <a:r>
              <a:rPr lang="en-US" altLang="zh-CN" sz="3200" b="1" dirty="0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đồng</a:t>
            </a:r>
            <a:r>
              <a:rPr lang="en-US" altLang="zh-CN" sz="3200" b="1" dirty="0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hồ</a:t>
            </a:r>
            <a:r>
              <a:rPr lang="en-US" altLang="zh-CN" sz="3200" b="1" dirty="0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bấm</a:t>
            </a:r>
            <a:r>
              <a:rPr lang="en-US" altLang="zh-CN" sz="3200" b="1" dirty="0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giây</a:t>
            </a:r>
            <a:endParaRPr lang="zh-CN" altLang="en-US" sz="3200" b="1" dirty="0">
              <a:latin typeface="Times New Roman" panose="02020603050405020304" pitchFamily="18" charset="0"/>
              <a:ea typeface="汉仪夏日体W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69" name="Oval 64">
            <a:extLst>
              <a:ext uri="{FF2B5EF4-FFF2-40B4-BE49-F238E27FC236}">
                <a16:creationId xmlns:a16="http://schemas.microsoft.com/office/drawing/2014/main" id="{96846503-FDD7-4125-9A3D-9B30EA721406}"/>
              </a:ext>
            </a:extLst>
          </p:cNvPr>
          <p:cNvSpPr/>
          <p:nvPr/>
        </p:nvSpPr>
        <p:spPr>
          <a:xfrm>
            <a:off x="1285852" y="1643050"/>
            <a:ext cx="592169" cy="837826"/>
          </a:xfrm>
          <a:prstGeom prst="teardrop">
            <a:avLst/>
          </a:prstGeom>
          <a:solidFill>
            <a:schemeClr val="accent4"/>
          </a:solidFill>
          <a:ln w="12700">
            <a:noFill/>
          </a:ln>
          <a:effectLst>
            <a:glow rad="76200">
              <a:schemeClr val="bg1">
                <a:alpha val="13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TextBox 17">
            <a:extLst>
              <a:ext uri="{FF2B5EF4-FFF2-40B4-BE49-F238E27FC236}">
                <a16:creationId xmlns:a16="http://schemas.microsoft.com/office/drawing/2014/main" id="{E8E9B473-A9CA-4BCF-BC7F-20C7667D0E39}"/>
              </a:ext>
            </a:extLst>
          </p:cNvPr>
          <p:cNvSpPr txBox="1"/>
          <p:nvPr/>
        </p:nvSpPr>
        <p:spPr>
          <a:xfrm>
            <a:off x="4421915" y="5121780"/>
            <a:ext cx="3381473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3640"/>
              </a:lnSpc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</a:p>
        </p:txBody>
      </p:sp>
      <p:pic>
        <p:nvPicPr>
          <p:cNvPr id="72" name="Picture 7">
            <a:extLst>
              <a:ext uri="{FF2B5EF4-FFF2-40B4-BE49-F238E27FC236}">
                <a16:creationId xmlns:a16="http://schemas.microsoft.com/office/drawing/2014/main" id="{5B506D5A-A958-452E-9021-E6F9517C5CC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636041" y="5011160"/>
            <a:ext cx="1231958" cy="1513256"/>
          </a:xfrm>
          <a:prstGeom prst="rect">
            <a:avLst/>
          </a:prstGeom>
        </p:spPr>
      </p:pic>
      <p:pic>
        <p:nvPicPr>
          <p:cNvPr id="73" name="Picture 11">
            <a:extLst>
              <a:ext uri="{FF2B5EF4-FFF2-40B4-BE49-F238E27FC236}">
                <a16:creationId xmlns:a16="http://schemas.microsoft.com/office/drawing/2014/main" id="{1D6B20C9-D7F7-4B2A-83D6-F490298B410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791106" y="5154875"/>
            <a:ext cx="252295" cy="505538"/>
          </a:xfrm>
          <a:prstGeom prst="rect">
            <a:avLst/>
          </a:prstGeom>
        </p:spPr>
      </p:pic>
      <p:pic>
        <p:nvPicPr>
          <p:cNvPr id="74" name="Picture 13">
            <a:extLst>
              <a:ext uri="{FF2B5EF4-FFF2-40B4-BE49-F238E27FC236}">
                <a16:creationId xmlns:a16="http://schemas.microsoft.com/office/drawing/2014/main" id="{4643DB13-F0D4-4092-85E0-90B35878782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791106" y="2901212"/>
            <a:ext cx="252294" cy="5537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6814015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5DDBE6C-B558-46FC-B460-FBFE13552CAF}"/>
              </a:ext>
            </a:extLst>
          </p:cNvPr>
          <p:cNvSpPr/>
          <p:nvPr/>
        </p:nvSpPr>
        <p:spPr>
          <a:xfrm>
            <a:off x="1891200" y="1392215"/>
            <a:ext cx="2037858" cy="52322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Cách đo</a:t>
            </a:r>
            <a:endParaRPr lang="en-US" sz="2800" b="1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Nhóm 9">
            <a:extLst>
              <a:ext uri="{FF2B5EF4-FFF2-40B4-BE49-F238E27FC236}">
                <a16:creationId xmlns:a16="http://schemas.microsoft.com/office/drawing/2014/main" id="{57E5320F-DD07-4CB3-9A22-32FFA8B65BA9}"/>
              </a:ext>
            </a:extLst>
          </p:cNvPr>
          <p:cNvGrpSpPr/>
          <p:nvPr/>
        </p:nvGrpSpPr>
        <p:grpSpPr>
          <a:xfrm>
            <a:off x="1061359" y="428867"/>
            <a:ext cx="585596" cy="780795"/>
            <a:chOff x="1415144" y="1224747"/>
            <a:chExt cx="780795" cy="780795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8538BEE-2A7C-4250-ACC4-F3E08F52EA65}"/>
                </a:ext>
              </a:extLst>
            </p:cNvPr>
            <p:cNvSpPr/>
            <p:nvPr/>
          </p:nvSpPr>
          <p:spPr>
            <a:xfrm>
              <a:off x="1415144" y="1224747"/>
              <a:ext cx="780795" cy="780795"/>
            </a:xfrm>
            <a:prstGeom prst="ellipse">
              <a:avLst/>
            </a:prstGeom>
            <a:solidFill>
              <a:srgbClr val="FFD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Hộp Văn bản 6">
              <a:extLst>
                <a:ext uri="{FF2B5EF4-FFF2-40B4-BE49-F238E27FC236}">
                  <a16:creationId xmlns:a16="http://schemas.microsoft.com/office/drawing/2014/main" id="{6B70330C-314A-4F8E-8083-DBDCA529AFC8}"/>
                </a:ext>
              </a:extLst>
            </p:cNvPr>
            <p:cNvSpPr txBox="1"/>
            <p:nvPr/>
          </p:nvSpPr>
          <p:spPr>
            <a:xfrm>
              <a:off x="1555169" y="1300712"/>
              <a:ext cx="500742" cy="6851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3600" b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I</a:t>
              </a:r>
            </a:p>
          </p:txBody>
        </p:sp>
      </p:grpSp>
      <p:sp>
        <p:nvSpPr>
          <p:cNvPr id="7" name="Hộp Văn bản 8">
            <a:extLst>
              <a:ext uri="{FF2B5EF4-FFF2-40B4-BE49-F238E27FC236}">
                <a16:creationId xmlns:a16="http://schemas.microsoft.com/office/drawing/2014/main" id="{46627360-0891-4F66-A08D-CF101F8E7E9A}"/>
              </a:ext>
            </a:extLst>
          </p:cNvPr>
          <p:cNvSpPr txBox="1"/>
          <p:nvPr/>
        </p:nvSpPr>
        <p:spPr>
          <a:xfrm>
            <a:off x="1643042" y="500042"/>
            <a:ext cx="6286544" cy="584775"/>
          </a:xfrm>
          <a:prstGeom prst="rect">
            <a:avLst/>
          </a:prstGeom>
          <a:solidFill>
            <a:srgbClr val="FFD302"/>
          </a:solidFill>
        </p:spPr>
        <p:txBody>
          <a:bodyPr wrap="square">
            <a:spAutoFit/>
          </a:bodyPr>
          <a:lstStyle/>
          <a:p>
            <a:pPr defTabSz="457200"/>
            <a:r>
              <a:rPr lang="en-US" altLang="zh-CN" sz="3200" b="1" dirty="0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  </a:t>
            </a:r>
            <a:r>
              <a:rPr lang="en-US" altLang="zh-CN" sz="3200" b="1" dirty="0" err="1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Đo</a:t>
            </a:r>
            <a:r>
              <a:rPr lang="en-US" altLang="zh-CN" sz="3200" b="1" dirty="0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tốc</a:t>
            </a:r>
            <a:r>
              <a:rPr lang="en-US" altLang="zh-CN" sz="3200" b="1" dirty="0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độ</a:t>
            </a:r>
            <a:r>
              <a:rPr lang="en-US" altLang="zh-CN" sz="3200" b="1" dirty="0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dùng</a:t>
            </a:r>
            <a:r>
              <a:rPr lang="en-US" altLang="zh-CN" sz="3200" b="1" dirty="0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đồng</a:t>
            </a:r>
            <a:r>
              <a:rPr lang="en-US" altLang="zh-CN" sz="3200" b="1" dirty="0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hồ</a:t>
            </a:r>
            <a:r>
              <a:rPr lang="en-US" altLang="zh-CN" sz="3200" b="1" dirty="0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bấm</a:t>
            </a:r>
            <a:r>
              <a:rPr lang="en-US" altLang="zh-CN" sz="3200" b="1" dirty="0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giây</a:t>
            </a:r>
            <a:endParaRPr lang="zh-CN" altLang="en-US" sz="3200" b="1" dirty="0">
              <a:latin typeface="Times New Roman" panose="02020603050405020304" pitchFamily="18" charset="0"/>
              <a:ea typeface="汉仪夏日体W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8" name="Oval 64">
            <a:extLst>
              <a:ext uri="{FF2B5EF4-FFF2-40B4-BE49-F238E27FC236}">
                <a16:creationId xmlns:a16="http://schemas.microsoft.com/office/drawing/2014/main" id="{44C63C5F-73CA-40C7-98CE-0F303C264288}"/>
              </a:ext>
            </a:extLst>
          </p:cNvPr>
          <p:cNvSpPr/>
          <p:nvPr/>
        </p:nvSpPr>
        <p:spPr>
          <a:xfrm>
            <a:off x="1142976" y="1357298"/>
            <a:ext cx="592169" cy="837826"/>
          </a:xfrm>
          <a:prstGeom prst="teardrop">
            <a:avLst/>
          </a:prstGeom>
          <a:solidFill>
            <a:schemeClr val="bg1"/>
          </a:solidFill>
          <a:ln w="12700">
            <a:noFill/>
          </a:ln>
          <a:effectLst>
            <a:glow rad="76200">
              <a:schemeClr val="bg1">
                <a:alpha val="13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28BC6C-8499-47B8-AB6E-DC365E6563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114505" y="2338539"/>
            <a:ext cx="791778" cy="878874"/>
          </a:xfrm>
          <a:prstGeom prst="rect">
            <a:avLst/>
          </a:prstGeom>
        </p:spPr>
      </p:pic>
      <p:sp>
        <p:nvSpPr>
          <p:cNvPr id="10" name="AutoShape 9">
            <a:extLst>
              <a:ext uri="{FF2B5EF4-FFF2-40B4-BE49-F238E27FC236}">
                <a16:creationId xmlns:a16="http://schemas.microsoft.com/office/drawing/2014/main" id="{BDE2C636-9512-42B5-8628-E9F740991CB3}"/>
              </a:ext>
            </a:extLst>
          </p:cNvPr>
          <p:cNvSpPr/>
          <p:nvPr/>
        </p:nvSpPr>
        <p:spPr>
          <a:xfrm>
            <a:off x="3906283" y="3090095"/>
            <a:ext cx="659704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0">
            <a:extLst>
              <a:ext uri="{FF2B5EF4-FFF2-40B4-BE49-F238E27FC236}">
                <a16:creationId xmlns:a16="http://schemas.microsoft.com/office/drawing/2014/main" id="{43959E62-2594-41AF-9C65-D93CC3B99271}"/>
              </a:ext>
            </a:extLst>
          </p:cNvPr>
          <p:cNvSpPr/>
          <p:nvPr/>
        </p:nvSpPr>
        <p:spPr>
          <a:xfrm>
            <a:off x="3906283" y="2902436"/>
            <a:ext cx="659704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955D7AE-A8D2-462F-A8A5-3F3BE07F78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761203" y="1729172"/>
            <a:ext cx="583156" cy="11685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D186EE9-DF9B-41CE-BFA3-CEB32034E3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700000">
            <a:off x="4809979" y="2512536"/>
            <a:ext cx="721055" cy="9614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E110567-A968-4B0E-A11F-C95975ADB19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861760" y="3090097"/>
            <a:ext cx="512493" cy="1124813"/>
          </a:xfrm>
          <a:prstGeom prst="rect">
            <a:avLst/>
          </a:prstGeom>
          <a:solidFill>
            <a:schemeClr val="tx2"/>
          </a:solidFill>
        </p:spPr>
      </p:pic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B1BD6534-2F37-4834-AD7F-19234F569A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24786243"/>
              </p:ext>
            </p:extLst>
          </p:nvPr>
        </p:nvGraphicFramePr>
        <p:xfrm>
          <a:off x="1534584" y="4257307"/>
          <a:ext cx="7241116" cy="19579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0DF0CD7-C248-423C-B8BD-A68C6F83EA05}"/>
              </a:ext>
            </a:extLst>
          </p:cNvPr>
          <p:cNvSpPr/>
          <p:nvPr/>
        </p:nvSpPr>
        <p:spPr>
          <a:xfrm>
            <a:off x="1643042" y="4357694"/>
            <a:ext cx="1874366" cy="87848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DA78DD6-4FF1-4CC8-A903-08E6CD05362A}"/>
              </a:ext>
            </a:extLst>
          </p:cNvPr>
          <p:cNvSpPr/>
          <p:nvPr/>
        </p:nvSpPr>
        <p:spPr>
          <a:xfrm>
            <a:off x="1857356" y="5214950"/>
            <a:ext cx="3569639" cy="88981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7">
            <a:extLst>
              <a:ext uri="{FF2B5EF4-FFF2-40B4-BE49-F238E27FC236}">
                <a16:creationId xmlns:a16="http://schemas.microsoft.com/office/drawing/2014/main" id="{C3072DE3-2641-4879-826D-099D0EAD76A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3768044" y="2244295"/>
            <a:ext cx="1231958" cy="1513256"/>
          </a:xfrm>
          <a:prstGeom prst="rect">
            <a:avLst/>
          </a:prstGeom>
        </p:spPr>
      </p:pic>
      <p:grpSp>
        <p:nvGrpSpPr>
          <p:cNvPr id="4" name="그룹 15">
            <a:extLst>
              <a:ext uri="{FF2B5EF4-FFF2-40B4-BE49-F238E27FC236}">
                <a16:creationId xmlns:a16="http://schemas.microsoft.com/office/drawing/2014/main" id="{69895291-FF8B-4EB0-8756-D15D388F8987}"/>
              </a:ext>
            </a:extLst>
          </p:cNvPr>
          <p:cNvGrpSpPr/>
          <p:nvPr/>
        </p:nvGrpSpPr>
        <p:grpSpPr>
          <a:xfrm>
            <a:off x="8293101" y="117803"/>
            <a:ext cx="683608" cy="1091859"/>
            <a:chOff x="9318061" y="2225079"/>
            <a:chExt cx="885616" cy="994842"/>
          </a:xfrm>
        </p:grpSpPr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id="{9A5DC9D8-9FCB-4AAD-9FBD-F640AFB95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8061" y="2225079"/>
              <a:ext cx="885616" cy="994842"/>
            </a:xfrm>
            <a:prstGeom prst="rect">
              <a:avLst/>
            </a:prstGeom>
          </p:spPr>
        </p:pic>
        <p:sp>
          <p:nvSpPr>
            <p:cNvPr id="21" name="타원 12">
              <a:extLst>
                <a:ext uri="{FF2B5EF4-FFF2-40B4-BE49-F238E27FC236}">
                  <a16:creationId xmlns:a16="http://schemas.microsoft.com/office/drawing/2014/main" id="{8376CB20-73DE-42AA-B733-D65008164C66}"/>
                </a:ext>
              </a:extLst>
            </p:cNvPr>
            <p:cNvSpPr/>
            <p:nvPr/>
          </p:nvSpPr>
          <p:spPr>
            <a:xfrm>
              <a:off x="9627174" y="2593741"/>
              <a:ext cx="161925" cy="16192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ABF0958B-B1D5-4B82-891C-F99539C3A01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34" y="2928934"/>
            <a:ext cx="2118182" cy="2824241"/>
          </a:xfrm>
          <a:prstGeom prst="rect">
            <a:avLst/>
          </a:prstGeom>
        </p:spPr>
      </p:pic>
      <p:sp>
        <p:nvSpPr>
          <p:cNvPr id="23" name="Cloud Callout 7">
            <a:extLst>
              <a:ext uri="{FF2B5EF4-FFF2-40B4-BE49-F238E27FC236}">
                <a16:creationId xmlns:a16="http://schemas.microsoft.com/office/drawing/2014/main" id="{35850C7A-823C-4EF0-B8D4-47224FB61207}"/>
              </a:ext>
            </a:extLst>
          </p:cNvPr>
          <p:cNvSpPr/>
          <p:nvPr/>
        </p:nvSpPr>
        <p:spPr>
          <a:xfrm>
            <a:off x="3857620" y="4286256"/>
            <a:ext cx="3714776" cy="2217188"/>
          </a:xfrm>
          <a:prstGeom prst="cloudCallout">
            <a:avLst>
              <a:gd name="adj1" fmla="val -80033"/>
              <a:gd name="adj2" fmla="val -21814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6089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B0217D98-BE3D-4CDC-B20D-F3D34549ED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>
                                            <p:graphicEl>
                                              <a:dgm id="{B0217D98-BE3D-4CDC-B20D-F3D34549ED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967BC983-F4BF-468C-A157-209DEDBBDD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5">
                                            <p:graphicEl>
                                              <a:dgm id="{967BC983-F4BF-468C-A157-209DEDBBDD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670D397D-5EEA-4330-B485-564C807888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">
                                            <p:graphicEl>
                                              <a:dgm id="{670D397D-5EEA-4330-B485-564C807888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4C7D425E-FCA6-4383-98DC-D29D8DA334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>
                                            <p:graphicEl>
                                              <a:dgm id="{4C7D425E-FCA6-4383-98DC-D29D8DA3347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29585C1A-7166-4878-97B3-37E829C257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5">
                                            <p:graphicEl>
                                              <a:dgm id="{29585C1A-7166-4878-97B3-37E829C257C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EF8D1433-94BD-4ABA-89FE-8E2B847E0D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5">
                                            <p:graphicEl>
                                              <a:dgm id="{EF8D1433-94BD-4ABA-89FE-8E2B847E0D5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Graphic spid="15" grpId="0">
        <p:bldSub>
          <a:bldDgm/>
        </p:bldSub>
      </p:bldGraphic>
      <p:bldP spid="16" grpId="0" animBg="1"/>
      <p:bldP spid="17" grpId="0" animBg="1"/>
      <p:bldP spid="23" grpId="0" animBg="1"/>
      <p:bldP spid="23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1571</Words>
  <Application>Microsoft Office PowerPoint</Application>
  <PresentationFormat>On-screen Show (4:3)</PresentationFormat>
  <Paragraphs>229</Paragraphs>
  <Slides>30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2" baseType="lpstr">
      <vt:lpstr>等线</vt:lpstr>
      <vt:lpstr>맑은 고딕</vt:lpstr>
      <vt:lpstr>微软雅黑</vt:lpstr>
      <vt:lpstr>宋体</vt:lpstr>
      <vt:lpstr>Arial</vt:lpstr>
      <vt:lpstr>Calibri</vt:lpstr>
      <vt:lpstr>Cambria Math</vt:lpstr>
      <vt:lpstr>DejaVu Serif Bold Italics</vt:lpstr>
      <vt:lpstr>Times New Roman</vt:lpstr>
      <vt:lpstr>Wingdings</vt:lpstr>
      <vt:lpstr>汉仪夏日体W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Windows 10</dc:creator>
  <cp:lastModifiedBy>Administrator</cp:lastModifiedBy>
  <cp:revision>83</cp:revision>
  <dcterms:created xsi:type="dcterms:W3CDTF">2022-11-09T13:25:50Z</dcterms:created>
  <dcterms:modified xsi:type="dcterms:W3CDTF">2024-12-20T02:27:57Z</dcterms:modified>
</cp:coreProperties>
</file>