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90" r:id="rId3"/>
    <p:sldMasterId id="2147483702" r:id="rId4"/>
    <p:sldMasterId id="2147483728" r:id="rId5"/>
    <p:sldMasterId id="2147483758" r:id="rId6"/>
    <p:sldMasterId id="2147483839" r:id="rId7"/>
    <p:sldMasterId id="2147483886" r:id="rId8"/>
    <p:sldMasterId id="2147483910" r:id="rId9"/>
    <p:sldMasterId id="2147483935" r:id="rId10"/>
    <p:sldMasterId id="2147483984" r:id="rId11"/>
    <p:sldMasterId id="2147483996" r:id="rId12"/>
    <p:sldMasterId id="2147484008" r:id="rId13"/>
  </p:sldMasterIdLst>
  <p:notesMasterIdLst>
    <p:notesMasterId r:id="rId45"/>
  </p:notesMasterIdLst>
  <p:sldIdLst>
    <p:sldId id="256" r:id="rId14"/>
    <p:sldId id="257" r:id="rId15"/>
    <p:sldId id="260" r:id="rId16"/>
    <p:sldId id="357" r:id="rId17"/>
    <p:sldId id="259" r:id="rId18"/>
    <p:sldId id="258" r:id="rId19"/>
    <p:sldId id="261" r:id="rId20"/>
    <p:sldId id="358" r:id="rId21"/>
    <p:sldId id="273" r:id="rId22"/>
    <p:sldId id="274" r:id="rId23"/>
    <p:sldId id="278" r:id="rId24"/>
    <p:sldId id="359" r:id="rId25"/>
    <p:sldId id="334" r:id="rId26"/>
    <p:sldId id="360" r:id="rId27"/>
    <p:sldId id="361" r:id="rId28"/>
    <p:sldId id="281" r:id="rId29"/>
    <p:sldId id="362" r:id="rId30"/>
    <p:sldId id="363" r:id="rId31"/>
    <p:sldId id="364" r:id="rId32"/>
    <p:sldId id="365" r:id="rId33"/>
    <p:sldId id="366" r:id="rId34"/>
    <p:sldId id="367" r:id="rId35"/>
    <p:sldId id="368" r:id="rId36"/>
    <p:sldId id="369" r:id="rId37"/>
    <p:sldId id="370" r:id="rId38"/>
    <p:sldId id="371" r:id="rId39"/>
    <p:sldId id="372" r:id="rId40"/>
    <p:sldId id="374" r:id="rId41"/>
    <p:sldId id="373" r:id="rId42"/>
    <p:sldId id="347" r:id="rId43"/>
    <p:sldId id="333" r:id="rId44"/>
  </p:sldIdLst>
  <p:sldSz cx="18288000" cy="10287000"/>
  <p:notesSz cx="6858000" cy="9144000"/>
  <p:embeddedFontLst>
    <p:embeddedFont>
      <p:font typeface="SimSun" panose="02010600030101010101" pitchFamily="2" charset="-122"/>
      <p:regular r:id="rId46"/>
    </p:embeddedFont>
    <p:embeddedFont>
      <p:font typeface="Cambria Math" panose="02040503050406030204" pitchFamily="18" charset="0"/>
      <p:regular r:id="rId47"/>
    </p:embeddedFont>
    <p:embeddedFont>
      <p:font typeface="#9Slide03 SVNLifehack Sans" panose="00000500000000000000" charset="0"/>
      <p:regular r:id="rId48"/>
    </p:embeddedFont>
    <p:embeddedFont>
      <p:font typeface="#9Slide05 Fourth Medium" panose="020B0604020202020204" charset="0"/>
      <p:bold r:id="rId49"/>
    </p:embeddedFont>
    <p:embeddedFont>
      <p:font typeface="#9Slide07 SFU Machine" panose="020B0604020202020204" charset="0"/>
      <p:regular r:id="rId50"/>
    </p:embeddedFont>
    <p:embeddedFont>
      <p:font typeface="#9Slide03 Swiss Condensed Bold" panose="020B0604020202020204" charset="0"/>
      <p:bold r:id="rId51"/>
    </p:embeddedFont>
    <p:embeddedFont>
      <p:font typeface="Calibri Light" panose="020F0302020204030204" pitchFamily="34" charset="0"/>
      <p:regular r:id="rId52"/>
      <p:italic r:id="rId53"/>
    </p:embeddedFont>
    <p:embeddedFont>
      <p:font typeface="Bookman Old Style" panose="02050604050505020204" pitchFamily="18" charset="0"/>
      <p:regular r:id="rId54"/>
      <p:bold r:id="rId55"/>
      <p:italic r:id="rId56"/>
      <p:boldItalic r:id="rId57"/>
    </p:embeddedFont>
    <p:embeddedFont>
      <p:font typeface="#9Slide03 Helvetica LT Std ExtC" panose="020B0604020202020204" charset="0"/>
      <p:regular r:id="rId58"/>
    </p:embeddedFont>
    <p:embeddedFont>
      <p:font typeface="Tahoma" panose="020B0604030504040204" pitchFamily="34" charset="0"/>
      <p:regular r:id="rId59"/>
      <p:bold r:id="rId60"/>
    </p:embeddedFont>
    <p:embeddedFont>
      <p:font typeface="Calibri" panose="020F0502020204030204" pitchFamily="34" charset="0"/>
      <p:regular r:id="rId61"/>
      <p:bold r:id="rId62"/>
      <p:italic r:id="rId63"/>
      <p:boldItalic r:id="rId64"/>
    </p:embeddedFont>
    <p:embeddedFont>
      <p:font typeface="#9Slide03 Roboto Condensed" panose="020B0604020202020204" charset="0"/>
      <p:regular r:id="rId65"/>
    </p:embeddedFont>
    <p:embeddedFont>
      <p:font typeface="Rockwell" panose="020B0604020202020204" charset="0"/>
      <p:regular r:id="rId66"/>
      <p:bold r:id="rId67"/>
      <p:italic r:id="rId68"/>
      <p:boldItalic r:id="rId69"/>
    </p:embeddedFont>
    <p:embeddedFont>
      <p:font typeface="#9Slide07 IcielLa Chic Pro Shad" panose="020B0604020202020204" charset="0"/>
      <p:regular r:id="rId70"/>
    </p:embeddedFont>
  </p:embeddedFontLst>
  <p:defaultTextStyle>
    <a:defPPr>
      <a:defRPr lang="en-US"/>
    </a:defPPr>
    <a:lvl1pPr marL="0" algn="l" defTabSz="911940" rtl="0" eaLnBrk="1" latinLnBrk="0" hangingPunct="1">
      <a:defRPr sz="1800" kern="1200">
        <a:solidFill>
          <a:schemeClr val="tx1"/>
        </a:solidFill>
        <a:latin typeface="+mn-lt"/>
        <a:ea typeface="+mn-ea"/>
        <a:cs typeface="+mn-cs"/>
      </a:defRPr>
    </a:lvl1pPr>
    <a:lvl2pPr marL="455986" algn="l" defTabSz="911940" rtl="0" eaLnBrk="1" latinLnBrk="0" hangingPunct="1">
      <a:defRPr sz="1800" kern="1200">
        <a:solidFill>
          <a:schemeClr val="tx1"/>
        </a:solidFill>
        <a:latin typeface="+mn-lt"/>
        <a:ea typeface="+mn-ea"/>
        <a:cs typeface="+mn-cs"/>
      </a:defRPr>
    </a:lvl2pPr>
    <a:lvl3pPr marL="911940" algn="l" defTabSz="911940" rtl="0" eaLnBrk="1" latinLnBrk="0" hangingPunct="1">
      <a:defRPr sz="1800" kern="1200">
        <a:solidFill>
          <a:schemeClr val="tx1"/>
        </a:solidFill>
        <a:latin typeface="+mn-lt"/>
        <a:ea typeface="+mn-ea"/>
        <a:cs typeface="+mn-cs"/>
      </a:defRPr>
    </a:lvl3pPr>
    <a:lvl4pPr marL="1367916" algn="l" defTabSz="911940" rtl="0" eaLnBrk="1" latinLnBrk="0" hangingPunct="1">
      <a:defRPr sz="1800" kern="1200">
        <a:solidFill>
          <a:schemeClr val="tx1"/>
        </a:solidFill>
        <a:latin typeface="+mn-lt"/>
        <a:ea typeface="+mn-ea"/>
        <a:cs typeface="+mn-cs"/>
      </a:defRPr>
    </a:lvl4pPr>
    <a:lvl5pPr marL="1823862" algn="l" defTabSz="911940" rtl="0" eaLnBrk="1" latinLnBrk="0" hangingPunct="1">
      <a:defRPr sz="1800" kern="1200">
        <a:solidFill>
          <a:schemeClr val="tx1"/>
        </a:solidFill>
        <a:latin typeface="+mn-lt"/>
        <a:ea typeface="+mn-ea"/>
        <a:cs typeface="+mn-cs"/>
      </a:defRPr>
    </a:lvl5pPr>
    <a:lvl6pPr marL="2279844" algn="l" defTabSz="911940" rtl="0" eaLnBrk="1" latinLnBrk="0" hangingPunct="1">
      <a:defRPr sz="1800" kern="1200">
        <a:solidFill>
          <a:schemeClr val="tx1"/>
        </a:solidFill>
        <a:latin typeface="+mn-lt"/>
        <a:ea typeface="+mn-ea"/>
        <a:cs typeface="+mn-cs"/>
      </a:defRPr>
    </a:lvl6pPr>
    <a:lvl7pPr marL="2735826" algn="l" defTabSz="911940" rtl="0" eaLnBrk="1" latinLnBrk="0" hangingPunct="1">
      <a:defRPr sz="1800" kern="1200">
        <a:solidFill>
          <a:schemeClr val="tx1"/>
        </a:solidFill>
        <a:latin typeface="+mn-lt"/>
        <a:ea typeface="+mn-ea"/>
        <a:cs typeface="+mn-cs"/>
      </a:defRPr>
    </a:lvl7pPr>
    <a:lvl8pPr marL="3191778" algn="l" defTabSz="911940" rtl="0" eaLnBrk="1" latinLnBrk="0" hangingPunct="1">
      <a:defRPr sz="1800" kern="1200">
        <a:solidFill>
          <a:schemeClr val="tx1"/>
        </a:solidFill>
        <a:latin typeface="+mn-lt"/>
        <a:ea typeface="+mn-ea"/>
        <a:cs typeface="+mn-cs"/>
      </a:defRPr>
    </a:lvl8pPr>
    <a:lvl9pPr marL="3647738" algn="l" defTabSz="9119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622" autoAdjust="0"/>
  </p:normalViewPr>
  <p:slideViewPr>
    <p:cSldViewPr>
      <p:cViewPr varScale="1">
        <p:scale>
          <a:sx n="43" d="100"/>
          <a:sy n="43" d="100"/>
        </p:scale>
        <p:origin x="996" y="2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6.fntdata"/><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Master" Target="slideMasters/slideMaster8.xml"/><Relationship Id="rId51" Type="http://schemas.openxmlformats.org/officeDocument/2006/relationships/font" Target="fonts/font6.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Master" Target="slideMasters/slideMaster7.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466930-C6F6-4677-9309-4591647D41BD}" type="doc">
      <dgm:prSet loTypeId="urn:microsoft.com/office/officeart/2005/8/layout/chevron2" loCatId="list" qsTypeId="urn:microsoft.com/office/officeart/2005/8/quickstyle/3d7" qsCatId="3D" csTypeId="urn:microsoft.com/office/officeart/2005/8/colors/accent1_2" csCatId="accent1" phldr="1"/>
      <dgm:spPr/>
      <dgm:t>
        <a:bodyPr/>
        <a:lstStyle/>
        <a:p>
          <a:endParaRPr lang="vi-VN"/>
        </a:p>
      </dgm:t>
    </dgm:pt>
    <dgm:pt modelId="{9DA96B8B-4DA9-4429-8BA5-7E795FAAD9C0}">
      <dgm:prSet phldrT="[Text]"/>
      <dgm:spPr/>
      <dgm:t>
        <a:bodyPr/>
        <a:lstStyle/>
        <a:p>
          <a:r>
            <a:rPr lang="en-US" dirty="0" err="1">
              <a:latin typeface="Arial" panose="020B0604020202020204" pitchFamily="34" charset="0"/>
              <a:cs typeface="Arial" panose="020B0604020202020204" pitchFamily="34" charset="0"/>
            </a:rPr>
            <a:t>Bước</a:t>
          </a:r>
          <a:r>
            <a:rPr lang="en-US" dirty="0">
              <a:latin typeface="Arial" panose="020B0604020202020204" pitchFamily="34" charset="0"/>
              <a:cs typeface="Arial" panose="020B0604020202020204" pitchFamily="34" charset="0"/>
            </a:rPr>
            <a:t> 1</a:t>
          </a:r>
          <a:endParaRPr lang="vi-VN" dirty="0">
            <a:latin typeface="Arial" panose="020B0604020202020204" pitchFamily="34" charset="0"/>
            <a:cs typeface="Arial" panose="020B0604020202020204" pitchFamily="34" charset="0"/>
          </a:endParaRPr>
        </a:p>
      </dgm:t>
    </dgm:pt>
    <dgm:pt modelId="{787C6B26-454C-4EC4-9E4E-D81EB2BC4F35}" type="parTrans" cxnId="{075E234D-D856-4299-B1BD-69CD4B27B167}">
      <dgm:prSet/>
      <dgm:spPr/>
      <dgm:t>
        <a:bodyPr/>
        <a:lstStyle/>
        <a:p>
          <a:endParaRPr lang="vi-VN"/>
        </a:p>
      </dgm:t>
    </dgm:pt>
    <dgm:pt modelId="{39250535-E322-43EE-A03A-735DB75AEAAB}" type="sibTrans" cxnId="{075E234D-D856-4299-B1BD-69CD4B27B167}">
      <dgm:prSet/>
      <dgm:spPr/>
      <dgm:t>
        <a:bodyPr/>
        <a:lstStyle/>
        <a:p>
          <a:endParaRPr lang="vi-VN"/>
        </a:p>
      </dgm:t>
    </dgm:pt>
    <dgm:pt modelId="{AA2E74D5-3E5D-4114-BCF1-EB14FEDB1F0C}">
      <dgm:prSet phldrT="[Text]"/>
      <dgm:spPr/>
      <dgm:t>
        <a:bodyPr/>
        <a:lstStyle/>
        <a:p>
          <a:r>
            <a:rPr lang="en-US" dirty="0" err="1">
              <a:latin typeface="Arial" panose="020B0604020202020204" pitchFamily="34" charset="0"/>
              <a:cs typeface="Arial" panose="020B0604020202020204" pitchFamily="34" charset="0"/>
            </a:rPr>
            <a:t>Mỗi</a:t>
          </a:r>
          <a:r>
            <a:rPr lang="en-US" dirty="0">
              <a:latin typeface="Arial" panose="020B0604020202020204" pitchFamily="34" charset="0"/>
              <a:cs typeface="Arial" panose="020B0604020202020204" pitchFamily="34" charset="0"/>
            </a:rPr>
            <a:t> HS </a:t>
          </a:r>
          <a:r>
            <a:rPr lang="en-US" dirty="0" err="1">
              <a:latin typeface="Arial" panose="020B0604020202020204" pitchFamily="34" charset="0"/>
              <a:cs typeface="Arial" panose="020B0604020202020204" pitchFamily="34" charset="0"/>
            </a:rPr>
            <a:t>lựa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chọn</a:t>
          </a:r>
          <a:r>
            <a:rPr lang="en-US" dirty="0">
              <a:latin typeface="Arial" panose="020B0604020202020204" pitchFamily="34" charset="0"/>
              <a:cs typeface="Arial" panose="020B0604020202020204" pitchFamily="34" charset="0"/>
            </a:rPr>
            <a:t> 1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bào</a:t>
          </a:r>
          <a:endParaRPr lang="vi-VN" dirty="0">
            <a:latin typeface="Arial" panose="020B0604020202020204" pitchFamily="34" charset="0"/>
            <a:cs typeface="Arial" panose="020B0604020202020204" pitchFamily="34" charset="0"/>
          </a:endParaRPr>
        </a:p>
      </dgm:t>
    </dgm:pt>
    <dgm:pt modelId="{EAE8B7F4-33C1-4C73-B05E-F0273DE85A92}" type="parTrans" cxnId="{0B192BC8-B68E-4668-8C09-DDDEF8A921AB}">
      <dgm:prSet/>
      <dgm:spPr/>
      <dgm:t>
        <a:bodyPr/>
        <a:lstStyle/>
        <a:p>
          <a:endParaRPr lang="vi-VN"/>
        </a:p>
      </dgm:t>
    </dgm:pt>
    <dgm:pt modelId="{9111E8D4-9069-45AB-84CF-1D5DA7F69A9D}" type="sibTrans" cxnId="{0B192BC8-B68E-4668-8C09-DDDEF8A921AB}">
      <dgm:prSet/>
      <dgm:spPr/>
      <dgm:t>
        <a:bodyPr/>
        <a:lstStyle/>
        <a:p>
          <a:endParaRPr lang="vi-VN"/>
        </a:p>
      </dgm:t>
    </dgm:pt>
    <dgm:pt modelId="{EAFF51C3-8449-4244-A566-6C3F30802D16}">
      <dgm:prSet phldrT="[Text]"/>
      <dgm:spPr/>
      <dgm:t>
        <a:bodyPr/>
        <a:lstStyle/>
        <a:p>
          <a:r>
            <a:rPr lang="en-US" dirty="0" err="1">
              <a:latin typeface="Arial" panose="020B0604020202020204" pitchFamily="34" charset="0"/>
              <a:cs typeface="Arial" panose="020B0604020202020204" pitchFamily="34" charset="0"/>
            </a:rPr>
            <a:t>Bước</a:t>
          </a:r>
          <a:r>
            <a:rPr lang="en-US" dirty="0">
              <a:latin typeface="Arial" panose="020B0604020202020204" pitchFamily="34" charset="0"/>
              <a:cs typeface="Arial" panose="020B0604020202020204" pitchFamily="34" charset="0"/>
            </a:rPr>
            <a:t> 2</a:t>
          </a:r>
          <a:endParaRPr lang="vi-VN" dirty="0">
            <a:latin typeface="Arial" panose="020B0604020202020204" pitchFamily="34" charset="0"/>
            <a:cs typeface="Arial" panose="020B0604020202020204" pitchFamily="34" charset="0"/>
          </a:endParaRPr>
        </a:p>
      </dgm:t>
    </dgm:pt>
    <dgm:pt modelId="{E9D5DCE3-33FC-42FB-9967-AF1C42DF50E0}" type="parTrans" cxnId="{636618E7-4F59-4FF3-9B6C-E096407BF8D9}">
      <dgm:prSet/>
      <dgm:spPr/>
      <dgm:t>
        <a:bodyPr/>
        <a:lstStyle/>
        <a:p>
          <a:endParaRPr lang="vi-VN"/>
        </a:p>
      </dgm:t>
    </dgm:pt>
    <dgm:pt modelId="{2D879D4F-90BC-459C-9DE2-FCE8AA241C2B}" type="sibTrans" cxnId="{636618E7-4F59-4FF3-9B6C-E096407BF8D9}">
      <dgm:prSet/>
      <dgm:spPr/>
      <dgm:t>
        <a:bodyPr/>
        <a:lstStyle/>
        <a:p>
          <a:endParaRPr lang="vi-VN"/>
        </a:p>
      </dgm:t>
    </dgm:pt>
    <dgm:pt modelId="{C8AE5389-1304-4893-846C-CCC0B146E472}">
      <dgm:prSet phldrT="[Text]"/>
      <dgm:spPr/>
      <dgm:t>
        <a:bodyPr/>
        <a:lstStyle/>
        <a:p>
          <a:r>
            <a:rPr lang="en-US" dirty="0">
              <a:latin typeface="Arial" panose="020B0604020202020204" pitchFamily="34" charset="0"/>
              <a:cs typeface="Arial" panose="020B0604020202020204" pitchFamily="34" charset="0"/>
            </a:rPr>
            <a:t>S</a:t>
          </a:r>
          <a:r>
            <a:rPr lang="vi-VN" dirty="0">
              <a:latin typeface="Arial" panose="020B0604020202020204" pitchFamily="34" charset="0"/>
              <a:cs typeface="Arial" panose="020B0604020202020204" pitchFamily="34" charset="0"/>
            </a:rPr>
            <a:t>ư</a:t>
          </a:r>
          <a:r>
            <a:rPr lang="en-US" dirty="0">
              <a:latin typeface="Arial" panose="020B0604020202020204" pitchFamily="34" charset="0"/>
              <a:cs typeface="Arial" panose="020B0604020202020204" pitchFamily="34" charset="0"/>
            </a:rPr>
            <a:t>u </a:t>
          </a:r>
          <a:r>
            <a:rPr lang="en-US" dirty="0" err="1">
              <a:latin typeface="Arial" panose="020B0604020202020204" pitchFamily="34" charset="0"/>
              <a:cs typeface="Arial" panose="020B0604020202020204" pitchFamily="34" charset="0"/>
            </a:rPr>
            <a:t>tầm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mẫu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đó</a:t>
          </a:r>
          <a:endParaRPr lang="vi-VN" dirty="0">
            <a:latin typeface="Arial" panose="020B0604020202020204" pitchFamily="34" charset="0"/>
            <a:cs typeface="Arial" panose="020B0604020202020204" pitchFamily="34" charset="0"/>
          </a:endParaRPr>
        </a:p>
      </dgm:t>
    </dgm:pt>
    <dgm:pt modelId="{25AA01DE-80CE-47B5-80D7-75D3AA189551}" type="parTrans" cxnId="{63109648-E4A9-4F4B-9D5F-0DEF78BAA171}">
      <dgm:prSet/>
      <dgm:spPr/>
      <dgm:t>
        <a:bodyPr/>
        <a:lstStyle/>
        <a:p>
          <a:endParaRPr lang="vi-VN"/>
        </a:p>
      </dgm:t>
    </dgm:pt>
    <dgm:pt modelId="{169B85C5-9F01-48F9-9627-31CE817F5165}" type="sibTrans" cxnId="{63109648-E4A9-4F4B-9D5F-0DEF78BAA171}">
      <dgm:prSet/>
      <dgm:spPr/>
      <dgm:t>
        <a:bodyPr/>
        <a:lstStyle/>
        <a:p>
          <a:endParaRPr lang="vi-VN"/>
        </a:p>
      </dgm:t>
    </dgm:pt>
    <dgm:pt modelId="{925883E8-5A3B-4166-A308-EF5B86C76E3D}">
      <dgm:prSet phldrT="[Text]"/>
      <dgm:spPr/>
      <dgm:t>
        <a:bodyPr/>
        <a:lstStyle/>
        <a:p>
          <a:r>
            <a:rPr lang="en-US" dirty="0" err="1">
              <a:latin typeface="Arial" panose="020B0604020202020204" pitchFamily="34" charset="0"/>
              <a:cs typeface="Arial" panose="020B0604020202020204" pitchFamily="34" charset="0"/>
            </a:rPr>
            <a:t>Bước</a:t>
          </a:r>
          <a:r>
            <a:rPr lang="en-US" dirty="0">
              <a:latin typeface="Arial" panose="020B0604020202020204" pitchFamily="34" charset="0"/>
              <a:cs typeface="Arial" panose="020B0604020202020204" pitchFamily="34" charset="0"/>
            </a:rPr>
            <a:t> 3</a:t>
          </a:r>
          <a:endParaRPr lang="vi-VN" dirty="0">
            <a:latin typeface="Arial" panose="020B0604020202020204" pitchFamily="34" charset="0"/>
            <a:cs typeface="Arial" panose="020B0604020202020204" pitchFamily="34" charset="0"/>
          </a:endParaRPr>
        </a:p>
      </dgm:t>
    </dgm:pt>
    <dgm:pt modelId="{0479605C-19EA-48E8-8820-61DF661F80B6}" type="parTrans" cxnId="{D9A1139A-6B46-4545-ABA0-E9E7736A143C}">
      <dgm:prSet/>
      <dgm:spPr/>
      <dgm:t>
        <a:bodyPr/>
        <a:lstStyle/>
        <a:p>
          <a:endParaRPr lang="vi-VN"/>
        </a:p>
      </dgm:t>
    </dgm:pt>
    <dgm:pt modelId="{883D7215-D7EB-4711-8297-2E6FA3B99F8E}" type="sibTrans" cxnId="{D9A1139A-6B46-4545-ABA0-E9E7736A143C}">
      <dgm:prSet/>
      <dgm:spPr/>
      <dgm:t>
        <a:bodyPr/>
        <a:lstStyle/>
        <a:p>
          <a:endParaRPr lang="vi-VN"/>
        </a:p>
      </dgm:t>
    </dgm:pt>
    <dgm:pt modelId="{99158034-A4BA-4FCA-8646-D917F5BD2AF6}">
      <dgm:prSet phldrT="[Text]"/>
      <dgm:spPr/>
      <dgm:t>
        <a:bodyPr/>
        <a:lstStyle/>
        <a:p>
          <a:r>
            <a:rPr lang="en-US" dirty="0" err="1">
              <a:latin typeface="Arial" panose="020B0604020202020204" pitchFamily="34" charset="0"/>
              <a:cs typeface="Arial" panose="020B0604020202020204" pitchFamily="34" charset="0"/>
            </a:rPr>
            <a:t>Lập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chuẩn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quá</a:t>
          </a:r>
          <a:r>
            <a:rPr lang="en-US" dirty="0">
              <a:latin typeface="Arial" panose="020B0604020202020204" pitchFamily="34" charset="0"/>
              <a:cs typeface="Arial" panose="020B0604020202020204" pitchFamily="34" charset="0"/>
            </a:rPr>
            <a:t> 3 </a:t>
          </a:r>
          <a:r>
            <a:rPr lang="en-US" dirty="0" err="1">
              <a:latin typeface="Arial" panose="020B0604020202020204" pitchFamily="34" charset="0"/>
              <a:cs typeface="Arial" panose="020B0604020202020204" pitchFamily="34" charset="0"/>
            </a:rPr>
            <a:t>phút</a:t>
          </a:r>
          <a:r>
            <a:rPr lang="en-US" dirty="0">
              <a:latin typeface="Arial" panose="020B0604020202020204" pitchFamily="34" charset="0"/>
              <a:cs typeface="Arial" panose="020B0604020202020204" pitchFamily="34" charset="0"/>
            </a:rPr>
            <a:t>.</a:t>
          </a:r>
          <a:endParaRPr lang="vi-VN" dirty="0">
            <a:latin typeface="Arial" panose="020B0604020202020204" pitchFamily="34" charset="0"/>
            <a:cs typeface="Arial" panose="020B0604020202020204" pitchFamily="34" charset="0"/>
          </a:endParaRPr>
        </a:p>
      </dgm:t>
    </dgm:pt>
    <dgm:pt modelId="{8A8B4E8D-9ED8-486F-BF60-419EC367B894}" type="parTrans" cxnId="{0A1FB973-8EE4-401B-AFD5-727AD2580C5A}">
      <dgm:prSet/>
      <dgm:spPr/>
      <dgm:t>
        <a:bodyPr/>
        <a:lstStyle/>
        <a:p>
          <a:endParaRPr lang="vi-VN"/>
        </a:p>
      </dgm:t>
    </dgm:pt>
    <dgm:pt modelId="{DF3CF878-1201-4619-8E74-C9046681A68F}" type="sibTrans" cxnId="{0A1FB973-8EE4-401B-AFD5-727AD2580C5A}">
      <dgm:prSet/>
      <dgm:spPr/>
      <dgm:t>
        <a:bodyPr/>
        <a:lstStyle/>
        <a:p>
          <a:endParaRPr lang="vi-VN"/>
        </a:p>
      </dgm:t>
    </dgm:pt>
    <dgm:pt modelId="{EC628620-0162-49BD-ADBA-3AB3E01749E5}" type="pres">
      <dgm:prSet presAssocID="{18466930-C6F6-4677-9309-4591647D41BD}" presName="linearFlow" presStyleCnt="0">
        <dgm:presLayoutVars>
          <dgm:dir/>
          <dgm:animLvl val="lvl"/>
          <dgm:resizeHandles val="exact"/>
        </dgm:presLayoutVars>
      </dgm:prSet>
      <dgm:spPr/>
      <dgm:t>
        <a:bodyPr/>
        <a:lstStyle/>
        <a:p>
          <a:endParaRPr lang="en-US"/>
        </a:p>
      </dgm:t>
    </dgm:pt>
    <dgm:pt modelId="{7B8298E7-27C8-471A-A24A-69F5B12E6A42}" type="pres">
      <dgm:prSet presAssocID="{9DA96B8B-4DA9-4429-8BA5-7E795FAAD9C0}" presName="composite" presStyleCnt="0"/>
      <dgm:spPr/>
    </dgm:pt>
    <dgm:pt modelId="{DE36CF4C-FF6E-41E0-B3DD-49D2411C1F55}" type="pres">
      <dgm:prSet presAssocID="{9DA96B8B-4DA9-4429-8BA5-7E795FAAD9C0}" presName="parentText" presStyleLbl="alignNode1" presStyleIdx="0" presStyleCnt="3">
        <dgm:presLayoutVars>
          <dgm:chMax val="1"/>
          <dgm:bulletEnabled val="1"/>
        </dgm:presLayoutVars>
      </dgm:prSet>
      <dgm:spPr/>
      <dgm:t>
        <a:bodyPr/>
        <a:lstStyle/>
        <a:p>
          <a:endParaRPr lang="en-US"/>
        </a:p>
      </dgm:t>
    </dgm:pt>
    <dgm:pt modelId="{D8D3C0B5-DBD9-40F4-BC54-E8A709750203}" type="pres">
      <dgm:prSet presAssocID="{9DA96B8B-4DA9-4429-8BA5-7E795FAAD9C0}" presName="descendantText" presStyleLbl="alignAcc1" presStyleIdx="0" presStyleCnt="3">
        <dgm:presLayoutVars>
          <dgm:bulletEnabled val="1"/>
        </dgm:presLayoutVars>
      </dgm:prSet>
      <dgm:spPr/>
      <dgm:t>
        <a:bodyPr/>
        <a:lstStyle/>
        <a:p>
          <a:endParaRPr lang="en-US"/>
        </a:p>
      </dgm:t>
    </dgm:pt>
    <dgm:pt modelId="{E8D17F80-D91F-408E-9A4E-019BD007E524}" type="pres">
      <dgm:prSet presAssocID="{39250535-E322-43EE-A03A-735DB75AEAAB}" presName="sp" presStyleCnt="0"/>
      <dgm:spPr/>
    </dgm:pt>
    <dgm:pt modelId="{264E9F8C-EBD3-47D4-8FCF-76532BD5D23A}" type="pres">
      <dgm:prSet presAssocID="{EAFF51C3-8449-4244-A566-6C3F30802D16}" presName="composite" presStyleCnt="0"/>
      <dgm:spPr/>
    </dgm:pt>
    <dgm:pt modelId="{7C6E7C9F-BB8B-4E0E-B831-44D50F35BD85}" type="pres">
      <dgm:prSet presAssocID="{EAFF51C3-8449-4244-A566-6C3F30802D16}" presName="parentText" presStyleLbl="alignNode1" presStyleIdx="1" presStyleCnt="3">
        <dgm:presLayoutVars>
          <dgm:chMax val="1"/>
          <dgm:bulletEnabled val="1"/>
        </dgm:presLayoutVars>
      </dgm:prSet>
      <dgm:spPr/>
      <dgm:t>
        <a:bodyPr/>
        <a:lstStyle/>
        <a:p>
          <a:endParaRPr lang="en-US"/>
        </a:p>
      </dgm:t>
    </dgm:pt>
    <dgm:pt modelId="{C19F38FD-DBF2-4577-A563-002176A3C286}" type="pres">
      <dgm:prSet presAssocID="{EAFF51C3-8449-4244-A566-6C3F30802D16}" presName="descendantText" presStyleLbl="alignAcc1" presStyleIdx="1" presStyleCnt="3">
        <dgm:presLayoutVars>
          <dgm:bulletEnabled val="1"/>
        </dgm:presLayoutVars>
      </dgm:prSet>
      <dgm:spPr/>
      <dgm:t>
        <a:bodyPr/>
        <a:lstStyle/>
        <a:p>
          <a:endParaRPr lang="en-US"/>
        </a:p>
      </dgm:t>
    </dgm:pt>
    <dgm:pt modelId="{1554F379-001B-4BDB-B5BD-000E7E1D19E8}" type="pres">
      <dgm:prSet presAssocID="{2D879D4F-90BC-459C-9DE2-FCE8AA241C2B}" presName="sp" presStyleCnt="0"/>
      <dgm:spPr/>
    </dgm:pt>
    <dgm:pt modelId="{2EA16FA1-B0A5-4E03-ACB0-6989C6D00485}" type="pres">
      <dgm:prSet presAssocID="{925883E8-5A3B-4166-A308-EF5B86C76E3D}" presName="composite" presStyleCnt="0"/>
      <dgm:spPr/>
    </dgm:pt>
    <dgm:pt modelId="{10859F26-B65B-483E-A46E-608BC3723465}" type="pres">
      <dgm:prSet presAssocID="{925883E8-5A3B-4166-A308-EF5B86C76E3D}" presName="parentText" presStyleLbl="alignNode1" presStyleIdx="2" presStyleCnt="3">
        <dgm:presLayoutVars>
          <dgm:chMax val="1"/>
          <dgm:bulletEnabled val="1"/>
        </dgm:presLayoutVars>
      </dgm:prSet>
      <dgm:spPr/>
      <dgm:t>
        <a:bodyPr/>
        <a:lstStyle/>
        <a:p>
          <a:endParaRPr lang="en-US"/>
        </a:p>
      </dgm:t>
    </dgm:pt>
    <dgm:pt modelId="{3C401157-D727-450C-BAB0-451F1FDBD0E2}" type="pres">
      <dgm:prSet presAssocID="{925883E8-5A3B-4166-A308-EF5B86C76E3D}" presName="descendantText" presStyleLbl="alignAcc1" presStyleIdx="2" presStyleCnt="3">
        <dgm:presLayoutVars>
          <dgm:bulletEnabled val="1"/>
        </dgm:presLayoutVars>
      </dgm:prSet>
      <dgm:spPr/>
      <dgm:t>
        <a:bodyPr/>
        <a:lstStyle/>
        <a:p>
          <a:endParaRPr lang="en-US"/>
        </a:p>
      </dgm:t>
    </dgm:pt>
  </dgm:ptLst>
  <dgm:cxnLst>
    <dgm:cxn modelId="{1A9E332F-33CC-49EA-BEAD-253E0B7CA632}" type="presOf" srcId="{925883E8-5A3B-4166-A308-EF5B86C76E3D}" destId="{10859F26-B65B-483E-A46E-608BC3723465}" srcOrd="0" destOrd="0" presId="urn:microsoft.com/office/officeart/2005/8/layout/chevron2"/>
    <dgm:cxn modelId="{CF943B44-E048-4D6D-A6B9-26EB590CD2B5}" type="presOf" srcId="{99158034-A4BA-4FCA-8646-D917F5BD2AF6}" destId="{3C401157-D727-450C-BAB0-451F1FDBD0E2}" srcOrd="0" destOrd="0" presId="urn:microsoft.com/office/officeart/2005/8/layout/chevron2"/>
    <dgm:cxn modelId="{1FFB4FF3-C578-46C8-88F0-A403F3B8CB64}" type="presOf" srcId="{18466930-C6F6-4677-9309-4591647D41BD}" destId="{EC628620-0162-49BD-ADBA-3AB3E01749E5}" srcOrd="0" destOrd="0" presId="urn:microsoft.com/office/officeart/2005/8/layout/chevron2"/>
    <dgm:cxn modelId="{0B192BC8-B68E-4668-8C09-DDDEF8A921AB}" srcId="{9DA96B8B-4DA9-4429-8BA5-7E795FAAD9C0}" destId="{AA2E74D5-3E5D-4114-BCF1-EB14FEDB1F0C}" srcOrd="0" destOrd="0" parTransId="{EAE8B7F4-33C1-4C73-B05E-F0273DE85A92}" sibTransId="{9111E8D4-9069-45AB-84CF-1D5DA7F69A9D}"/>
    <dgm:cxn modelId="{636618E7-4F59-4FF3-9B6C-E096407BF8D9}" srcId="{18466930-C6F6-4677-9309-4591647D41BD}" destId="{EAFF51C3-8449-4244-A566-6C3F30802D16}" srcOrd="1" destOrd="0" parTransId="{E9D5DCE3-33FC-42FB-9967-AF1C42DF50E0}" sibTransId="{2D879D4F-90BC-459C-9DE2-FCE8AA241C2B}"/>
    <dgm:cxn modelId="{3151588A-01B3-472C-9D63-CA2C58236CF8}" type="presOf" srcId="{C8AE5389-1304-4893-846C-CCC0B146E472}" destId="{C19F38FD-DBF2-4577-A563-002176A3C286}" srcOrd="0" destOrd="0" presId="urn:microsoft.com/office/officeart/2005/8/layout/chevron2"/>
    <dgm:cxn modelId="{3AD14A4E-AD8D-46C2-8492-F46F55B16849}" type="presOf" srcId="{EAFF51C3-8449-4244-A566-6C3F30802D16}" destId="{7C6E7C9F-BB8B-4E0E-B831-44D50F35BD85}" srcOrd="0" destOrd="0" presId="urn:microsoft.com/office/officeart/2005/8/layout/chevron2"/>
    <dgm:cxn modelId="{0A1FB973-8EE4-401B-AFD5-727AD2580C5A}" srcId="{925883E8-5A3B-4166-A308-EF5B86C76E3D}" destId="{99158034-A4BA-4FCA-8646-D917F5BD2AF6}" srcOrd="0" destOrd="0" parTransId="{8A8B4E8D-9ED8-486F-BF60-419EC367B894}" sibTransId="{DF3CF878-1201-4619-8E74-C9046681A68F}"/>
    <dgm:cxn modelId="{63109648-E4A9-4F4B-9D5F-0DEF78BAA171}" srcId="{EAFF51C3-8449-4244-A566-6C3F30802D16}" destId="{C8AE5389-1304-4893-846C-CCC0B146E472}" srcOrd="0" destOrd="0" parTransId="{25AA01DE-80CE-47B5-80D7-75D3AA189551}" sibTransId="{169B85C5-9F01-48F9-9627-31CE817F5165}"/>
    <dgm:cxn modelId="{075E234D-D856-4299-B1BD-69CD4B27B167}" srcId="{18466930-C6F6-4677-9309-4591647D41BD}" destId="{9DA96B8B-4DA9-4429-8BA5-7E795FAAD9C0}" srcOrd="0" destOrd="0" parTransId="{787C6B26-454C-4EC4-9E4E-D81EB2BC4F35}" sibTransId="{39250535-E322-43EE-A03A-735DB75AEAAB}"/>
    <dgm:cxn modelId="{B6C1A261-5888-4E9B-91EE-0753215FD3A3}" type="presOf" srcId="{9DA96B8B-4DA9-4429-8BA5-7E795FAAD9C0}" destId="{DE36CF4C-FF6E-41E0-B3DD-49D2411C1F55}" srcOrd="0" destOrd="0" presId="urn:microsoft.com/office/officeart/2005/8/layout/chevron2"/>
    <dgm:cxn modelId="{D9A1139A-6B46-4545-ABA0-E9E7736A143C}" srcId="{18466930-C6F6-4677-9309-4591647D41BD}" destId="{925883E8-5A3B-4166-A308-EF5B86C76E3D}" srcOrd="2" destOrd="0" parTransId="{0479605C-19EA-48E8-8820-61DF661F80B6}" sibTransId="{883D7215-D7EB-4711-8297-2E6FA3B99F8E}"/>
    <dgm:cxn modelId="{73D470C9-FEAD-478F-887E-1C3DA8733D6F}" type="presOf" srcId="{AA2E74D5-3E5D-4114-BCF1-EB14FEDB1F0C}" destId="{D8D3C0B5-DBD9-40F4-BC54-E8A709750203}" srcOrd="0" destOrd="0" presId="urn:microsoft.com/office/officeart/2005/8/layout/chevron2"/>
    <dgm:cxn modelId="{ECA89535-3AC0-4317-9741-F584A72F1A87}" type="presParOf" srcId="{EC628620-0162-49BD-ADBA-3AB3E01749E5}" destId="{7B8298E7-27C8-471A-A24A-69F5B12E6A42}" srcOrd="0" destOrd="0" presId="urn:microsoft.com/office/officeart/2005/8/layout/chevron2"/>
    <dgm:cxn modelId="{69DE2781-6701-4754-A300-D51952CC0813}" type="presParOf" srcId="{7B8298E7-27C8-471A-A24A-69F5B12E6A42}" destId="{DE36CF4C-FF6E-41E0-B3DD-49D2411C1F55}" srcOrd="0" destOrd="0" presId="urn:microsoft.com/office/officeart/2005/8/layout/chevron2"/>
    <dgm:cxn modelId="{809AF86C-3EEA-4AF4-8225-E5D3CB439205}" type="presParOf" srcId="{7B8298E7-27C8-471A-A24A-69F5B12E6A42}" destId="{D8D3C0B5-DBD9-40F4-BC54-E8A709750203}" srcOrd="1" destOrd="0" presId="urn:microsoft.com/office/officeart/2005/8/layout/chevron2"/>
    <dgm:cxn modelId="{F57F48D7-3A86-4010-9FA8-40EE8A2C5366}" type="presParOf" srcId="{EC628620-0162-49BD-ADBA-3AB3E01749E5}" destId="{E8D17F80-D91F-408E-9A4E-019BD007E524}" srcOrd="1" destOrd="0" presId="urn:microsoft.com/office/officeart/2005/8/layout/chevron2"/>
    <dgm:cxn modelId="{D7FA806E-41F5-43E4-A587-5BC919178E0E}" type="presParOf" srcId="{EC628620-0162-49BD-ADBA-3AB3E01749E5}" destId="{264E9F8C-EBD3-47D4-8FCF-76532BD5D23A}" srcOrd="2" destOrd="0" presId="urn:microsoft.com/office/officeart/2005/8/layout/chevron2"/>
    <dgm:cxn modelId="{CE7FEE66-DB0B-4D79-86B4-6E780222CB8F}" type="presParOf" srcId="{264E9F8C-EBD3-47D4-8FCF-76532BD5D23A}" destId="{7C6E7C9F-BB8B-4E0E-B831-44D50F35BD85}" srcOrd="0" destOrd="0" presId="urn:microsoft.com/office/officeart/2005/8/layout/chevron2"/>
    <dgm:cxn modelId="{D577AA1E-24E9-4A08-BD71-044F7B063C2C}" type="presParOf" srcId="{264E9F8C-EBD3-47D4-8FCF-76532BD5D23A}" destId="{C19F38FD-DBF2-4577-A563-002176A3C286}" srcOrd="1" destOrd="0" presId="urn:microsoft.com/office/officeart/2005/8/layout/chevron2"/>
    <dgm:cxn modelId="{2525BDE2-2788-415D-871C-D0F28CD19CF6}" type="presParOf" srcId="{EC628620-0162-49BD-ADBA-3AB3E01749E5}" destId="{1554F379-001B-4BDB-B5BD-000E7E1D19E8}" srcOrd="3" destOrd="0" presId="urn:microsoft.com/office/officeart/2005/8/layout/chevron2"/>
    <dgm:cxn modelId="{F2222F90-DD48-4126-AEDA-2E69290EB571}" type="presParOf" srcId="{EC628620-0162-49BD-ADBA-3AB3E01749E5}" destId="{2EA16FA1-B0A5-4E03-ACB0-6989C6D00485}" srcOrd="4" destOrd="0" presId="urn:microsoft.com/office/officeart/2005/8/layout/chevron2"/>
    <dgm:cxn modelId="{A001E3C3-E628-4979-BBBD-72A4C0A6C8CB}" type="presParOf" srcId="{2EA16FA1-B0A5-4E03-ACB0-6989C6D00485}" destId="{10859F26-B65B-483E-A46E-608BC3723465}" srcOrd="0" destOrd="0" presId="urn:microsoft.com/office/officeart/2005/8/layout/chevron2"/>
    <dgm:cxn modelId="{C4B9F5D7-6F98-48A0-9361-10F49F02CB4F}" type="presParOf" srcId="{2EA16FA1-B0A5-4E03-ACB0-6989C6D00485}" destId="{3C401157-D727-450C-BAB0-451F1FDBD0E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6CF4C-FF6E-41E0-B3DD-49D2411C1F55}">
      <dsp:nvSpPr>
        <dsp:cNvPr id="0" name=""/>
        <dsp:cNvSpPr/>
      </dsp:nvSpPr>
      <dsp:spPr>
        <a:xfrm rot="5400000">
          <a:off x="-425053" y="425277"/>
          <a:ext cx="2833687" cy="1983581"/>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err="1">
              <a:latin typeface="Arial" panose="020B0604020202020204" pitchFamily="34" charset="0"/>
              <a:cs typeface="Arial" panose="020B0604020202020204" pitchFamily="34" charset="0"/>
            </a:rPr>
            <a:t>Bước</a:t>
          </a:r>
          <a:r>
            <a:rPr lang="en-US" sz="4500" kern="1200" dirty="0">
              <a:latin typeface="Arial" panose="020B0604020202020204" pitchFamily="34" charset="0"/>
              <a:cs typeface="Arial" panose="020B0604020202020204" pitchFamily="34" charset="0"/>
            </a:rPr>
            <a:t> 1</a:t>
          </a:r>
          <a:endParaRPr lang="vi-VN" sz="4500" kern="1200" dirty="0">
            <a:latin typeface="Arial" panose="020B0604020202020204" pitchFamily="34" charset="0"/>
            <a:cs typeface="Arial" panose="020B0604020202020204" pitchFamily="34" charset="0"/>
          </a:endParaRPr>
        </a:p>
      </dsp:txBody>
      <dsp:txXfrm rot="-5400000">
        <a:off x="1" y="992015"/>
        <a:ext cx="1983581" cy="850106"/>
      </dsp:txXfrm>
    </dsp:sp>
    <dsp:sp modelId="{D8D3C0B5-DBD9-40F4-BC54-E8A709750203}">
      <dsp:nvSpPr>
        <dsp:cNvPr id="0" name=""/>
        <dsp:cNvSpPr/>
      </dsp:nvSpPr>
      <dsp:spPr>
        <a:xfrm rot="5400000">
          <a:off x="6166842" y="-4183036"/>
          <a:ext cx="1841897" cy="1020841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369824" tIns="33020" rIns="33020" bIns="33020" numCol="1" spcCol="1270" anchor="ctr" anchorCtr="0">
          <a:noAutofit/>
        </a:bodyPr>
        <a:lstStyle/>
        <a:p>
          <a:pPr marL="285750" lvl="1" indent="-285750" algn="l" defTabSz="2311400">
            <a:lnSpc>
              <a:spcPct val="90000"/>
            </a:lnSpc>
            <a:spcBef>
              <a:spcPct val="0"/>
            </a:spcBef>
            <a:spcAft>
              <a:spcPct val="15000"/>
            </a:spcAft>
            <a:buChar char="••"/>
          </a:pPr>
          <a:r>
            <a:rPr lang="en-US" sz="5200" kern="1200" dirty="0" err="1">
              <a:latin typeface="Arial" panose="020B0604020202020204" pitchFamily="34" charset="0"/>
              <a:cs typeface="Arial" panose="020B0604020202020204" pitchFamily="34" charset="0"/>
            </a:rPr>
            <a:t>Mỗi</a:t>
          </a:r>
          <a:r>
            <a:rPr lang="en-US" sz="5200" kern="1200" dirty="0">
              <a:latin typeface="Arial" panose="020B0604020202020204" pitchFamily="34" charset="0"/>
              <a:cs typeface="Arial" panose="020B0604020202020204" pitchFamily="34" charset="0"/>
            </a:rPr>
            <a:t> HS </a:t>
          </a:r>
          <a:r>
            <a:rPr lang="en-US" sz="5200" kern="1200" dirty="0" err="1">
              <a:latin typeface="Arial" panose="020B0604020202020204" pitchFamily="34" charset="0"/>
              <a:cs typeface="Arial" panose="020B0604020202020204" pitchFamily="34" charset="0"/>
            </a:rPr>
            <a:t>lựa</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chọn</a:t>
          </a:r>
          <a:r>
            <a:rPr lang="en-US" sz="5200" kern="1200" dirty="0">
              <a:latin typeface="Arial" panose="020B0604020202020204" pitchFamily="34" charset="0"/>
              <a:cs typeface="Arial" panose="020B0604020202020204" pitchFamily="34" charset="0"/>
            </a:rPr>
            <a:t> 1 </a:t>
          </a:r>
          <a:r>
            <a:rPr lang="en-US" sz="5200" kern="1200" dirty="0" err="1">
              <a:latin typeface="Arial" panose="020B0604020202020204" pitchFamily="34" charset="0"/>
              <a:cs typeface="Arial" panose="020B0604020202020204" pitchFamily="34" charset="0"/>
            </a:rPr>
            <a:t>sinh</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vật</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đa</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bào</a:t>
          </a:r>
          <a:endParaRPr lang="vi-VN" sz="5200" kern="1200" dirty="0">
            <a:latin typeface="Arial" panose="020B0604020202020204" pitchFamily="34" charset="0"/>
            <a:cs typeface="Arial" panose="020B0604020202020204" pitchFamily="34" charset="0"/>
          </a:endParaRPr>
        </a:p>
      </dsp:txBody>
      <dsp:txXfrm rot="-5400000">
        <a:off x="1983582" y="90138"/>
        <a:ext cx="10118504" cy="1662069"/>
      </dsp:txXfrm>
    </dsp:sp>
    <dsp:sp modelId="{7C6E7C9F-BB8B-4E0E-B831-44D50F35BD85}">
      <dsp:nvSpPr>
        <dsp:cNvPr id="0" name=""/>
        <dsp:cNvSpPr/>
      </dsp:nvSpPr>
      <dsp:spPr>
        <a:xfrm rot="5400000">
          <a:off x="-425053" y="3072209"/>
          <a:ext cx="2833687" cy="1983581"/>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err="1">
              <a:latin typeface="Arial" panose="020B0604020202020204" pitchFamily="34" charset="0"/>
              <a:cs typeface="Arial" panose="020B0604020202020204" pitchFamily="34" charset="0"/>
            </a:rPr>
            <a:t>Bước</a:t>
          </a:r>
          <a:r>
            <a:rPr lang="en-US" sz="4500" kern="1200" dirty="0">
              <a:latin typeface="Arial" panose="020B0604020202020204" pitchFamily="34" charset="0"/>
              <a:cs typeface="Arial" panose="020B0604020202020204" pitchFamily="34" charset="0"/>
            </a:rPr>
            <a:t> 2</a:t>
          </a:r>
          <a:endParaRPr lang="vi-VN" sz="4500" kern="1200" dirty="0">
            <a:latin typeface="Arial" panose="020B0604020202020204" pitchFamily="34" charset="0"/>
            <a:cs typeface="Arial" panose="020B0604020202020204" pitchFamily="34" charset="0"/>
          </a:endParaRPr>
        </a:p>
      </dsp:txBody>
      <dsp:txXfrm rot="-5400000">
        <a:off x="1" y="3638947"/>
        <a:ext cx="1983581" cy="850106"/>
      </dsp:txXfrm>
    </dsp:sp>
    <dsp:sp modelId="{C19F38FD-DBF2-4577-A563-002176A3C286}">
      <dsp:nvSpPr>
        <dsp:cNvPr id="0" name=""/>
        <dsp:cNvSpPr/>
      </dsp:nvSpPr>
      <dsp:spPr>
        <a:xfrm rot="5400000">
          <a:off x="6166842" y="-1536104"/>
          <a:ext cx="1841897" cy="1020841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369824" tIns="33020" rIns="33020" bIns="33020" numCol="1" spcCol="1270" anchor="ctr" anchorCtr="0">
          <a:noAutofit/>
        </a:bodyPr>
        <a:lstStyle/>
        <a:p>
          <a:pPr marL="285750" lvl="1" indent="-285750" algn="l" defTabSz="2311400">
            <a:lnSpc>
              <a:spcPct val="90000"/>
            </a:lnSpc>
            <a:spcBef>
              <a:spcPct val="0"/>
            </a:spcBef>
            <a:spcAft>
              <a:spcPct val="15000"/>
            </a:spcAft>
            <a:buChar char="••"/>
          </a:pPr>
          <a:r>
            <a:rPr lang="en-US" sz="5200" kern="1200" dirty="0">
              <a:latin typeface="Arial" panose="020B0604020202020204" pitchFamily="34" charset="0"/>
              <a:cs typeface="Arial" panose="020B0604020202020204" pitchFamily="34" charset="0"/>
            </a:rPr>
            <a:t>S</a:t>
          </a:r>
          <a:r>
            <a:rPr lang="vi-VN" sz="5200" kern="1200" dirty="0">
              <a:latin typeface="Arial" panose="020B0604020202020204" pitchFamily="34" charset="0"/>
              <a:cs typeface="Arial" panose="020B0604020202020204" pitchFamily="34" charset="0"/>
            </a:rPr>
            <a:t>ư</a:t>
          </a:r>
          <a:r>
            <a:rPr lang="en-US" sz="5200" kern="1200" dirty="0">
              <a:latin typeface="Arial" panose="020B0604020202020204" pitchFamily="34" charset="0"/>
              <a:cs typeface="Arial" panose="020B0604020202020204" pitchFamily="34" charset="0"/>
            </a:rPr>
            <a:t>u </a:t>
          </a:r>
          <a:r>
            <a:rPr lang="en-US" sz="5200" kern="1200" dirty="0" err="1">
              <a:latin typeface="Arial" panose="020B0604020202020204" pitchFamily="34" charset="0"/>
              <a:cs typeface="Arial" panose="020B0604020202020204" pitchFamily="34" charset="0"/>
            </a:rPr>
            <a:t>tầm</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mẫu</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vật</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hoặc</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tranh</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về</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các</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cấp</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tổ</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chức</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của</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sinh</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vật</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đó</a:t>
          </a:r>
          <a:endParaRPr lang="vi-VN" sz="5200" kern="1200" dirty="0">
            <a:latin typeface="Arial" panose="020B0604020202020204" pitchFamily="34" charset="0"/>
            <a:cs typeface="Arial" panose="020B0604020202020204" pitchFamily="34" charset="0"/>
          </a:endParaRPr>
        </a:p>
      </dsp:txBody>
      <dsp:txXfrm rot="-5400000">
        <a:off x="1983582" y="2737070"/>
        <a:ext cx="10118504" cy="1662069"/>
      </dsp:txXfrm>
    </dsp:sp>
    <dsp:sp modelId="{10859F26-B65B-483E-A46E-608BC3723465}">
      <dsp:nvSpPr>
        <dsp:cNvPr id="0" name=""/>
        <dsp:cNvSpPr/>
      </dsp:nvSpPr>
      <dsp:spPr>
        <a:xfrm rot="5400000">
          <a:off x="-425053" y="5719141"/>
          <a:ext cx="2833687" cy="1983581"/>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err="1">
              <a:latin typeface="Arial" panose="020B0604020202020204" pitchFamily="34" charset="0"/>
              <a:cs typeface="Arial" panose="020B0604020202020204" pitchFamily="34" charset="0"/>
            </a:rPr>
            <a:t>Bước</a:t>
          </a:r>
          <a:r>
            <a:rPr lang="en-US" sz="4500" kern="1200" dirty="0">
              <a:latin typeface="Arial" panose="020B0604020202020204" pitchFamily="34" charset="0"/>
              <a:cs typeface="Arial" panose="020B0604020202020204" pitchFamily="34" charset="0"/>
            </a:rPr>
            <a:t> 3</a:t>
          </a:r>
          <a:endParaRPr lang="vi-VN" sz="4500" kern="1200" dirty="0">
            <a:latin typeface="Arial" panose="020B0604020202020204" pitchFamily="34" charset="0"/>
            <a:cs typeface="Arial" panose="020B0604020202020204" pitchFamily="34" charset="0"/>
          </a:endParaRPr>
        </a:p>
      </dsp:txBody>
      <dsp:txXfrm rot="-5400000">
        <a:off x="1" y="6285879"/>
        <a:ext cx="1983581" cy="850106"/>
      </dsp:txXfrm>
    </dsp:sp>
    <dsp:sp modelId="{3C401157-D727-450C-BAB0-451F1FDBD0E2}">
      <dsp:nvSpPr>
        <dsp:cNvPr id="0" name=""/>
        <dsp:cNvSpPr/>
      </dsp:nvSpPr>
      <dsp:spPr>
        <a:xfrm rot="5400000">
          <a:off x="6166842" y="1110828"/>
          <a:ext cx="1841897" cy="1020841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369824" tIns="33020" rIns="33020" bIns="33020" numCol="1" spcCol="1270" anchor="ctr" anchorCtr="0">
          <a:noAutofit/>
        </a:bodyPr>
        <a:lstStyle/>
        <a:p>
          <a:pPr marL="285750" lvl="1" indent="-285750" algn="l" defTabSz="2311400">
            <a:lnSpc>
              <a:spcPct val="90000"/>
            </a:lnSpc>
            <a:spcBef>
              <a:spcPct val="0"/>
            </a:spcBef>
            <a:spcAft>
              <a:spcPct val="15000"/>
            </a:spcAft>
            <a:buChar char="••"/>
          </a:pPr>
          <a:r>
            <a:rPr lang="en-US" sz="5200" kern="1200" dirty="0" err="1">
              <a:latin typeface="Arial" panose="020B0604020202020204" pitchFamily="34" charset="0"/>
              <a:cs typeface="Arial" panose="020B0604020202020204" pitchFamily="34" charset="0"/>
            </a:rPr>
            <a:t>Lập</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sơ</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đồ</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và</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chuẩn</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bị</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bài</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cáo</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cáo</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dài</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không</a:t>
          </a:r>
          <a:r>
            <a:rPr lang="en-US" sz="5200" kern="1200" dirty="0">
              <a:latin typeface="Arial" panose="020B0604020202020204" pitchFamily="34" charset="0"/>
              <a:cs typeface="Arial" panose="020B0604020202020204" pitchFamily="34" charset="0"/>
            </a:rPr>
            <a:t> </a:t>
          </a:r>
          <a:r>
            <a:rPr lang="en-US" sz="5200" kern="1200" dirty="0" err="1">
              <a:latin typeface="Arial" panose="020B0604020202020204" pitchFamily="34" charset="0"/>
              <a:cs typeface="Arial" panose="020B0604020202020204" pitchFamily="34" charset="0"/>
            </a:rPr>
            <a:t>quá</a:t>
          </a:r>
          <a:r>
            <a:rPr lang="en-US" sz="5200" kern="1200" dirty="0">
              <a:latin typeface="Arial" panose="020B0604020202020204" pitchFamily="34" charset="0"/>
              <a:cs typeface="Arial" panose="020B0604020202020204" pitchFamily="34" charset="0"/>
            </a:rPr>
            <a:t> 3 </a:t>
          </a:r>
          <a:r>
            <a:rPr lang="en-US" sz="5200" kern="1200" dirty="0" err="1">
              <a:latin typeface="Arial" panose="020B0604020202020204" pitchFamily="34" charset="0"/>
              <a:cs typeface="Arial" panose="020B0604020202020204" pitchFamily="34" charset="0"/>
            </a:rPr>
            <a:t>phút</a:t>
          </a:r>
          <a:r>
            <a:rPr lang="en-US" sz="5200" kern="1200" dirty="0">
              <a:latin typeface="Arial" panose="020B0604020202020204" pitchFamily="34" charset="0"/>
              <a:cs typeface="Arial" panose="020B0604020202020204" pitchFamily="34" charset="0"/>
            </a:rPr>
            <a:t>.</a:t>
          </a:r>
          <a:endParaRPr lang="vi-VN" sz="5200" kern="1200" dirty="0">
            <a:latin typeface="Arial" panose="020B0604020202020204" pitchFamily="34" charset="0"/>
            <a:cs typeface="Arial" panose="020B0604020202020204" pitchFamily="34" charset="0"/>
          </a:endParaRPr>
        </a:p>
      </dsp:txBody>
      <dsp:txXfrm rot="-5400000">
        <a:off x="1983582" y="5384002"/>
        <a:ext cx="10118504" cy="166206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E4A1C6-40F2-4C6A-931C-9410E2D47986}" type="datetimeFigureOut">
              <a:rPr lang="en-US" smtClean="0"/>
              <a:t>11/5/2024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8CF9C9-039D-4E4B-8CCD-AC5311E66851}" type="slidenum">
              <a:rPr lang="en-US" smtClean="0"/>
              <a:t>‹#›</a:t>
            </a:fld>
            <a:endParaRPr lang="en-US"/>
          </a:p>
        </p:txBody>
      </p:sp>
    </p:spTree>
    <p:extLst>
      <p:ext uri="{BB962C8B-B14F-4D97-AF65-F5344CB8AC3E}">
        <p14:creationId xmlns:p14="http://schemas.microsoft.com/office/powerpoint/2010/main" val="3129725703"/>
      </p:ext>
    </p:extLst>
  </p:cSld>
  <p:clrMap bg1="lt1" tx1="dk1" bg2="lt2" tx2="dk2" accent1="accent1" accent2="accent2" accent3="accent3" accent4="accent4" accent5="accent5" accent6="accent6" hlink="hlink" folHlink="folHlink"/>
  <p:notesStyle>
    <a:lvl1pPr marL="0" algn="l" defTabSz="912032" rtl="0" eaLnBrk="1" latinLnBrk="0" hangingPunct="1">
      <a:defRPr sz="1200" kern="1200">
        <a:solidFill>
          <a:schemeClr val="tx1"/>
        </a:solidFill>
        <a:latin typeface="+mn-lt"/>
        <a:ea typeface="+mn-ea"/>
        <a:cs typeface="+mn-cs"/>
      </a:defRPr>
    </a:lvl1pPr>
    <a:lvl2pPr marL="456030" algn="l" defTabSz="912032" rtl="0" eaLnBrk="1" latinLnBrk="0" hangingPunct="1">
      <a:defRPr sz="1200" kern="1200">
        <a:solidFill>
          <a:schemeClr val="tx1"/>
        </a:solidFill>
        <a:latin typeface="+mn-lt"/>
        <a:ea typeface="+mn-ea"/>
        <a:cs typeface="+mn-cs"/>
      </a:defRPr>
    </a:lvl2pPr>
    <a:lvl3pPr marL="912032" algn="l" defTabSz="912032" rtl="0" eaLnBrk="1" latinLnBrk="0" hangingPunct="1">
      <a:defRPr sz="1200" kern="1200">
        <a:solidFill>
          <a:schemeClr val="tx1"/>
        </a:solidFill>
        <a:latin typeface="+mn-lt"/>
        <a:ea typeface="+mn-ea"/>
        <a:cs typeface="+mn-cs"/>
      </a:defRPr>
    </a:lvl3pPr>
    <a:lvl4pPr marL="1368054" algn="l" defTabSz="912032" rtl="0" eaLnBrk="1" latinLnBrk="0" hangingPunct="1">
      <a:defRPr sz="1200" kern="1200">
        <a:solidFill>
          <a:schemeClr val="tx1"/>
        </a:solidFill>
        <a:latin typeface="+mn-lt"/>
        <a:ea typeface="+mn-ea"/>
        <a:cs typeface="+mn-cs"/>
      </a:defRPr>
    </a:lvl4pPr>
    <a:lvl5pPr marL="1824046" algn="l" defTabSz="912032" rtl="0" eaLnBrk="1" latinLnBrk="0" hangingPunct="1">
      <a:defRPr sz="1200" kern="1200">
        <a:solidFill>
          <a:schemeClr val="tx1"/>
        </a:solidFill>
        <a:latin typeface="+mn-lt"/>
        <a:ea typeface="+mn-ea"/>
        <a:cs typeface="+mn-cs"/>
      </a:defRPr>
    </a:lvl5pPr>
    <a:lvl6pPr marL="2280072" algn="l" defTabSz="912032" rtl="0" eaLnBrk="1" latinLnBrk="0" hangingPunct="1">
      <a:defRPr sz="1200" kern="1200">
        <a:solidFill>
          <a:schemeClr val="tx1"/>
        </a:solidFill>
        <a:latin typeface="+mn-lt"/>
        <a:ea typeface="+mn-ea"/>
        <a:cs typeface="+mn-cs"/>
      </a:defRPr>
    </a:lvl6pPr>
    <a:lvl7pPr marL="2736098" algn="l" defTabSz="912032" rtl="0" eaLnBrk="1" latinLnBrk="0" hangingPunct="1">
      <a:defRPr sz="1200" kern="1200">
        <a:solidFill>
          <a:schemeClr val="tx1"/>
        </a:solidFill>
        <a:latin typeface="+mn-lt"/>
        <a:ea typeface="+mn-ea"/>
        <a:cs typeface="+mn-cs"/>
      </a:defRPr>
    </a:lvl7pPr>
    <a:lvl8pPr marL="3192098" algn="l" defTabSz="912032" rtl="0" eaLnBrk="1" latinLnBrk="0" hangingPunct="1">
      <a:defRPr sz="1200" kern="1200">
        <a:solidFill>
          <a:schemeClr val="tx1"/>
        </a:solidFill>
        <a:latin typeface="+mn-lt"/>
        <a:ea typeface="+mn-ea"/>
        <a:cs typeface="+mn-cs"/>
      </a:defRPr>
    </a:lvl8pPr>
    <a:lvl9pPr marL="3648102" algn="l" defTabSz="9120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630427d54a_0_6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630427d54a_0_6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7325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630427d54a_0_6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630427d54a_0_6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2708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91EB5649-0B50-46C8-9C78-2A038B87F5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780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8DDBE7BC-C6E2-4499-B460-A8BDCD30B7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194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67653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smtClean="0"/>
          </a:p>
        </p:txBody>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1940" rtl="0" eaLnBrk="1" fontAlgn="auto" latinLnBrk="0" hangingPunct="1">
              <a:lnSpc>
                <a:spcPct val="100000"/>
              </a:lnSpc>
              <a:spcBef>
                <a:spcPts val="0"/>
              </a:spcBef>
              <a:spcAft>
                <a:spcPts val="0"/>
              </a:spcAft>
              <a:buClrTx/>
              <a:buSzTx/>
              <a:buFontTx/>
              <a:buNone/>
              <a:tabLst/>
              <a:defRPr/>
            </a:pPr>
            <a:fld id="{8CDA161A-9AD3-4B40-887D-DE7DA54EE48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9625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smtClean="0"/>
          </a:p>
        </p:txBody>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1940" rtl="0" eaLnBrk="1" fontAlgn="base" latinLnBrk="0" hangingPunct="1">
              <a:lnSpc>
                <a:spcPct val="100000"/>
              </a:lnSpc>
              <a:spcBef>
                <a:spcPct val="0"/>
              </a:spcBef>
              <a:spcAft>
                <a:spcPct val="0"/>
              </a:spcAft>
              <a:buClrTx/>
              <a:buSzTx/>
              <a:buFontTx/>
              <a:buNone/>
              <a:tabLst/>
              <a:defRPr/>
            </a:pPr>
            <a:fld id="{3D9F863B-03F9-4459-8319-D44BBBF90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94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2198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smtClean="0"/>
          </a:p>
        </p:txBody>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1940" rtl="0" eaLnBrk="1" fontAlgn="base" latinLnBrk="0" hangingPunct="1">
              <a:lnSpc>
                <a:spcPct val="100000"/>
              </a:lnSpc>
              <a:spcBef>
                <a:spcPct val="0"/>
              </a:spcBef>
              <a:spcAft>
                <a:spcPct val="0"/>
              </a:spcAft>
              <a:buClrTx/>
              <a:buSzTx/>
              <a:buFontTx/>
              <a:buNone/>
              <a:tabLst/>
              <a:defRPr/>
            </a:pPr>
            <a:fld id="{F1B9F1A8-FA95-47BA-BF29-5121A37D31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94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179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986" indent="0" algn="ctr">
              <a:buNone/>
              <a:defRPr>
                <a:solidFill>
                  <a:schemeClr val="tx1">
                    <a:tint val="75000"/>
                  </a:schemeClr>
                </a:solidFill>
              </a:defRPr>
            </a:lvl2pPr>
            <a:lvl3pPr marL="911940" indent="0" algn="ctr">
              <a:buNone/>
              <a:defRPr>
                <a:solidFill>
                  <a:schemeClr val="tx1">
                    <a:tint val="75000"/>
                  </a:schemeClr>
                </a:solidFill>
              </a:defRPr>
            </a:lvl3pPr>
            <a:lvl4pPr marL="1367916" indent="0" algn="ctr">
              <a:buNone/>
              <a:defRPr>
                <a:solidFill>
                  <a:schemeClr val="tx1">
                    <a:tint val="75000"/>
                  </a:schemeClr>
                </a:solidFill>
              </a:defRPr>
            </a:lvl4pPr>
            <a:lvl5pPr marL="1823862" indent="0" algn="ctr">
              <a:buNone/>
              <a:defRPr>
                <a:solidFill>
                  <a:schemeClr val="tx1">
                    <a:tint val="75000"/>
                  </a:schemeClr>
                </a:solidFill>
              </a:defRPr>
            </a:lvl5pPr>
            <a:lvl6pPr marL="2279844" indent="0" algn="ctr">
              <a:buNone/>
              <a:defRPr>
                <a:solidFill>
                  <a:schemeClr val="tx1">
                    <a:tint val="75000"/>
                  </a:schemeClr>
                </a:solidFill>
              </a:defRPr>
            </a:lvl6pPr>
            <a:lvl7pPr marL="2735826" indent="0" algn="ctr">
              <a:buNone/>
              <a:defRPr>
                <a:solidFill>
                  <a:schemeClr val="tx1">
                    <a:tint val="75000"/>
                  </a:schemeClr>
                </a:solidFill>
              </a:defRPr>
            </a:lvl7pPr>
            <a:lvl8pPr marL="3191778" indent="0" algn="ctr">
              <a:buNone/>
              <a:defRPr>
                <a:solidFill>
                  <a:schemeClr val="tx1">
                    <a:tint val="75000"/>
                  </a:schemeClr>
                </a:solidFill>
              </a:defRPr>
            </a:lvl8pPr>
            <a:lvl9pPr marL="364773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3451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13"/>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9"/>
            <a:ext cx="15773400" cy="2250282"/>
          </a:xfrm>
        </p:spPr>
        <p:txBody>
          <a:bodyPr/>
          <a:lstStyle>
            <a:lvl1pPr marL="0" indent="0">
              <a:buNone/>
              <a:defRPr sz="3600">
                <a:solidFill>
                  <a:schemeClr val="tx1">
                    <a:tint val="75000"/>
                  </a:schemeClr>
                </a:solidFill>
              </a:defRPr>
            </a:lvl1pPr>
            <a:lvl2pPr marL="685662" indent="0">
              <a:buNone/>
              <a:defRPr sz="3000">
                <a:solidFill>
                  <a:schemeClr val="tx1">
                    <a:tint val="75000"/>
                  </a:schemeClr>
                </a:solidFill>
              </a:defRPr>
            </a:lvl2pPr>
            <a:lvl3pPr marL="1371328" indent="0">
              <a:buNone/>
              <a:defRPr sz="2800">
                <a:solidFill>
                  <a:schemeClr val="tx1">
                    <a:tint val="75000"/>
                  </a:schemeClr>
                </a:solidFill>
              </a:defRPr>
            </a:lvl3pPr>
            <a:lvl4pPr marL="2056990" indent="0">
              <a:buNone/>
              <a:defRPr sz="2400">
                <a:solidFill>
                  <a:schemeClr val="tx1">
                    <a:tint val="75000"/>
                  </a:schemeClr>
                </a:solidFill>
              </a:defRPr>
            </a:lvl4pPr>
            <a:lvl5pPr marL="2742652" indent="0">
              <a:buNone/>
              <a:defRPr sz="2400">
                <a:solidFill>
                  <a:schemeClr val="tx1">
                    <a:tint val="75000"/>
                  </a:schemeClr>
                </a:solidFill>
              </a:defRPr>
            </a:lvl5pPr>
            <a:lvl6pPr marL="3428316" indent="0">
              <a:buNone/>
              <a:defRPr sz="2400">
                <a:solidFill>
                  <a:schemeClr val="tx1">
                    <a:tint val="75000"/>
                  </a:schemeClr>
                </a:solidFill>
              </a:defRPr>
            </a:lvl6pPr>
            <a:lvl7pPr marL="4113978" indent="0">
              <a:buNone/>
              <a:defRPr sz="2400">
                <a:solidFill>
                  <a:schemeClr val="tx1">
                    <a:tint val="75000"/>
                  </a:schemeClr>
                </a:solidFill>
              </a:defRPr>
            </a:lvl7pPr>
            <a:lvl8pPr marL="4799640" indent="0">
              <a:buNone/>
              <a:defRPr sz="2400">
                <a:solidFill>
                  <a:schemeClr val="tx1">
                    <a:tint val="75000"/>
                  </a:schemeClr>
                </a:solidFill>
              </a:defRPr>
            </a:lvl8pPr>
            <a:lvl9pPr marL="5485302"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8095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40"/>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40"/>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4602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3"/>
            <a:ext cx="15773400" cy="1988346"/>
          </a:xfrm>
        </p:spPr>
        <p:txBody>
          <a:bodyPr/>
          <a:lstStyle/>
          <a:p>
            <a:r>
              <a:rPr lang="en-US"/>
              <a:t>Click to edit Master title style</a:t>
            </a:r>
          </a:p>
        </p:txBody>
      </p:sp>
      <p:sp>
        <p:nvSpPr>
          <p:cNvPr id="3" name="Text Placeholder 2"/>
          <p:cNvSpPr>
            <a:spLocks noGrp="1"/>
          </p:cNvSpPr>
          <p:nvPr>
            <p:ph type="body" idx="1"/>
          </p:nvPr>
        </p:nvSpPr>
        <p:spPr>
          <a:xfrm>
            <a:off x="1259687" y="2521746"/>
            <a:ext cx="7736682" cy="1235868"/>
          </a:xfrm>
        </p:spPr>
        <p:txBody>
          <a:bodyPr anchor="b"/>
          <a:lstStyle>
            <a:lvl1pPr marL="0" indent="0">
              <a:buNone/>
              <a:defRPr sz="3600" b="1"/>
            </a:lvl1pPr>
            <a:lvl2pPr marL="685662" indent="0">
              <a:buNone/>
              <a:defRPr sz="3000" b="1"/>
            </a:lvl2pPr>
            <a:lvl3pPr marL="1371328" indent="0">
              <a:buNone/>
              <a:defRPr sz="2800" b="1"/>
            </a:lvl3pPr>
            <a:lvl4pPr marL="2056990" indent="0">
              <a:buNone/>
              <a:defRPr sz="2400" b="1"/>
            </a:lvl4pPr>
            <a:lvl5pPr marL="2742652" indent="0">
              <a:buNone/>
              <a:defRPr sz="2400" b="1"/>
            </a:lvl5pPr>
            <a:lvl6pPr marL="3428316" indent="0">
              <a:buNone/>
              <a:defRPr sz="2400" b="1"/>
            </a:lvl6pPr>
            <a:lvl7pPr marL="4113978" indent="0">
              <a:buNone/>
              <a:defRPr sz="2400" b="1"/>
            </a:lvl7pPr>
            <a:lvl8pPr marL="4799640" indent="0">
              <a:buNone/>
              <a:defRPr sz="2400" b="1"/>
            </a:lvl8pPr>
            <a:lvl9pPr marL="5485302" indent="0">
              <a:buNone/>
              <a:defRPr sz="2400" b="1"/>
            </a:lvl9pPr>
          </a:lstStyle>
          <a:p>
            <a:pPr lvl="0"/>
            <a:r>
              <a:rPr lang="en-US"/>
              <a:t>Edit Master text styles</a:t>
            </a:r>
          </a:p>
        </p:txBody>
      </p:sp>
      <p:sp>
        <p:nvSpPr>
          <p:cNvPr id="4" name="Content Placeholder 3"/>
          <p:cNvSpPr>
            <a:spLocks noGrp="1"/>
          </p:cNvSpPr>
          <p:nvPr>
            <p:ph sz="half" idx="2"/>
          </p:nvPr>
        </p:nvSpPr>
        <p:spPr>
          <a:xfrm>
            <a:off x="1259687"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6"/>
            <a:ext cx="7774782" cy="1235868"/>
          </a:xfrm>
        </p:spPr>
        <p:txBody>
          <a:bodyPr anchor="b"/>
          <a:lstStyle>
            <a:lvl1pPr marL="0" indent="0">
              <a:buNone/>
              <a:defRPr sz="3600" b="1"/>
            </a:lvl1pPr>
            <a:lvl2pPr marL="685662" indent="0">
              <a:buNone/>
              <a:defRPr sz="3000" b="1"/>
            </a:lvl2pPr>
            <a:lvl3pPr marL="1371328" indent="0">
              <a:buNone/>
              <a:defRPr sz="2800" b="1"/>
            </a:lvl3pPr>
            <a:lvl4pPr marL="2056990" indent="0">
              <a:buNone/>
              <a:defRPr sz="2400" b="1"/>
            </a:lvl4pPr>
            <a:lvl5pPr marL="2742652" indent="0">
              <a:buNone/>
              <a:defRPr sz="2400" b="1"/>
            </a:lvl5pPr>
            <a:lvl6pPr marL="3428316" indent="0">
              <a:buNone/>
              <a:defRPr sz="2400" b="1"/>
            </a:lvl6pPr>
            <a:lvl7pPr marL="4113978" indent="0">
              <a:buNone/>
              <a:defRPr sz="2400" b="1"/>
            </a:lvl7pPr>
            <a:lvl8pPr marL="4799640" indent="0">
              <a:buNone/>
              <a:defRPr sz="2400" b="1"/>
            </a:lvl8pPr>
            <a:lvl9pPr marL="5485302"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6497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8880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4809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6" y="3086101"/>
            <a:ext cx="5898356" cy="5717382"/>
          </a:xfrm>
        </p:spPr>
        <p:txBody>
          <a:bodyPr/>
          <a:lstStyle>
            <a:lvl1pPr marL="0" indent="0">
              <a:buNone/>
              <a:defRPr sz="2400"/>
            </a:lvl1pPr>
            <a:lvl2pPr marL="685662" indent="0">
              <a:buNone/>
              <a:defRPr sz="2200"/>
            </a:lvl2pPr>
            <a:lvl3pPr marL="1371328" indent="0">
              <a:buNone/>
              <a:defRPr sz="1800"/>
            </a:lvl3pPr>
            <a:lvl4pPr marL="2056990" indent="0">
              <a:buNone/>
              <a:defRPr sz="1600"/>
            </a:lvl4pPr>
            <a:lvl5pPr marL="2742652" indent="0">
              <a:buNone/>
              <a:defRPr sz="1600"/>
            </a:lvl5pPr>
            <a:lvl6pPr marL="3428316" indent="0">
              <a:buNone/>
              <a:defRPr sz="1600"/>
            </a:lvl6pPr>
            <a:lvl7pPr marL="4113978" indent="0">
              <a:buNone/>
              <a:defRPr sz="1600"/>
            </a:lvl7pPr>
            <a:lvl8pPr marL="4799640" indent="0">
              <a:buNone/>
              <a:defRPr sz="1600"/>
            </a:lvl8pPr>
            <a:lvl9pPr marL="5485302" indent="0">
              <a:buNone/>
              <a:defRPr sz="1600"/>
            </a:lvl9pPr>
          </a:lstStyle>
          <a:p>
            <a:pPr lvl="0"/>
            <a:r>
              <a:rPr lang="en-US"/>
              <a:t>Edit Master text styles</a:t>
            </a:r>
          </a:p>
        </p:txBody>
      </p:sp>
      <p:sp>
        <p:nvSpPr>
          <p:cNvPr id="5" name="Date Placeholder 4"/>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5304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3"/>
            <a:ext cx="9258300" cy="7310438"/>
          </a:xfrm>
        </p:spPr>
        <p:txBody>
          <a:bodyPr/>
          <a:lstStyle>
            <a:lvl1pPr marL="0" indent="0">
              <a:buNone/>
              <a:defRPr sz="4800"/>
            </a:lvl1pPr>
            <a:lvl2pPr marL="685662" indent="0">
              <a:buNone/>
              <a:defRPr sz="4200"/>
            </a:lvl2pPr>
            <a:lvl3pPr marL="1371328" indent="0">
              <a:buNone/>
              <a:defRPr sz="3600"/>
            </a:lvl3pPr>
            <a:lvl4pPr marL="2056990" indent="0">
              <a:buNone/>
              <a:defRPr sz="3000"/>
            </a:lvl4pPr>
            <a:lvl5pPr marL="2742652" indent="0">
              <a:buNone/>
              <a:defRPr sz="3000"/>
            </a:lvl5pPr>
            <a:lvl6pPr marL="3428316" indent="0">
              <a:buNone/>
              <a:defRPr sz="3000"/>
            </a:lvl6pPr>
            <a:lvl7pPr marL="4113978" indent="0">
              <a:buNone/>
              <a:defRPr sz="3000"/>
            </a:lvl7pPr>
            <a:lvl8pPr marL="4799640" indent="0">
              <a:buNone/>
              <a:defRPr sz="3000"/>
            </a:lvl8pPr>
            <a:lvl9pPr marL="5485302" indent="0">
              <a:buNone/>
              <a:defRPr sz="3000"/>
            </a:lvl9pPr>
          </a:lstStyle>
          <a:p>
            <a:endParaRPr lang="en-US"/>
          </a:p>
        </p:txBody>
      </p:sp>
      <p:sp>
        <p:nvSpPr>
          <p:cNvPr id="4" name="Text Placeholder 3"/>
          <p:cNvSpPr>
            <a:spLocks noGrp="1"/>
          </p:cNvSpPr>
          <p:nvPr>
            <p:ph type="body" sz="half" idx="2"/>
          </p:nvPr>
        </p:nvSpPr>
        <p:spPr>
          <a:xfrm>
            <a:off x="1259686" y="3086101"/>
            <a:ext cx="5898356" cy="5717382"/>
          </a:xfrm>
        </p:spPr>
        <p:txBody>
          <a:bodyPr/>
          <a:lstStyle>
            <a:lvl1pPr marL="0" indent="0">
              <a:buNone/>
              <a:defRPr sz="2400"/>
            </a:lvl1pPr>
            <a:lvl2pPr marL="685662" indent="0">
              <a:buNone/>
              <a:defRPr sz="2200"/>
            </a:lvl2pPr>
            <a:lvl3pPr marL="1371328" indent="0">
              <a:buNone/>
              <a:defRPr sz="1800"/>
            </a:lvl3pPr>
            <a:lvl4pPr marL="2056990" indent="0">
              <a:buNone/>
              <a:defRPr sz="1600"/>
            </a:lvl4pPr>
            <a:lvl5pPr marL="2742652" indent="0">
              <a:buNone/>
              <a:defRPr sz="1600"/>
            </a:lvl5pPr>
            <a:lvl6pPr marL="3428316" indent="0">
              <a:buNone/>
              <a:defRPr sz="1600"/>
            </a:lvl6pPr>
            <a:lvl7pPr marL="4113978" indent="0">
              <a:buNone/>
              <a:defRPr sz="1600"/>
            </a:lvl7pPr>
            <a:lvl8pPr marL="4799640" indent="0">
              <a:buNone/>
              <a:defRPr sz="1600"/>
            </a:lvl8pPr>
            <a:lvl9pPr marL="5485302" indent="0">
              <a:buNone/>
              <a:defRPr sz="1600"/>
            </a:lvl9pPr>
          </a:lstStyle>
          <a:p>
            <a:pPr lvl="0"/>
            <a:r>
              <a:rPr lang="en-US"/>
              <a:t>Edit Master text styles</a:t>
            </a:r>
          </a:p>
        </p:txBody>
      </p:sp>
      <p:sp>
        <p:nvSpPr>
          <p:cNvPr id="5" name="Date Placeholder 4"/>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7886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0184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91"/>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91"/>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159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3"/>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3"/>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0930CFCB-E04D-41CC-861D-C56C547CA0B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EBF2FB18-AE39-486E-B345-29357E18C6C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441935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930CFCB-E04D-41CC-861D-C56C547CA0B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EBF2FB18-AE39-486E-B345-29357E18C6C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164486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0930CFCB-E04D-41CC-861D-C56C547CA0B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EBF2FB18-AE39-486E-B345-29357E18C6C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5360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0930CFCB-E04D-41CC-861D-C56C547CA0B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EBF2FB18-AE39-486E-B345-29357E18C6C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80339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0930CFCB-E04D-41CC-861D-C56C547CA0B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EBF2FB18-AE39-486E-B345-29357E18C6C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921820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0930CFCB-E04D-41CC-861D-C56C547CA0B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EBF2FB18-AE39-486E-B345-29357E18C6C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705179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0930CFCB-E04D-41CC-861D-C56C547CA0B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EBF2FB18-AE39-486E-B345-29357E18C6C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49780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930CFCB-E04D-41CC-861D-C56C547CA0B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EBF2FB18-AE39-486E-B345-29357E18C6C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4289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930CFCB-E04D-41CC-861D-C56C547CA0B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EBF2FB18-AE39-486E-B345-29357E18C6C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050409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930CFCB-E04D-41CC-861D-C56C547CA0B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EBF2FB18-AE39-486E-B345-29357E18C6C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19003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65"/>
            <a:ext cx="13716000" cy="2483646"/>
          </a:xfrm>
        </p:spPr>
        <p:txBody>
          <a:bodyPr/>
          <a:lstStyle>
            <a:lvl1pPr marL="0" indent="0" algn="ctr">
              <a:buNone/>
              <a:defRPr sz="3600"/>
            </a:lvl1pPr>
            <a:lvl2pPr marL="684010" indent="0" algn="ctr">
              <a:buNone/>
              <a:defRPr sz="3000"/>
            </a:lvl2pPr>
            <a:lvl3pPr marL="1368054" indent="0" algn="ctr">
              <a:buNone/>
              <a:defRPr sz="3000"/>
            </a:lvl3pPr>
            <a:lvl4pPr marL="2052062" indent="0" algn="ctr">
              <a:buNone/>
              <a:defRPr sz="2400"/>
            </a:lvl4pPr>
            <a:lvl5pPr marL="2736098" indent="0" algn="ctr">
              <a:buNone/>
              <a:defRPr sz="2400"/>
            </a:lvl5pPr>
            <a:lvl6pPr marL="3420108" indent="0" algn="ctr">
              <a:buNone/>
              <a:defRPr sz="2400"/>
            </a:lvl6pPr>
            <a:lvl7pPr marL="4104118" indent="0" algn="ctr">
              <a:buNone/>
              <a:defRPr sz="2400"/>
            </a:lvl7pPr>
            <a:lvl8pPr marL="4788134" indent="0" algn="ctr">
              <a:buNone/>
              <a:defRPr sz="2400"/>
            </a:lvl8pPr>
            <a:lvl9pPr marL="5472156"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2276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930CFCB-E04D-41CC-861D-C56C547CA0B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EBF2FB18-AE39-486E-B345-29357E18C6C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239759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6"/>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65"/>
            <a:ext cx="13716000" cy="2483646"/>
          </a:xfrm>
        </p:spPr>
        <p:txBody>
          <a:bodyPr/>
          <a:lstStyle>
            <a:lvl1pPr marL="0" indent="0" algn="ctr">
              <a:buNone/>
              <a:defRPr sz="3600"/>
            </a:lvl1pPr>
            <a:lvl2pPr marL="684216" indent="0" algn="ctr">
              <a:buNone/>
              <a:defRPr sz="3000"/>
            </a:lvl2pPr>
            <a:lvl3pPr marL="1368462" indent="0" algn="ctr">
              <a:buNone/>
              <a:defRPr sz="3000"/>
            </a:lvl3pPr>
            <a:lvl4pPr marL="2052674" indent="0" algn="ctr">
              <a:buNone/>
              <a:defRPr sz="2400"/>
            </a:lvl4pPr>
            <a:lvl5pPr marL="2736918" indent="0" algn="ctr">
              <a:buNone/>
              <a:defRPr sz="2400"/>
            </a:lvl5pPr>
            <a:lvl6pPr marL="3421134" indent="0" algn="ctr">
              <a:buNone/>
              <a:defRPr sz="2400"/>
            </a:lvl6pPr>
            <a:lvl7pPr marL="4105350" indent="0" algn="ctr">
              <a:buNone/>
              <a:defRPr sz="2400"/>
            </a:lvl7pPr>
            <a:lvl8pPr marL="4789570" indent="0" algn="ctr">
              <a:buNone/>
              <a:defRPr sz="2400"/>
            </a:lvl8pPr>
            <a:lvl9pPr marL="5473796"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94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19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1914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94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19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8978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8" y="2564669"/>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8" y="6884231"/>
            <a:ext cx="15773400" cy="2250282"/>
          </a:xfrm>
        </p:spPr>
        <p:txBody>
          <a:bodyPr/>
          <a:lstStyle>
            <a:lvl1pPr marL="0" indent="0">
              <a:buNone/>
              <a:defRPr sz="3600">
                <a:solidFill>
                  <a:schemeClr val="tx1">
                    <a:tint val="75000"/>
                  </a:schemeClr>
                </a:solidFill>
              </a:defRPr>
            </a:lvl1pPr>
            <a:lvl2pPr marL="684216" indent="0">
              <a:buNone/>
              <a:defRPr sz="3000">
                <a:solidFill>
                  <a:schemeClr val="tx1">
                    <a:tint val="75000"/>
                  </a:schemeClr>
                </a:solidFill>
              </a:defRPr>
            </a:lvl2pPr>
            <a:lvl3pPr marL="1368462" indent="0">
              <a:buNone/>
              <a:defRPr sz="3000">
                <a:solidFill>
                  <a:schemeClr val="tx1">
                    <a:tint val="75000"/>
                  </a:schemeClr>
                </a:solidFill>
              </a:defRPr>
            </a:lvl3pPr>
            <a:lvl4pPr marL="2052674" indent="0">
              <a:buNone/>
              <a:defRPr sz="2400">
                <a:solidFill>
                  <a:schemeClr val="tx1">
                    <a:tint val="75000"/>
                  </a:schemeClr>
                </a:solidFill>
              </a:defRPr>
            </a:lvl4pPr>
            <a:lvl5pPr marL="2736918" indent="0">
              <a:buNone/>
              <a:defRPr sz="2400">
                <a:solidFill>
                  <a:schemeClr val="tx1">
                    <a:tint val="75000"/>
                  </a:schemeClr>
                </a:solidFill>
              </a:defRPr>
            </a:lvl5pPr>
            <a:lvl6pPr marL="3421134" indent="0">
              <a:buNone/>
              <a:defRPr sz="2400">
                <a:solidFill>
                  <a:schemeClr val="tx1">
                    <a:tint val="75000"/>
                  </a:schemeClr>
                </a:solidFill>
              </a:defRPr>
            </a:lvl6pPr>
            <a:lvl7pPr marL="4105350" indent="0">
              <a:buNone/>
              <a:defRPr sz="2400">
                <a:solidFill>
                  <a:schemeClr val="tx1">
                    <a:tint val="75000"/>
                  </a:schemeClr>
                </a:solidFill>
              </a:defRPr>
            </a:lvl7pPr>
            <a:lvl8pPr marL="4789570" indent="0">
              <a:buNone/>
              <a:defRPr sz="2400">
                <a:solidFill>
                  <a:schemeClr val="tx1">
                    <a:tint val="75000"/>
                  </a:schemeClr>
                </a:solidFill>
              </a:defRPr>
            </a:lvl8pPr>
            <a:lvl9pPr marL="5473796"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94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19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5287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47"/>
            <a:ext cx="7772400" cy="65270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47"/>
            <a:ext cx="7772400" cy="65270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94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19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8940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701"/>
            <a:ext cx="15773400" cy="198834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711" y="2521746"/>
            <a:ext cx="7736682" cy="1235868"/>
          </a:xfrm>
        </p:spPr>
        <p:txBody>
          <a:bodyPr anchor="b"/>
          <a:lstStyle>
            <a:lvl1pPr marL="0" indent="0">
              <a:buNone/>
              <a:defRPr sz="3600" b="1"/>
            </a:lvl1pPr>
            <a:lvl2pPr marL="684216" indent="0">
              <a:buNone/>
              <a:defRPr sz="3000" b="1"/>
            </a:lvl2pPr>
            <a:lvl3pPr marL="1368462" indent="0">
              <a:buNone/>
              <a:defRPr sz="3000" b="1"/>
            </a:lvl3pPr>
            <a:lvl4pPr marL="2052674" indent="0">
              <a:buNone/>
              <a:defRPr sz="2400" b="1"/>
            </a:lvl4pPr>
            <a:lvl5pPr marL="2736918" indent="0">
              <a:buNone/>
              <a:defRPr sz="2400" b="1"/>
            </a:lvl5pPr>
            <a:lvl6pPr marL="3421134" indent="0">
              <a:buNone/>
              <a:defRPr sz="2400" b="1"/>
            </a:lvl6pPr>
            <a:lvl7pPr marL="4105350" indent="0">
              <a:buNone/>
              <a:defRPr sz="2400" b="1"/>
            </a:lvl7pPr>
            <a:lvl8pPr marL="4789570" indent="0">
              <a:buNone/>
              <a:defRPr sz="2400" b="1"/>
            </a:lvl8pPr>
            <a:lvl9pPr marL="5473796"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711" y="3757619"/>
            <a:ext cx="77366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15" y="2521746"/>
            <a:ext cx="7774782" cy="1235868"/>
          </a:xfrm>
        </p:spPr>
        <p:txBody>
          <a:bodyPr anchor="b"/>
          <a:lstStyle>
            <a:lvl1pPr marL="0" indent="0">
              <a:buNone/>
              <a:defRPr sz="3600" b="1"/>
            </a:lvl1pPr>
            <a:lvl2pPr marL="684216" indent="0">
              <a:buNone/>
              <a:defRPr sz="3000" b="1"/>
            </a:lvl2pPr>
            <a:lvl3pPr marL="1368462" indent="0">
              <a:buNone/>
              <a:defRPr sz="3000" b="1"/>
            </a:lvl3pPr>
            <a:lvl4pPr marL="2052674" indent="0">
              <a:buNone/>
              <a:defRPr sz="2400" b="1"/>
            </a:lvl4pPr>
            <a:lvl5pPr marL="2736918" indent="0">
              <a:buNone/>
              <a:defRPr sz="2400" b="1"/>
            </a:lvl5pPr>
            <a:lvl6pPr marL="3421134" indent="0">
              <a:buNone/>
              <a:defRPr sz="2400" b="1"/>
            </a:lvl6pPr>
            <a:lvl7pPr marL="4105350" indent="0">
              <a:buNone/>
              <a:defRPr sz="2400" b="1"/>
            </a:lvl7pPr>
            <a:lvl8pPr marL="4789570" indent="0">
              <a:buNone/>
              <a:defRPr sz="2400" b="1"/>
            </a:lvl8pPr>
            <a:lvl9pPr marL="5473796"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15" y="3757619"/>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94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19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2790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94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19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2883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94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19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0822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720"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20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720" y="3086127"/>
            <a:ext cx="5898356" cy="5717382"/>
          </a:xfrm>
        </p:spPr>
        <p:txBody>
          <a:bodyPr/>
          <a:lstStyle>
            <a:lvl1pPr marL="0" indent="0">
              <a:buNone/>
              <a:defRPr sz="2400"/>
            </a:lvl1pPr>
            <a:lvl2pPr marL="684216" indent="0">
              <a:buNone/>
              <a:defRPr sz="2400"/>
            </a:lvl2pPr>
            <a:lvl3pPr marL="1368462" indent="0">
              <a:buNone/>
              <a:defRPr sz="1800"/>
            </a:lvl3pPr>
            <a:lvl4pPr marL="2052674" indent="0">
              <a:buNone/>
              <a:defRPr sz="1800"/>
            </a:lvl4pPr>
            <a:lvl5pPr marL="2736918" indent="0">
              <a:buNone/>
              <a:defRPr sz="1800"/>
            </a:lvl5pPr>
            <a:lvl6pPr marL="3421134" indent="0">
              <a:buNone/>
              <a:defRPr sz="1800"/>
            </a:lvl6pPr>
            <a:lvl7pPr marL="4105350" indent="0">
              <a:buNone/>
              <a:defRPr sz="1800"/>
            </a:lvl7pPr>
            <a:lvl8pPr marL="4789570" indent="0">
              <a:buNone/>
              <a:defRPr sz="1800"/>
            </a:lvl8pPr>
            <a:lvl9pPr marL="5473796"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94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19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6034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720"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201"/>
            <a:ext cx="9258300" cy="7310438"/>
          </a:xfrm>
        </p:spPr>
        <p:txBody>
          <a:bodyPr/>
          <a:lstStyle>
            <a:lvl1pPr marL="0" indent="0">
              <a:buNone/>
              <a:defRPr sz="4800"/>
            </a:lvl1pPr>
            <a:lvl2pPr marL="684216" indent="0">
              <a:buNone/>
              <a:defRPr sz="4200"/>
            </a:lvl2pPr>
            <a:lvl3pPr marL="1368462" indent="0">
              <a:buNone/>
              <a:defRPr sz="3600"/>
            </a:lvl3pPr>
            <a:lvl4pPr marL="2052674" indent="0">
              <a:buNone/>
              <a:defRPr sz="3000"/>
            </a:lvl4pPr>
            <a:lvl5pPr marL="2736918" indent="0">
              <a:buNone/>
              <a:defRPr sz="3000"/>
            </a:lvl5pPr>
            <a:lvl6pPr marL="3421134" indent="0">
              <a:buNone/>
              <a:defRPr sz="3000"/>
            </a:lvl6pPr>
            <a:lvl7pPr marL="4105350" indent="0">
              <a:buNone/>
              <a:defRPr sz="3000"/>
            </a:lvl7pPr>
            <a:lvl8pPr marL="4789570" indent="0">
              <a:buNone/>
              <a:defRPr sz="3000"/>
            </a:lvl8pPr>
            <a:lvl9pPr marL="5473796" indent="0">
              <a:buNone/>
              <a:defRPr sz="3000"/>
            </a:lvl9pPr>
          </a:lstStyle>
          <a:p>
            <a:endParaRPr lang="en-US"/>
          </a:p>
        </p:txBody>
      </p:sp>
      <p:sp>
        <p:nvSpPr>
          <p:cNvPr id="4" name="Text Placeholder 3"/>
          <p:cNvSpPr>
            <a:spLocks noGrp="1"/>
          </p:cNvSpPr>
          <p:nvPr>
            <p:ph type="body" sz="half" idx="2"/>
          </p:nvPr>
        </p:nvSpPr>
        <p:spPr>
          <a:xfrm>
            <a:off x="1259720" y="3086127"/>
            <a:ext cx="5898356" cy="5717382"/>
          </a:xfrm>
        </p:spPr>
        <p:txBody>
          <a:bodyPr/>
          <a:lstStyle>
            <a:lvl1pPr marL="0" indent="0">
              <a:buNone/>
              <a:defRPr sz="2400"/>
            </a:lvl1pPr>
            <a:lvl2pPr marL="684216" indent="0">
              <a:buNone/>
              <a:defRPr sz="2400"/>
            </a:lvl2pPr>
            <a:lvl3pPr marL="1368462" indent="0">
              <a:buNone/>
              <a:defRPr sz="1800"/>
            </a:lvl3pPr>
            <a:lvl4pPr marL="2052674" indent="0">
              <a:buNone/>
              <a:defRPr sz="1800"/>
            </a:lvl4pPr>
            <a:lvl5pPr marL="2736918" indent="0">
              <a:buNone/>
              <a:defRPr sz="1800"/>
            </a:lvl5pPr>
            <a:lvl6pPr marL="3421134" indent="0">
              <a:buNone/>
              <a:defRPr sz="1800"/>
            </a:lvl6pPr>
            <a:lvl7pPr marL="4105350" indent="0">
              <a:buNone/>
              <a:defRPr sz="1800"/>
            </a:lvl7pPr>
            <a:lvl8pPr marL="4789570" indent="0">
              <a:buNone/>
              <a:defRPr sz="1800"/>
            </a:lvl8pPr>
            <a:lvl9pPr marL="5473796"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94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19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781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8980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94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19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5281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712"/>
            <a:ext cx="3943350" cy="87177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27" y="547712"/>
            <a:ext cx="11601450" cy="8717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94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19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3688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2907" y="1683546"/>
            <a:ext cx="13502194" cy="3581400"/>
          </a:xfrm>
        </p:spPr>
        <p:txBody>
          <a:bodyPr anchor="b">
            <a:normAutofit/>
          </a:bodyPr>
          <a:lstStyle>
            <a:lvl1pPr algn="ct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2392907" y="5403058"/>
            <a:ext cx="13502194" cy="2483644"/>
          </a:xfrm>
        </p:spPr>
        <p:txBody>
          <a:bodyPr/>
          <a:lstStyle>
            <a:lvl1pPr marL="0" indent="0" algn="ctr">
              <a:buNone/>
              <a:defRPr sz="3600"/>
            </a:lvl1pPr>
            <a:lvl2pPr marL="685732" indent="0" algn="ctr">
              <a:buNone/>
              <a:defRPr sz="3000"/>
            </a:lvl2pPr>
            <a:lvl3pPr marL="1371464" indent="0" algn="ctr">
              <a:buNone/>
              <a:defRPr sz="2800"/>
            </a:lvl3pPr>
            <a:lvl4pPr marL="2057196" indent="0" algn="ctr">
              <a:buNone/>
              <a:defRPr sz="2400"/>
            </a:lvl4pPr>
            <a:lvl5pPr marL="2742926" indent="0" algn="ctr">
              <a:buNone/>
              <a:defRPr sz="2400"/>
            </a:lvl5pPr>
            <a:lvl6pPr marL="3428658" indent="0" algn="ctr">
              <a:buNone/>
              <a:defRPr sz="2400"/>
            </a:lvl6pPr>
            <a:lvl7pPr marL="4114390" indent="0" algn="ctr">
              <a:buNone/>
              <a:defRPr sz="2400"/>
            </a:lvl7pPr>
            <a:lvl8pPr marL="4800120" indent="0" algn="ctr">
              <a:buNone/>
              <a:defRPr sz="2400"/>
            </a:lvl8pPr>
            <a:lvl9pPr marL="5485852" indent="0" algn="ctr">
              <a:buNone/>
              <a:defRPr sz="24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8059007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5201933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43866" y="985843"/>
            <a:ext cx="14600268" cy="4279106"/>
          </a:xfrm>
        </p:spPr>
        <p:txBody>
          <a:bodyPr anchor="b">
            <a:normAutofit/>
          </a:bodyPr>
          <a:lstStyle>
            <a:lvl1pPr>
              <a:defRPr sz="5200"/>
            </a:lvl1pPr>
          </a:lstStyle>
          <a:p>
            <a:r>
              <a:rPr lang="en-US" smtClean="0"/>
              <a:t>Click to edit Master title style</a:t>
            </a:r>
            <a:endParaRPr lang="en-US" dirty="0"/>
          </a:p>
        </p:txBody>
      </p:sp>
      <p:sp>
        <p:nvSpPr>
          <p:cNvPr id="3" name="Text Placeholder 2"/>
          <p:cNvSpPr>
            <a:spLocks noGrp="1"/>
          </p:cNvSpPr>
          <p:nvPr>
            <p:ph type="body" idx="1"/>
          </p:nvPr>
        </p:nvSpPr>
        <p:spPr>
          <a:xfrm>
            <a:off x="1843866" y="5403061"/>
            <a:ext cx="14600268" cy="2250282"/>
          </a:xfrm>
        </p:spPr>
        <p:txBody>
          <a:bodyPr/>
          <a:lstStyle>
            <a:lvl1pPr marL="0" indent="0" algn="ctr">
              <a:buNone/>
              <a:defRPr sz="3600">
                <a:solidFill>
                  <a:schemeClr val="tx1">
                    <a:tint val="75000"/>
                  </a:schemeClr>
                </a:solidFill>
              </a:defRPr>
            </a:lvl1pPr>
            <a:lvl2pPr marL="685732" indent="0">
              <a:buNone/>
              <a:defRPr sz="3000">
                <a:solidFill>
                  <a:schemeClr val="tx1">
                    <a:tint val="75000"/>
                  </a:schemeClr>
                </a:solidFill>
              </a:defRPr>
            </a:lvl2pPr>
            <a:lvl3pPr marL="1371464" indent="0">
              <a:buNone/>
              <a:defRPr sz="2800">
                <a:solidFill>
                  <a:schemeClr val="tx1">
                    <a:tint val="75000"/>
                  </a:schemeClr>
                </a:solidFill>
              </a:defRPr>
            </a:lvl3pPr>
            <a:lvl4pPr marL="2057196" indent="0">
              <a:buNone/>
              <a:defRPr sz="2400">
                <a:solidFill>
                  <a:schemeClr val="tx1">
                    <a:tint val="75000"/>
                  </a:schemeClr>
                </a:solidFill>
              </a:defRPr>
            </a:lvl4pPr>
            <a:lvl5pPr marL="2742926" indent="0">
              <a:buNone/>
              <a:defRPr sz="2400">
                <a:solidFill>
                  <a:schemeClr val="tx1">
                    <a:tint val="75000"/>
                  </a:schemeClr>
                </a:solidFill>
              </a:defRPr>
            </a:lvl5pPr>
            <a:lvl6pPr marL="3428658" indent="0">
              <a:buNone/>
              <a:defRPr sz="2400">
                <a:solidFill>
                  <a:schemeClr val="tx1">
                    <a:tint val="75000"/>
                  </a:schemeClr>
                </a:solidFill>
              </a:defRPr>
            </a:lvl6pPr>
            <a:lvl7pPr marL="4114390" indent="0">
              <a:buNone/>
              <a:defRPr sz="2400">
                <a:solidFill>
                  <a:schemeClr val="tx1">
                    <a:tint val="75000"/>
                  </a:schemeClr>
                </a:solidFill>
              </a:defRPr>
            </a:lvl7pPr>
            <a:lvl8pPr marL="4800120" indent="0">
              <a:buNone/>
              <a:defRPr sz="2400">
                <a:solidFill>
                  <a:schemeClr val="tx1">
                    <a:tint val="75000"/>
                  </a:schemeClr>
                </a:solidFill>
              </a:defRPr>
            </a:lvl8pPr>
            <a:lvl9pPr marL="5485852"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2552241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697" y="914403"/>
            <a:ext cx="15530642" cy="198948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370695" y="3132483"/>
            <a:ext cx="7659006" cy="55543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260106" y="3132483"/>
            <a:ext cx="7641232" cy="55543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6605603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0697" y="914403"/>
            <a:ext cx="15530642" cy="198834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712708" y="3132480"/>
            <a:ext cx="7318800" cy="1235868"/>
          </a:xfrm>
        </p:spPr>
        <p:txBody>
          <a:bodyPr anchor="b"/>
          <a:lstStyle>
            <a:lvl1pPr marL="0" indent="0">
              <a:lnSpc>
                <a:spcPct val="100000"/>
              </a:lnSpc>
              <a:buNone/>
              <a:defRPr sz="3600" b="1"/>
            </a:lvl1pPr>
            <a:lvl2pPr marL="685732" indent="0">
              <a:buNone/>
              <a:defRPr sz="3000" b="1"/>
            </a:lvl2pPr>
            <a:lvl3pPr marL="1371464" indent="0">
              <a:buNone/>
              <a:defRPr sz="2800" b="1"/>
            </a:lvl3pPr>
            <a:lvl4pPr marL="2057196" indent="0">
              <a:buNone/>
              <a:defRPr sz="2400" b="1"/>
            </a:lvl4pPr>
            <a:lvl5pPr marL="2742926" indent="0">
              <a:buNone/>
              <a:defRPr sz="2400" b="1"/>
            </a:lvl5pPr>
            <a:lvl6pPr marL="3428658" indent="0">
              <a:buNone/>
              <a:defRPr sz="2400" b="1"/>
            </a:lvl6pPr>
            <a:lvl7pPr marL="4114390" indent="0">
              <a:buNone/>
              <a:defRPr sz="2400" b="1"/>
            </a:lvl7pPr>
            <a:lvl8pPr marL="4800120" indent="0">
              <a:buNone/>
              <a:defRPr sz="2400" b="1"/>
            </a:lvl8pPr>
            <a:lvl9pPr marL="5485852"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370694" y="4368348"/>
            <a:ext cx="7660812" cy="43184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603006" y="3132480"/>
            <a:ext cx="7298332" cy="1235868"/>
          </a:xfrm>
        </p:spPr>
        <p:txBody>
          <a:bodyPr anchor="b"/>
          <a:lstStyle>
            <a:lvl1pPr marL="0" indent="0">
              <a:lnSpc>
                <a:spcPct val="100000"/>
              </a:lnSpc>
              <a:buNone/>
              <a:defRPr sz="3600" b="1"/>
            </a:lvl1pPr>
            <a:lvl2pPr marL="685732" indent="0">
              <a:buNone/>
              <a:defRPr sz="3000" b="1"/>
            </a:lvl2pPr>
            <a:lvl3pPr marL="1371464" indent="0">
              <a:buNone/>
              <a:defRPr sz="2800" b="1"/>
            </a:lvl3pPr>
            <a:lvl4pPr marL="2057196" indent="0">
              <a:buNone/>
              <a:defRPr sz="2400" b="1"/>
            </a:lvl4pPr>
            <a:lvl5pPr marL="2742926" indent="0">
              <a:buNone/>
              <a:defRPr sz="2400" b="1"/>
            </a:lvl5pPr>
            <a:lvl6pPr marL="3428658" indent="0">
              <a:buNone/>
              <a:defRPr sz="2400" b="1"/>
            </a:lvl6pPr>
            <a:lvl7pPr marL="4114390" indent="0">
              <a:buNone/>
              <a:defRPr sz="2400" b="1"/>
            </a:lvl7pPr>
            <a:lvl8pPr marL="4800120" indent="0">
              <a:buNone/>
              <a:defRPr sz="2400" b="1"/>
            </a:lvl8pPr>
            <a:lvl9pPr marL="5485852"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4368348"/>
            <a:ext cx="7643036" cy="43184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8" name="Footer Placeholder 7"/>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7210242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Footer Placeholder 3"/>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6193228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3" name="Footer Placeholder 2"/>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2676473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5844" y="914400"/>
            <a:ext cx="5898356" cy="3543300"/>
          </a:xfrm>
        </p:spPr>
        <p:txBody>
          <a:bodyPr anchor="b">
            <a:normAutofit/>
          </a:bodyPr>
          <a:lstStyle>
            <a:lvl1pPr>
              <a:defRPr sz="4200"/>
            </a:lvl1pPr>
          </a:lstStyle>
          <a:p>
            <a:r>
              <a:rPr lang="en-US" smtClean="0"/>
              <a:t>Click to edit Master title style</a:t>
            </a:r>
            <a:endParaRPr lang="en-US" dirty="0"/>
          </a:p>
        </p:txBody>
      </p:sp>
      <p:sp>
        <p:nvSpPr>
          <p:cNvPr id="3" name="Content Placeholder 2"/>
          <p:cNvSpPr>
            <a:spLocks noGrp="1"/>
          </p:cNvSpPr>
          <p:nvPr>
            <p:ph idx="1"/>
          </p:nvPr>
        </p:nvSpPr>
        <p:spPr>
          <a:xfrm>
            <a:off x="7617097" y="914400"/>
            <a:ext cx="9284238" cy="77724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375844" y="4457702"/>
            <a:ext cx="5898356" cy="4229100"/>
          </a:xfrm>
        </p:spPr>
        <p:txBody>
          <a:bodyPr/>
          <a:lstStyle>
            <a:lvl1pPr marL="0" indent="0" algn="ctr">
              <a:buNone/>
              <a:defRPr sz="2400"/>
            </a:lvl1pPr>
            <a:lvl2pPr marL="685732" indent="0">
              <a:buNone/>
              <a:defRPr sz="2200"/>
            </a:lvl2pPr>
            <a:lvl3pPr marL="1371464" indent="0">
              <a:buNone/>
              <a:defRPr sz="1800"/>
            </a:lvl3pPr>
            <a:lvl4pPr marL="2057196" indent="0">
              <a:buNone/>
              <a:defRPr sz="1600"/>
            </a:lvl4pPr>
            <a:lvl5pPr marL="2742926" indent="0">
              <a:buNone/>
              <a:defRPr sz="1600"/>
            </a:lvl5pPr>
            <a:lvl6pPr marL="3428658" indent="0">
              <a:buNone/>
              <a:defRPr sz="1600"/>
            </a:lvl6pPr>
            <a:lvl7pPr marL="4114390" indent="0">
              <a:buNone/>
              <a:defRPr sz="1600"/>
            </a:lvl7pPr>
            <a:lvl8pPr marL="4800120" indent="0">
              <a:buNone/>
              <a:defRPr sz="1600"/>
            </a:lvl8pPr>
            <a:lvl9pPr marL="5485852"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301763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8" y="2564675"/>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8" y="6884231"/>
            <a:ext cx="15773400" cy="2250282"/>
          </a:xfrm>
        </p:spPr>
        <p:txBody>
          <a:bodyPr/>
          <a:lstStyle>
            <a:lvl1pPr marL="0" indent="0">
              <a:buNone/>
              <a:defRPr sz="3600">
                <a:solidFill>
                  <a:schemeClr val="tx1">
                    <a:tint val="75000"/>
                  </a:schemeClr>
                </a:solidFill>
              </a:defRPr>
            </a:lvl1pPr>
            <a:lvl2pPr marL="684010" indent="0">
              <a:buNone/>
              <a:defRPr sz="3000">
                <a:solidFill>
                  <a:schemeClr val="tx1">
                    <a:tint val="75000"/>
                  </a:schemeClr>
                </a:solidFill>
              </a:defRPr>
            </a:lvl2pPr>
            <a:lvl3pPr marL="1368054" indent="0">
              <a:buNone/>
              <a:defRPr sz="3000">
                <a:solidFill>
                  <a:schemeClr val="tx1">
                    <a:tint val="75000"/>
                  </a:schemeClr>
                </a:solidFill>
              </a:defRPr>
            </a:lvl3pPr>
            <a:lvl4pPr marL="2052062" indent="0">
              <a:buNone/>
              <a:defRPr sz="2400">
                <a:solidFill>
                  <a:schemeClr val="tx1">
                    <a:tint val="75000"/>
                  </a:schemeClr>
                </a:solidFill>
              </a:defRPr>
            </a:lvl4pPr>
            <a:lvl5pPr marL="2736098" indent="0">
              <a:buNone/>
              <a:defRPr sz="2400">
                <a:solidFill>
                  <a:schemeClr val="tx1">
                    <a:tint val="75000"/>
                  </a:schemeClr>
                </a:solidFill>
              </a:defRPr>
            </a:lvl5pPr>
            <a:lvl6pPr marL="3420108" indent="0">
              <a:buNone/>
              <a:defRPr sz="2400">
                <a:solidFill>
                  <a:schemeClr val="tx1">
                    <a:tint val="75000"/>
                  </a:schemeClr>
                </a:solidFill>
              </a:defRPr>
            </a:lvl6pPr>
            <a:lvl7pPr marL="4104118" indent="0">
              <a:buNone/>
              <a:defRPr sz="2400">
                <a:solidFill>
                  <a:schemeClr val="tx1">
                    <a:tint val="75000"/>
                  </a:schemeClr>
                </a:solidFill>
              </a:defRPr>
            </a:lvl7pPr>
            <a:lvl8pPr marL="4788134" indent="0">
              <a:buNone/>
              <a:defRPr sz="2400">
                <a:solidFill>
                  <a:schemeClr val="tx1">
                    <a:tint val="75000"/>
                  </a:schemeClr>
                </a:solidFill>
              </a:defRPr>
            </a:lvl8pPr>
            <a:lvl9pPr marL="5472156"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7483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5844" y="914400"/>
            <a:ext cx="8894660" cy="3543300"/>
          </a:xfrm>
        </p:spPr>
        <p:txBody>
          <a:bodyPr anchor="b">
            <a:normAutofit/>
          </a:bodyPr>
          <a:lstStyle>
            <a:lvl1pPr>
              <a:defRPr sz="4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137207" y="1138325"/>
            <a:ext cx="4883034" cy="732455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4800"/>
            </a:lvl1pPr>
            <a:lvl2pPr marL="685732" indent="0">
              <a:buNone/>
              <a:defRPr sz="4200"/>
            </a:lvl2pPr>
            <a:lvl3pPr marL="1371464" indent="0">
              <a:buNone/>
              <a:defRPr sz="3600"/>
            </a:lvl3pPr>
            <a:lvl4pPr marL="2057196" indent="0">
              <a:buNone/>
              <a:defRPr sz="3000"/>
            </a:lvl4pPr>
            <a:lvl5pPr marL="2742926" indent="0">
              <a:buNone/>
              <a:defRPr sz="3000"/>
            </a:lvl5pPr>
            <a:lvl6pPr marL="3428658" indent="0">
              <a:buNone/>
              <a:defRPr sz="3000"/>
            </a:lvl6pPr>
            <a:lvl7pPr marL="4114390" indent="0">
              <a:buNone/>
              <a:defRPr sz="3000"/>
            </a:lvl7pPr>
            <a:lvl8pPr marL="4800120" indent="0">
              <a:buNone/>
              <a:defRPr sz="3000"/>
            </a:lvl8pPr>
            <a:lvl9pPr marL="5485852" indent="0">
              <a:buNone/>
              <a:defRPr sz="3000"/>
            </a:lvl9pPr>
          </a:lstStyle>
          <a:p>
            <a:r>
              <a:rPr lang="en-US" smtClean="0"/>
              <a:t>Click icon to add picture</a:t>
            </a:r>
            <a:endParaRPr lang="en-US" dirty="0"/>
          </a:p>
        </p:txBody>
      </p:sp>
      <p:sp>
        <p:nvSpPr>
          <p:cNvPr id="4" name="Text Placeholder 3"/>
          <p:cNvSpPr>
            <a:spLocks noGrp="1"/>
          </p:cNvSpPr>
          <p:nvPr>
            <p:ph type="body" sz="half" idx="2"/>
          </p:nvPr>
        </p:nvSpPr>
        <p:spPr>
          <a:xfrm>
            <a:off x="1370693" y="4457700"/>
            <a:ext cx="8902426" cy="4229100"/>
          </a:xfrm>
        </p:spPr>
        <p:txBody>
          <a:bodyPr>
            <a:normAutofit/>
          </a:bodyPr>
          <a:lstStyle>
            <a:lvl1pPr marL="0" indent="0" algn="ctr">
              <a:buNone/>
              <a:defRPr sz="2800"/>
            </a:lvl1pPr>
            <a:lvl2pPr marL="685732" indent="0">
              <a:buNone/>
              <a:defRPr sz="2200"/>
            </a:lvl2pPr>
            <a:lvl3pPr marL="1371464" indent="0">
              <a:buNone/>
              <a:defRPr sz="1800"/>
            </a:lvl3pPr>
            <a:lvl4pPr marL="2057196" indent="0">
              <a:buNone/>
              <a:defRPr sz="1600"/>
            </a:lvl4pPr>
            <a:lvl5pPr marL="2742926" indent="0">
              <a:buNone/>
              <a:defRPr sz="1600"/>
            </a:lvl5pPr>
            <a:lvl6pPr marL="3428658" indent="0">
              <a:buNone/>
              <a:defRPr sz="1600"/>
            </a:lvl6pPr>
            <a:lvl7pPr marL="4114390" indent="0">
              <a:buNone/>
              <a:defRPr sz="1600"/>
            </a:lvl7pPr>
            <a:lvl8pPr marL="4800120" indent="0">
              <a:buNone/>
              <a:defRPr sz="1600"/>
            </a:lvl8pPr>
            <a:lvl9pPr marL="5485852"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4401887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0711" y="6434061"/>
            <a:ext cx="15551346" cy="1229034"/>
          </a:xfrm>
        </p:spPr>
        <p:txBody>
          <a:bodyPr anchor="b">
            <a:normAutofit/>
          </a:bodyPr>
          <a:lstStyle>
            <a:lvl1pPr>
              <a:defRPr sz="4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0711" y="931984"/>
            <a:ext cx="15551346" cy="5069604"/>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4800"/>
            </a:lvl1pPr>
            <a:lvl2pPr marL="685732" indent="0">
              <a:buNone/>
              <a:defRPr sz="4200"/>
            </a:lvl2pPr>
            <a:lvl3pPr marL="1371464" indent="0">
              <a:buNone/>
              <a:defRPr sz="3600"/>
            </a:lvl3pPr>
            <a:lvl4pPr marL="2057196" indent="0">
              <a:buNone/>
              <a:defRPr sz="3000"/>
            </a:lvl4pPr>
            <a:lvl5pPr marL="2742926" indent="0">
              <a:buNone/>
              <a:defRPr sz="3000"/>
            </a:lvl5pPr>
            <a:lvl6pPr marL="3428658" indent="0">
              <a:buNone/>
              <a:defRPr sz="3000"/>
            </a:lvl6pPr>
            <a:lvl7pPr marL="4114390" indent="0">
              <a:buNone/>
              <a:defRPr sz="3000"/>
            </a:lvl7pPr>
            <a:lvl8pPr marL="4800120" indent="0">
              <a:buNone/>
              <a:defRPr sz="3000"/>
            </a:lvl8pPr>
            <a:lvl9pPr marL="5485852" indent="0">
              <a:buNone/>
              <a:defRPr sz="3000"/>
            </a:lvl9pPr>
          </a:lstStyle>
          <a:p>
            <a:r>
              <a:rPr lang="en-US" smtClean="0"/>
              <a:t>Click icon to add picture</a:t>
            </a:r>
            <a:endParaRPr lang="en-US" dirty="0"/>
          </a:p>
        </p:txBody>
      </p:sp>
      <p:sp>
        <p:nvSpPr>
          <p:cNvPr id="4" name="Text Placeholder 3"/>
          <p:cNvSpPr>
            <a:spLocks noGrp="1"/>
          </p:cNvSpPr>
          <p:nvPr>
            <p:ph type="body" sz="half" idx="2"/>
          </p:nvPr>
        </p:nvSpPr>
        <p:spPr>
          <a:xfrm>
            <a:off x="1370695" y="7663092"/>
            <a:ext cx="15548998" cy="1023708"/>
          </a:xfrm>
        </p:spPr>
        <p:txBody>
          <a:bodyPr>
            <a:normAutofit/>
          </a:bodyPr>
          <a:lstStyle>
            <a:lvl1pPr marL="0" indent="0" algn="ctr">
              <a:buNone/>
              <a:defRPr sz="2800"/>
            </a:lvl1pPr>
            <a:lvl2pPr marL="685732" indent="0">
              <a:buNone/>
              <a:defRPr sz="2200"/>
            </a:lvl2pPr>
            <a:lvl3pPr marL="1371464" indent="0">
              <a:buNone/>
              <a:defRPr sz="1800"/>
            </a:lvl3pPr>
            <a:lvl4pPr marL="2057196" indent="0">
              <a:buNone/>
              <a:defRPr sz="1600"/>
            </a:lvl4pPr>
            <a:lvl5pPr marL="2742926" indent="0">
              <a:buNone/>
              <a:defRPr sz="1600"/>
            </a:lvl5pPr>
            <a:lvl6pPr marL="3428658" indent="0">
              <a:buNone/>
              <a:defRPr sz="1600"/>
            </a:lvl6pPr>
            <a:lvl7pPr marL="4114390" indent="0">
              <a:buNone/>
              <a:defRPr sz="1600"/>
            </a:lvl7pPr>
            <a:lvl8pPr marL="4800120" indent="0">
              <a:buNone/>
              <a:defRPr sz="1600"/>
            </a:lvl8pPr>
            <a:lvl9pPr marL="5485852"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7064708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70694" y="914403"/>
            <a:ext cx="15530644" cy="5137290"/>
          </a:xfrm>
        </p:spPr>
        <p:txBody>
          <a:bodyPr anchor="ctr"/>
          <a:lstStyle>
            <a:lvl1pP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1370697" y="6307230"/>
            <a:ext cx="15530642" cy="2388280"/>
          </a:xfrm>
        </p:spPr>
        <p:txBody>
          <a:bodyPr anchor="ctr"/>
          <a:lstStyle>
            <a:lvl1pPr marL="0" indent="0" algn="ctr">
              <a:buNone/>
              <a:defRPr sz="2400"/>
            </a:lvl1pPr>
            <a:lvl2pPr marL="685732" indent="0">
              <a:buNone/>
              <a:defRPr sz="2200"/>
            </a:lvl2pPr>
            <a:lvl3pPr marL="1371464" indent="0">
              <a:buNone/>
              <a:defRPr sz="1800"/>
            </a:lvl3pPr>
            <a:lvl4pPr marL="2057196" indent="0">
              <a:buNone/>
              <a:defRPr sz="1600"/>
            </a:lvl4pPr>
            <a:lvl5pPr marL="2742926" indent="0">
              <a:buNone/>
              <a:defRPr sz="1600"/>
            </a:lvl5pPr>
            <a:lvl6pPr marL="3428658" indent="0">
              <a:buNone/>
              <a:defRPr sz="1600"/>
            </a:lvl6pPr>
            <a:lvl7pPr marL="4114390" indent="0">
              <a:buNone/>
              <a:defRPr sz="1600"/>
            </a:lvl7pPr>
            <a:lvl8pPr marL="4800120" indent="0">
              <a:buNone/>
              <a:defRPr sz="1600"/>
            </a:lvl8pPr>
            <a:lvl9pPr marL="5485852"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8031120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18" y="914400"/>
            <a:ext cx="13954128" cy="4489356"/>
          </a:xfrm>
        </p:spPr>
        <p:txBody>
          <a:bodyPr anchor="ctr"/>
          <a:lstStyle>
            <a:lvl1pP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2580969" y="5415049"/>
            <a:ext cx="13128450" cy="640218"/>
          </a:xfrm>
        </p:spPr>
        <p:txBody>
          <a:bodyPr anchor="t">
            <a:normAutofit/>
          </a:bodyPr>
          <a:lstStyle>
            <a:lvl1pPr marL="0" indent="0" algn="r">
              <a:buNone/>
              <a:defRPr sz="2200"/>
            </a:lvl1pPr>
            <a:lvl2pPr marL="685732" indent="0">
              <a:buNone/>
              <a:defRPr sz="2200"/>
            </a:lvl2pPr>
            <a:lvl3pPr marL="1371464" indent="0">
              <a:buNone/>
              <a:defRPr sz="1800"/>
            </a:lvl3pPr>
            <a:lvl4pPr marL="2057196" indent="0">
              <a:buNone/>
              <a:defRPr sz="1600"/>
            </a:lvl4pPr>
            <a:lvl5pPr marL="2742926" indent="0">
              <a:buNone/>
              <a:defRPr sz="1600"/>
            </a:lvl5pPr>
            <a:lvl6pPr marL="3428658" indent="0">
              <a:buNone/>
              <a:defRPr sz="1600"/>
            </a:lvl6pPr>
            <a:lvl7pPr marL="4114390" indent="0">
              <a:buNone/>
              <a:defRPr sz="1600"/>
            </a:lvl7pPr>
            <a:lvl8pPr marL="4800120" indent="0">
              <a:buNone/>
              <a:defRPr sz="1600"/>
            </a:lvl8pPr>
            <a:lvl9pPr marL="5485852" indent="0">
              <a:buNone/>
              <a:defRPr sz="1600"/>
            </a:lvl9pPr>
          </a:lstStyle>
          <a:p>
            <a:pPr lvl="0"/>
            <a:r>
              <a:rPr lang="en-US" smtClean="0"/>
              <a:t>Click to edit Master text styles</a:t>
            </a:r>
          </a:p>
        </p:txBody>
      </p:sp>
      <p:sp>
        <p:nvSpPr>
          <p:cNvPr id="4" name="Text Placeholder 3"/>
          <p:cNvSpPr>
            <a:spLocks noGrp="1"/>
          </p:cNvSpPr>
          <p:nvPr>
            <p:ph type="body" sz="half" idx="2"/>
          </p:nvPr>
        </p:nvSpPr>
        <p:spPr>
          <a:xfrm>
            <a:off x="1370692" y="6307233"/>
            <a:ext cx="15530644" cy="2379570"/>
          </a:xfrm>
        </p:spPr>
        <p:txBody>
          <a:bodyPr anchor="ctr">
            <a:normAutofit/>
          </a:bodyPr>
          <a:lstStyle>
            <a:lvl1pPr marL="0" indent="0" algn="ctr">
              <a:buNone/>
              <a:defRPr sz="2400"/>
            </a:lvl1pPr>
            <a:lvl2pPr marL="685732" indent="0">
              <a:buNone/>
              <a:defRPr sz="2200"/>
            </a:lvl2pPr>
            <a:lvl3pPr marL="1371464" indent="0">
              <a:buNone/>
              <a:defRPr sz="1800"/>
            </a:lvl3pPr>
            <a:lvl4pPr marL="2057196" indent="0">
              <a:buNone/>
              <a:defRPr sz="1600"/>
            </a:lvl4pPr>
            <a:lvl5pPr marL="2742926" indent="0">
              <a:buNone/>
              <a:defRPr sz="1600"/>
            </a:lvl5pPr>
            <a:lvl6pPr marL="3428658" indent="0">
              <a:buNone/>
              <a:defRPr sz="1600"/>
            </a:lvl6pPr>
            <a:lvl7pPr marL="4114390" indent="0">
              <a:buNone/>
              <a:defRPr sz="1600"/>
            </a:lvl7pPr>
            <a:lvl8pPr marL="4800120" indent="0">
              <a:buNone/>
              <a:defRPr sz="1600"/>
            </a:lvl8pPr>
            <a:lvl9pPr marL="5485852"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11" name="TextBox 10"/>
          <p:cNvSpPr txBox="1"/>
          <p:nvPr/>
        </p:nvSpPr>
        <p:spPr>
          <a:xfrm>
            <a:off x="1254918" y="1102862"/>
            <a:ext cx="914400" cy="877164"/>
          </a:xfrm>
          <a:prstGeom prst="rect">
            <a:avLst/>
          </a:prstGeom>
        </p:spPr>
        <p:txBody>
          <a:bodyPr vert="horz" lIns="137148" tIns="68574" rIns="137148" bIns="6857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685732" rtl="0" eaLnBrk="1" fontAlgn="auto" latinLnBrk="0" hangingPunct="1">
              <a:lnSpc>
                <a:spcPct val="100000"/>
              </a:lnSpc>
              <a:spcBef>
                <a:spcPct val="0"/>
              </a:spcBef>
              <a:spcAft>
                <a:spcPts val="0"/>
              </a:spcAft>
              <a:buClrTx/>
              <a:buSzTx/>
              <a:buFontTx/>
              <a:buNone/>
              <a:tabLst/>
              <a:defRPr/>
            </a:pPr>
            <a:r>
              <a:rPr kumimoji="0" lang="en-US" sz="12000" b="0" i="0" u="none" strike="noStrike" kern="1200" cap="all" spc="0" normalizeH="0" baseline="0" noProof="0" dirty="0">
                <a:ln w="3175" cmpd="sng">
                  <a:noFill/>
                </a:ln>
                <a:solidFill>
                  <a:prstClr val="white"/>
                </a:solidFill>
                <a:effectLst/>
                <a:uLnTx/>
                <a:uFillTx/>
                <a:latin typeface="Rockwell" panose="02060603020205020403"/>
                <a:ea typeface="+mn-ea"/>
                <a:cs typeface="+mn-cs"/>
              </a:rPr>
              <a:t>“</a:t>
            </a:r>
          </a:p>
        </p:txBody>
      </p:sp>
      <p:sp>
        <p:nvSpPr>
          <p:cNvPr id="13" name="TextBox 12"/>
          <p:cNvSpPr txBox="1"/>
          <p:nvPr/>
        </p:nvSpPr>
        <p:spPr>
          <a:xfrm>
            <a:off x="15986934" y="4458140"/>
            <a:ext cx="914400" cy="877164"/>
          </a:xfrm>
          <a:prstGeom prst="rect">
            <a:avLst/>
          </a:prstGeom>
        </p:spPr>
        <p:txBody>
          <a:bodyPr vert="horz" lIns="137148" tIns="68574" rIns="137148" bIns="6857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685732" rtl="0" eaLnBrk="1" fontAlgn="auto" latinLnBrk="0" hangingPunct="1">
              <a:lnSpc>
                <a:spcPct val="100000"/>
              </a:lnSpc>
              <a:spcBef>
                <a:spcPct val="0"/>
              </a:spcBef>
              <a:spcAft>
                <a:spcPts val="0"/>
              </a:spcAft>
              <a:buClrTx/>
              <a:buSzTx/>
              <a:buFontTx/>
              <a:buNone/>
              <a:tabLst/>
              <a:defRPr/>
            </a:pPr>
            <a:r>
              <a:rPr kumimoji="0" lang="en-US" sz="12000" b="0" i="0" u="none" strike="noStrike" kern="1200" cap="all" spc="0" normalizeH="0" baseline="0" noProof="0" dirty="0">
                <a:ln w="3175" cmpd="sng">
                  <a:noFill/>
                </a:ln>
                <a:solidFill>
                  <a:prstClr val="white"/>
                </a:solidFill>
                <a:effectLst/>
                <a:uLnTx/>
                <a:uFillTx/>
                <a:latin typeface="Rockwell" panose="02060603020205020403"/>
                <a:ea typeface="+mn-ea"/>
                <a:cs typeface="+mn-cs"/>
              </a:rPr>
              <a:t>”</a:t>
            </a:r>
          </a:p>
        </p:txBody>
      </p:sp>
    </p:spTree>
    <p:extLst>
      <p:ext uri="{BB962C8B-B14F-4D97-AF65-F5344CB8AC3E}">
        <p14:creationId xmlns:p14="http://schemas.microsoft.com/office/powerpoint/2010/main" val="25711623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370712" y="3190417"/>
            <a:ext cx="15532992" cy="3767754"/>
          </a:xfrm>
        </p:spPr>
        <p:txBody>
          <a:bodyPr anchor="b"/>
          <a:lstStyle>
            <a:lvl1pP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1370695" y="6975835"/>
            <a:ext cx="15530646" cy="1710966"/>
          </a:xfrm>
        </p:spPr>
        <p:txBody>
          <a:bodyPr anchor="t"/>
          <a:lstStyle>
            <a:lvl1pPr marL="0" indent="0" algn="ctr">
              <a:buNone/>
              <a:defRPr sz="2400"/>
            </a:lvl1pPr>
            <a:lvl2pPr marL="685732" indent="0">
              <a:buNone/>
              <a:defRPr sz="2200"/>
            </a:lvl2pPr>
            <a:lvl3pPr marL="1371464" indent="0">
              <a:buNone/>
              <a:defRPr sz="1800"/>
            </a:lvl3pPr>
            <a:lvl4pPr marL="2057196" indent="0">
              <a:buNone/>
              <a:defRPr sz="1600"/>
            </a:lvl4pPr>
            <a:lvl5pPr marL="2742926" indent="0">
              <a:buNone/>
              <a:defRPr sz="1600"/>
            </a:lvl5pPr>
            <a:lvl6pPr marL="3428658" indent="0">
              <a:buNone/>
              <a:defRPr sz="1600"/>
            </a:lvl6pPr>
            <a:lvl7pPr marL="4114390" indent="0">
              <a:buNone/>
              <a:defRPr sz="1600"/>
            </a:lvl7pPr>
            <a:lvl8pPr marL="4800120" indent="0">
              <a:buNone/>
              <a:defRPr sz="1600"/>
            </a:lvl8pPr>
            <a:lvl9pPr marL="5485852"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9032742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370692" y="914403"/>
            <a:ext cx="15530644" cy="1988346"/>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70693" y="3132483"/>
            <a:ext cx="4948434" cy="1234958"/>
          </a:xfrm>
        </p:spPr>
        <p:txBody>
          <a:bodyPr anchor="b">
            <a:noAutofit/>
          </a:bodyPr>
          <a:lstStyle>
            <a:lvl1pPr marL="0" indent="0" algn="ctr">
              <a:lnSpc>
                <a:spcPct val="100000"/>
              </a:lnSpc>
              <a:buNone/>
              <a:defRPr sz="3600" b="0">
                <a:solidFill>
                  <a:schemeClr val="tx1"/>
                </a:solidFill>
              </a:defRPr>
            </a:lvl1pPr>
            <a:lvl2pPr marL="685732" indent="0">
              <a:buNone/>
              <a:defRPr sz="3000" b="1"/>
            </a:lvl2pPr>
            <a:lvl3pPr marL="1371464" indent="0">
              <a:buNone/>
              <a:defRPr sz="2800" b="1"/>
            </a:lvl3pPr>
            <a:lvl4pPr marL="2057196" indent="0">
              <a:buNone/>
              <a:defRPr sz="2400" b="1"/>
            </a:lvl4pPr>
            <a:lvl5pPr marL="2742926" indent="0">
              <a:buNone/>
              <a:defRPr sz="2400" b="1"/>
            </a:lvl5pPr>
            <a:lvl6pPr marL="3428658" indent="0">
              <a:buNone/>
              <a:defRPr sz="2400" b="1"/>
            </a:lvl6pPr>
            <a:lvl7pPr marL="4114390" indent="0">
              <a:buNone/>
              <a:defRPr sz="2400" b="1"/>
            </a:lvl7pPr>
            <a:lvl8pPr marL="4800120" indent="0">
              <a:buNone/>
              <a:defRPr sz="2400" b="1"/>
            </a:lvl8pPr>
            <a:lvl9pPr marL="5485852" indent="0">
              <a:buNone/>
              <a:defRPr sz="2400" b="1"/>
            </a:lvl9pPr>
          </a:lstStyle>
          <a:p>
            <a:pPr lvl="0"/>
            <a:r>
              <a:rPr lang="en-US" smtClean="0"/>
              <a:t>Click to edit Master text styles</a:t>
            </a:r>
          </a:p>
        </p:txBody>
      </p:sp>
      <p:sp>
        <p:nvSpPr>
          <p:cNvPr id="8" name="Text Placeholder 3"/>
          <p:cNvSpPr>
            <a:spLocks noGrp="1"/>
          </p:cNvSpPr>
          <p:nvPr>
            <p:ph type="body" sz="half" idx="15"/>
          </p:nvPr>
        </p:nvSpPr>
        <p:spPr>
          <a:xfrm>
            <a:off x="1370693" y="4367436"/>
            <a:ext cx="4948434" cy="4319364"/>
          </a:xfrm>
        </p:spPr>
        <p:txBody>
          <a:bodyPr anchor="t">
            <a:normAutofit/>
          </a:bodyPr>
          <a:lstStyle>
            <a:lvl1pPr marL="0" indent="0" algn="ctr">
              <a:buNone/>
              <a:defRPr sz="2200"/>
            </a:lvl1pPr>
            <a:lvl2pPr marL="685732" indent="0">
              <a:buNone/>
              <a:defRPr sz="1800"/>
            </a:lvl2pPr>
            <a:lvl3pPr marL="1371464" indent="0">
              <a:buNone/>
              <a:defRPr sz="1600"/>
            </a:lvl3pPr>
            <a:lvl4pPr marL="2057196" indent="0">
              <a:buNone/>
              <a:defRPr sz="1400"/>
            </a:lvl4pPr>
            <a:lvl5pPr marL="2742926" indent="0">
              <a:buNone/>
              <a:defRPr sz="1400"/>
            </a:lvl5pPr>
            <a:lvl6pPr marL="3428658" indent="0">
              <a:buNone/>
              <a:defRPr sz="1400"/>
            </a:lvl6pPr>
            <a:lvl7pPr marL="4114390" indent="0">
              <a:buNone/>
              <a:defRPr sz="1400"/>
            </a:lvl7pPr>
            <a:lvl8pPr marL="4800120" indent="0">
              <a:buNone/>
              <a:defRPr sz="1400"/>
            </a:lvl8pPr>
            <a:lvl9pPr marL="5485852" indent="0">
              <a:buNone/>
              <a:defRPr sz="1400"/>
            </a:lvl9pPr>
          </a:lstStyle>
          <a:p>
            <a:pPr lvl="0"/>
            <a:r>
              <a:rPr lang="en-US" smtClean="0"/>
              <a:t>Click to edit Master text styles</a:t>
            </a:r>
          </a:p>
        </p:txBody>
      </p:sp>
      <p:sp>
        <p:nvSpPr>
          <p:cNvPr id="9" name="Text Placeholder 4"/>
          <p:cNvSpPr>
            <a:spLocks noGrp="1"/>
          </p:cNvSpPr>
          <p:nvPr>
            <p:ph type="body" sz="quarter" idx="3"/>
          </p:nvPr>
        </p:nvSpPr>
        <p:spPr>
          <a:xfrm>
            <a:off x="6667319" y="3132480"/>
            <a:ext cx="4947838" cy="1234956"/>
          </a:xfrm>
        </p:spPr>
        <p:txBody>
          <a:bodyPr anchor="b">
            <a:noAutofit/>
          </a:bodyPr>
          <a:lstStyle>
            <a:lvl1pPr marL="0" indent="0" algn="ctr">
              <a:lnSpc>
                <a:spcPct val="100000"/>
              </a:lnSpc>
              <a:buNone/>
              <a:defRPr sz="3600" b="0">
                <a:solidFill>
                  <a:schemeClr val="tx1"/>
                </a:solidFill>
              </a:defRPr>
            </a:lvl1pPr>
            <a:lvl2pPr marL="685732" indent="0">
              <a:buNone/>
              <a:defRPr sz="3000" b="1"/>
            </a:lvl2pPr>
            <a:lvl3pPr marL="1371464" indent="0">
              <a:buNone/>
              <a:defRPr sz="2800" b="1"/>
            </a:lvl3pPr>
            <a:lvl4pPr marL="2057196" indent="0">
              <a:buNone/>
              <a:defRPr sz="2400" b="1"/>
            </a:lvl4pPr>
            <a:lvl5pPr marL="2742926" indent="0">
              <a:buNone/>
              <a:defRPr sz="2400" b="1"/>
            </a:lvl5pPr>
            <a:lvl6pPr marL="3428658" indent="0">
              <a:buNone/>
              <a:defRPr sz="2400" b="1"/>
            </a:lvl6pPr>
            <a:lvl7pPr marL="4114390" indent="0">
              <a:buNone/>
              <a:defRPr sz="2400" b="1"/>
            </a:lvl7pPr>
            <a:lvl8pPr marL="4800120" indent="0">
              <a:buNone/>
              <a:defRPr sz="2400" b="1"/>
            </a:lvl8pPr>
            <a:lvl9pPr marL="5485852" indent="0">
              <a:buNone/>
              <a:defRPr sz="2400" b="1"/>
            </a:lvl9pPr>
          </a:lstStyle>
          <a:p>
            <a:pPr lvl="0"/>
            <a:r>
              <a:rPr lang="en-US" smtClean="0"/>
              <a:t>Click to edit Master text styles</a:t>
            </a:r>
          </a:p>
        </p:txBody>
      </p:sp>
      <p:sp>
        <p:nvSpPr>
          <p:cNvPr id="10" name="Text Placeholder 3"/>
          <p:cNvSpPr>
            <a:spLocks noGrp="1"/>
          </p:cNvSpPr>
          <p:nvPr>
            <p:ph type="body" sz="half" idx="16"/>
          </p:nvPr>
        </p:nvSpPr>
        <p:spPr>
          <a:xfrm>
            <a:off x="6667320" y="4367436"/>
            <a:ext cx="4949732" cy="4319364"/>
          </a:xfrm>
        </p:spPr>
        <p:txBody>
          <a:bodyPr anchor="t">
            <a:normAutofit/>
          </a:bodyPr>
          <a:lstStyle>
            <a:lvl1pPr marL="0" indent="0" algn="ctr">
              <a:buNone/>
              <a:defRPr sz="2200"/>
            </a:lvl1pPr>
            <a:lvl2pPr marL="685732" indent="0">
              <a:buNone/>
              <a:defRPr sz="1800"/>
            </a:lvl2pPr>
            <a:lvl3pPr marL="1371464" indent="0">
              <a:buNone/>
              <a:defRPr sz="1600"/>
            </a:lvl3pPr>
            <a:lvl4pPr marL="2057196" indent="0">
              <a:buNone/>
              <a:defRPr sz="1400"/>
            </a:lvl4pPr>
            <a:lvl5pPr marL="2742926" indent="0">
              <a:buNone/>
              <a:defRPr sz="1400"/>
            </a:lvl5pPr>
            <a:lvl6pPr marL="3428658" indent="0">
              <a:buNone/>
              <a:defRPr sz="1400"/>
            </a:lvl6pPr>
            <a:lvl7pPr marL="4114390" indent="0">
              <a:buNone/>
              <a:defRPr sz="1400"/>
            </a:lvl7pPr>
            <a:lvl8pPr marL="4800120" indent="0">
              <a:buNone/>
              <a:defRPr sz="1400"/>
            </a:lvl8pPr>
            <a:lvl9pPr marL="5485852" indent="0">
              <a:buNone/>
              <a:defRPr sz="1400"/>
            </a:lvl9pPr>
          </a:lstStyle>
          <a:p>
            <a:pPr lvl="0"/>
            <a:r>
              <a:rPr lang="en-US" smtClean="0"/>
              <a:t>Click to edit Master text styles</a:t>
            </a:r>
          </a:p>
        </p:txBody>
      </p:sp>
      <p:sp>
        <p:nvSpPr>
          <p:cNvPr id="11" name="Text Placeholder 4"/>
          <p:cNvSpPr>
            <a:spLocks noGrp="1"/>
          </p:cNvSpPr>
          <p:nvPr>
            <p:ph type="body" sz="quarter" idx="13"/>
          </p:nvPr>
        </p:nvSpPr>
        <p:spPr>
          <a:xfrm>
            <a:off x="11959951" y="3132480"/>
            <a:ext cx="4936818" cy="1234956"/>
          </a:xfrm>
        </p:spPr>
        <p:txBody>
          <a:bodyPr anchor="b">
            <a:noAutofit/>
          </a:bodyPr>
          <a:lstStyle>
            <a:lvl1pPr marL="0" indent="0" algn="ctr">
              <a:lnSpc>
                <a:spcPct val="100000"/>
              </a:lnSpc>
              <a:buNone/>
              <a:defRPr sz="3600" b="0">
                <a:solidFill>
                  <a:schemeClr val="tx1"/>
                </a:solidFill>
              </a:defRPr>
            </a:lvl1pPr>
            <a:lvl2pPr marL="685732" indent="0">
              <a:buNone/>
              <a:defRPr sz="3000" b="1"/>
            </a:lvl2pPr>
            <a:lvl3pPr marL="1371464" indent="0">
              <a:buNone/>
              <a:defRPr sz="2800" b="1"/>
            </a:lvl3pPr>
            <a:lvl4pPr marL="2057196" indent="0">
              <a:buNone/>
              <a:defRPr sz="2400" b="1"/>
            </a:lvl4pPr>
            <a:lvl5pPr marL="2742926" indent="0">
              <a:buNone/>
              <a:defRPr sz="2400" b="1"/>
            </a:lvl5pPr>
            <a:lvl6pPr marL="3428658" indent="0">
              <a:buNone/>
              <a:defRPr sz="2400" b="1"/>
            </a:lvl6pPr>
            <a:lvl7pPr marL="4114390" indent="0">
              <a:buNone/>
              <a:defRPr sz="2400" b="1"/>
            </a:lvl7pPr>
            <a:lvl8pPr marL="4800120" indent="0">
              <a:buNone/>
              <a:defRPr sz="2400" b="1"/>
            </a:lvl8pPr>
            <a:lvl9pPr marL="5485852" indent="0">
              <a:buNone/>
              <a:defRPr sz="2400" b="1"/>
            </a:lvl9pPr>
          </a:lstStyle>
          <a:p>
            <a:pPr lvl="0"/>
            <a:r>
              <a:rPr lang="en-US" smtClean="0"/>
              <a:t>Click to edit Master text styles</a:t>
            </a:r>
          </a:p>
        </p:txBody>
      </p:sp>
      <p:sp>
        <p:nvSpPr>
          <p:cNvPr id="12" name="Text Placeholder 3"/>
          <p:cNvSpPr>
            <a:spLocks noGrp="1"/>
          </p:cNvSpPr>
          <p:nvPr>
            <p:ph type="body" sz="half" idx="17"/>
          </p:nvPr>
        </p:nvSpPr>
        <p:spPr>
          <a:xfrm>
            <a:off x="11964523" y="4367436"/>
            <a:ext cx="4936818" cy="4319364"/>
          </a:xfrm>
        </p:spPr>
        <p:txBody>
          <a:bodyPr anchor="t">
            <a:normAutofit/>
          </a:bodyPr>
          <a:lstStyle>
            <a:lvl1pPr marL="0" indent="0" algn="ctr">
              <a:buNone/>
              <a:defRPr sz="2200"/>
            </a:lvl1pPr>
            <a:lvl2pPr marL="685732" indent="0">
              <a:buNone/>
              <a:defRPr sz="1800"/>
            </a:lvl2pPr>
            <a:lvl3pPr marL="1371464" indent="0">
              <a:buNone/>
              <a:defRPr sz="1600"/>
            </a:lvl3pPr>
            <a:lvl4pPr marL="2057196" indent="0">
              <a:buNone/>
              <a:defRPr sz="1400"/>
            </a:lvl4pPr>
            <a:lvl5pPr marL="2742926" indent="0">
              <a:buNone/>
              <a:defRPr sz="1400"/>
            </a:lvl5pPr>
            <a:lvl6pPr marL="3428658" indent="0">
              <a:buNone/>
              <a:defRPr sz="1400"/>
            </a:lvl6pPr>
            <a:lvl7pPr marL="4114390" indent="0">
              <a:buNone/>
              <a:defRPr sz="1400"/>
            </a:lvl7pPr>
            <a:lvl8pPr marL="4800120" indent="0">
              <a:buNone/>
              <a:defRPr sz="1400"/>
            </a:lvl8pPr>
            <a:lvl9pPr marL="5485852" indent="0">
              <a:buNone/>
              <a:defRPr sz="14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Footer Placeholder 3"/>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5905916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370694" y="914403"/>
            <a:ext cx="15530644" cy="1988346"/>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70697" y="6293851"/>
            <a:ext cx="4948434" cy="864394"/>
          </a:xfrm>
        </p:spPr>
        <p:txBody>
          <a:bodyPr anchor="b">
            <a:noAutofit/>
          </a:bodyPr>
          <a:lstStyle>
            <a:lvl1pPr marL="0" indent="0" algn="ctr">
              <a:lnSpc>
                <a:spcPct val="100000"/>
              </a:lnSpc>
              <a:buNone/>
              <a:defRPr sz="3000" b="0">
                <a:solidFill>
                  <a:schemeClr val="tx1"/>
                </a:solidFill>
              </a:defRPr>
            </a:lvl1pPr>
            <a:lvl2pPr marL="685732" indent="0">
              <a:buNone/>
              <a:defRPr sz="3000" b="1"/>
            </a:lvl2pPr>
            <a:lvl3pPr marL="1371464" indent="0">
              <a:buNone/>
              <a:defRPr sz="2800" b="1"/>
            </a:lvl3pPr>
            <a:lvl4pPr marL="2057196" indent="0">
              <a:buNone/>
              <a:defRPr sz="2400" b="1"/>
            </a:lvl4pPr>
            <a:lvl5pPr marL="2742926" indent="0">
              <a:buNone/>
              <a:defRPr sz="2400" b="1"/>
            </a:lvl5pPr>
            <a:lvl6pPr marL="3428658" indent="0">
              <a:buNone/>
              <a:defRPr sz="2400" b="1"/>
            </a:lvl6pPr>
            <a:lvl7pPr marL="4114390" indent="0">
              <a:buNone/>
              <a:defRPr sz="2400" b="1"/>
            </a:lvl7pPr>
            <a:lvl8pPr marL="4800120" indent="0">
              <a:buNone/>
              <a:defRPr sz="2400" b="1"/>
            </a:lvl8pPr>
            <a:lvl9pPr marL="5485852" indent="0">
              <a:buNone/>
              <a:defRPr sz="2400" b="1"/>
            </a:lvl9pPr>
          </a:lstStyle>
          <a:p>
            <a:pPr lvl="0"/>
            <a:r>
              <a:rPr lang="en-US" smtClean="0"/>
              <a:t>Click to edit Master text styles</a:t>
            </a:r>
          </a:p>
        </p:txBody>
      </p:sp>
      <p:sp>
        <p:nvSpPr>
          <p:cNvPr id="20" name="Picture Placeholder 2"/>
          <p:cNvSpPr>
            <a:spLocks noGrp="1" noChangeAspect="1"/>
          </p:cNvSpPr>
          <p:nvPr>
            <p:ph type="pic" idx="15"/>
          </p:nvPr>
        </p:nvSpPr>
        <p:spPr>
          <a:xfrm>
            <a:off x="1638030" y="3448482"/>
            <a:ext cx="4410076"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5732" indent="0">
              <a:buNone/>
              <a:defRPr sz="2400"/>
            </a:lvl2pPr>
            <a:lvl3pPr marL="1371464" indent="0">
              <a:buNone/>
              <a:defRPr sz="2400"/>
            </a:lvl3pPr>
            <a:lvl4pPr marL="2057196" indent="0">
              <a:buNone/>
              <a:defRPr sz="2400"/>
            </a:lvl4pPr>
            <a:lvl5pPr marL="2742926" indent="0">
              <a:buNone/>
              <a:defRPr sz="2400"/>
            </a:lvl5pPr>
            <a:lvl6pPr marL="3428658" indent="0">
              <a:buNone/>
              <a:defRPr sz="2400"/>
            </a:lvl6pPr>
            <a:lvl7pPr marL="4114390" indent="0">
              <a:buNone/>
              <a:defRPr sz="2400"/>
            </a:lvl7pPr>
            <a:lvl8pPr marL="4800120" indent="0">
              <a:buNone/>
              <a:defRPr sz="2400"/>
            </a:lvl8pPr>
            <a:lvl9pPr marL="5485852" indent="0">
              <a:buNone/>
              <a:defRPr sz="2400"/>
            </a:lvl9pPr>
          </a:lstStyle>
          <a:p>
            <a:r>
              <a:rPr lang="en-US" smtClean="0"/>
              <a:t>Click icon to add picture</a:t>
            </a:r>
            <a:endParaRPr lang="en-US" dirty="0"/>
          </a:p>
        </p:txBody>
      </p:sp>
      <p:sp>
        <p:nvSpPr>
          <p:cNvPr id="21" name="Text Placeholder 3"/>
          <p:cNvSpPr>
            <a:spLocks noGrp="1"/>
          </p:cNvSpPr>
          <p:nvPr>
            <p:ph type="body" sz="half" idx="18"/>
          </p:nvPr>
        </p:nvSpPr>
        <p:spPr>
          <a:xfrm>
            <a:off x="1370697" y="7158245"/>
            <a:ext cx="4948434" cy="1528558"/>
          </a:xfrm>
        </p:spPr>
        <p:txBody>
          <a:bodyPr anchor="t">
            <a:normAutofit/>
          </a:bodyPr>
          <a:lstStyle>
            <a:lvl1pPr marL="0" indent="0" algn="ctr">
              <a:buNone/>
              <a:defRPr sz="2200"/>
            </a:lvl1pPr>
            <a:lvl2pPr marL="685732" indent="0">
              <a:buNone/>
              <a:defRPr sz="1800"/>
            </a:lvl2pPr>
            <a:lvl3pPr marL="1371464" indent="0">
              <a:buNone/>
              <a:defRPr sz="1600"/>
            </a:lvl3pPr>
            <a:lvl4pPr marL="2057196" indent="0">
              <a:buNone/>
              <a:defRPr sz="1400"/>
            </a:lvl4pPr>
            <a:lvl5pPr marL="2742926" indent="0">
              <a:buNone/>
              <a:defRPr sz="1400"/>
            </a:lvl5pPr>
            <a:lvl6pPr marL="3428658" indent="0">
              <a:buNone/>
              <a:defRPr sz="1400"/>
            </a:lvl6pPr>
            <a:lvl7pPr marL="4114390" indent="0">
              <a:buNone/>
              <a:defRPr sz="1400"/>
            </a:lvl7pPr>
            <a:lvl8pPr marL="4800120" indent="0">
              <a:buNone/>
              <a:defRPr sz="1400"/>
            </a:lvl8pPr>
            <a:lvl9pPr marL="5485852" indent="0">
              <a:buNone/>
              <a:defRPr sz="1400"/>
            </a:lvl9pPr>
          </a:lstStyle>
          <a:p>
            <a:pPr lvl="0"/>
            <a:r>
              <a:rPr lang="en-US" smtClean="0"/>
              <a:t>Click to edit Master text styles</a:t>
            </a:r>
          </a:p>
        </p:txBody>
      </p:sp>
      <p:sp>
        <p:nvSpPr>
          <p:cNvPr id="22" name="Text Placeholder 4"/>
          <p:cNvSpPr>
            <a:spLocks noGrp="1"/>
          </p:cNvSpPr>
          <p:nvPr>
            <p:ph type="body" sz="quarter" idx="3"/>
          </p:nvPr>
        </p:nvSpPr>
        <p:spPr>
          <a:xfrm>
            <a:off x="6664054" y="6293851"/>
            <a:ext cx="4948476" cy="864394"/>
          </a:xfrm>
        </p:spPr>
        <p:txBody>
          <a:bodyPr anchor="b">
            <a:noAutofit/>
          </a:bodyPr>
          <a:lstStyle>
            <a:lvl1pPr marL="0" indent="0" algn="ctr">
              <a:lnSpc>
                <a:spcPct val="100000"/>
              </a:lnSpc>
              <a:buNone/>
              <a:defRPr sz="3000" b="0">
                <a:solidFill>
                  <a:schemeClr val="tx1"/>
                </a:solidFill>
              </a:defRPr>
            </a:lvl1pPr>
            <a:lvl2pPr marL="685732" indent="0">
              <a:buNone/>
              <a:defRPr sz="3000" b="1"/>
            </a:lvl2pPr>
            <a:lvl3pPr marL="1371464" indent="0">
              <a:buNone/>
              <a:defRPr sz="2800" b="1"/>
            </a:lvl3pPr>
            <a:lvl4pPr marL="2057196" indent="0">
              <a:buNone/>
              <a:defRPr sz="2400" b="1"/>
            </a:lvl4pPr>
            <a:lvl5pPr marL="2742926" indent="0">
              <a:buNone/>
              <a:defRPr sz="2400" b="1"/>
            </a:lvl5pPr>
            <a:lvl6pPr marL="3428658" indent="0">
              <a:buNone/>
              <a:defRPr sz="2400" b="1"/>
            </a:lvl6pPr>
            <a:lvl7pPr marL="4114390" indent="0">
              <a:buNone/>
              <a:defRPr sz="2400" b="1"/>
            </a:lvl7pPr>
            <a:lvl8pPr marL="4800120" indent="0">
              <a:buNone/>
              <a:defRPr sz="2400" b="1"/>
            </a:lvl8pPr>
            <a:lvl9pPr marL="5485852" indent="0">
              <a:buNone/>
              <a:defRPr sz="2400" b="1"/>
            </a:lvl9pPr>
          </a:lstStyle>
          <a:p>
            <a:pPr lvl="0"/>
            <a:r>
              <a:rPr lang="en-US" smtClean="0"/>
              <a:t>Click to edit Master text styles</a:t>
            </a:r>
          </a:p>
        </p:txBody>
      </p:sp>
      <p:sp>
        <p:nvSpPr>
          <p:cNvPr id="23" name="Picture Placeholder 2"/>
          <p:cNvSpPr>
            <a:spLocks noGrp="1" noChangeAspect="1"/>
          </p:cNvSpPr>
          <p:nvPr>
            <p:ph type="pic" idx="21"/>
          </p:nvPr>
        </p:nvSpPr>
        <p:spPr>
          <a:xfrm>
            <a:off x="6853496" y="3448482"/>
            <a:ext cx="4395788"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5732" indent="0">
              <a:buNone/>
              <a:defRPr sz="2400"/>
            </a:lvl2pPr>
            <a:lvl3pPr marL="1371464" indent="0">
              <a:buNone/>
              <a:defRPr sz="2400"/>
            </a:lvl3pPr>
            <a:lvl4pPr marL="2057196" indent="0">
              <a:buNone/>
              <a:defRPr sz="2400"/>
            </a:lvl4pPr>
            <a:lvl5pPr marL="2742926" indent="0">
              <a:buNone/>
              <a:defRPr sz="2400"/>
            </a:lvl5pPr>
            <a:lvl6pPr marL="3428658" indent="0">
              <a:buNone/>
              <a:defRPr sz="2400"/>
            </a:lvl6pPr>
            <a:lvl7pPr marL="4114390" indent="0">
              <a:buNone/>
              <a:defRPr sz="2400"/>
            </a:lvl7pPr>
            <a:lvl8pPr marL="4800120" indent="0">
              <a:buNone/>
              <a:defRPr sz="2400"/>
            </a:lvl8pPr>
            <a:lvl9pPr marL="5485852" indent="0">
              <a:buNone/>
              <a:defRPr sz="2400"/>
            </a:lvl9pPr>
          </a:lstStyle>
          <a:p>
            <a:r>
              <a:rPr lang="en-US" smtClean="0"/>
              <a:t>Click icon to add picture</a:t>
            </a:r>
            <a:endParaRPr lang="en-US" dirty="0"/>
          </a:p>
        </p:txBody>
      </p:sp>
      <p:sp>
        <p:nvSpPr>
          <p:cNvPr id="24" name="Text Placeholder 3"/>
          <p:cNvSpPr>
            <a:spLocks noGrp="1"/>
          </p:cNvSpPr>
          <p:nvPr>
            <p:ph type="body" sz="half" idx="19"/>
          </p:nvPr>
        </p:nvSpPr>
        <p:spPr>
          <a:xfrm>
            <a:off x="6662022" y="7158241"/>
            <a:ext cx="4950504" cy="1528558"/>
          </a:xfrm>
        </p:spPr>
        <p:txBody>
          <a:bodyPr anchor="t">
            <a:normAutofit/>
          </a:bodyPr>
          <a:lstStyle>
            <a:lvl1pPr marL="0" indent="0" algn="ctr">
              <a:buNone/>
              <a:defRPr sz="2200"/>
            </a:lvl1pPr>
            <a:lvl2pPr marL="685732" indent="0">
              <a:buNone/>
              <a:defRPr sz="1800"/>
            </a:lvl2pPr>
            <a:lvl3pPr marL="1371464" indent="0">
              <a:buNone/>
              <a:defRPr sz="1600"/>
            </a:lvl3pPr>
            <a:lvl4pPr marL="2057196" indent="0">
              <a:buNone/>
              <a:defRPr sz="1400"/>
            </a:lvl4pPr>
            <a:lvl5pPr marL="2742926" indent="0">
              <a:buNone/>
              <a:defRPr sz="1400"/>
            </a:lvl5pPr>
            <a:lvl6pPr marL="3428658" indent="0">
              <a:buNone/>
              <a:defRPr sz="1400"/>
            </a:lvl6pPr>
            <a:lvl7pPr marL="4114390" indent="0">
              <a:buNone/>
              <a:defRPr sz="1400"/>
            </a:lvl7pPr>
            <a:lvl8pPr marL="4800120" indent="0">
              <a:buNone/>
              <a:defRPr sz="1400"/>
            </a:lvl8pPr>
            <a:lvl9pPr marL="5485852" indent="0">
              <a:buNone/>
              <a:defRPr sz="1400"/>
            </a:lvl9pPr>
          </a:lstStyle>
          <a:p>
            <a:pPr lvl="0"/>
            <a:r>
              <a:rPr lang="en-US" smtClean="0"/>
              <a:t>Click to edit Master text styles</a:t>
            </a:r>
          </a:p>
        </p:txBody>
      </p:sp>
      <p:sp>
        <p:nvSpPr>
          <p:cNvPr id="25" name="Text Placeholder 4"/>
          <p:cNvSpPr>
            <a:spLocks noGrp="1"/>
          </p:cNvSpPr>
          <p:nvPr>
            <p:ph type="body" sz="quarter" idx="13"/>
          </p:nvPr>
        </p:nvSpPr>
        <p:spPr>
          <a:xfrm>
            <a:off x="11960137" y="6293851"/>
            <a:ext cx="4934850" cy="864394"/>
          </a:xfrm>
        </p:spPr>
        <p:txBody>
          <a:bodyPr anchor="b">
            <a:noAutofit/>
          </a:bodyPr>
          <a:lstStyle>
            <a:lvl1pPr marL="0" indent="0" algn="ctr">
              <a:lnSpc>
                <a:spcPct val="100000"/>
              </a:lnSpc>
              <a:buNone/>
              <a:defRPr sz="3000" b="0">
                <a:solidFill>
                  <a:schemeClr val="tx1"/>
                </a:solidFill>
              </a:defRPr>
            </a:lvl1pPr>
            <a:lvl2pPr marL="685732" indent="0">
              <a:buNone/>
              <a:defRPr sz="3000" b="1"/>
            </a:lvl2pPr>
            <a:lvl3pPr marL="1371464" indent="0">
              <a:buNone/>
              <a:defRPr sz="2800" b="1"/>
            </a:lvl3pPr>
            <a:lvl4pPr marL="2057196" indent="0">
              <a:buNone/>
              <a:defRPr sz="2400" b="1"/>
            </a:lvl4pPr>
            <a:lvl5pPr marL="2742926" indent="0">
              <a:buNone/>
              <a:defRPr sz="2400" b="1"/>
            </a:lvl5pPr>
            <a:lvl6pPr marL="3428658" indent="0">
              <a:buNone/>
              <a:defRPr sz="2400" b="1"/>
            </a:lvl6pPr>
            <a:lvl7pPr marL="4114390" indent="0">
              <a:buNone/>
              <a:defRPr sz="2400" b="1"/>
            </a:lvl7pPr>
            <a:lvl8pPr marL="4800120" indent="0">
              <a:buNone/>
              <a:defRPr sz="2400" b="1"/>
            </a:lvl8pPr>
            <a:lvl9pPr marL="5485852" indent="0">
              <a:buNone/>
              <a:defRPr sz="2400" b="1"/>
            </a:lvl9pPr>
          </a:lstStyle>
          <a:p>
            <a:pPr lvl="0"/>
            <a:r>
              <a:rPr lang="en-US" smtClean="0"/>
              <a:t>Click to edit Master text styles</a:t>
            </a:r>
          </a:p>
        </p:txBody>
      </p:sp>
      <p:sp>
        <p:nvSpPr>
          <p:cNvPr id="26" name="Picture Placeholder 2"/>
          <p:cNvSpPr>
            <a:spLocks noGrp="1" noChangeAspect="1"/>
          </p:cNvSpPr>
          <p:nvPr>
            <p:ph type="pic" idx="22"/>
          </p:nvPr>
        </p:nvSpPr>
        <p:spPr>
          <a:xfrm>
            <a:off x="12229209" y="3448482"/>
            <a:ext cx="4398170"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5732" indent="0">
              <a:buNone/>
              <a:defRPr sz="2400"/>
            </a:lvl2pPr>
            <a:lvl3pPr marL="1371464" indent="0">
              <a:buNone/>
              <a:defRPr sz="2400"/>
            </a:lvl3pPr>
            <a:lvl4pPr marL="2057196" indent="0">
              <a:buNone/>
              <a:defRPr sz="2400"/>
            </a:lvl4pPr>
            <a:lvl5pPr marL="2742926" indent="0">
              <a:buNone/>
              <a:defRPr sz="2400"/>
            </a:lvl5pPr>
            <a:lvl6pPr marL="3428658" indent="0">
              <a:buNone/>
              <a:defRPr sz="2400"/>
            </a:lvl6pPr>
            <a:lvl7pPr marL="4114390" indent="0">
              <a:buNone/>
              <a:defRPr sz="2400"/>
            </a:lvl7pPr>
            <a:lvl8pPr marL="4800120" indent="0">
              <a:buNone/>
              <a:defRPr sz="2400"/>
            </a:lvl8pPr>
            <a:lvl9pPr marL="5485852" indent="0">
              <a:buNone/>
              <a:defRPr sz="2400"/>
            </a:lvl9pPr>
          </a:lstStyle>
          <a:p>
            <a:r>
              <a:rPr lang="en-US" smtClean="0"/>
              <a:t>Click icon to add picture</a:t>
            </a:r>
            <a:endParaRPr lang="en-US" dirty="0"/>
          </a:p>
        </p:txBody>
      </p:sp>
      <p:sp>
        <p:nvSpPr>
          <p:cNvPr id="27" name="Text Placeholder 3"/>
          <p:cNvSpPr>
            <a:spLocks noGrp="1"/>
          </p:cNvSpPr>
          <p:nvPr>
            <p:ph type="body" sz="half" idx="20"/>
          </p:nvPr>
        </p:nvSpPr>
        <p:spPr>
          <a:xfrm>
            <a:off x="11959948" y="7158244"/>
            <a:ext cx="4941388" cy="1528556"/>
          </a:xfrm>
        </p:spPr>
        <p:txBody>
          <a:bodyPr anchor="t">
            <a:normAutofit/>
          </a:bodyPr>
          <a:lstStyle>
            <a:lvl1pPr marL="0" indent="0" algn="ctr">
              <a:buNone/>
              <a:defRPr sz="2200"/>
            </a:lvl1pPr>
            <a:lvl2pPr marL="685732" indent="0">
              <a:buNone/>
              <a:defRPr sz="1800"/>
            </a:lvl2pPr>
            <a:lvl3pPr marL="1371464" indent="0">
              <a:buNone/>
              <a:defRPr sz="1600"/>
            </a:lvl3pPr>
            <a:lvl4pPr marL="2057196" indent="0">
              <a:buNone/>
              <a:defRPr sz="1400"/>
            </a:lvl4pPr>
            <a:lvl5pPr marL="2742926" indent="0">
              <a:buNone/>
              <a:defRPr sz="1400"/>
            </a:lvl5pPr>
            <a:lvl6pPr marL="3428658" indent="0">
              <a:buNone/>
              <a:defRPr sz="1400"/>
            </a:lvl6pPr>
            <a:lvl7pPr marL="4114390" indent="0">
              <a:buNone/>
              <a:defRPr sz="1400"/>
            </a:lvl7pPr>
            <a:lvl8pPr marL="4800120" indent="0">
              <a:buNone/>
              <a:defRPr sz="1400"/>
            </a:lvl8pPr>
            <a:lvl9pPr marL="5485852" indent="0">
              <a:buNone/>
              <a:defRPr sz="14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Footer Placeholder 3"/>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6573900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9782015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914403"/>
            <a:ext cx="3813986" cy="7772402"/>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0695" y="914403"/>
            <a:ext cx="11488058" cy="77724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9119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22133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47"/>
            <a:ext cx="7772400" cy="65270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47"/>
            <a:ext cx="7772400" cy="65270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480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701"/>
            <a:ext cx="15773400" cy="1988346"/>
          </a:xfrm>
        </p:spPr>
        <p:txBody>
          <a:bodyPr/>
          <a:lstStyle/>
          <a:p>
            <a:r>
              <a:rPr lang="en-US"/>
              <a:t>Click to edit Master title style</a:t>
            </a:r>
          </a:p>
        </p:txBody>
      </p:sp>
      <p:sp>
        <p:nvSpPr>
          <p:cNvPr id="3" name="Text Placeholder 2"/>
          <p:cNvSpPr>
            <a:spLocks noGrp="1"/>
          </p:cNvSpPr>
          <p:nvPr>
            <p:ph type="body" idx="1"/>
          </p:nvPr>
        </p:nvSpPr>
        <p:spPr>
          <a:xfrm>
            <a:off x="1259711" y="2521746"/>
            <a:ext cx="7736682" cy="1235868"/>
          </a:xfrm>
        </p:spPr>
        <p:txBody>
          <a:bodyPr anchor="b"/>
          <a:lstStyle>
            <a:lvl1pPr marL="0" indent="0">
              <a:buNone/>
              <a:defRPr sz="3600" b="1"/>
            </a:lvl1pPr>
            <a:lvl2pPr marL="684010" indent="0">
              <a:buNone/>
              <a:defRPr sz="3000" b="1"/>
            </a:lvl2pPr>
            <a:lvl3pPr marL="1368054" indent="0">
              <a:buNone/>
              <a:defRPr sz="3000" b="1"/>
            </a:lvl3pPr>
            <a:lvl4pPr marL="2052062" indent="0">
              <a:buNone/>
              <a:defRPr sz="2400" b="1"/>
            </a:lvl4pPr>
            <a:lvl5pPr marL="2736098" indent="0">
              <a:buNone/>
              <a:defRPr sz="2400" b="1"/>
            </a:lvl5pPr>
            <a:lvl6pPr marL="3420108" indent="0">
              <a:buNone/>
              <a:defRPr sz="2400" b="1"/>
            </a:lvl6pPr>
            <a:lvl7pPr marL="4104118" indent="0">
              <a:buNone/>
              <a:defRPr sz="2400" b="1"/>
            </a:lvl7pPr>
            <a:lvl8pPr marL="4788134" indent="0">
              <a:buNone/>
              <a:defRPr sz="2400" b="1"/>
            </a:lvl8pPr>
            <a:lvl9pPr marL="5472156" indent="0">
              <a:buNone/>
              <a:defRPr sz="2400" b="1"/>
            </a:lvl9pPr>
          </a:lstStyle>
          <a:p>
            <a:pPr lvl="0"/>
            <a:r>
              <a:rPr lang="en-US"/>
              <a:t>Edit Master text styles</a:t>
            </a:r>
          </a:p>
        </p:txBody>
      </p:sp>
      <p:sp>
        <p:nvSpPr>
          <p:cNvPr id="4" name="Content Placeholder 3"/>
          <p:cNvSpPr>
            <a:spLocks noGrp="1"/>
          </p:cNvSpPr>
          <p:nvPr>
            <p:ph sz="half" idx="2"/>
          </p:nvPr>
        </p:nvSpPr>
        <p:spPr>
          <a:xfrm>
            <a:off x="1259711" y="3757619"/>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15" y="2521746"/>
            <a:ext cx="7774782" cy="1235868"/>
          </a:xfrm>
        </p:spPr>
        <p:txBody>
          <a:bodyPr anchor="b"/>
          <a:lstStyle>
            <a:lvl1pPr marL="0" indent="0">
              <a:buNone/>
              <a:defRPr sz="3600" b="1"/>
            </a:lvl1pPr>
            <a:lvl2pPr marL="684010" indent="0">
              <a:buNone/>
              <a:defRPr sz="3000" b="1"/>
            </a:lvl2pPr>
            <a:lvl3pPr marL="1368054" indent="0">
              <a:buNone/>
              <a:defRPr sz="3000" b="1"/>
            </a:lvl3pPr>
            <a:lvl4pPr marL="2052062" indent="0">
              <a:buNone/>
              <a:defRPr sz="2400" b="1"/>
            </a:lvl4pPr>
            <a:lvl5pPr marL="2736098" indent="0">
              <a:buNone/>
              <a:defRPr sz="2400" b="1"/>
            </a:lvl5pPr>
            <a:lvl6pPr marL="3420108" indent="0">
              <a:buNone/>
              <a:defRPr sz="2400" b="1"/>
            </a:lvl6pPr>
            <a:lvl7pPr marL="4104118" indent="0">
              <a:buNone/>
              <a:defRPr sz="2400" b="1"/>
            </a:lvl7pPr>
            <a:lvl8pPr marL="4788134" indent="0">
              <a:buNone/>
              <a:defRPr sz="2400" b="1"/>
            </a:lvl8pPr>
            <a:lvl9pPr marL="5472156" indent="0">
              <a:buNone/>
              <a:defRPr sz="2400" b="1"/>
            </a:lvl9pPr>
          </a:lstStyle>
          <a:p>
            <a:pPr lvl="0"/>
            <a:r>
              <a:rPr lang="en-US"/>
              <a:t>Edit Master text styles</a:t>
            </a:r>
          </a:p>
        </p:txBody>
      </p:sp>
      <p:sp>
        <p:nvSpPr>
          <p:cNvPr id="6" name="Content Placeholder 5"/>
          <p:cNvSpPr>
            <a:spLocks noGrp="1"/>
          </p:cNvSpPr>
          <p:nvPr>
            <p:ph sz="quarter" idx="4"/>
          </p:nvPr>
        </p:nvSpPr>
        <p:spPr>
          <a:xfrm>
            <a:off x="9258315" y="3757619"/>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864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70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244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72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20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722" y="3086127"/>
            <a:ext cx="5898356" cy="5717382"/>
          </a:xfrm>
        </p:spPr>
        <p:txBody>
          <a:bodyPr/>
          <a:lstStyle>
            <a:lvl1pPr marL="0" indent="0">
              <a:buNone/>
              <a:defRPr sz="2400"/>
            </a:lvl1pPr>
            <a:lvl2pPr marL="684010" indent="0">
              <a:buNone/>
              <a:defRPr sz="2400"/>
            </a:lvl2pPr>
            <a:lvl3pPr marL="1368054" indent="0">
              <a:buNone/>
              <a:defRPr sz="1800"/>
            </a:lvl3pPr>
            <a:lvl4pPr marL="2052062" indent="0">
              <a:buNone/>
              <a:defRPr sz="1800"/>
            </a:lvl4pPr>
            <a:lvl5pPr marL="2736098" indent="0">
              <a:buNone/>
              <a:defRPr sz="1800"/>
            </a:lvl5pPr>
            <a:lvl6pPr marL="3420108" indent="0">
              <a:buNone/>
              <a:defRPr sz="1800"/>
            </a:lvl6pPr>
            <a:lvl7pPr marL="4104118" indent="0">
              <a:buNone/>
              <a:defRPr sz="1800"/>
            </a:lvl7pPr>
            <a:lvl8pPr marL="4788134" indent="0">
              <a:buNone/>
              <a:defRPr sz="1800"/>
            </a:lvl8pPr>
            <a:lvl9pPr marL="5472156" indent="0">
              <a:buNone/>
              <a:defRPr sz="1800"/>
            </a:lvl9pPr>
          </a:lstStyle>
          <a:p>
            <a:pPr lvl="0"/>
            <a:r>
              <a:rPr lang="en-US"/>
              <a:t>Edit Master text styles</a:t>
            </a:r>
          </a:p>
        </p:txBody>
      </p:sp>
      <p:sp>
        <p:nvSpPr>
          <p:cNvPr id="5" name="Date Placeholder 4"/>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439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72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203"/>
            <a:ext cx="9258300" cy="7310438"/>
          </a:xfrm>
        </p:spPr>
        <p:txBody>
          <a:bodyPr/>
          <a:lstStyle>
            <a:lvl1pPr marL="0" indent="0">
              <a:buNone/>
              <a:defRPr sz="4800"/>
            </a:lvl1pPr>
            <a:lvl2pPr marL="684010" indent="0">
              <a:buNone/>
              <a:defRPr sz="4200"/>
            </a:lvl2pPr>
            <a:lvl3pPr marL="1368054" indent="0">
              <a:buNone/>
              <a:defRPr sz="3600"/>
            </a:lvl3pPr>
            <a:lvl4pPr marL="2052062" indent="0">
              <a:buNone/>
              <a:defRPr sz="3000"/>
            </a:lvl4pPr>
            <a:lvl5pPr marL="2736098" indent="0">
              <a:buNone/>
              <a:defRPr sz="3000"/>
            </a:lvl5pPr>
            <a:lvl6pPr marL="3420108" indent="0">
              <a:buNone/>
              <a:defRPr sz="3000"/>
            </a:lvl6pPr>
            <a:lvl7pPr marL="4104118" indent="0">
              <a:buNone/>
              <a:defRPr sz="3000"/>
            </a:lvl7pPr>
            <a:lvl8pPr marL="4788134" indent="0">
              <a:buNone/>
              <a:defRPr sz="3000"/>
            </a:lvl8pPr>
            <a:lvl9pPr marL="5472156" indent="0">
              <a:buNone/>
              <a:defRPr sz="3000"/>
            </a:lvl9pPr>
          </a:lstStyle>
          <a:p>
            <a:endParaRPr lang="en-US"/>
          </a:p>
        </p:txBody>
      </p:sp>
      <p:sp>
        <p:nvSpPr>
          <p:cNvPr id="4" name="Text Placeholder 3"/>
          <p:cNvSpPr>
            <a:spLocks noGrp="1"/>
          </p:cNvSpPr>
          <p:nvPr>
            <p:ph type="body" sz="half" idx="2"/>
          </p:nvPr>
        </p:nvSpPr>
        <p:spPr>
          <a:xfrm>
            <a:off x="1259722" y="3086127"/>
            <a:ext cx="5898356" cy="5717382"/>
          </a:xfrm>
        </p:spPr>
        <p:txBody>
          <a:bodyPr/>
          <a:lstStyle>
            <a:lvl1pPr marL="0" indent="0">
              <a:buNone/>
              <a:defRPr sz="2400"/>
            </a:lvl1pPr>
            <a:lvl2pPr marL="684010" indent="0">
              <a:buNone/>
              <a:defRPr sz="2400"/>
            </a:lvl2pPr>
            <a:lvl3pPr marL="1368054" indent="0">
              <a:buNone/>
              <a:defRPr sz="1800"/>
            </a:lvl3pPr>
            <a:lvl4pPr marL="2052062" indent="0">
              <a:buNone/>
              <a:defRPr sz="1800"/>
            </a:lvl4pPr>
            <a:lvl5pPr marL="2736098" indent="0">
              <a:buNone/>
              <a:defRPr sz="1800"/>
            </a:lvl5pPr>
            <a:lvl6pPr marL="3420108" indent="0">
              <a:buNone/>
              <a:defRPr sz="1800"/>
            </a:lvl6pPr>
            <a:lvl7pPr marL="4104118" indent="0">
              <a:buNone/>
              <a:defRPr sz="1800"/>
            </a:lvl7pPr>
            <a:lvl8pPr marL="4788134" indent="0">
              <a:buNone/>
              <a:defRPr sz="1800"/>
            </a:lvl8pPr>
            <a:lvl9pPr marL="5472156" indent="0">
              <a:buNone/>
              <a:defRPr sz="1800"/>
            </a:lvl9pPr>
          </a:lstStyle>
          <a:p>
            <a:pPr lvl="0"/>
            <a:r>
              <a:rPr lang="en-US"/>
              <a:t>Edit Master text styles</a:t>
            </a:r>
          </a:p>
        </p:txBody>
      </p:sp>
      <p:sp>
        <p:nvSpPr>
          <p:cNvPr id="5" name="Date Placeholder 4"/>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165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31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712"/>
            <a:ext cx="3943350" cy="871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27" y="547712"/>
            <a:ext cx="11601450" cy="871776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540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076" indent="0" algn="ctr">
              <a:buNone/>
              <a:defRPr>
                <a:solidFill>
                  <a:schemeClr val="tx1">
                    <a:tint val="75000"/>
                  </a:schemeClr>
                </a:solidFill>
              </a:defRPr>
            </a:lvl2pPr>
            <a:lvl3pPr marL="912122" indent="0" algn="ctr">
              <a:buNone/>
              <a:defRPr>
                <a:solidFill>
                  <a:schemeClr val="tx1">
                    <a:tint val="75000"/>
                  </a:schemeClr>
                </a:solidFill>
              </a:defRPr>
            </a:lvl3pPr>
            <a:lvl4pPr marL="1368188" indent="0" algn="ctr">
              <a:buNone/>
              <a:defRPr>
                <a:solidFill>
                  <a:schemeClr val="tx1">
                    <a:tint val="75000"/>
                  </a:schemeClr>
                </a:solidFill>
              </a:defRPr>
            </a:lvl4pPr>
            <a:lvl5pPr marL="1824228" indent="0" algn="ctr">
              <a:buNone/>
              <a:defRPr>
                <a:solidFill>
                  <a:schemeClr val="tx1">
                    <a:tint val="75000"/>
                  </a:schemeClr>
                </a:solidFill>
              </a:defRPr>
            </a:lvl5pPr>
            <a:lvl6pPr marL="2280300" indent="0" algn="ctr">
              <a:buNone/>
              <a:defRPr>
                <a:solidFill>
                  <a:schemeClr val="tx1">
                    <a:tint val="75000"/>
                  </a:schemeClr>
                </a:solidFill>
              </a:defRPr>
            </a:lvl6pPr>
            <a:lvl7pPr marL="2736372" indent="0" algn="ctr">
              <a:buNone/>
              <a:defRPr>
                <a:solidFill>
                  <a:schemeClr val="tx1">
                    <a:tint val="75000"/>
                  </a:schemeClr>
                </a:solidFill>
              </a:defRPr>
            </a:lvl7pPr>
            <a:lvl8pPr marL="3192416" indent="0" algn="ctr">
              <a:buNone/>
              <a:defRPr>
                <a:solidFill>
                  <a:schemeClr val="tx1">
                    <a:tint val="75000"/>
                  </a:schemeClr>
                </a:solidFill>
              </a:defRPr>
            </a:lvl8pPr>
            <a:lvl9pPr marL="36484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355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884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4406909"/>
            <a:ext cx="7772400" cy="1362078"/>
          </a:xfrm>
        </p:spPr>
        <p:txBody>
          <a:bodyPr anchor="t"/>
          <a:lstStyle>
            <a:lvl1pPr algn="l">
              <a:defRPr sz="4200" b="1" cap="all"/>
            </a:lvl1pPr>
          </a:lstStyle>
          <a:p>
            <a:r>
              <a:rPr lang="en-US"/>
              <a:t>Click to edit Master title style</a:t>
            </a:r>
          </a:p>
        </p:txBody>
      </p:sp>
      <p:sp>
        <p:nvSpPr>
          <p:cNvPr id="3" name="Text Placeholder 2"/>
          <p:cNvSpPr>
            <a:spLocks noGrp="1"/>
          </p:cNvSpPr>
          <p:nvPr>
            <p:ph type="body" idx="1"/>
          </p:nvPr>
        </p:nvSpPr>
        <p:spPr>
          <a:xfrm>
            <a:off x="722316" y="2906734"/>
            <a:ext cx="7772400" cy="1500188"/>
          </a:xfrm>
        </p:spPr>
        <p:txBody>
          <a:bodyPr anchor="b"/>
          <a:lstStyle>
            <a:lvl1pPr marL="0" indent="0">
              <a:buNone/>
              <a:defRPr sz="2000">
                <a:solidFill>
                  <a:schemeClr val="tx1">
                    <a:tint val="75000"/>
                  </a:schemeClr>
                </a:solidFill>
              </a:defRPr>
            </a:lvl1pPr>
            <a:lvl2pPr marL="456076" indent="0">
              <a:buNone/>
              <a:defRPr sz="1800">
                <a:solidFill>
                  <a:schemeClr val="tx1">
                    <a:tint val="75000"/>
                  </a:schemeClr>
                </a:solidFill>
              </a:defRPr>
            </a:lvl2pPr>
            <a:lvl3pPr marL="912122" indent="0">
              <a:buNone/>
              <a:defRPr sz="1800">
                <a:solidFill>
                  <a:schemeClr val="tx1">
                    <a:tint val="75000"/>
                  </a:schemeClr>
                </a:solidFill>
              </a:defRPr>
            </a:lvl3pPr>
            <a:lvl4pPr marL="1368188" indent="0">
              <a:buNone/>
              <a:defRPr sz="1400">
                <a:solidFill>
                  <a:schemeClr val="tx1">
                    <a:tint val="75000"/>
                  </a:schemeClr>
                </a:solidFill>
              </a:defRPr>
            </a:lvl4pPr>
            <a:lvl5pPr marL="1824228" indent="0">
              <a:buNone/>
              <a:defRPr sz="1400">
                <a:solidFill>
                  <a:schemeClr val="tx1">
                    <a:tint val="75000"/>
                  </a:schemeClr>
                </a:solidFill>
              </a:defRPr>
            </a:lvl5pPr>
            <a:lvl6pPr marL="2280300" indent="0">
              <a:buNone/>
              <a:defRPr sz="1400">
                <a:solidFill>
                  <a:schemeClr val="tx1">
                    <a:tint val="75000"/>
                  </a:schemeClr>
                </a:solidFill>
              </a:defRPr>
            </a:lvl6pPr>
            <a:lvl7pPr marL="2736372" indent="0">
              <a:buNone/>
              <a:defRPr sz="1400">
                <a:solidFill>
                  <a:schemeClr val="tx1">
                    <a:tint val="75000"/>
                  </a:schemeClr>
                </a:solidFill>
              </a:defRPr>
            </a:lvl7pPr>
            <a:lvl8pPr marL="3192416" indent="0">
              <a:buNone/>
              <a:defRPr sz="1400">
                <a:solidFill>
                  <a:schemeClr val="tx1">
                    <a:tint val="75000"/>
                  </a:schemeClr>
                </a:solidFill>
              </a:defRPr>
            </a:lvl8pPr>
            <a:lvl9pPr marL="36484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963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097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39" y="1535129"/>
            <a:ext cx="4040190" cy="639762"/>
          </a:xfrm>
        </p:spPr>
        <p:txBody>
          <a:bodyPr anchor="b"/>
          <a:lstStyle>
            <a:lvl1pPr marL="0" indent="0">
              <a:buNone/>
              <a:defRPr sz="2400" b="1"/>
            </a:lvl1pPr>
            <a:lvl2pPr marL="456076" indent="0">
              <a:buNone/>
              <a:defRPr sz="2000" b="1"/>
            </a:lvl2pPr>
            <a:lvl3pPr marL="912122" indent="0">
              <a:buNone/>
              <a:defRPr sz="1800" b="1"/>
            </a:lvl3pPr>
            <a:lvl4pPr marL="1368188" indent="0">
              <a:buNone/>
              <a:defRPr sz="1800" b="1"/>
            </a:lvl4pPr>
            <a:lvl5pPr marL="1824228" indent="0">
              <a:buNone/>
              <a:defRPr sz="1800" b="1"/>
            </a:lvl5pPr>
            <a:lvl6pPr marL="2280300" indent="0">
              <a:buNone/>
              <a:defRPr sz="1800" b="1"/>
            </a:lvl6pPr>
            <a:lvl7pPr marL="2736372" indent="0">
              <a:buNone/>
              <a:defRPr sz="1800" b="1"/>
            </a:lvl7pPr>
            <a:lvl8pPr marL="3192416" indent="0">
              <a:buNone/>
              <a:defRPr sz="1800" b="1"/>
            </a:lvl8pPr>
            <a:lvl9pPr marL="3648468" indent="0">
              <a:buNone/>
              <a:defRPr sz="1800" b="1"/>
            </a:lvl9pPr>
          </a:lstStyle>
          <a:p>
            <a:pPr lvl="0"/>
            <a:r>
              <a:rPr lang="en-US"/>
              <a:t>Click to edit Master text styles</a:t>
            </a:r>
          </a:p>
        </p:txBody>
      </p:sp>
      <p:sp>
        <p:nvSpPr>
          <p:cNvPr id="4" name="Content Placeholder 3"/>
          <p:cNvSpPr>
            <a:spLocks noGrp="1"/>
          </p:cNvSpPr>
          <p:nvPr>
            <p:ph sz="half" idx="2"/>
          </p:nvPr>
        </p:nvSpPr>
        <p:spPr>
          <a:xfrm>
            <a:off x="457239" y="2174876"/>
            <a:ext cx="4040190" cy="3951288"/>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29"/>
            <a:ext cx="4041776" cy="639762"/>
          </a:xfrm>
        </p:spPr>
        <p:txBody>
          <a:bodyPr anchor="b"/>
          <a:lstStyle>
            <a:lvl1pPr marL="0" indent="0">
              <a:buNone/>
              <a:defRPr sz="2400" b="1"/>
            </a:lvl1pPr>
            <a:lvl2pPr marL="456076" indent="0">
              <a:buNone/>
              <a:defRPr sz="2000" b="1"/>
            </a:lvl2pPr>
            <a:lvl3pPr marL="912122" indent="0">
              <a:buNone/>
              <a:defRPr sz="1800" b="1"/>
            </a:lvl3pPr>
            <a:lvl4pPr marL="1368188" indent="0">
              <a:buNone/>
              <a:defRPr sz="1800" b="1"/>
            </a:lvl4pPr>
            <a:lvl5pPr marL="1824228" indent="0">
              <a:buNone/>
              <a:defRPr sz="1800" b="1"/>
            </a:lvl5pPr>
            <a:lvl6pPr marL="2280300" indent="0">
              <a:buNone/>
              <a:defRPr sz="1800" b="1"/>
            </a:lvl6pPr>
            <a:lvl7pPr marL="2736372" indent="0">
              <a:buNone/>
              <a:defRPr sz="1800" b="1"/>
            </a:lvl7pPr>
            <a:lvl8pPr marL="3192416" indent="0">
              <a:buNone/>
              <a:defRPr sz="1800" b="1"/>
            </a:lvl8pPr>
            <a:lvl9pPr marL="364846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4645042" y="2174876"/>
            <a:ext cx="4041776" cy="3951288"/>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549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829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76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4406909"/>
            <a:ext cx="7772400" cy="1362078"/>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22316" y="2906734"/>
            <a:ext cx="7772400" cy="1500188"/>
          </a:xfrm>
        </p:spPr>
        <p:txBody>
          <a:bodyPr anchor="b"/>
          <a:lstStyle>
            <a:lvl1pPr marL="0" indent="0">
              <a:buNone/>
              <a:defRPr sz="2000">
                <a:solidFill>
                  <a:schemeClr val="tx1">
                    <a:tint val="75000"/>
                  </a:schemeClr>
                </a:solidFill>
              </a:defRPr>
            </a:lvl1pPr>
            <a:lvl2pPr marL="455986" indent="0">
              <a:buNone/>
              <a:defRPr sz="1800">
                <a:solidFill>
                  <a:schemeClr val="tx1">
                    <a:tint val="75000"/>
                  </a:schemeClr>
                </a:solidFill>
              </a:defRPr>
            </a:lvl2pPr>
            <a:lvl3pPr marL="911940" indent="0">
              <a:buNone/>
              <a:defRPr sz="1800">
                <a:solidFill>
                  <a:schemeClr val="tx1">
                    <a:tint val="75000"/>
                  </a:schemeClr>
                </a:solidFill>
              </a:defRPr>
            </a:lvl3pPr>
            <a:lvl4pPr marL="1367916" indent="0">
              <a:buNone/>
              <a:defRPr sz="1400">
                <a:solidFill>
                  <a:schemeClr val="tx1">
                    <a:tint val="75000"/>
                  </a:schemeClr>
                </a:solidFill>
              </a:defRPr>
            </a:lvl4pPr>
            <a:lvl5pPr marL="1823862" indent="0">
              <a:buNone/>
              <a:defRPr sz="1400">
                <a:solidFill>
                  <a:schemeClr val="tx1">
                    <a:tint val="75000"/>
                  </a:schemeClr>
                </a:solidFill>
              </a:defRPr>
            </a:lvl5pPr>
            <a:lvl6pPr marL="2279844" indent="0">
              <a:buNone/>
              <a:defRPr sz="1400">
                <a:solidFill>
                  <a:schemeClr val="tx1">
                    <a:tint val="75000"/>
                  </a:schemeClr>
                </a:solidFill>
              </a:defRPr>
            </a:lvl6pPr>
            <a:lvl7pPr marL="2735826" indent="0">
              <a:buNone/>
              <a:defRPr sz="1400">
                <a:solidFill>
                  <a:schemeClr val="tx1">
                    <a:tint val="75000"/>
                  </a:schemeClr>
                </a:solidFill>
              </a:defRPr>
            </a:lvl7pPr>
            <a:lvl8pPr marL="3191778" indent="0">
              <a:buNone/>
              <a:defRPr sz="1400">
                <a:solidFill>
                  <a:schemeClr val="tx1">
                    <a:tint val="75000"/>
                  </a:schemeClr>
                </a:solidFill>
              </a:defRPr>
            </a:lvl8pPr>
            <a:lvl9pPr marL="364773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73061"/>
            <a:ext cx="300831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97" y="273087"/>
            <a:ext cx="5111750" cy="5853114"/>
          </a:xfrm>
        </p:spPr>
        <p:txBody>
          <a:bodyPr/>
          <a:lstStyle>
            <a:lvl1pPr>
              <a:defRPr sz="3200"/>
            </a:lvl1pPr>
            <a:lvl2pPr>
              <a:defRPr sz="30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0" y="1435128"/>
            <a:ext cx="3008316" cy="4691064"/>
          </a:xfrm>
        </p:spPr>
        <p:txBody>
          <a:bodyPr/>
          <a:lstStyle>
            <a:lvl1pPr marL="0" indent="0">
              <a:buNone/>
              <a:defRPr sz="1400"/>
            </a:lvl1pPr>
            <a:lvl2pPr marL="456076" indent="0">
              <a:buNone/>
              <a:defRPr sz="1200"/>
            </a:lvl2pPr>
            <a:lvl3pPr marL="912122" indent="0">
              <a:buNone/>
              <a:defRPr sz="1200"/>
            </a:lvl3pPr>
            <a:lvl4pPr marL="1368188" indent="0">
              <a:buNone/>
              <a:defRPr sz="1200"/>
            </a:lvl4pPr>
            <a:lvl5pPr marL="1824228" indent="0">
              <a:buNone/>
              <a:defRPr sz="1200"/>
            </a:lvl5pPr>
            <a:lvl6pPr marL="2280300" indent="0">
              <a:buNone/>
              <a:defRPr sz="1200"/>
            </a:lvl6pPr>
            <a:lvl7pPr marL="2736372" indent="0">
              <a:buNone/>
              <a:defRPr sz="1200"/>
            </a:lvl7pPr>
            <a:lvl8pPr marL="3192416" indent="0">
              <a:buNone/>
              <a:defRPr sz="1200"/>
            </a:lvl8pPr>
            <a:lvl9pPr marL="364846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776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65"/>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6076" indent="0">
              <a:buNone/>
              <a:defRPr sz="3000"/>
            </a:lvl2pPr>
            <a:lvl3pPr marL="912122" indent="0">
              <a:buNone/>
              <a:defRPr sz="2400"/>
            </a:lvl3pPr>
            <a:lvl4pPr marL="1368188" indent="0">
              <a:buNone/>
              <a:defRPr sz="2000"/>
            </a:lvl4pPr>
            <a:lvl5pPr marL="1824228" indent="0">
              <a:buNone/>
              <a:defRPr sz="2000"/>
            </a:lvl5pPr>
            <a:lvl6pPr marL="2280300" indent="0">
              <a:buNone/>
              <a:defRPr sz="2000"/>
            </a:lvl6pPr>
            <a:lvl7pPr marL="2736372" indent="0">
              <a:buNone/>
              <a:defRPr sz="2000"/>
            </a:lvl7pPr>
            <a:lvl8pPr marL="3192416" indent="0">
              <a:buNone/>
              <a:defRPr sz="2000"/>
            </a:lvl8pPr>
            <a:lvl9pPr marL="3648468" indent="0">
              <a:buNone/>
              <a:defRPr sz="2000"/>
            </a:lvl9pPr>
          </a:lstStyle>
          <a:p>
            <a:endParaRPr lang="en-US"/>
          </a:p>
        </p:txBody>
      </p:sp>
      <p:sp>
        <p:nvSpPr>
          <p:cNvPr id="4" name="Text Placeholder 3"/>
          <p:cNvSpPr>
            <a:spLocks noGrp="1"/>
          </p:cNvSpPr>
          <p:nvPr>
            <p:ph type="body" sz="half" idx="2"/>
          </p:nvPr>
        </p:nvSpPr>
        <p:spPr>
          <a:xfrm>
            <a:off x="1792290" y="5367362"/>
            <a:ext cx="5486400" cy="804864"/>
          </a:xfrm>
        </p:spPr>
        <p:txBody>
          <a:bodyPr/>
          <a:lstStyle>
            <a:lvl1pPr marL="0" indent="0">
              <a:buNone/>
              <a:defRPr sz="1400"/>
            </a:lvl1pPr>
            <a:lvl2pPr marL="456076" indent="0">
              <a:buNone/>
              <a:defRPr sz="1200"/>
            </a:lvl2pPr>
            <a:lvl3pPr marL="912122" indent="0">
              <a:buNone/>
              <a:defRPr sz="1200"/>
            </a:lvl3pPr>
            <a:lvl4pPr marL="1368188" indent="0">
              <a:buNone/>
              <a:defRPr sz="1200"/>
            </a:lvl4pPr>
            <a:lvl5pPr marL="1824228" indent="0">
              <a:buNone/>
              <a:defRPr sz="1200"/>
            </a:lvl5pPr>
            <a:lvl6pPr marL="2280300" indent="0">
              <a:buNone/>
              <a:defRPr sz="1200"/>
            </a:lvl6pPr>
            <a:lvl7pPr marL="2736372" indent="0">
              <a:buNone/>
              <a:defRPr sz="1200"/>
            </a:lvl7pPr>
            <a:lvl8pPr marL="3192416" indent="0">
              <a:buNone/>
              <a:defRPr sz="1200"/>
            </a:lvl8pPr>
            <a:lvl9pPr marL="364846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356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574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3"/>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3"/>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609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3F3F3"/>
        </a:solidFill>
        <a:effectLst/>
      </p:bgPr>
    </p:bg>
    <p:spTree>
      <p:nvGrpSpPr>
        <p:cNvPr id="1" name="Shape 8"/>
        <p:cNvGrpSpPr/>
        <p:nvPr/>
      </p:nvGrpSpPr>
      <p:grpSpPr>
        <a:xfrm>
          <a:off x="0" y="0"/>
          <a:ext cx="0" cy="0"/>
          <a:chOff x="0" y="0"/>
          <a:chExt cx="0" cy="0"/>
        </a:xfrm>
      </p:grpSpPr>
      <p:sp>
        <p:nvSpPr>
          <p:cNvPr id="9" name="Google Shape;9;p2"/>
          <p:cNvSpPr/>
          <p:nvPr/>
        </p:nvSpPr>
        <p:spPr>
          <a:xfrm rot="10800000" flipH="1">
            <a:off x="20" y="4495494"/>
            <a:ext cx="18705620" cy="5791524"/>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82400" tIns="182400" rIns="182400" bIns="182400" anchor="ctr" anchorCtr="0">
            <a:noAutofit/>
          </a:bodyPr>
          <a:lstStyle/>
          <a:p>
            <a:pPr defTabSz="1368188">
              <a:buClr>
                <a:srgbClr val="000000"/>
              </a:buClr>
              <a:buFont typeface="Arial"/>
              <a:buNone/>
            </a:pPr>
            <a:endParaRPr sz="3000" kern="0">
              <a:solidFill>
                <a:srgbClr val="332533"/>
              </a:solidFill>
              <a:cs typeface="Arial"/>
              <a:sym typeface="Arial"/>
            </a:endParaRPr>
          </a:p>
        </p:txBody>
      </p:sp>
      <p:sp>
        <p:nvSpPr>
          <p:cNvPr id="10" name="Google Shape;10;p2"/>
          <p:cNvSpPr/>
          <p:nvPr/>
        </p:nvSpPr>
        <p:spPr>
          <a:xfrm flipH="1">
            <a:off x="5975816" y="-193470"/>
            <a:ext cx="14246184" cy="10480500"/>
          </a:xfrm>
          <a:custGeom>
            <a:avLst/>
            <a:gdLst/>
            <a:ahLst/>
            <a:cxnLst/>
            <a:rect l="l" t="t" r="r" b="b"/>
            <a:pathLst>
              <a:path w="63837" h="46963" extrusionOk="0">
                <a:moveTo>
                  <a:pt x="4706" y="1"/>
                </a:moveTo>
                <a:cubicBezTo>
                  <a:pt x="4462" y="1"/>
                  <a:pt x="4214" y="11"/>
                  <a:pt x="3966" y="31"/>
                </a:cubicBezTo>
                <a:cubicBezTo>
                  <a:pt x="2549" y="208"/>
                  <a:pt x="1194" y="677"/>
                  <a:pt x="1" y="1380"/>
                </a:cubicBezTo>
                <a:lnTo>
                  <a:pt x="1" y="46962"/>
                </a:lnTo>
                <a:lnTo>
                  <a:pt x="59752" y="46962"/>
                </a:lnTo>
                <a:cubicBezTo>
                  <a:pt x="63836" y="36875"/>
                  <a:pt x="63031" y="26241"/>
                  <a:pt x="59107" y="19736"/>
                </a:cubicBezTo>
                <a:cubicBezTo>
                  <a:pt x="55628" y="13970"/>
                  <a:pt x="47934" y="11695"/>
                  <a:pt x="40684" y="11695"/>
                </a:cubicBezTo>
                <a:cubicBezTo>
                  <a:pt x="36610" y="11695"/>
                  <a:pt x="32679" y="12411"/>
                  <a:pt x="29711" y="13634"/>
                </a:cubicBezTo>
                <a:cubicBezTo>
                  <a:pt x="27444" y="14524"/>
                  <a:pt x="25746" y="14983"/>
                  <a:pt x="24342" y="14983"/>
                </a:cubicBezTo>
                <a:cubicBezTo>
                  <a:pt x="21533" y="14983"/>
                  <a:pt x="19916" y="13149"/>
                  <a:pt x="17324" y="9262"/>
                </a:cubicBezTo>
                <a:cubicBezTo>
                  <a:pt x="14534" y="5077"/>
                  <a:pt x="10186" y="1"/>
                  <a:pt x="4706" y="1"/>
                </a:cubicBezTo>
                <a:close/>
              </a:path>
            </a:pathLst>
          </a:custGeom>
          <a:solidFill>
            <a:srgbClr val="FFC530"/>
          </a:solidFill>
          <a:ln>
            <a:noFill/>
          </a:ln>
        </p:spPr>
        <p:txBody>
          <a:bodyPr spcFirstLastPara="1" wrap="square" lIns="182400" tIns="182400" rIns="182400" bIns="182400" anchor="ctr" anchorCtr="0">
            <a:noAutofit/>
          </a:bodyPr>
          <a:lstStyle/>
          <a:p>
            <a:pPr defTabSz="1368188">
              <a:buClr>
                <a:srgbClr val="000000"/>
              </a:buClr>
              <a:buFont typeface="Arial"/>
              <a:buNone/>
            </a:pPr>
            <a:endParaRPr sz="3000" kern="0">
              <a:solidFill>
                <a:srgbClr val="000000"/>
              </a:solidFill>
              <a:cs typeface="Arial"/>
              <a:sym typeface="Arial"/>
            </a:endParaRPr>
          </a:p>
        </p:txBody>
      </p:sp>
      <p:sp>
        <p:nvSpPr>
          <p:cNvPr id="11" name="Google Shape;11;p2"/>
          <p:cNvSpPr txBox="1">
            <a:spLocks noGrp="1"/>
          </p:cNvSpPr>
          <p:nvPr>
            <p:ph type="ctrTitle"/>
          </p:nvPr>
        </p:nvSpPr>
        <p:spPr>
          <a:xfrm>
            <a:off x="1622802" y="4150914"/>
            <a:ext cx="13045800" cy="1861800"/>
          </a:xfrm>
          <a:prstGeom prst="rect">
            <a:avLst/>
          </a:prstGeom>
        </p:spPr>
        <p:txBody>
          <a:bodyPr spcFirstLastPara="1" wrap="square" lIns="136802" tIns="136802" rIns="136802" bIns="136802" anchor="b" anchorCtr="0">
            <a:noAutofit/>
          </a:bodyPr>
          <a:lstStyle>
            <a:lvl1pPr lvl="0">
              <a:spcBef>
                <a:spcPts val="0"/>
              </a:spcBef>
              <a:spcAft>
                <a:spcPts val="0"/>
              </a:spcAft>
              <a:buSzPts val="5200"/>
              <a:buNone/>
              <a:defRPr sz="14400"/>
            </a:lvl1pPr>
            <a:lvl2pPr lvl="1">
              <a:spcBef>
                <a:spcPts val="0"/>
              </a:spcBef>
              <a:spcAft>
                <a:spcPts val="0"/>
              </a:spcAft>
              <a:buSzPts val="5200"/>
              <a:buNone/>
              <a:defRPr sz="10400"/>
            </a:lvl2pPr>
            <a:lvl3pPr lvl="2">
              <a:spcBef>
                <a:spcPts val="0"/>
              </a:spcBef>
              <a:spcAft>
                <a:spcPts val="0"/>
              </a:spcAft>
              <a:buSzPts val="5200"/>
              <a:buNone/>
              <a:defRPr sz="10400"/>
            </a:lvl3pPr>
            <a:lvl4pPr lvl="3">
              <a:spcBef>
                <a:spcPts val="0"/>
              </a:spcBef>
              <a:spcAft>
                <a:spcPts val="0"/>
              </a:spcAft>
              <a:buSzPts val="5200"/>
              <a:buNone/>
              <a:defRPr sz="10400"/>
            </a:lvl4pPr>
            <a:lvl5pPr lvl="4">
              <a:spcBef>
                <a:spcPts val="0"/>
              </a:spcBef>
              <a:spcAft>
                <a:spcPts val="0"/>
              </a:spcAft>
              <a:buSzPts val="5200"/>
              <a:buNone/>
              <a:defRPr sz="10400"/>
            </a:lvl5pPr>
            <a:lvl6pPr lvl="5">
              <a:spcBef>
                <a:spcPts val="0"/>
              </a:spcBef>
              <a:spcAft>
                <a:spcPts val="0"/>
              </a:spcAft>
              <a:buSzPts val="5200"/>
              <a:buNone/>
              <a:defRPr sz="10400"/>
            </a:lvl6pPr>
            <a:lvl7pPr lvl="6">
              <a:spcBef>
                <a:spcPts val="0"/>
              </a:spcBef>
              <a:spcAft>
                <a:spcPts val="0"/>
              </a:spcAft>
              <a:buSzPts val="5200"/>
              <a:buNone/>
              <a:defRPr sz="10400"/>
            </a:lvl7pPr>
            <a:lvl8pPr lvl="7">
              <a:spcBef>
                <a:spcPts val="0"/>
              </a:spcBef>
              <a:spcAft>
                <a:spcPts val="0"/>
              </a:spcAft>
              <a:buSzPts val="5200"/>
              <a:buNone/>
              <a:defRPr sz="10400"/>
            </a:lvl8pPr>
            <a:lvl9pPr lvl="8">
              <a:spcBef>
                <a:spcPts val="0"/>
              </a:spcBef>
              <a:spcAft>
                <a:spcPts val="0"/>
              </a:spcAft>
              <a:buSzPts val="5200"/>
              <a:buNone/>
              <a:defRPr sz="10400"/>
            </a:lvl9pPr>
          </a:lstStyle>
          <a:p>
            <a:endParaRPr/>
          </a:p>
        </p:txBody>
      </p:sp>
      <p:sp>
        <p:nvSpPr>
          <p:cNvPr id="12" name="Google Shape;12;p2"/>
          <p:cNvSpPr txBox="1">
            <a:spLocks noGrp="1"/>
          </p:cNvSpPr>
          <p:nvPr>
            <p:ph type="subTitle" idx="1"/>
          </p:nvPr>
        </p:nvSpPr>
        <p:spPr>
          <a:xfrm>
            <a:off x="1622802" y="5655062"/>
            <a:ext cx="10226400" cy="873000"/>
          </a:xfrm>
          <a:prstGeom prst="rect">
            <a:avLst/>
          </a:prstGeom>
        </p:spPr>
        <p:txBody>
          <a:bodyPr spcFirstLastPara="1" wrap="square" lIns="136802" tIns="136802" rIns="136802" bIns="136802" anchor="t" anchorCtr="0">
            <a:noAutofit/>
          </a:bodyPr>
          <a:lstStyle>
            <a:lvl1pPr lvl="0">
              <a:lnSpc>
                <a:spcPct val="100000"/>
              </a:lnSpc>
              <a:spcBef>
                <a:spcPts val="0"/>
              </a:spcBef>
              <a:spcAft>
                <a:spcPts val="0"/>
              </a:spcAft>
              <a:buSzPts val="2800"/>
              <a:buNone/>
              <a:defRPr/>
            </a:lvl1pPr>
            <a:lvl2pPr lvl="1">
              <a:lnSpc>
                <a:spcPct val="100000"/>
              </a:lnSpc>
              <a:spcBef>
                <a:spcPts val="0"/>
              </a:spcBef>
              <a:spcAft>
                <a:spcPts val="0"/>
              </a:spcAft>
              <a:buSzPts val="2800"/>
              <a:buNone/>
              <a:defRPr sz="5600"/>
            </a:lvl2pPr>
            <a:lvl3pPr lvl="2">
              <a:lnSpc>
                <a:spcPct val="100000"/>
              </a:lnSpc>
              <a:spcBef>
                <a:spcPts val="0"/>
              </a:spcBef>
              <a:spcAft>
                <a:spcPts val="0"/>
              </a:spcAft>
              <a:buSzPts val="2800"/>
              <a:buNone/>
              <a:defRPr sz="5600"/>
            </a:lvl3pPr>
            <a:lvl4pPr lvl="3">
              <a:lnSpc>
                <a:spcPct val="100000"/>
              </a:lnSpc>
              <a:spcBef>
                <a:spcPts val="0"/>
              </a:spcBef>
              <a:spcAft>
                <a:spcPts val="0"/>
              </a:spcAft>
              <a:buSzPts val="2800"/>
              <a:buNone/>
              <a:defRPr sz="5600"/>
            </a:lvl4pPr>
            <a:lvl5pPr lvl="4">
              <a:lnSpc>
                <a:spcPct val="100000"/>
              </a:lnSpc>
              <a:spcBef>
                <a:spcPts val="0"/>
              </a:spcBef>
              <a:spcAft>
                <a:spcPts val="0"/>
              </a:spcAft>
              <a:buSzPts val="2800"/>
              <a:buNone/>
              <a:defRPr sz="5600"/>
            </a:lvl5pPr>
            <a:lvl6pPr lvl="5">
              <a:lnSpc>
                <a:spcPct val="100000"/>
              </a:lnSpc>
              <a:spcBef>
                <a:spcPts val="0"/>
              </a:spcBef>
              <a:spcAft>
                <a:spcPts val="0"/>
              </a:spcAft>
              <a:buSzPts val="2800"/>
              <a:buNone/>
              <a:defRPr sz="5600"/>
            </a:lvl6pPr>
            <a:lvl7pPr lvl="6">
              <a:lnSpc>
                <a:spcPct val="100000"/>
              </a:lnSpc>
              <a:spcBef>
                <a:spcPts val="0"/>
              </a:spcBef>
              <a:spcAft>
                <a:spcPts val="0"/>
              </a:spcAft>
              <a:buSzPts val="2800"/>
              <a:buNone/>
              <a:defRPr sz="5600"/>
            </a:lvl7pPr>
            <a:lvl8pPr lvl="7">
              <a:lnSpc>
                <a:spcPct val="100000"/>
              </a:lnSpc>
              <a:spcBef>
                <a:spcPts val="0"/>
              </a:spcBef>
              <a:spcAft>
                <a:spcPts val="0"/>
              </a:spcAft>
              <a:buSzPts val="2800"/>
              <a:buNone/>
              <a:defRPr sz="5600"/>
            </a:lvl8pPr>
            <a:lvl9pPr lvl="8">
              <a:lnSpc>
                <a:spcPct val="100000"/>
              </a:lnSpc>
              <a:spcBef>
                <a:spcPts val="0"/>
              </a:spcBef>
              <a:spcAft>
                <a:spcPts val="0"/>
              </a:spcAft>
              <a:buSzPts val="2800"/>
              <a:buNone/>
              <a:defRPr sz="5600"/>
            </a:lvl9pPr>
          </a:lstStyle>
          <a:p>
            <a:endParaRPr/>
          </a:p>
        </p:txBody>
      </p:sp>
      <p:grpSp>
        <p:nvGrpSpPr>
          <p:cNvPr id="13" name="Google Shape;13;p2"/>
          <p:cNvGrpSpPr/>
          <p:nvPr/>
        </p:nvGrpSpPr>
        <p:grpSpPr>
          <a:xfrm>
            <a:off x="1829411" y="759818"/>
            <a:ext cx="15467766" cy="8589204"/>
            <a:chOff x="914702" y="379909"/>
            <a:chExt cx="7733883" cy="4294602"/>
          </a:xfrm>
        </p:grpSpPr>
        <p:grpSp>
          <p:nvGrpSpPr>
            <p:cNvPr id="14" name="Google Shape;14;p2"/>
            <p:cNvGrpSpPr/>
            <p:nvPr/>
          </p:nvGrpSpPr>
          <p:grpSpPr>
            <a:xfrm>
              <a:off x="6618039" y="379909"/>
              <a:ext cx="2030545" cy="596756"/>
              <a:chOff x="6783571" y="438153"/>
              <a:chExt cx="1810562" cy="589447"/>
            </a:xfrm>
          </p:grpSpPr>
          <p:sp>
            <p:nvSpPr>
              <p:cNvPr id="15" name="Google Shape;15;p2"/>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6" name="Google Shape;16;p2"/>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7" name="Google Shape;17;p2"/>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8" name="Google Shape;18;p2"/>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nvGrpSpPr>
            <p:cNvPr id="19" name="Google Shape;19;p2"/>
            <p:cNvGrpSpPr/>
            <p:nvPr/>
          </p:nvGrpSpPr>
          <p:grpSpPr>
            <a:xfrm>
              <a:off x="914702" y="3709388"/>
              <a:ext cx="490421" cy="25923"/>
              <a:chOff x="5612829" y="768560"/>
              <a:chExt cx="437291" cy="25606"/>
            </a:xfrm>
          </p:grpSpPr>
          <p:sp>
            <p:nvSpPr>
              <p:cNvPr id="20" name="Google Shape;20;p2"/>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21" name="Google Shape;21;p2"/>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nvGrpSpPr>
            <p:cNvPr id="22" name="Google Shape;22;p2"/>
            <p:cNvGrpSpPr/>
            <p:nvPr/>
          </p:nvGrpSpPr>
          <p:grpSpPr>
            <a:xfrm>
              <a:off x="6894652" y="4648588"/>
              <a:ext cx="490421" cy="25923"/>
              <a:chOff x="5612829" y="1068195"/>
              <a:chExt cx="437291" cy="25606"/>
            </a:xfrm>
          </p:grpSpPr>
          <p:sp>
            <p:nvSpPr>
              <p:cNvPr id="23" name="Google Shape;23;p2"/>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24" name="Google Shape;24;p2"/>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nvGrpSpPr>
            <p:cNvPr id="25" name="Google Shape;25;p2"/>
            <p:cNvGrpSpPr/>
            <p:nvPr/>
          </p:nvGrpSpPr>
          <p:grpSpPr>
            <a:xfrm>
              <a:off x="1066077" y="482938"/>
              <a:ext cx="490421" cy="25923"/>
              <a:chOff x="5612829" y="768560"/>
              <a:chExt cx="437291" cy="25606"/>
            </a:xfrm>
          </p:grpSpPr>
          <p:sp>
            <p:nvSpPr>
              <p:cNvPr id="26" name="Google Shape;26;p2"/>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27" name="Google Shape;27;p2"/>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spTree>
    <p:extLst>
      <p:ext uri="{BB962C8B-B14F-4D97-AF65-F5344CB8AC3E}">
        <p14:creationId xmlns:p14="http://schemas.microsoft.com/office/powerpoint/2010/main" val="3165102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6"/>
        </a:solidFill>
        <a:effectLst/>
      </p:bgPr>
    </p:bg>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2854902" y="897300"/>
            <a:ext cx="12554400" cy="1145400"/>
          </a:xfrm>
          <a:prstGeom prst="rect">
            <a:avLst/>
          </a:prstGeom>
        </p:spPr>
        <p:txBody>
          <a:bodyPr spcFirstLastPara="1" wrap="square" lIns="136802" tIns="136802" rIns="136802" bIns="136802" anchor="t"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5" name="Google Shape;45;p4"/>
          <p:cNvSpPr txBox="1">
            <a:spLocks noGrp="1"/>
          </p:cNvSpPr>
          <p:nvPr>
            <p:ph type="body" idx="1"/>
          </p:nvPr>
        </p:nvSpPr>
        <p:spPr>
          <a:xfrm>
            <a:off x="1440000" y="3192650"/>
            <a:ext cx="15384000" cy="5534400"/>
          </a:xfrm>
          <a:prstGeom prst="rect">
            <a:avLst/>
          </a:prstGeom>
        </p:spPr>
        <p:txBody>
          <a:bodyPr spcFirstLastPara="1" wrap="square" lIns="136802" tIns="136802" rIns="136802" bIns="136802" anchor="t" anchorCtr="0">
            <a:noAutofit/>
          </a:bodyPr>
          <a:lstStyle>
            <a:lvl1pPr marL="912098" lvl="0" indent="-582726" rtl="0">
              <a:lnSpc>
                <a:spcPct val="100000"/>
              </a:lnSpc>
              <a:spcBef>
                <a:spcPts val="0"/>
              </a:spcBef>
              <a:spcAft>
                <a:spcPts val="0"/>
              </a:spcAft>
              <a:buClr>
                <a:srgbClr val="434343"/>
              </a:buClr>
              <a:buSzPts val="1000"/>
              <a:buFont typeface="Josefin Slab"/>
              <a:buAutoNum type="arabicPeriod"/>
              <a:defRPr sz="2400"/>
            </a:lvl1pPr>
            <a:lvl2pPr marL="1824184" lvl="1" indent="-633412" rtl="0">
              <a:spcBef>
                <a:spcPts val="3200"/>
              </a:spcBef>
              <a:spcAft>
                <a:spcPts val="0"/>
              </a:spcAft>
              <a:buClr>
                <a:srgbClr val="434343"/>
              </a:buClr>
              <a:buSzPts val="1400"/>
              <a:buFont typeface="Josefin Slab Thin"/>
              <a:buAutoNum type="alphaLcPeriod"/>
              <a:defRPr/>
            </a:lvl2pPr>
            <a:lvl3pPr marL="2736302" lvl="2" indent="-633412" rtl="0">
              <a:spcBef>
                <a:spcPts val="3200"/>
              </a:spcBef>
              <a:spcAft>
                <a:spcPts val="0"/>
              </a:spcAft>
              <a:buClr>
                <a:srgbClr val="434343"/>
              </a:buClr>
              <a:buSzPts val="1400"/>
              <a:buFont typeface="Josefin Slab Thin"/>
              <a:buAutoNum type="romanLcPeriod"/>
              <a:defRPr/>
            </a:lvl3pPr>
            <a:lvl4pPr marL="3648378" lvl="3" indent="-633412" rtl="0">
              <a:spcBef>
                <a:spcPts val="3200"/>
              </a:spcBef>
              <a:spcAft>
                <a:spcPts val="0"/>
              </a:spcAft>
              <a:buClr>
                <a:srgbClr val="434343"/>
              </a:buClr>
              <a:buSzPts val="1400"/>
              <a:buFont typeface="Josefin Slab Thin"/>
              <a:buAutoNum type="arabicPeriod"/>
              <a:defRPr/>
            </a:lvl4pPr>
            <a:lvl5pPr marL="4560486" lvl="4" indent="-633412" rtl="0">
              <a:spcBef>
                <a:spcPts val="3200"/>
              </a:spcBef>
              <a:spcAft>
                <a:spcPts val="0"/>
              </a:spcAft>
              <a:buClr>
                <a:srgbClr val="434343"/>
              </a:buClr>
              <a:buSzPts val="1400"/>
              <a:buFont typeface="Josefin Slab Thin"/>
              <a:buAutoNum type="alphaLcPeriod"/>
              <a:defRPr/>
            </a:lvl5pPr>
            <a:lvl6pPr marL="5472570" lvl="5" indent="-633412" rtl="0">
              <a:spcBef>
                <a:spcPts val="3200"/>
              </a:spcBef>
              <a:spcAft>
                <a:spcPts val="0"/>
              </a:spcAft>
              <a:buClr>
                <a:srgbClr val="434343"/>
              </a:buClr>
              <a:buSzPts val="1400"/>
              <a:buFont typeface="Josefin Slab Thin"/>
              <a:buAutoNum type="romanLcPeriod"/>
              <a:defRPr/>
            </a:lvl6pPr>
            <a:lvl7pPr marL="6384670" lvl="6" indent="-633412" rtl="0">
              <a:spcBef>
                <a:spcPts val="3200"/>
              </a:spcBef>
              <a:spcAft>
                <a:spcPts val="0"/>
              </a:spcAft>
              <a:buClr>
                <a:srgbClr val="434343"/>
              </a:buClr>
              <a:buSzPts val="1400"/>
              <a:buFont typeface="Josefin Slab Thin"/>
              <a:buAutoNum type="arabicPeriod"/>
              <a:defRPr/>
            </a:lvl7pPr>
            <a:lvl8pPr marL="7296762" lvl="7" indent="-633412" rtl="0">
              <a:spcBef>
                <a:spcPts val="3200"/>
              </a:spcBef>
              <a:spcAft>
                <a:spcPts val="0"/>
              </a:spcAft>
              <a:buClr>
                <a:srgbClr val="434343"/>
              </a:buClr>
              <a:buSzPts val="1400"/>
              <a:buFont typeface="Josefin Slab Thin"/>
              <a:buAutoNum type="alphaLcPeriod"/>
              <a:defRPr/>
            </a:lvl8pPr>
            <a:lvl9pPr marL="8208852" lvl="8" indent="-633412" rtl="0">
              <a:spcBef>
                <a:spcPts val="3200"/>
              </a:spcBef>
              <a:spcAft>
                <a:spcPts val="3200"/>
              </a:spcAft>
              <a:buClr>
                <a:srgbClr val="434343"/>
              </a:buClr>
              <a:buSzPts val="1400"/>
              <a:buFont typeface="Josefin Slab Thin"/>
              <a:buAutoNum type="romanLcPeriod"/>
              <a:defRPr/>
            </a:lvl9pPr>
          </a:lstStyle>
          <a:p>
            <a:endParaRPr/>
          </a:p>
        </p:txBody>
      </p:sp>
      <p:sp>
        <p:nvSpPr>
          <p:cNvPr id="46" name="Google Shape;46;p4"/>
          <p:cNvSpPr/>
          <p:nvPr/>
        </p:nvSpPr>
        <p:spPr>
          <a:xfrm rot="10800000">
            <a:off x="3491100" y="4741958"/>
            <a:ext cx="17909028" cy="5545044"/>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82400" tIns="182400" rIns="182400" bIns="182400" anchor="ctr" anchorCtr="0">
            <a:noAutofit/>
          </a:bodyPr>
          <a:lstStyle/>
          <a:p>
            <a:pPr defTabSz="1368188">
              <a:buClr>
                <a:srgbClr val="000000"/>
              </a:buClr>
              <a:buFont typeface="Arial"/>
              <a:buNone/>
            </a:pPr>
            <a:endParaRPr sz="3000" kern="0">
              <a:solidFill>
                <a:srgbClr val="332533"/>
              </a:solidFill>
              <a:cs typeface="Arial"/>
              <a:sym typeface="Arial"/>
            </a:endParaRPr>
          </a:p>
        </p:txBody>
      </p:sp>
    </p:spTree>
    <p:extLst>
      <p:ext uri="{BB962C8B-B14F-4D97-AF65-F5344CB8AC3E}">
        <p14:creationId xmlns:p14="http://schemas.microsoft.com/office/powerpoint/2010/main" val="21115389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3F3F3"/>
        </a:solidFill>
        <a:effectLst/>
      </p:bgPr>
    </p:bg>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1440000" y="890052"/>
            <a:ext cx="15384000" cy="1145400"/>
          </a:xfrm>
          <a:prstGeom prst="rect">
            <a:avLst/>
          </a:prstGeom>
        </p:spPr>
        <p:txBody>
          <a:bodyPr spcFirstLastPara="1" wrap="square" lIns="136802" tIns="136802" rIns="136802" bIns="136802" anchor="t"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grpSp>
        <p:nvGrpSpPr>
          <p:cNvPr id="67" name="Google Shape;67;p6"/>
          <p:cNvGrpSpPr/>
          <p:nvPr/>
        </p:nvGrpSpPr>
        <p:grpSpPr>
          <a:xfrm>
            <a:off x="2132207" y="759818"/>
            <a:ext cx="15165018" cy="8589204"/>
            <a:chOff x="1066077" y="379909"/>
            <a:chExt cx="7582508" cy="4294602"/>
          </a:xfrm>
        </p:grpSpPr>
        <p:grpSp>
          <p:nvGrpSpPr>
            <p:cNvPr id="68" name="Google Shape;68;p6"/>
            <p:cNvGrpSpPr/>
            <p:nvPr/>
          </p:nvGrpSpPr>
          <p:grpSpPr>
            <a:xfrm>
              <a:off x="6618039" y="379909"/>
              <a:ext cx="2030545" cy="596756"/>
              <a:chOff x="6783571" y="438153"/>
              <a:chExt cx="1810562" cy="589447"/>
            </a:xfrm>
          </p:grpSpPr>
          <p:sp>
            <p:nvSpPr>
              <p:cNvPr id="69" name="Google Shape;69;p6"/>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70" name="Google Shape;70;p6"/>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71" name="Google Shape;71;p6"/>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72" name="Google Shape;72;p6"/>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nvGrpSpPr>
            <p:cNvPr id="73" name="Google Shape;73;p6"/>
            <p:cNvGrpSpPr/>
            <p:nvPr/>
          </p:nvGrpSpPr>
          <p:grpSpPr>
            <a:xfrm>
              <a:off x="6894652" y="4648588"/>
              <a:ext cx="490421" cy="25923"/>
              <a:chOff x="5612829" y="1068195"/>
              <a:chExt cx="437291" cy="25606"/>
            </a:xfrm>
          </p:grpSpPr>
          <p:sp>
            <p:nvSpPr>
              <p:cNvPr id="74" name="Google Shape;74;p6"/>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75" name="Google Shape;75;p6"/>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nvGrpSpPr>
            <p:cNvPr id="76" name="Google Shape;76;p6"/>
            <p:cNvGrpSpPr/>
            <p:nvPr/>
          </p:nvGrpSpPr>
          <p:grpSpPr>
            <a:xfrm>
              <a:off x="1066077" y="482938"/>
              <a:ext cx="490421" cy="25923"/>
              <a:chOff x="5612829" y="768560"/>
              <a:chExt cx="437291" cy="25606"/>
            </a:xfrm>
          </p:grpSpPr>
          <p:sp>
            <p:nvSpPr>
              <p:cNvPr id="77" name="Google Shape;77;p6"/>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78" name="Google Shape;78;p6"/>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spTree>
    <p:extLst>
      <p:ext uri="{BB962C8B-B14F-4D97-AF65-F5344CB8AC3E}">
        <p14:creationId xmlns:p14="http://schemas.microsoft.com/office/powerpoint/2010/main" val="2695417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3F3F3"/>
        </a:solidFill>
        <a:effectLst/>
      </p:bgPr>
    </p:bg>
    <p:spTree>
      <p:nvGrpSpPr>
        <p:cNvPr id="1" name="Shape 79"/>
        <p:cNvGrpSpPr/>
        <p:nvPr/>
      </p:nvGrpSpPr>
      <p:grpSpPr>
        <a:xfrm>
          <a:off x="0" y="0"/>
          <a:ext cx="0" cy="0"/>
          <a:chOff x="0" y="0"/>
          <a:chExt cx="0" cy="0"/>
        </a:xfrm>
      </p:grpSpPr>
      <p:sp>
        <p:nvSpPr>
          <p:cNvPr id="80" name="Google Shape;80;p7"/>
          <p:cNvSpPr/>
          <p:nvPr/>
        </p:nvSpPr>
        <p:spPr>
          <a:xfrm rot="10800000" flipH="1">
            <a:off x="-1450902" y="211"/>
            <a:ext cx="14097444" cy="10371074"/>
          </a:xfrm>
          <a:custGeom>
            <a:avLst/>
            <a:gdLst/>
            <a:ahLst/>
            <a:cxnLst/>
            <a:rect l="l" t="t" r="r" b="b"/>
            <a:pathLst>
              <a:path w="63837" h="46963" extrusionOk="0">
                <a:moveTo>
                  <a:pt x="4706" y="1"/>
                </a:moveTo>
                <a:cubicBezTo>
                  <a:pt x="4462" y="1"/>
                  <a:pt x="4214" y="11"/>
                  <a:pt x="3966" y="31"/>
                </a:cubicBezTo>
                <a:cubicBezTo>
                  <a:pt x="2549" y="208"/>
                  <a:pt x="1194" y="677"/>
                  <a:pt x="1" y="1380"/>
                </a:cubicBezTo>
                <a:lnTo>
                  <a:pt x="1" y="46962"/>
                </a:lnTo>
                <a:lnTo>
                  <a:pt x="59752" y="46962"/>
                </a:lnTo>
                <a:cubicBezTo>
                  <a:pt x="63836" y="36875"/>
                  <a:pt x="63031" y="26241"/>
                  <a:pt x="59107" y="19736"/>
                </a:cubicBezTo>
                <a:cubicBezTo>
                  <a:pt x="55628" y="13970"/>
                  <a:pt x="47934" y="11695"/>
                  <a:pt x="40684" y="11695"/>
                </a:cubicBezTo>
                <a:cubicBezTo>
                  <a:pt x="36610" y="11695"/>
                  <a:pt x="32679" y="12411"/>
                  <a:pt x="29711" y="13634"/>
                </a:cubicBezTo>
                <a:cubicBezTo>
                  <a:pt x="27444" y="14524"/>
                  <a:pt x="25746" y="14983"/>
                  <a:pt x="24342" y="14983"/>
                </a:cubicBezTo>
                <a:cubicBezTo>
                  <a:pt x="21533" y="14983"/>
                  <a:pt x="19916" y="13149"/>
                  <a:pt x="17324" y="9262"/>
                </a:cubicBezTo>
                <a:cubicBezTo>
                  <a:pt x="14534" y="5077"/>
                  <a:pt x="10186" y="1"/>
                  <a:pt x="4706" y="1"/>
                </a:cubicBezTo>
                <a:close/>
              </a:path>
            </a:pathLst>
          </a:custGeom>
          <a:solidFill>
            <a:srgbClr val="FFC530"/>
          </a:solidFill>
          <a:ln>
            <a:noFill/>
          </a:ln>
        </p:spPr>
        <p:txBody>
          <a:bodyPr spcFirstLastPara="1" wrap="square" lIns="182400" tIns="182400" rIns="182400" bIns="182400" anchor="ctr" anchorCtr="0">
            <a:noAutofit/>
          </a:bodyPr>
          <a:lstStyle/>
          <a:p>
            <a:pPr defTabSz="1368188">
              <a:buClr>
                <a:srgbClr val="000000"/>
              </a:buClr>
              <a:buFont typeface="Arial"/>
              <a:buNone/>
            </a:pPr>
            <a:endParaRPr sz="3000" kern="0">
              <a:solidFill>
                <a:srgbClr val="000000"/>
              </a:solidFill>
              <a:cs typeface="Arial"/>
              <a:sym typeface="Arial"/>
            </a:endParaRPr>
          </a:p>
        </p:txBody>
      </p:sp>
      <p:sp>
        <p:nvSpPr>
          <p:cNvPr id="81" name="Google Shape;81;p7"/>
          <p:cNvSpPr/>
          <p:nvPr/>
        </p:nvSpPr>
        <p:spPr>
          <a:xfrm flipH="1">
            <a:off x="1944469" y="131"/>
            <a:ext cx="14399138" cy="4458138"/>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82400" tIns="182400" rIns="182400" bIns="182400" anchor="ctr" anchorCtr="0">
            <a:noAutofit/>
          </a:bodyPr>
          <a:lstStyle/>
          <a:p>
            <a:pPr defTabSz="1368188">
              <a:buClr>
                <a:srgbClr val="000000"/>
              </a:buClr>
              <a:buFont typeface="Arial"/>
              <a:buNone/>
            </a:pPr>
            <a:endParaRPr sz="3000" kern="0">
              <a:solidFill>
                <a:srgbClr val="000000"/>
              </a:solidFill>
              <a:cs typeface="Arial"/>
              <a:sym typeface="Arial"/>
            </a:endParaRPr>
          </a:p>
        </p:txBody>
      </p:sp>
      <p:sp>
        <p:nvSpPr>
          <p:cNvPr id="82" name="Google Shape;82;p7"/>
          <p:cNvSpPr txBox="1">
            <a:spLocks noGrp="1"/>
          </p:cNvSpPr>
          <p:nvPr>
            <p:ph type="title"/>
          </p:nvPr>
        </p:nvSpPr>
        <p:spPr>
          <a:xfrm>
            <a:off x="1440000" y="3814850"/>
            <a:ext cx="7935600" cy="1511400"/>
          </a:xfrm>
          <a:prstGeom prst="rect">
            <a:avLst/>
          </a:prstGeom>
        </p:spPr>
        <p:txBody>
          <a:bodyPr spcFirstLastPara="1" wrap="square" lIns="136802" tIns="136802" rIns="136802" bIns="136802" anchor="b" anchorCtr="0">
            <a:noAutofit/>
          </a:bodyPr>
          <a:lstStyle>
            <a:lvl1pPr lvl="0" rtl="0">
              <a:spcBef>
                <a:spcPts val="0"/>
              </a:spcBef>
              <a:spcAft>
                <a:spcPts val="0"/>
              </a:spcAft>
              <a:buSzPts val="2400"/>
              <a:buNone/>
              <a:defRPr sz="80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83" name="Google Shape;83;p7"/>
          <p:cNvSpPr txBox="1">
            <a:spLocks noGrp="1"/>
          </p:cNvSpPr>
          <p:nvPr>
            <p:ph type="body" idx="1"/>
          </p:nvPr>
        </p:nvSpPr>
        <p:spPr>
          <a:xfrm>
            <a:off x="1440000" y="5143500"/>
            <a:ext cx="7127400" cy="3137400"/>
          </a:xfrm>
          <a:prstGeom prst="rect">
            <a:avLst/>
          </a:prstGeom>
        </p:spPr>
        <p:txBody>
          <a:bodyPr spcFirstLastPara="1" wrap="square" lIns="136802" tIns="136802" rIns="136802" bIns="136802" anchor="t" anchorCtr="0">
            <a:noAutofit/>
          </a:bodyPr>
          <a:lstStyle>
            <a:lvl1pPr marL="912098" lvl="0" indent="-557402" rtl="0">
              <a:spcBef>
                <a:spcPts val="0"/>
              </a:spcBef>
              <a:spcAft>
                <a:spcPts val="0"/>
              </a:spcAft>
              <a:buSzPts val="800"/>
              <a:buFont typeface="Open Sans"/>
              <a:buChar char="●"/>
              <a:defRPr sz="3000">
                <a:latin typeface="Roboto Condensed Light"/>
                <a:ea typeface="Roboto Condensed Light"/>
                <a:cs typeface="Roboto Condensed Light"/>
                <a:sym typeface="Roboto Condensed Light"/>
              </a:defRPr>
            </a:lvl1pPr>
            <a:lvl2pPr marL="1824184" lvl="1" indent="-557402" rtl="0">
              <a:spcBef>
                <a:spcPts val="0"/>
              </a:spcBef>
              <a:spcAft>
                <a:spcPts val="0"/>
              </a:spcAft>
              <a:buSzPts val="800"/>
              <a:buFont typeface="Open Sans"/>
              <a:buChar char="○"/>
              <a:defRPr sz="2400"/>
            </a:lvl2pPr>
            <a:lvl3pPr marL="2736302" lvl="2" indent="-557402" rtl="0">
              <a:spcBef>
                <a:spcPts val="3200"/>
              </a:spcBef>
              <a:spcAft>
                <a:spcPts val="0"/>
              </a:spcAft>
              <a:buSzPts val="800"/>
              <a:buFont typeface="Open Sans"/>
              <a:buChar char="■"/>
              <a:defRPr sz="2400"/>
            </a:lvl3pPr>
            <a:lvl4pPr marL="3648378" lvl="3" indent="-557402" rtl="0">
              <a:spcBef>
                <a:spcPts val="3200"/>
              </a:spcBef>
              <a:spcAft>
                <a:spcPts val="0"/>
              </a:spcAft>
              <a:buSzPts val="800"/>
              <a:buFont typeface="Open Sans"/>
              <a:buChar char="●"/>
              <a:defRPr sz="2400"/>
            </a:lvl4pPr>
            <a:lvl5pPr marL="4560486" lvl="4" indent="-595386" rtl="0">
              <a:spcBef>
                <a:spcPts val="3200"/>
              </a:spcBef>
              <a:spcAft>
                <a:spcPts val="0"/>
              </a:spcAft>
              <a:buSzPts val="1100"/>
              <a:buFont typeface="Open Sans"/>
              <a:buChar char="○"/>
              <a:defRPr sz="2400"/>
            </a:lvl5pPr>
            <a:lvl6pPr marL="5472570" lvl="5" indent="-595386" rtl="0">
              <a:spcBef>
                <a:spcPts val="3200"/>
              </a:spcBef>
              <a:spcAft>
                <a:spcPts val="0"/>
              </a:spcAft>
              <a:buSzPts val="1100"/>
              <a:buFont typeface="Open Sans"/>
              <a:buChar char="■"/>
              <a:defRPr sz="2400"/>
            </a:lvl6pPr>
            <a:lvl7pPr marL="6384670" lvl="6" indent="-544738" rtl="0">
              <a:spcBef>
                <a:spcPts val="3200"/>
              </a:spcBef>
              <a:spcAft>
                <a:spcPts val="0"/>
              </a:spcAft>
              <a:buSzPts val="700"/>
              <a:buFont typeface="Open Sans"/>
              <a:buChar char="●"/>
              <a:defRPr sz="2400"/>
            </a:lvl7pPr>
            <a:lvl8pPr marL="7296762" lvl="7" indent="-544738" rtl="0">
              <a:spcBef>
                <a:spcPts val="3200"/>
              </a:spcBef>
              <a:spcAft>
                <a:spcPts val="0"/>
              </a:spcAft>
              <a:buSzPts val="700"/>
              <a:buFont typeface="Open Sans"/>
              <a:buChar char="○"/>
              <a:defRPr sz="2400"/>
            </a:lvl8pPr>
            <a:lvl9pPr marL="8208852" lvl="8" indent="-532050" rtl="0">
              <a:spcBef>
                <a:spcPts val="3200"/>
              </a:spcBef>
              <a:spcAft>
                <a:spcPts val="3200"/>
              </a:spcAft>
              <a:buSzPts val="600"/>
              <a:buFont typeface="Open Sans"/>
              <a:buChar char="■"/>
              <a:defRPr sz="2400"/>
            </a:lvl9pPr>
          </a:lstStyle>
          <a:p>
            <a:endParaRPr/>
          </a:p>
        </p:txBody>
      </p:sp>
      <p:grpSp>
        <p:nvGrpSpPr>
          <p:cNvPr id="84" name="Google Shape;84;p7"/>
          <p:cNvGrpSpPr/>
          <p:nvPr/>
        </p:nvGrpSpPr>
        <p:grpSpPr>
          <a:xfrm>
            <a:off x="2132207" y="759818"/>
            <a:ext cx="15165018" cy="8589204"/>
            <a:chOff x="1066077" y="379909"/>
            <a:chExt cx="7582508" cy="4294602"/>
          </a:xfrm>
        </p:grpSpPr>
        <p:grpSp>
          <p:nvGrpSpPr>
            <p:cNvPr id="85" name="Google Shape;85;p7"/>
            <p:cNvGrpSpPr/>
            <p:nvPr/>
          </p:nvGrpSpPr>
          <p:grpSpPr>
            <a:xfrm>
              <a:off x="6618039" y="379909"/>
              <a:ext cx="2030545" cy="596756"/>
              <a:chOff x="6783571" y="438153"/>
              <a:chExt cx="1810562" cy="589447"/>
            </a:xfrm>
          </p:grpSpPr>
          <p:sp>
            <p:nvSpPr>
              <p:cNvPr id="86" name="Google Shape;86;p7"/>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32533"/>
                  </a:solidFill>
                  <a:cs typeface="Arial"/>
                  <a:sym typeface="Arial"/>
                </a:endParaRPr>
              </a:p>
            </p:txBody>
          </p:sp>
          <p:sp>
            <p:nvSpPr>
              <p:cNvPr id="87" name="Google Shape;87;p7"/>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32533"/>
                  </a:solidFill>
                  <a:cs typeface="Arial"/>
                  <a:sym typeface="Arial"/>
                </a:endParaRPr>
              </a:p>
            </p:txBody>
          </p:sp>
          <p:sp>
            <p:nvSpPr>
              <p:cNvPr id="88" name="Google Shape;88;p7"/>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32533"/>
                  </a:solidFill>
                  <a:cs typeface="Arial"/>
                  <a:sym typeface="Arial"/>
                </a:endParaRPr>
              </a:p>
            </p:txBody>
          </p:sp>
          <p:sp>
            <p:nvSpPr>
              <p:cNvPr id="89" name="Google Shape;89;p7"/>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32533"/>
                  </a:solidFill>
                  <a:cs typeface="Arial"/>
                  <a:sym typeface="Arial"/>
                </a:endParaRPr>
              </a:p>
            </p:txBody>
          </p:sp>
        </p:grpSp>
        <p:grpSp>
          <p:nvGrpSpPr>
            <p:cNvPr id="90" name="Google Shape;90;p7"/>
            <p:cNvGrpSpPr/>
            <p:nvPr/>
          </p:nvGrpSpPr>
          <p:grpSpPr>
            <a:xfrm>
              <a:off x="6894652" y="4648588"/>
              <a:ext cx="490421" cy="25923"/>
              <a:chOff x="5612829" y="1068195"/>
              <a:chExt cx="437291" cy="25606"/>
            </a:xfrm>
          </p:grpSpPr>
          <p:sp>
            <p:nvSpPr>
              <p:cNvPr id="91" name="Google Shape;91;p7"/>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32533"/>
                  </a:solidFill>
                  <a:cs typeface="Arial"/>
                  <a:sym typeface="Arial"/>
                </a:endParaRPr>
              </a:p>
            </p:txBody>
          </p:sp>
          <p:sp>
            <p:nvSpPr>
              <p:cNvPr id="92" name="Google Shape;92;p7"/>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32533"/>
                  </a:solidFill>
                  <a:cs typeface="Arial"/>
                  <a:sym typeface="Arial"/>
                </a:endParaRPr>
              </a:p>
            </p:txBody>
          </p:sp>
        </p:grpSp>
        <p:grpSp>
          <p:nvGrpSpPr>
            <p:cNvPr id="93" name="Google Shape;93;p7"/>
            <p:cNvGrpSpPr/>
            <p:nvPr/>
          </p:nvGrpSpPr>
          <p:grpSpPr>
            <a:xfrm>
              <a:off x="1066077" y="482938"/>
              <a:ext cx="490421" cy="25923"/>
              <a:chOff x="5612829" y="768560"/>
              <a:chExt cx="437291" cy="25606"/>
            </a:xfrm>
          </p:grpSpPr>
          <p:sp>
            <p:nvSpPr>
              <p:cNvPr id="94" name="Google Shape;94;p7"/>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32533"/>
                  </a:solidFill>
                  <a:cs typeface="Arial"/>
                  <a:sym typeface="Arial"/>
                </a:endParaRPr>
              </a:p>
            </p:txBody>
          </p:sp>
          <p:sp>
            <p:nvSpPr>
              <p:cNvPr id="95" name="Google Shape;95;p7"/>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32533"/>
                  </a:solidFill>
                  <a:cs typeface="Arial"/>
                  <a:sym typeface="Arial"/>
                </a:endParaRPr>
              </a:p>
            </p:txBody>
          </p:sp>
        </p:grpSp>
      </p:grpSp>
    </p:spTree>
    <p:extLst>
      <p:ext uri="{BB962C8B-B14F-4D97-AF65-F5344CB8AC3E}">
        <p14:creationId xmlns:p14="http://schemas.microsoft.com/office/powerpoint/2010/main" val="2650419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rgbClr val="F3F3F3"/>
        </a:solidFill>
        <a:effectLst/>
      </p:bgPr>
    </p:bg>
    <p:spTree>
      <p:nvGrpSpPr>
        <p:cNvPr id="1" name="Shape 134"/>
        <p:cNvGrpSpPr/>
        <p:nvPr/>
      </p:nvGrpSpPr>
      <p:grpSpPr>
        <a:xfrm>
          <a:off x="0" y="0"/>
          <a:ext cx="0" cy="0"/>
          <a:chOff x="0" y="0"/>
          <a:chExt cx="0" cy="0"/>
        </a:xfrm>
      </p:grpSpPr>
      <p:sp>
        <p:nvSpPr>
          <p:cNvPr id="135" name="Google Shape;135;p11"/>
          <p:cNvSpPr txBox="1">
            <a:spLocks noGrp="1"/>
          </p:cNvSpPr>
          <p:nvPr>
            <p:ph type="title"/>
          </p:nvPr>
        </p:nvSpPr>
        <p:spPr>
          <a:xfrm>
            <a:off x="9595950" y="2536452"/>
            <a:ext cx="7245600" cy="3306600"/>
          </a:xfrm>
          <a:prstGeom prst="rect">
            <a:avLst/>
          </a:prstGeom>
        </p:spPr>
        <p:txBody>
          <a:bodyPr spcFirstLastPara="1" wrap="square" lIns="136802" tIns="136802" rIns="136802" bIns="136802" anchor="b" anchorCtr="0">
            <a:noAutofit/>
          </a:bodyPr>
          <a:lstStyle>
            <a:lvl1pPr lvl="0" algn="r" rtl="0">
              <a:spcBef>
                <a:spcPts val="0"/>
              </a:spcBef>
              <a:spcAft>
                <a:spcPts val="0"/>
              </a:spcAft>
              <a:buSzPts val="2400"/>
              <a:buNone/>
              <a:defRPr sz="9600">
                <a:solidFill>
                  <a:srgbClr val="332533"/>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136" name="Google Shape;136;p11"/>
          <p:cNvSpPr txBox="1">
            <a:spLocks noGrp="1"/>
          </p:cNvSpPr>
          <p:nvPr>
            <p:ph type="subTitle" idx="1"/>
          </p:nvPr>
        </p:nvSpPr>
        <p:spPr>
          <a:xfrm>
            <a:off x="12417102" y="5808650"/>
            <a:ext cx="4424400" cy="1173600"/>
          </a:xfrm>
          <a:prstGeom prst="rect">
            <a:avLst/>
          </a:prstGeom>
        </p:spPr>
        <p:txBody>
          <a:bodyPr spcFirstLastPara="1" wrap="square" lIns="136802" tIns="136802" rIns="136802" bIns="136802" anchor="t" anchorCtr="0">
            <a:noAutofit/>
          </a:bodyPr>
          <a:lstStyle>
            <a:lvl1pPr lvl="0" algn="r" rtl="0">
              <a:lnSpc>
                <a:spcPct val="100000"/>
              </a:lnSpc>
              <a:spcBef>
                <a:spcPts val="0"/>
              </a:spcBef>
              <a:spcAft>
                <a:spcPts val="0"/>
              </a:spcAft>
              <a:buSzPts val="1200"/>
              <a:buNone/>
              <a:defRPr sz="3000">
                <a:solidFill>
                  <a:srgbClr val="332533"/>
                </a:solidFill>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137" name="Google Shape;137;p11"/>
          <p:cNvGrpSpPr/>
          <p:nvPr/>
        </p:nvGrpSpPr>
        <p:grpSpPr>
          <a:xfrm>
            <a:off x="1829411" y="759818"/>
            <a:ext cx="15467766" cy="8589204"/>
            <a:chOff x="914702" y="379909"/>
            <a:chExt cx="7733883" cy="4294602"/>
          </a:xfrm>
        </p:grpSpPr>
        <p:grpSp>
          <p:nvGrpSpPr>
            <p:cNvPr id="138" name="Google Shape;138;p11"/>
            <p:cNvGrpSpPr/>
            <p:nvPr/>
          </p:nvGrpSpPr>
          <p:grpSpPr>
            <a:xfrm>
              <a:off x="6618039" y="379909"/>
              <a:ext cx="2030545" cy="596756"/>
              <a:chOff x="6783571" y="438153"/>
              <a:chExt cx="1810562" cy="589447"/>
            </a:xfrm>
          </p:grpSpPr>
          <p:sp>
            <p:nvSpPr>
              <p:cNvPr id="139" name="Google Shape;139;p11"/>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40" name="Google Shape;140;p11"/>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41" name="Google Shape;141;p11"/>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42" name="Google Shape;142;p11"/>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nvGrpSpPr>
            <p:cNvPr id="143" name="Google Shape;143;p11"/>
            <p:cNvGrpSpPr/>
            <p:nvPr/>
          </p:nvGrpSpPr>
          <p:grpSpPr>
            <a:xfrm>
              <a:off x="914702" y="3709388"/>
              <a:ext cx="490421" cy="25923"/>
              <a:chOff x="5612829" y="768560"/>
              <a:chExt cx="437291" cy="25606"/>
            </a:xfrm>
          </p:grpSpPr>
          <p:sp>
            <p:nvSpPr>
              <p:cNvPr id="144" name="Google Shape;144;p11"/>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45" name="Google Shape;145;p11"/>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nvGrpSpPr>
            <p:cNvPr id="146" name="Google Shape;146;p11"/>
            <p:cNvGrpSpPr/>
            <p:nvPr/>
          </p:nvGrpSpPr>
          <p:grpSpPr>
            <a:xfrm>
              <a:off x="6894652" y="4648588"/>
              <a:ext cx="490421" cy="25923"/>
              <a:chOff x="5612829" y="1068195"/>
              <a:chExt cx="437291" cy="25606"/>
            </a:xfrm>
          </p:grpSpPr>
          <p:sp>
            <p:nvSpPr>
              <p:cNvPr id="147" name="Google Shape;147;p11"/>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48" name="Google Shape;148;p11"/>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nvGrpSpPr>
            <p:cNvPr id="149" name="Google Shape;149;p11"/>
            <p:cNvGrpSpPr/>
            <p:nvPr/>
          </p:nvGrpSpPr>
          <p:grpSpPr>
            <a:xfrm>
              <a:off x="1066077" y="482938"/>
              <a:ext cx="490421" cy="25923"/>
              <a:chOff x="5612829" y="768560"/>
              <a:chExt cx="437291" cy="25606"/>
            </a:xfrm>
          </p:grpSpPr>
          <p:sp>
            <p:nvSpPr>
              <p:cNvPr id="150" name="Google Shape;150;p11"/>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51" name="Google Shape;151;p11"/>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spTree>
    <p:extLst>
      <p:ext uri="{BB962C8B-B14F-4D97-AF65-F5344CB8AC3E}">
        <p14:creationId xmlns:p14="http://schemas.microsoft.com/office/powerpoint/2010/main" val="1671991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3F3F3"/>
        </a:solidFill>
        <a:effectLst/>
      </p:bgPr>
    </p:bg>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3205511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6"/>
            <a:ext cx="4038600" cy="452596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6"/>
            <a:ext cx="4038600" cy="452596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text">
  <p:cSld name="Big text">
    <p:bg>
      <p:bgPr>
        <a:solidFill>
          <a:srgbClr val="F3F3F3"/>
        </a:solidFill>
        <a:effectLst/>
      </p:bgPr>
    </p:bg>
    <p:spTree>
      <p:nvGrpSpPr>
        <p:cNvPr id="1" name="Shape 217"/>
        <p:cNvGrpSpPr/>
        <p:nvPr/>
      </p:nvGrpSpPr>
      <p:grpSpPr>
        <a:xfrm>
          <a:off x="0" y="0"/>
          <a:ext cx="0" cy="0"/>
          <a:chOff x="0" y="0"/>
          <a:chExt cx="0" cy="0"/>
        </a:xfrm>
      </p:grpSpPr>
      <p:sp>
        <p:nvSpPr>
          <p:cNvPr id="218" name="Google Shape;218;p17"/>
          <p:cNvSpPr txBox="1">
            <a:spLocks noGrp="1"/>
          </p:cNvSpPr>
          <p:nvPr>
            <p:ph type="title"/>
          </p:nvPr>
        </p:nvSpPr>
        <p:spPr>
          <a:xfrm>
            <a:off x="4078902" y="3119100"/>
            <a:ext cx="10129800" cy="4048800"/>
          </a:xfrm>
          <a:prstGeom prst="rect">
            <a:avLst/>
          </a:prstGeom>
        </p:spPr>
        <p:txBody>
          <a:bodyPr spcFirstLastPara="1" wrap="square" lIns="136802" tIns="136802" rIns="136802" bIns="136802" anchor="ctr" anchorCtr="0">
            <a:noAutofit/>
          </a:bodyPr>
          <a:lstStyle>
            <a:lvl1pPr lvl="0" algn="ctr" rtl="0">
              <a:spcBef>
                <a:spcPts val="0"/>
              </a:spcBef>
              <a:spcAft>
                <a:spcPts val="0"/>
              </a:spcAft>
              <a:buSzPts val="6000"/>
              <a:buNone/>
              <a:defRPr sz="12000"/>
            </a:lvl1pPr>
            <a:lvl2pPr lvl="1" rtl="0">
              <a:spcBef>
                <a:spcPts val="0"/>
              </a:spcBef>
              <a:spcAft>
                <a:spcPts val="0"/>
              </a:spcAft>
              <a:buSzPts val="4800"/>
              <a:buNone/>
              <a:defRPr sz="9600"/>
            </a:lvl2pPr>
            <a:lvl3pPr lvl="2" rtl="0">
              <a:spcBef>
                <a:spcPts val="0"/>
              </a:spcBef>
              <a:spcAft>
                <a:spcPts val="0"/>
              </a:spcAft>
              <a:buSzPts val="4800"/>
              <a:buNone/>
              <a:defRPr sz="9600"/>
            </a:lvl3pPr>
            <a:lvl4pPr lvl="3" rtl="0">
              <a:spcBef>
                <a:spcPts val="0"/>
              </a:spcBef>
              <a:spcAft>
                <a:spcPts val="0"/>
              </a:spcAft>
              <a:buSzPts val="4800"/>
              <a:buNone/>
              <a:defRPr sz="9600"/>
            </a:lvl4pPr>
            <a:lvl5pPr lvl="4" rtl="0">
              <a:spcBef>
                <a:spcPts val="0"/>
              </a:spcBef>
              <a:spcAft>
                <a:spcPts val="0"/>
              </a:spcAft>
              <a:buSzPts val="4800"/>
              <a:buNone/>
              <a:defRPr sz="9600"/>
            </a:lvl5pPr>
            <a:lvl6pPr lvl="5" rtl="0">
              <a:spcBef>
                <a:spcPts val="0"/>
              </a:spcBef>
              <a:spcAft>
                <a:spcPts val="0"/>
              </a:spcAft>
              <a:buSzPts val="4800"/>
              <a:buNone/>
              <a:defRPr sz="9600"/>
            </a:lvl6pPr>
            <a:lvl7pPr lvl="6" rtl="0">
              <a:spcBef>
                <a:spcPts val="0"/>
              </a:spcBef>
              <a:spcAft>
                <a:spcPts val="0"/>
              </a:spcAft>
              <a:buSzPts val="4800"/>
              <a:buNone/>
              <a:defRPr sz="9600"/>
            </a:lvl7pPr>
            <a:lvl8pPr lvl="7" rtl="0">
              <a:spcBef>
                <a:spcPts val="0"/>
              </a:spcBef>
              <a:spcAft>
                <a:spcPts val="0"/>
              </a:spcAft>
              <a:buSzPts val="4800"/>
              <a:buNone/>
              <a:defRPr sz="9600"/>
            </a:lvl8pPr>
            <a:lvl9pPr lvl="8" rtl="0">
              <a:spcBef>
                <a:spcPts val="0"/>
              </a:spcBef>
              <a:spcAft>
                <a:spcPts val="0"/>
              </a:spcAft>
              <a:buSzPts val="4800"/>
              <a:buNone/>
              <a:defRPr sz="9600"/>
            </a:lvl9pPr>
          </a:lstStyle>
          <a:p>
            <a:endParaRPr/>
          </a:p>
        </p:txBody>
      </p:sp>
    </p:spTree>
    <p:extLst>
      <p:ext uri="{BB962C8B-B14F-4D97-AF65-F5344CB8AC3E}">
        <p14:creationId xmlns:p14="http://schemas.microsoft.com/office/powerpoint/2010/main" val="3996908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2928" y="1683546"/>
            <a:ext cx="13502196" cy="3581400"/>
          </a:xfrm>
        </p:spPr>
        <p:txBody>
          <a:bodyPr anchor="b">
            <a:normAutofit/>
          </a:bodyPr>
          <a:lstStyle>
            <a:lvl1pPr algn="ct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2392928" y="5403065"/>
            <a:ext cx="13502196" cy="2483646"/>
          </a:xfrm>
        </p:spPr>
        <p:txBody>
          <a:bodyPr/>
          <a:lstStyle>
            <a:lvl1pPr marL="0" indent="0" algn="ctr">
              <a:buNone/>
              <a:defRPr sz="3600"/>
            </a:lvl1pPr>
            <a:lvl2pPr marL="684078" indent="0" algn="ctr">
              <a:buNone/>
              <a:defRPr sz="3000"/>
            </a:lvl2pPr>
            <a:lvl3pPr marL="1368188" indent="0" algn="ctr">
              <a:buNone/>
              <a:defRPr sz="3000"/>
            </a:lvl3pPr>
            <a:lvl4pPr marL="2052266" indent="0" algn="ctr">
              <a:buNone/>
              <a:defRPr sz="2400"/>
            </a:lvl4pPr>
            <a:lvl5pPr marL="2736372" indent="0" algn="ctr">
              <a:buNone/>
              <a:defRPr sz="2400"/>
            </a:lvl5pPr>
            <a:lvl6pPr marL="3420450" indent="0" algn="ctr">
              <a:buNone/>
              <a:defRPr sz="2400"/>
            </a:lvl6pPr>
            <a:lvl7pPr marL="4104528" indent="0" algn="ctr">
              <a:buNone/>
              <a:defRPr sz="2400"/>
            </a:lvl7pPr>
            <a:lvl8pPr marL="4788612" indent="0" algn="ctr">
              <a:buNone/>
              <a:defRPr sz="2400"/>
            </a:lvl8pPr>
            <a:lvl9pPr marL="5472704" indent="0" algn="ctr">
              <a:buNone/>
              <a:defRPr sz="24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39475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23665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43866" y="985861"/>
            <a:ext cx="14600268" cy="4279106"/>
          </a:xfrm>
        </p:spPr>
        <p:txBody>
          <a:bodyPr anchor="b">
            <a:normAutofit/>
          </a:bodyPr>
          <a:lstStyle>
            <a:lvl1pPr>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1843866" y="5403107"/>
            <a:ext cx="14600268" cy="2250282"/>
          </a:xfrm>
        </p:spPr>
        <p:txBody>
          <a:bodyPr/>
          <a:lstStyle>
            <a:lvl1pPr marL="0" indent="0" algn="ctr">
              <a:buNone/>
              <a:defRPr sz="3600">
                <a:solidFill>
                  <a:schemeClr val="tx1">
                    <a:tint val="75000"/>
                  </a:schemeClr>
                </a:solidFill>
              </a:defRPr>
            </a:lvl1pPr>
            <a:lvl2pPr marL="684078" indent="0">
              <a:buNone/>
              <a:defRPr sz="3000">
                <a:solidFill>
                  <a:schemeClr val="tx1">
                    <a:tint val="75000"/>
                  </a:schemeClr>
                </a:solidFill>
              </a:defRPr>
            </a:lvl2pPr>
            <a:lvl3pPr marL="1368188" indent="0">
              <a:buNone/>
              <a:defRPr sz="3000">
                <a:solidFill>
                  <a:schemeClr val="tx1">
                    <a:tint val="75000"/>
                  </a:schemeClr>
                </a:solidFill>
              </a:defRPr>
            </a:lvl3pPr>
            <a:lvl4pPr marL="2052266" indent="0">
              <a:buNone/>
              <a:defRPr sz="2400">
                <a:solidFill>
                  <a:schemeClr val="tx1">
                    <a:tint val="75000"/>
                  </a:schemeClr>
                </a:solidFill>
              </a:defRPr>
            </a:lvl4pPr>
            <a:lvl5pPr marL="2736372" indent="0">
              <a:buNone/>
              <a:defRPr sz="2400">
                <a:solidFill>
                  <a:schemeClr val="tx1">
                    <a:tint val="75000"/>
                  </a:schemeClr>
                </a:solidFill>
              </a:defRPr>
            </a:lvl5pPr>
            <a:lvl6pPr marL="3420450" indent="0">
              <a:buNone/>
              <a:defRPr sz="2400">
                <a:solidFill>
                  <a:schemeClr val="tx1">
                    <a:tint val="75000"/>
                  </a:schemeClr>
                </a:solidFill>
              </a:defRPr>
            </a:lvl6pPr>
            <a:lvl7pPr marL="4104528" indent="0">
              <a:buNone/>
              <a:defRPr sz="2400">
                <a:solidFill>
                  <a:schemeClr val="tx1">
                    <a:tint val="75000"/>
                  </a:schemeClr>
                </a:solidFill>
              </a:defRPr>
            </a:lvl7pPr>
            <a:lvl8pPr marL="4788612" indent="0">
              <a:buNone/>
              <a:defRPr sz="2400">
                <a:solidFill>
                  <a:schemeClr val="tx1">
                    <a:tint val="75000"/>
                  </a:schemeClr>
                </a:solidFill>
              </a:defRPr>
            </a:lvl8pPr>
            <a:lvl9pPr marL="5472704"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48165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759" y="914443"/>
            <a:ext cx="15530642" cy="198948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370721" y="3132523"/>
            <a:ext cx="7659006" cy="55543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260113" y="3132523"/>
            <a:ext cx="7641234" cy="55543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07192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0759" y="914443"/>
            <a:ext cx="15530642" cy="198834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712732" y="3132480"/>
            <a:ext cx="7318800" cy="1235868"/>
          </a:xfrm>
        </p:spPr>
        <p:txBody>
          <a:bodyPr anchor="b"/>
          <a:lstStyle>
            <a:lvl1pPr marL="0" indent="0">
              <a:lnSpc>
                <a:spcPct val="100000"/>
              </a:lnSpc>
              <a:buNone/>
              <a:defRPr sz="3600" b="1"/>
            </a:lvl1pPr>
            <a:lvl2pPr marL="684078" indent="0">
              <a:buNone/>
              <a:defRPr sz="3000" b="1"/>
            </a:lvl2pPr>
            <a:lvl3pPr marL="1368188" indent="0">
              <a:buNone/>
              <a:defRPr sz="3000" b="1"/>
            </a:lvl3pPr>
            <a:lvl4pPr marL="2052266" indent="0">
              <a:buNone/>
              <a:defRPr sz="2400" b="1"/>
            </a:lvl4pPr>
            <a:lvl5pPr marL="2736372" indent="0">
              <a:buNone/>
              <a:defRPr sz="2400" b="1"/>
            </a:lvl5pPr>
            <a:lvl6pPr marL="3420450" indent="0">
              <a:buNone/>
              <a:defRPr sz="2400" b="1"/>
            </a:lvl6pPr>
            <a:lvl7pPr marL="4104528" indent="0">
              <a:buNone/>
              <a:defRPr sz="2400" b="1"/>
            </a:lvl7pPr>
            <a:lvl8pPr marL="4788612" indent="0">
              <a:buNone/>
              <a:defRPr sz="2400" b="1"/>
            </a:lvl8pPr>
            <a:lvl9pPr marL="5472704"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370694" y="4368348"/>
            <a:ext cx="7660812" cy="43184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603013" y="3132480"/>
            <a:ext cx="7298334" cy="1235868"/>
          </a:xfrm>
        </p:spPr>
        <p:txBody>
          <a:bodyPr anchor="b"/>
          <a:lstStyle>
            <a:lvl1pPr marL="0" indent="0">
              <a:lnSpc>
                <a:spcPct val="100000"/>
              </a:lnSpc>
              <a:buNone/>
              <a:defRPr sz="3600" b="1"/>
            </a:lvl1pPr>
            <a:lvl2pPr marL="684078" indent="0">
              <a:buNone/>
              <a:defRPr sz="3000" b="1"/>
            </a:lvl2pPr>
            <a:lvl3pPr marL="1368188" indent="0">
              <a:buNone/>
              <a:defRPr sz="3000" b="1"/>
            </a:lvl3pPr>
            <a:lvl4pPr marL="2052266" indent="0">
              <a:buNone/>
              <a:defRPr sz="2400" b="1"/>
            </a:lvl4pPr>
            <a:lvl5pPr marL="2736372" indent="0">
              <a:buNone/>
              <a:defRPr sz="2400" b="1"/>
            </a:lvl5pPr>
            <a:lvl6pPr marL="3420450" indent="0">
              <a:buNone/>
              <a:defRPr sz="2400" b="1"/>
            </a:lvl6pPr>
            <a:lvl7pPr marL="4104528" indent="0">
              <a:buNone/>
              <a:defRPr sz="2400" b="1"/>
            </a:lvl7pPr>
            <a:lvl8pPr marL="4788612" indent="0">
              <a:buNone/>
              <a:defRPr sz="2400" b="1"/>
            </a:lvl8pPr>
            <a:lvl9pPr marL="5472704"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4368348"/>
            <a:ext cx="7643036" cy="43184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59783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134914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911015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5880" y="914400"/>
            <a:ext cx="5898356" cy="3543300"/>
          </a:xfrm>
        </p:spPr>
        <p:txBody>
          <a:bodyPr anchor="b">
            <a:normAutofit/>
          </a:bodyPr>
          <a:lstStyle>
            <a:lvl1pPr>
              <a:defRPr sz="4200"/>
            </a:lvl1pPr>
          </a:lstStyle>
          <a:p>
            <a:r>
              <a:rPr lang="en-US" smtClean="0"/>
              <a:t>Click to edit Master title style</a:t>
            </a:r>
            <a:endParaRPr lang="en-US" dirty="0"/>
          </a:p>
        </p:txBody>
      </p:sp>
      <p:sp>
        <p:nvSpPr>
          <p:cNvPr id="3" name="Content Placeholder 2"/>
          <p:cNvSpPr>
            <a:spLocks noGrp="1"/>
          </p:cNvSpPr>
          <p:nvPr>
            <p:ph idx="1"/>
          </p:nvPr>
        </p:nvSpPr>
        <p:spPr>
          <a:xfrm>
            <a:off x="7617123" y="914400"/>
            <a:ext cx="9284238" cy="77724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375880" y="4457726"/>
            <a:ext cx="5898356" cy="4229100"/>
          </a:xfrm>
        </p:spPr>
        <p:txBody>
          <a:bodyPr/>
          <a:lstStyle>
            <a:lvl1pPr marL="0" indent="0" algn="ctr">
              <a:buNone/>
              <a:defRPr sz="2400"/>
            </a:lvl1pPr>
            <a:lvl2pPr marL="684078" indent="0">
              <a:buNone/>
              <a:defRPr sz="2400"/>
            </a:lvl2pPr>
            <a:lvl3pPr marL="1368188" indent="0">
              <a:buNone/>
              <a:defRPr sz="1800"/>
            </a:lvl3pPr>
            <a:lvl4pPr marL="2052266" indent="0">
              <a:buNone/>
              <a:defRPr sz="1800"/>
            </a:lvl4pPr>
            <a:lvl5pPr marL="2736372" indent="0">
              <a:buNone/>
              <a:defRPr sz="1800"/>
            </a:lvl5pPr>
            <a:lvl6pPr marL="3420450" indent="0">
              <a:buNone/>
              <a:defRPr sz="1800"/>
            </a:lvl6pPr>
            <a:lvl7pPr marL="4104528" indent="0">
              <a:buNone/>
              <a:defRPr sz="1800"/>
            </a:lvl7pPr>
            <a:lvl8pPr marL="4788612" indent="0">
              <a:buNone/>
              <a:defRPr sz="1800"/>
            </a:lvl8pPr>
            <a:lvl9pPr marL="5472704"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32594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5844" y="914400"/>
            <a:ext cx="8894660" cy="3543300"/>
          </a:xfrm>
        </p:spPr>
        <p:txBody>
          <a:bodyPr anchor="b">
            <a:normAutofit/>
          </a:bodyPr>
          <a:lstStyle>
            <a:lvl1pPr>
              <a:defRPr sz="4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137229" y="1138346"/>
            <a:ext cx="4883034" cy="7324560"/>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4800"/>
            </a:lvl1pPr>
            <a:lvl2pPr marL="684078" indent="0">
              <a:buNone/>
              <a:defRPr sz="4200"/>
            </a:lvl2pPr>
            <a:lvl3pPr marL="1368188" indent="0">
              <a:buNone/>
              <a:defRPr sz="3600"/>
            </a:lvl3pPr>
            <a:lvl4pPr marL="2052266" indent="0">
              <a:buNone/>
              <a:defRPr sz="3000"/>
            </a:lvl4pPr>
            <a:lvl5pPr marL="2736372" indent="0">
              <a:buNone/>
              <a:defRPr sz="3000"/>
            </a:lvl5pPr>
            <a:lvl6pPr marL="3420450" indent="0">
              <a:buNone/>
              <a:defRPr sz="3000"/>
            </a:lvl6pPr>
            <a:lvl7pPr marL="4104528" indent="0">
              <a:buNone/>
              <a:defRPr sz="3000"/>
            </a:lvl7pPr>
            <a:lvl8pPr marL="4788612" indent="0">
              <a:buNone/>
              <a:defRPr sz="3000"/>
            </a:lvl8pPr>
            <a:lvl9pPr marL="5472704" indent="0">
              <a:buNone/>
              <a:defRPr sz="3000"/>
            </a:lvl9pPr>
          </a:lstStyle>
          <a:p>
            <a:r>
              <a:rPr lang="en-US" smtClean="0"/>
              <a:t>Click icon to add picture</a:t>
            </a:r>
            <a:endParaRPr lang="en-US" dirty="0"/>
          </a:p>
        </p:txBody>
      </p:sp>
      <p:sp>
        <p:nvSpPr>
          <p:cNvPr id="4" name="Text Placeholder 3"/>
          <p:cNvSpPr>
            <a:spLocks noGrp="1"/>
          </p:cNvSpPr>
          <p:nvPr>
            <p:ph type="body" sz="half" idx="2"/>
          </p:nvPr>
        </p:nvSpPr>
        <p:spPr>
          <a:xfrm>
            <a:off x="1370714" y="4457700"/>
            <a:ext cx="8902428" cy="4229100"/>
          </a:xfrm>
        </p:spPr>
        <p:txBody>
          <a:bodyPr>
            <a:normAutofit/>
          </a:bodyPr>
          <a:lstStyle>
            <a:lvl1pPr marL="0" indent="0" algn="ctr">
              <a:buNone/>
              <a:defRPr sz="3000"/>
            </a:lvl1pPr>
            <a:lvl2pPr marL="684078" indent="0">
              <a:buNone/>
              <a:defRPr sz="2400"/>
            </a:lvl2pPr>
            <a:lvl3pPr marL="1368188" indent="0">
              <a:buNone/>
              <a:defRPr sz="1800"/>
            </a:lvl3pPr>
            <a:lvl4pPr marL="2052266" indent="0">
              <a:buNone/>
              <a:defRPr sz="1800"/>
            </a:lvl4pPr>
            <a:lvl5pPr marL="2736372" indent="0">
              <a:buNone/>
              <a:defRPr sz="1800"/>
            </a:lvl5pPr>
            <a:lvl6pPr marL="3420450" indent="0">
              <a:buNone/>
              <a:defRPr sz="1800"/>
            </a:lvl6pPr>
            <a:lvl7pPr marL="4104528" indent="0">
              <a:buNone/>
              <a:defRPr sz="1800"/>
            </a:lvl7pPr>
            <a:lvl8pPr marL="4788612" indent="0">
              <a:buNone/>
              <a:defRPr sz="1800"/>
            </a:lvl8pPr>
            <a:lvl9pPr marL="5472704"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05965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39" y="1535129"/>
            <a:ext cx="4040190" cy="639762"/>
          </a:xfrm>
        </p:spPr>
        <p:txBody>
          <a:bodyPr anchor="b"/>
          <a:lstStyle>
            <a:lvl1pPr marL="0" indent="0">
              <a:buNone/>
              <a:defRPr sz="2400" b="1"/>
            </a:lvl1pPr>
            <a:lvl2pPr marL="455986" indent="0">
              <a:buNone/>
              <a:defRPr sz="2000" b="1"/>
            </a:lvl2pPr>
            <a:lvl3pPr marL="911940" indent="0">
              <a:buNone/>
              <a:defRPr sz="1800" b="1"/>
            </a:lvl3pPr>
            <a:lvl4pPr marL="1367916" indent="0">
              <a:buNone/>
              <a:defRPr sz="1800" b="1"/>
            </a:lvl4pPr>
            <a:lvl5pPr marL="1823862" indent="0">
              <a:buNone/>
              <a:defRPr sz="1800" b="1"/>
            </a:lvl5pPr>
            <a:lvl6pPr marL="2279844" indent="0">
              <a:buNone/>
              <a:defRPr sz="1800" b="1"/>
            </a:lvl6pPr>
            <a:lvl7pPr marL="2735826" indent="0">
              <a:buNone/>
              <a:defRPr sz="1800" b="1"/>
            </a:lvl7pPr>
            <a:lvl8pPr marL="3191778" indent="0">
              <a:buNone/>
              <a:defRPr sz="1800" b="1"/>
            </a:lvl8pPr>
            <a:lvl9pPr marL="364773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39" y="2174876"/>
            <a:ext cx="4040190" cy="3951288"/>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2" y="1535129"/>
            <a:ext cx="4041776" cy="639762"/>
          </a:xfrm>
        </p:spPr>
        <p:txBody>
          <a:bodyPr anchor="b"/>
          <a:lstStyle>
            <a:lvl1pPr marL="0" indent="0">
              <a:buNone/>
              <a:defRPr sz="2400" b="1"/>
            </a:lvl1pPr>
            <a:lvl2pPr marL="455986" indent="0">
              <a:buNone/>
              <a:defRPr sz="2000" b="1"/>
            </a:lvl2pPr>
            <a:lvl3pPr marL="911940" indent="0">
              <a:buNone/>
              <a:defRPr sz="1800" b="1"/>
            </a:lvl3pPr>
            <a:lvl4pPr marL="1367916" indent="0">
              <a:buNone/>
              <a:defRPr sz="1800" b="1"/>
            </a:lvl4pPr>
            <a:lvl5pPr marL="1823862" indent="0">
              <a:buNone/>
              <a:defRPr sz="1800" b="1"/>
            </a:lvl5pPr>
            <a:lvl6pPr marL="2279844" indent="0">
              <a:buNone/>
              <a:defRPr sz="1800" b="1"/>
            </a:lvl6pPr>
            <a:lvl7pPr marL="2735826" indent="0">
              <a:buNone/>
              <a:defRPr sz="1800" b="1"/>
            </a:lvl7pPr>
            <a:lvl8pPr marL="3191778" indent="0">
              <a:buNone/>
              <a:defRPr sz="1800" b="1"/>
            </a:lvl8pPr>
            <a:lvl9pPr marL="364773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042" y="2174876"/>
            <a:ext cx="4041776" cy="3951288"/>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0727" y="6434095"/>
            <a:ext cx="15551346" cy="1229034"/>
          </a:xfrm>
        </p:spPr>
        <p:txBody>
          <a:bodyPr anchor="b">
            <a:normAutofit/>
          </a:bodyPr>
          <a:lstStyle>
            <a:lvl1pPr>
              <a:defRPr sz="4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0727" y="932010"/>
            <a:ext cx="15551346" cy="5069604"/>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4800"/>
            </a:lvl1pPr>
            <a:lvl2pPr marL="684078" indent="0">
              <a:buNone/>
              <a:defRPr sz="4200"/>
            </a:lvl2pPr>
            <a:lvl3pPr marL="1368188" indent="0">
              <a:buNone/>
              <a:defRPr sz="3600"/>
            </a:lvl3pPr>
            <a:lvl4pPr marL="2052266" indent="0">
              <a:buNone/>
              <a:defRPr sz="3000"/>
            </a:lvl4pPr>
            <a:lvl5pPr marL="2736372" indent="0">
              <a:buNone/>
              <a:defRPr sz="3000"/>
            </a:lvl5pPr>
            <a:lvl6pPr marL="3420450" indent="0">
              <a:buNone/>
              <a:defRPr sz="3000"/>
            </a:lvl6pPr>
            <a:lvl7pPr marL="4104528" indent="0">
              <a:buNone/>
              <a:defRPr sz="3000"/>
            </a:lvl7pPr>
            <a:lvl8pPr marL="4788612" indent="0">
              <a:buNone/>
              <a:defRPr sz="3000"/>
            </a:lvl8pPr>
            <a:lvl9pPr marL="5472704" indent="0">
              <a:buNone/>
              <a:defRPr sz="3000"/>
            </a:lvl9pPr>
          </a:lstStyle>
          <a:p>
            <a:r>
              <a:rPr lang="en-US" smtClean="0"/>
              <a:t>Click icon to add picture</a:t>
            </a:r>
            <a:endParaRPr lang="en-US" dirty="0"/>
          </a:p>
        </p:txBody>
      </p:sp>
      <p:sp>
        <p:nvSpPr>
          <p:cNvPr id="4" name="Text Placeholder 3"/>
          <p:cNvSpPr>
            <a:spLocks noGrp="1"/>
          </p:cNvSpPr>
          <p:nvPr>
            <p:ph type="body" sz="half" idx="2"/>
          </p:nvPr>
        </p:nvSpPr>
        <p:spPr>
          <a:xfrm>
            <a:off x="1370706" y="7663092"/>
            <a:ext cx="15549000" cy="1023708"/>
          </a:xfrm>
        </p:spPr>
        <p:txBody>
          <a:bodyPr>
            <a:normAutofit/>
          </a:bodyPr>
          <a:lstStyle>
            <a:lvl1pPr marL="0" indent="0" algn="ctr">
              <a:buNone/>
              <a:defRPr sz="3000"/>
            </a:lvl1pPr>
            <a:lvl2pPr marL="684078" indent="0">
              <a:buNone/>
              <a:defRPr sz="2400"/>
            </a:lvl2pPr>
            <a:lvl3pPr marL="1368188" indent="0">
              <a:buNone/>
              <a:defRPr sz="1800"/>
            </a:lvl3pPr>
            <a:lvl4pPr marL="2052266" indent="0">
              <a:buNone/>
              <a:defRPr sz="1800"/>
            </a:lvl4pPr>
            <a:lvl5pPr marL="2736372" indent="0">
              <a:buNone/>
              <a:defRPr sz="1800"/>
            </a:lvl5pPr>
            <a:lvl6pPr marL="3420450" indent="0">
              <a:buNone/>
              <a:defRPr sz="1800"/>
            </a:lvl6pPr>
            <a:lvl7pPr marL="4104528" indent="0">
              <a:buNone/>
              <a:defRPr sz="1800"/>
            </a:lvl7pPr>
            <a:lvl8pPr marL="4788612" indent="0">
              <a:buNone/>
              <a:defRPr sz="1800"/>
            </a:lvl8pPr>
            <a:lvl9pPr marL="5472704"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2080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70701" y="914437"/>
            <a:ext cx="15530646" cy="5137290"/>
          </a:xfrm>
        </p:spPr>
        <p:txBody>
          <a:bodyPr anchor="ctr"/>
          <a:lstStyle>
            <a:lvl1pP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1370759" y="6307233"/>
            <a:ext cx="15530642" cy="2388282"/>
          </a:xfrm>
        </p:spPr>
        <p:txBody>
          <a:bodyPr anchor="ctr"/>
          <a:lstStyle>
            <a:lvl1pPr marL="0" indent="0" algn="ctr">
              <a:buNone/>
              <a:defRPr sz="2400"/>
            </a:lvl1pPr>
            <a:lvl2pPr marL="684078" indent="0">
              <a:buNone/>
              <a:defRPr sz="2400"/>
            </a:lvl2pPr>
            <a:lvl3pPr marL="1368188" indent="0">
              <a:buNone/>
              <a:defRPr sz="1800"/>
            </a:lvl3pPr>
            <a:lvl4pPr marL="2052266" indent="0">
              <a:buNone/>
              <a:defRPr sz="1800"/>
            </a:lvl4pPr>
            <a:lvl5pPr marL="2736372" indent="0">
              <a:buNone/>
              <a:defRPr sz="1800"/>
            </a:lvl5pPr>
            <a:lvl6pPr marL="3420450" indent="0">
              <a:buNone/>
              <a:defRPr sz="1800"/>
            </a:lvl6pPr>
            <a:lvl7pPr marL="4104528" indent="0">
              <a:buNone/>
              <a:defRPr sz="1800"/>
            </a:lvl7pPr>
            <a:lvl8pPr marL="4788612" indent="0">
              <a:buNone/>
              <a:defRPr sz="1800"/>
            </a:lvl8pPr>
            <a:lvl9pPr marL="5472704"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134967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18" y="914400"/>
            <a:ext cx="13954128" cy="4489356"/>
          </a:xfrm>
        </p:spPr>
        <p:txBody>
          <a:bodyPr anchor="ctr"/>
          <a:lstStyle>
            <a:lvl1pP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2580981" y="5415073"/>
            <a:ext cx="13128450" cy="640218"/>
          </a:xfrm>
        </p:spPr>
        <p:txBody>
          <a:bodyPr anchor="t">
            <a:normAutofit/>
          </a:bodyPr>
          <a:lstStyle>
            <a:lvl1pPr marL="0" indent="0" algn="r">
              <a:buNone/>
              <a:defRPr sz="2400"/>
            </a:lvl1pPr>
            <a:lvl2pPr marL="684078" indent="0">
              <a:buNone/>
              <a:defRPr sz="2400"/>
            </a:lvl2pPr>
            <a:lvl3pPr marL="1368188" indent="0">
              <a:buNone/>
              <a:defRPr sz="1800"/>
            </a:lvl3pPr>
            <a:lvl4pPr marL="2052266" indent="0">
              <a:buNone/>
              <a:defRPr sz="1800"/>
            </a:lvl4pPr>
            <a:lvl5pPr marL="2736372" indent="0">
              <a:buNone/>
              <a:defRPr sz="1800"/>
            </a:lvl5pPr>
            <a:lvl6pPr marL="3420450" indent="0">
              <a:buNone/>
              <a:defRPr sz="1800"/>
            </a:lvl6pPr>
            <a:lvl7pPr marL="4104528" indent="0">
              <a:buNone/>
              <a:defRPr sz="1800"/>
            </a:lvl7pPr>
            <a:lvl8pPr marL="4788612" indent="0">
              <a:buNone/>
              <a:defRPr sz="1800"/>
            </a:lvl8pPr>
            <a:lvl9pPr marL="5472704" indent="0">
              <a:buNone/>
              <a:defRPr sz="1800"/>
            </a:lvl9pPr>
          </a:lstStyle>
          <a:p>
            <a:pPr lvl="0"/>
            <a:r>
              <a:rPr lang="en-US" smtClean="0"/>
              <a:t>Click to edit Master text styles</a:t>
            </a:r>
          </a:p>
        </p:txBody>
      </p:sp>
      <p:sp>
        <p:nvSpPr>
          <p:cNvPr id="4" name="Text Placeholder 3"/>
          <p:cNvSpPr>
            <a:spLocks noGrp="1"/>
          </p:cNvSpPr>
          <p:nvPr>
            <p:ph type="body" sz="half" idx="2"/>
          </p:nvPr>
        </p:nvSpPr>
        <p:spPr>
          <a:xfrm>
            <a:off x="1370699" y="6307253"/>
            <a:ext cx="15530646" cy="2379570"/>
          </a:xfrm>
        </p:spPr>
        <p:txBody>
          <a:bodyPr anchor="ctr">
            <a:normAutofit/>
          </a:bodyPr>
          <a:lstStyle>
            <a:lvl1pPr marL="0" indent="0" algn="ctr">
              <a:buNone/>
              <a:defRPr sz="2400"/>
            </a:lvl1pPr>
            <a:lvl2pPr marL="684078" indent="0">
              <a:buNone/>
              <a:defRPr sz="2400"/>
            </a:lvl2pPr>
            <a:lvl3pPr marL="1368188" indent="0">
              <a:buNone/>
              <a:defRPr sz="1800"/>
            </a:lvl3pPr>
            <a:lvl4pPr marL="2052266" indent="0">
              <a:buNone/>
              <a:defRPr sz="1800"/>
            </a:lvl4pPr>
            <a:lvl5pPr marL="2736372" indent="0">
              <a:buNone/>
              <a:defRPr sz="1800"/>
            </a:lvl5pPr>
            <a:lvl6pPr marL="3420450" indent="0">
              <a:buNone/>
              <a:defRPr sz="1800"/>
            </a:lvl6pPr>
            <a:lvl7pPr marL="4104528" indent="0">
              <a:buNone/>
              <a:defRPr sz="1800"/>
            </a:lvl7pPr>
            <a:lvl8pPr marL="4788612" indent="0">
              <a:buNone/>
              <a:defRPr sz="1800"/>
            </a:lvl8pPr>
            <a:lvl9pPr marL="5472704"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11" name="TextBox 10"/>
          <p:cNvSpPr txBox="1"/>
          <p:nvPr/>
        </p:nvSpPr>
        <p:spPr>
          <a:xfrm>
            <a:off x="1254918" y="1102862"/>
            <a:ext cx="914400" cy="877164"/>
          </a:xfrm>
          <a:prstGeom prst="rect">
            <a:avLst/>
          </a:prstGeom>
        </p:spPr>
        <p:txBody>
          <a:bodyPr vert="horz" lIns="136826" tIns="68430" rIns="136826" bIns="6843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684078"/>
            <a:r>
              <a:rPr lang="en-US" sz="12000" dirty="0">
                <a:solidFill>
                  <a:prstClr val="white"/>
                </a:solidFill>
                <a:effectLst/>
              </a:rPr>
              <a:t>“</a:t>
            </a:r>
          </a:p>
        </p:txBody>
      </p:sp>
      <p:sp>
        <p:nvSpPr>
          <p:cNvPr id="13" name="TextBox 12"/>
          <p:cNvSpPr txBox="1"/>
          <p:nvPr/>
        </p:nvSpPr>
        <p:spPr>
          <a:xfrm>
            <a:off x="15986934" y="4458140"/>
            <a:ext cx="914400" cy="877164"/>
          </a:xfrm>
          <a:prstGeom prst="rect">
            <a:avLst/>
          </a:prstGeom>
        </p:spPr>
        <p:txBody>
          <a:bodyPr vert="horz" lIns="136826" tIns="68430" rIns="136826" bIns="6843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684078"/>
            <a:r>
              <a:rPr lang="en-US" sz="12000" dirty="0">
                <a:solidFill>
                  <a:prstClr val="white"/>
                </a:solidFill>
                <a:effectLst/>
              </a:rPr>
              <a:t>”</a:t>
            </a:r>
          </a:p>
        </p:txBody>
      </p:sp>
    </p:spTree>
    <p:extLst>
      <p:ext uri="{BB962C8B-B14F-4D97-AF65-F5344CB8AC3E}">
        <p14:creationId xmlns:p14="http://schemas.microsoft.com/office/powerpoint/2010/main" val="1685799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370736" y="3190467"/>
            <a:ext cx="15532992" cy="3767754"/>
          </a:xfrm>
        </p:spPr>
        <p:txBody>
          <a:bodyPr anchor="b"/>
          <a:lstStyle>
            <a:lvl1pP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1370745" y="6975861"/>
            <a:ext cx="15530646" cy="1710966"/>
          </a:xfrm>
        </p:spPr>
        <p:txBody>
          <a:bodyPr anchor="t"/>
          <a:lstStyle>
            <a:lvl1pPr marL="0" indent="0" algn="ctr">
              <a:buNone/>
              <a:defRPr sz="2400"/>
            </a:lvl1pPr>
            <a:lvl2pPr marL="684078" indent="0">
              <a:buNone/>
              <a:defRPr sz="2400"/>
            </a:lvl2pPr>
            <a:lvl3pPr marL="1368188" indent="0">
              <a:buNone/>
              <a:defRPr sz="1800"/>
            </a:lvl3pPr>
            <a:lvl4pPr marL="2052266" indent="0">
              <a:buNone/>
              <a:defRPr sz="1800"/>
            </a:lvl4pPr>
            <a:lvl5pPr marL="2736372" indent="0">
              <a:buNone/>
              <a:defRPr sz="1800"/>
            </a:lvl5pPr>
            <a:lvl6pPr marL="3420450" indent="0">
              <a:buNone/>
              <a:defRPr sz="1800"/>
            </a:lvl6pPr>
            <a:lvl7pPr marL="4104528" indent="0">
              <a:buNone/>
              <a:defRPr sz="1800"/>
            </a:lvl7pPr>
            <a:lvl8pPr marL="4788612" indent="0">
              <a:buNone/>
              <a:defRPr sz="1800"/>
            </a:lvl8pPr>
            <a:lvl9pPr marL="5472704"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431838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370699" y="914443"/>
            <a:ext cx="15530646" cy="1988346"/>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70719" y="3132541"/>
            <a:ext cx="4948434" cy="1234958"/>
          </a:xfrm>
        </p:spPr>
        <p:txBody>
          <a:bodyPr anchor="b">
            <a:noAutofit/>
          </a:bodyPr>
          <a:lstStyle>
            <a:lvl1pPr marL="0" indent="0" algn="ctr">
              <a:lnSpc>
                <a:spcPct val="100000"/>
              </a:lnSpc>
              <a:buNone/>
              <a:defRPr sz="3600" b="0">
                <a:solidFill>
                  <a:schemeClr val="tx1"/>
                </a:solidFill>
              </a:defRPr>
            </a:lvl1pPr>
            <a:lvl2pPr marL="684078" indent="0">
              <a:buNone/>
              <a:defRPr sz="3000" b="1"/>
            </a:lvl2pPr>
            <a:lvl3pPr marL="1368188" indent="0">
              <a:buNone/>
              <a:defRPr sz="3000" b="1"/>
            </a:lvl3pPr>
            <a:lvl4pPr marL="2052266" indent="0">
              <a:buNone/>
              <a:defRPr sz="2400" b="1"/>
            </a:lvl4pPr>
            <a:lvl5pPr marL="2736372" indent="0">
              <a:buNone/>
              <a:defRPr sz="2400" b="1"/>
            </a:lvl5pPr>
            <a:lvl6pPr marL="3420450" indent="0">
              <a:buNone/>
              <a:defRPr sz="2400" b="1"/>
            </a:lvl6pPr>
            <a:lvl7pPr marL="4104528" indent="0">
              <a:buNone/>
              <a:defRPr sz="2400" b="1"/>
            </a:lvl7pPr>
            <a:lvl8pPr marL="4788612" indent="0">
              <a:buNone/>
              <a:defRPr sz="2400" b="1"/>
            </a:lvl8pPr>
            <a:lvl9pPr marL="5472704" indent="0">
              <a:buNone/>
              <a:defRPr sz="2400" b="1"/>
            </a:lvl9pPr>
          </a:lstStyle>
          <a:p>
            <a:pPr lvl="0"/>
            <a:r>
              <a:rPr lang="en-US" smtClean="0"/>
              <a:t>Click to edit Master text styles</a:t>
            </a:r>
          </a:p>
        </p:txBody>
      </p:sp>
      <p:sp>
        <p:nvSpPr>
          <p:cNvPr id="8" name="Text Placeholder 3"/>
          <p:cNvSpPr>
            <a:spLocks noGrp="1"/>
          </p:cNvSpPr>
          <p:nvPr>
            <p:ph type="body" sz="half" idx="15"/>
          </p:nvPr>
        </p:nvSpPr>
        <p:spPr>
          <a:xfrm>
            <a:off x="1370719" y="4367436"/>
            <a:ext cx="4948434" cy="4319364"/>
          </a:xfrm>
        </p:spPr>
        <p:txBody>
          <a:bodyPr anchor="t">
            <a:normAutofit/>
          </a:bodyPr>
          <a:lstStyle>
            <a:lvl1pPr marL="0" indent="0" algn="ctr">
              <a:buNone/>
              <a:defRPr sz="2400"/>
            </a:lvl1pPr>
            <a:lvl2pPr marL="684078" indent="0">
              <a:buNone/>
              <a:defRPr sz="1800"/>
            </a:lvl2pPr>
            <a:lvl3pPr marL="1368188" indent="0">
              <a:buNone/>
              <a:defRPr sz="1800"/>
            </a:lvl3pPr>
            <a:lvl4pPr marL="2052266" indent="0">
              <a:buNone/>
              <a:defRPr sz="1400"/>
            </a:lvl4pPr>
            <a:lvl5pPr marL="2736372" indent="0">
              <a:buNone/>
              <a:defRPr sz="1400"/>
            </a:lvl5pPr>
            <a:lvl6pPr marL="3420450" indent="0">
              <a:buNone/>
              <a:defRPr sz="1400"/>
            </a:lvl6pPr>
            <a:lvl7pPr marL="4104528" indent="0">
              <a:buNone/>
              <a:defRPr sz="1400"/>
            </a:lvl7pPr>
            <a:lvl8pPr marL="4788612" indent="0">
              <a:buNone/>
              <a:defRPr sz="1400"/>
            </a:lvl8pPr>
            <a:lvl9pPr marL="5472704" indent="0">
              <a:buNone/>
              <a:defRPr sz="1400"/>
            </a:lvl9pPr>
          </a:lstStyle>
          <a:p>
            <a:pPr lvl="0"/>
            <a:r>
              <a:rPr lang="en-US" smtClean="0"/>
              <a:t>Click to edit Master text styles</a:t>
            </a:r>
          </a:p>
        </p:txBody>
      </p:sp>
      <p:sp>
        <p:nvSpPr>
          <p:cNvPr id="9" name="Text Placeholder 4"/>
          <p:cNvSpPr>
            <a:spLocks noGrp="1"/>
          </p:cNvSpPr>
          <p:nvPr>
            <p:ph type="body" sz="quarter" idx="3"/>
          </p:nvPr>
        </p:nvSpPr>
        <p:spPr>
          <a:xfrm>
            <a:off x="6667340" y="3132480"/>
            <a:ext cx="4947840" cy="1234956"/>
          </a:xfrm>
        </p:spPr>
        <p:txBody>
          <a:bodyPr anchor="b">
            <a:noAutofit/>
          </a:bodyPr>
          <a:lstStyle>
            <a:lvl1pPr marL="0" indent="0" algn="ctr">
              <a:lnSpc>
                <a:spcPct val="100000"/>
              </a:lnSpc>
              <a:buNone/>
              <a:defRPr sz="3600" b="0">
                <a:solidFill>
                  <a:schemeClr val="tx1"/>
                </a:solidFill>
              </a:defRPr>
            </a:lvl1pPr>
            <a:lvl2pPr marL="684078" indent="0">
              <a:buNone/>
              <a:defRPr sz="3000" b="1"/>
            </a:lvl2pPr>
            <a:lvl3pPr marL="1368188" indent="0">
              <a:buNone/>
              <a:defRPr sz="3000" b="1"/>
            </a:lvl3pPr>
            <a:lvl4pPr marL="2052266" indent="0">
              <a:buNone/>
              <a:defRPr sz="2400" b="1"/>
            </a:lvl4pPr>
            <a:lvl5pPr marL="2736372" indent="0">
              <a:buNone/>
              <a:defRPr sz="2400" b="1"/>
            </a:lvl5pPr>
            <a:lvl6pPr marL="3420450" indent="0">
              <a:buNone/>
              <a:defRPr sz="2400" b="1"/>
            </a:lvl6pPr>
            <a:lvl7pPr marL="4104528" indent="0">
              <a:buNone/>
              <a:defRPr sz="2400" b="1"/>
            </a:lvl7pPr>
            <a:lvl8pPr marL="4788612" indent="0">
              <a:buNone/>
              <a:defRPr sz="2400" b="1"/>
            </a:lvl8pPr>
            <a:lvl9pPr marL="5472704" indent="0">
              <a:buNone/>
              <a:defRPr sz="2400" b="1"/>
            </a:lvl9pPr>
          </a:lstStyle>
          <a:p>
            <a:pPr lvl="0"/>
            <a:r>
              <a:rPr lang="en-US" smtClean="0"/>
              <a:t>Click to edit Master text styles</a:t>
            </a:r>
          </a:p>
        </p:txBody>
      </p:sp>
      <p:sp>
        <p:nvSpPr>
          <p:cNvPr id="10" name="Text Placeholder 3"/>
          <p:cNvSpPr>
            <a:spLocks noGrp="1"/>
          </p:cNvSpPr>
          <p:nvPr>
            <p:ph type="body" sz="half" idx="16"/>
          </p:nvPr>
        </p:nvSpPr>
        <p:spPr>
          <a:xfrm>
            <a:off x="6667358" y="4367436"/>
            <a:ext cx="4949732" cy="4319364"/>
          </a:xfrm>
        </p:spPr>
        <p:txBody>
          <a:bodyPr anchor="t">
            <a:normAutofit/>
          </a:bodyPr>
          <a:lstStyle>
            <a:lvl1pPr marL="0" indent="0" algn="ctr">
              <a:buNone/>
              <a:defRPr sz="2400"/>
            </a:lvl1pPr>
            <a:lvl2pPr marL="684078" indent="0">
              <a:buNone/>
              <a:defRPr sz="1800"/>
            </a:lvl2pPr>
            <a:lvl3pPr marL="1368188" indent="0">
              <a:buNone/>
              <a:defRPr sz="1800"/>
            </a:lvl3pPr>
            <a:lvl4pPr marL="2052266" indent="0">
              <a:buNone/>
              <a:defRPr sz="1400"/>
            </a:lvl4pPr>
            <a:lvl5pPr marL="2736372" indent="0">
              <a:buNone/>
              <a:defRPr sz="1400"/>
            </a:lvl5pPr>
            <a:lvl6pPr marL="3420450" indent="0">
              <a:buNone/>
              <a:defRPr sz="1400"/>
            </a:lvl6pPr>
            <a:lvl7pPr marL="4104528" indent="0">
              <a:buNone/>
              <a:defRPr sz="1400"/>
            </a:lvl7pPr>
            <a:lvl8pPr marL="4788612" indent="0">
              <a:buNone/>
              <a:defRPr sz="1400"/>
            </a:lvl8pPr>
            <a:lvl9pPr marL="5472704" indent="0">
              <a:buNone/>
              <a:defRPr sz="1400"/>
            </a:lvl9pPr>
          </a:lstStyle>
          <a:p>
            <a:pPr lvl="0"/>
            <a:r>
              <a:rPr lang="en-US" smtClean="0"/>
              <a:t>Click to edit Master text styles</a:t>
            </a:r>
          </a:p>
        </p:txBody>
      </p:sp>
      <p:sp>
        <p:nvSpPr>
          <p:cNvPr id="11" name="Text Placeholder 4"/>
          <p:cNvSpPr>
            <a:spLocks noGrp="1"/>
          </p:cNvSpPr>
          <p:nvPr>
            <p:ph type="body" sz="quarter" idx="13"/>
          </p:nvPr>
        </p:nvSpPr>
        <p:spPr>
          <a:xfrm>
            <a:off x="11960001" y="3132480"/>
            <a:ext cx="4936818" cy="1234956"/>
          </a:xfrm>
        </p:spPr>
        <p:txBody>
          <a:bodyPr anchor="b">
            <a:noAutofit/>
          </a:bodyPr>
          <a:lstStyle>
            <a:lvl1pPr marL="0" indent="0" algn="ctr">
              <a:lnSpc>
                <a:spcPct val="100000"/>
              </a:lnSpc>
              <a:buNone/>
              <a:defRPr sz="3600" b="0">
                <a:solidFill>
                  <a:schemeClr val="tx1"/>
                </a:solidFill>
              </a:defRPr>
            </a:lvl1pPr>
            <a:lvl2pPr marL="684078" indent="0">
              <a:buNone/>
              <a:defRPr sz="3000" b="1"/>
            </a:lvl2pPr>
            <a:lvl3pPr marL="1368188" indent="0">
              <a:buNone/>
              <a:defRPr sz="3000" b="1"/>
            </a:lvl3pPr>
            <a:lvl4pPr marL="2052266" indent="0">
              <a:buNone/>
              <a:defRPr sz="2400" b="1"/>
            </a:lvl4pPr>
            <a:lvl5pPr marL="2736372" indent="0">
              <a:buNone/>
              <a:defRPr sz="2400" b="1"/>
            </a:lvl5pPr>
            <a:lvl6pPr marL="3420450" indent="0">
              <a:buNone/>
              <a:defRPr sz="2400" b="1"/>
            </a:lvl6pPr>
            <a:lvl7pPr marL="4104528" indent="0">
              <a:buNone/>
              <a:defRPr sz="2400" b="1"/>
            </a:lvl7pPr>
            <a:lvl8pPr marL="4788612" indent="0">
              <a:buNone/>
              <a:defRPr sz="2400" b="1"/>
            </a:lvl8pPr>
            <a:lvl9pPr marL="5472704" indent="0">
              <a:buNone/>
              <a:defRPr sz="2400" b="1"/>
            </a:lvl9pPr>
          </a:lstStyle>
          <a:p>
            <a:pPr lvl="0"/>
            <a:r>
              <a:rPr lang="en-US" smtClean="0"/>
              <a:t>Click to edit Master text styles</a:t>
            </a:r>
          </a:p>
        </p:txBody>
      </p:sp>
      <p:sp>
        <p:nvSpPr>
          <p:cNvPr id="12" name="Text Placeholder 3"/>
          <p:cNvSpPr>
            <a:spLocks noGrp="1"/>
          </p:cNvSpPr>
          <p:nvPr>
            <p:ph type="body" sz="half" idx="17"/>
          </p:nvPr>
        </p:nvSpPr>
        <p:spPr>
          <a:xfrm>
            <a:off x="11964557" y="4367436"/>
            <a:ext cx="4936818" cy="4319364"/>
          </a:xfrm>
        </p:spPr>
        <p:txBody>
          <a:bodyPr anchor="t">
            <a:normAutofit/>
          </a:bodyPr>
          <a:lstStyle>
            <a:lvl1pPr marL="0" indent="0" algn="ctr">
              <a:buNone/>
              <a:defRPr sz="2400"/>
            </a:lvl1pPr>
            <a:lvl2pPr marL="684078" indent="0">
              <a:buNone/>
              <a:defRPr sz="1800"/>
            </a:lvl2pPr>
            <a:lvl3pPr marL="1368188" indent="0">
              <a:buNone/>
              <a:defRPr sz="1800"/>
            </a:lvl3pPr>
            <a:lvl4pPr marL="2052266" indent="0">
              <a:buNone/>
              <a:defRPr sz="1400"/>
            </a:lvl4pPr>
            <a:lvl5pPr marL="2736372" indent="0">
              <a:buNone/>
              <a:defRPr sz="1400"/>
            </a:lvl5pPr>
            <a:lvl6pPr marL="3420450" indent="0">
              <a:buNone/>
              <a:defRPr sz="1400"/>
            </a:lvl6pPr>
            <a:lvl7pPr marL="4104528" indent="0">
              <a:buNone/>
              <a:defRPr sz="1400"/>
            </a:lvl7pPr>
            <a:lvl8pPr marL="4788612" indent="0">
              <a:buNone/>
              <a:defRPr sz="1400"/>
            </a:lvl8pPr>
            <a:lvl9pPr marL="5472704" indent="0">
              <a:buNone/>
              <a:defRPr sz="14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259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370701" y="914443"/>
            <a:ext cx="15530646" cy="1988346"/>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70747" y="6293856"/>
            <a:ext cx="4948434" cy="864396"/>
          </a:xfrm>
        </p:spPr>
        <p:txBody>
          <a:bodyPr anchor="b">
            <a:noAutofit/>
          </a:bodyPr>
          <a:lstStyle>
            <a:lvl1pPr marL="0" indent="0" algn="ctr">
              <a:lnSpc>
                <a:spcPct val="100000"/>
              </a:lnSpc>
              <a:buNone/>
              <a:defRPr sz="3000" b="0">
                <a:solidFill>
                  <a:schemeClr val="tx1"/>
                </a:solidFill>
              </a:defRPr>
            </a:lvl1pPr>
            <a:lvl2pPr marL="684078" indent="0">
              <a:buNone/>
              <a:defRPr sz="3000" b="1"/>
            </a:lvl2pPr>
            <a:lvl3pPr marL="1368188" indent="0">
              <a:buNone/>
              <a:defRPr sz="3000" b="1"/>
            </a:lvl3pPr>
            <a:lvl4pPr marL="2052266" indent="0">
              <a:buNone/>
              <a:defRPr sz="2400" b="1"/>
            </a:lvl4pPr>
            <a:lvl5pPr marL="2736372" indent="0">
              <a:buNone/>
              <a:defRPr sz="2400" b="1"/>
            </a:lvl5pPr>
            <a:lvl6pPr marL="3420450" indent="0">
              <a:buNone/>
              <a:defRPr sz="2400" b="1"/>
            </a:lvl6pPr>
            <a:lvl7pPr marL="4104528" indent="0">
              <a:buNone/>
              <a:defRPr sz="2400" b="1"/>
            </a:lvl7pPr>
            <a:lvl8pPr marL="4788612" indent="0">
              <a:buNone/>
              <a:defRPr sz="2400" b="1"/>
            </a:lvl8pPr>
            <a:lvl9pPr marL="5472704" indent="0">
              <a:buNone/>
              <a:defRPr sz="2400" b="1"/>
            </a:lvl9pPr>
          </a:lstStyle>
          <a:p>
            <a:pPr lvl="0"/>
            <a:r>
              <a:rPr lang="en-US" smtClean="0"/>
              <a:t>Click to edit Master text styles</a:t>
            </a:r>
          </a:p>
        </p:txBody>
      </p:sp>
      <p:sp>
        <p:nvSpPr>
          <p:cNvPr id="20" name="Picture Placeholder 2"/>
          <p:cNvSpPr>
            <a:spLocks noGrp="1" noChangeAspect="1"/>
          </p:cNvSpPr>
          <p:nvPr>
            <p:ph type="pic" idx="15"/>
          </p:nvPr>
        </p:nvSpPr>
        <p:spPr>
          <a:xfrm>
            <a:off x="1638037" y="3448482"/>
            <a:ext cx="4410078"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4078" indent="0">
              <a:buNone/>
              <a:defRPr sz="2400"/>
            </a:lvl2pPr>
            <a:lvl3pPr marL="1368188" indent="0">
              <a:buNone/>
              <a:defRPr sz="2400"/>
            </a:lvl3pPr>
            <a:lvl4pPr marL="2052266" indent="0">
              <a:buNone/>
              <a:defRPr sz="2400"/>
            </a:lvl4pPr>
            <a:lvl5pPr marL="2736372" indent="0">
              <a:buNone/>
              <a:defRPr sz="2400"/>
            </a:lvl5pPr>
            <a:lvl6pPr marL="3420450" indent="0">
              <a:buNone/>
              <a:defRPr sz="2400"/>
            </a:lvl6pPr>
            <a:lvl7pPr marL="4104528" indent="0">
              <a:buNone/>
              <a:defRPr sz="2400"/>
            </a:lvl7pPr>
            <a:lvl8pPr marL="4788612" indent="0">
              <a:buNone/>
              <a:defRPr sz="2400"/>
            </a:lvl8pPr>
            <a:lvl9pPr marL="5472704" indent="0">
              <a:buNone/>
              <a:defRPr sz="2400"/>
            </a:lvl9pPr>
          </a:lstStyle>
          <a:p>
            <a:r>
              <a:rPr lang="en-US" smtClean="0"/>
              <a:t>Click icon to add picture</a:t>
            </a:r>
            <a:endParaRPr lang="en-US" dirty="0"/>
          </a:p>
        </p:txBody>
      </p:sp>
      <p:sp>
        <p:nvSpPr>
          <p:cNvPr id="21" name="Text Placeholder 3"/>
          <p:cNvSpPr>
            <a:spLocks noGrp="1"/>
          </p:cNvSpPr>
          <p:nvPr>
            <p:ph type="body" sz="half" idx="18"/>
          </p:nvPr>
        </p:nvSpPr>
        <p:spPr>
          <a:xfrm>
            <a:off x="1370747" y="7158246"/>
            <a:ext cx="4948434" cy="1528560"/>
          </a:xfrm>
        </p:spPr>
        <p:txBody>
          <a:bodyPr anchor="t">
            <a:normAutofit/>
          </a:bodyPr>
          <a:lstStyle>
            <a:lvl1pPr marL="0" indent="0" algn="ctr">
              <a:buNone/>
              <a:defRPr sz="2400"/>
            </a:lvl1pPr>
            <a:lvl2pPr marL="684078" indent="0">
              <a:buNone/>
              <a:defRPr sz="1800"/>
            </a:lvl2pPr>
            <a:lvl3pPr marL="1368188" indent="0">
              <a:buNone/>
              <a:defRPr sz="1800"/>
            </a:lvl3pPr>
            <a:lvl4pPr marL="2052266" indent="0">
              <a:buNone/>
              <a:defRPr sz="1400"/>
            </a:lvl4pPr>
            <a:lvl5pPr marL="2736372" indent="0">
              <a:buNone/>
              <a:defRPr sz="1400"/>
            </a:lvl5pPr>
            <a:lvl6pPr marL="3420450" indent="0">
              <a:buNone/>
              <a:defRPr sz="1400"/>
            </a:lvl6pPr>
            <a:lvl7pPr marL="4104528" indent="0">
              <a:buNone/>
              <a:defRPr sz="1400"/>
            </a:lvl7pPr>
            <a:lvl8pPr marL="4788612" indent="0">
              <a:buNone/>
              <a:defRPr sz="1400"/>
            </a:lvl8pPr>
            <a:lvl9pPr marL="5472704" indent="0">
              <a:buNone/>
              <a:defRPr sz="1400"/>
            </a:lvl9pPr>
          </a:lstStyle>
          <a:p>
            <a:pPr lvl="0"/>
            <a:r>
              <a:rPr lang="en-US" smtClean="0"/>
              <a:t>Click to edit Master text styles</a:t>
            </a:r>
          </a:p>
        </p:txBody>
      </p:sp>
      <p:sp>
        <p:nvSpPr>
          <p:cNvPr id="22" name="Text Placeholder 4"/>
          <p:cNvSpPr>
            <a:spLocks noGrp="1"/>
          </p:cNvSpPr>
          <p:nvPr>
            <p:ph type="body" sz="quarter" idx="3"/>
          </p:nvPr>
        </p:nvSpPr>
        <p:spPr>
          <a:xfrm>
            <a:off x="6664080" y="6293856"/>
            <a:ext cx="4948476" cy="864396"/>
          </a:xfrm>
        </p:spPr>
        <p:txBody>
          <a:bodyPr anchor="b">
            <a:noAutofit/>
          </a:bodyPr>
          <a:lstStyle>
            <a:lvl1pPr marL="0" indent="0" algn="ctr">
              <a:lnSpc>
                <a:spcPct val="100000"/>
              </a:lnSpc>
              <a:buNone/>
              <a:defRPr sz="3000" b="0">
                <a:solidFill>
                  <a:schemeClr val="tx1"/>
                </a:solidFill>
              </a:defRPr>
            </a:lvl1pPr>
            <a:lvl2pPr marL="684078" indent="0">
              <a:buNone/>
              <a:defRPr sz="3000" b="1"/>
            </a:lvl2pPr>
            <a:lvl3pPr marL="1368188" indent="0">
              <a:buNone/>
              <a:defRPr sz="3000" b="1"/>
            </a:lvl3pPr>
            <a:lvl4pPr marL="2052266" indent="0">
              <a:buNone/>
              <a:defRPr sz="2400" b="1"/>
            </a:lvl4pPr>
            <a:lvl5pPr marL="2736372" indent="0">
              <a:buNone/>
              <a:defRPr sz="2400" b="1"/>
            </a:lvl5pPr>
            <a:lvl6pPr marL="3420450" indent="0">
              <a:buNone/>
              <a:defRPr sz="2400" b="1"/>
            </a:lvl6pPr>
            <a:lvl7pPr marL="4104528" indent="0">
              <a:buNone/>
              <a:defRPr sz="2400" b="1"/>
            </a:lvl7pPr>
            <a:lvl8pPr marL="4788612" indent="0">
              <a:buNone/>
              <a:defRPr sz="2400" b="1"/>
            </a:lvl8pPr>
            <a:lvl9pPr marL="5472704" indent="0">
              <a:buNone/>
              <a:defRPr sz="2400" b="1"/>
            </a:lvl9pPr>
          </a:lstStyle>
          <a:p>
            <a:pPr lvl="0"/>
            <a:r>
              <a:rPr lang="en-US" smtClean="0"/>
              <a:t>Click to edit Master text styles</a:t>
            </a:r>
          </a:p>
        </p:txBody>
      </p:sp>
      <p:sp>
        <p:nvSpPr>
          <p:cNvPr id="23" name="Picture Placeholder 2"/>
          <p:cNvSpPr>
            <a:spLocks noGrp="1" noChangeAspect="1"/>
          </p:cNvSpPr>
          <p:nvPr>
            <p:ph type="pic" idx="21"/>
          </p:nvPr>
        </p:nvSpPr>
        <p:spPr>
          <a:xfrm>
            <a:off x="6853532" y="3448482"/>
            <a:ext cx="4395788"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4078" indent="0">
              <a:buNone/>
              <a:defRPr sz="2400"/>
            </a:lvl2pPr>
            <a:lvl3pPr marL="1368188" indent="0">
              <a:buNone/>
              <a:defRPr sz="2400"/>
            </a:lvl3pPr>
            <a:lvl4pPr marL="2052266" indent="0">
              <a:buNone/>
              <a:defRPr sz="2400"/>
            </a:lvl4pPr>
            <a:lvl5pPr marL="2736372" indent="0">
              <a:buNone/>
              <a:defRPr sz="2400"/>
            </a:lvl5pPr>
            <a:lvl6pPr marL="3420450" indent="0">
              <a:buNone/>
              <a:defRPr sz="2400"/>
            </a:lvl6pPr>
            <a:lvl7pPr marL="4104528" indent="0">
              <a:buNone/>
              <a:defRPr sz="2400"/>
            </a:lvl7pPr>
            <a:lvl8pPr marL="4788612" indent="0">
              <a:buNone/>
              <a:defRPr sz="2400"/>
            </a:lvl8pPr>
            <a:lvl9pPr marL="5472704" indent="0">
              <a:buNone/>
              <a:defRPr sz="2400"/>
            </a:lvl9pPr>
          </a:lstStyle>
          <a:p>
            <a:r>
              <a:rPr lang="en-US" smtClean="0"/>
              <a:t>Click icon to add picture</a:t>
            </a:r>
            <a:endParaRPr lang="en-US" dirty="0"/>
          </a:p>
        </p:txBody>
      </p:sp>
      <p:sp>
        <p:nvSpPr>
          <p:cNvPr id="24" name="Text Placeholder 3"/>
          <p:cNvSpPr>
            <a:spLocks noGrp="1"/>
          </p:cNvSpPr>
          <p:nvPr>
            <p:ph type="body" sz="half" idx="19"/>
          </p:nvPr>
        </p:nvSpPr>
        <p:spPr>
          <a:xfrm>
            <a:off x="6662022" y="7158246"/>
            <a:ext cx="4950504" cy="1528560"/>
          </a:xfrm>
        </p:spPr>
        <p:txBody>
          <a:bodyPr anchor="t">
            <a:normAutofit/>
          </a:bodyPr>
          <a:lstStyle>
            <a:lvl1pPr marL="0" indent="0" algn="ctr">
              <a:buNone/>
              <a:defRPr sz="2400"/>
            </a:lvl1pPr>
            <a:lvl2pPr marL="684078" indent="0">
              <a:buNone/>
              <a:defRPr sz="1800"/>
            </a:lvl2pPr>
            <a:lvl3pPr marL="1368188" indent="0">
              <a:buNone/>
              <a:defRPr sz="1800"/>
            </a:lvl3pPr>
            <a:lvl4pPr marL="2052266" indent="0">
              <a:buNone/>
              <a:defRPr sz="1400"/>
            </a:lvl4pPr>
            <a:lvl5pPr marL="2736372" indent="0">
              <a:buNone/>
              <a:defRPr sz="1400"/>
            </a:lvl5pPr>
            <a:lvl6pPr marL="3420450" indent="0">
              <a:buNone/>
              <a:defRPr sz="1400"/>
            </a:lvl6pPr>
            <a:lvl7pPr marL="4104528" indent="0">
              <a:buNone/>
              <a:defRPr sz="1400"/>
            </a:lvl7pPr>
            <a:lvl8pPr marL="4788612" indent="0">
              <a:buNone/>
              <a:defRPr sz="1400"/>
            </a:lvl8pPr>
            <a:lvl9pPr marL="5472704" indent="0">
              <a:buNone/>
              <a:defRPr sz="1400"/>
            </a:lvl9pPr>
          </a:lstStyle>
          <a:p>
            <a:pPr lvl="0"/>
            <a:r>
              <a:rPr lang="en-US" smtClean="0"/>
              <a:t>Click to edit Master text styles</a:t>
            </a:r>
          </a:p>
        </p:txBody>
      </p:sp>
      <p:sp>
        <p:nvSpPr>
          <p:cNvPr id="25" name="Text Placeholder 4"/>
          <p:cNvSpPr>
            <a:spLocks noGrp="1"/>
          </p:cNvSpPr>
          <p:nvPr>
            <p:ph type="body" sz="quarter" idx="13"/>
          </p:nvPr>
        </p:nvSpPr>
        <p:spPr>
          <a:xfrm>
            <a:off x="11960163" y="6293856"/>
            <a:ext cx="4934850" cy="864396"/>
          </a:xfrm>
        </p:spPr>
        <p:txBody>
          <a:bodyPr anchor="b">
            <a:noAutofit/>
          </a:bodyPr>
          <a:lstStyle>
            <a:lvl1pPr marL="0" indent="0" algn="ctr">
              <a:lnSpc>
                <a:spcPct val="100000"/>
              </a:lnSpc>
              <a:buNone/>
              <a:defRPr sz="3000" b="0">
                <a:solidFill>
                  <a:schemeClr val="tx1"/>
                </a:solidFill>
              </a:defRPr>
            </a:lvl1pPr>
            <a:lvl2pPr marL="684078" indent="0">
              <a:buNone/>
              <a:defRPr sz="3000" b="1"/>
            </a:lvl2pPr>
            <a:lvl3pPr marL="1368188" indent="0">
              <a:buNone/>
              <a:defRPr sz="3000" b="1"/>
            </a:lvl3pPr>
            <a:lvl4pPr marL="2052266" indent="0">
              <a:buNone/>
              <a:defRPr sz="2400" b="1"/>
            </a:lvl4pPr>
            <a:lvl5pPr marL="2736372" indent="0">
              <a:buNone/>
              <a:defRPr sz="2400" b="1"/>
            </a:lvl5pPr>
            <a:lvl6pPr marL="3420450" indent="0">
              <a:buNone/>
              <a:defRPr sz="2400" b="1"/>
            </a:lvl6pPr>
            <a:lvl7pPr marL="4104528" indent="0">
              <a:buNone/>
              <a:defRPr sz="2400" b="1"/>
            </a:lvl7pPr>
            <a:lvl8pPr marL="4788612" indent="0">
              <a:buNone/>
              <a:defRPr sz="2400" b="1"/>
            </a:lvl8pPr>
            <a:lvl9pPr marL="5472704" indent="0">
              <a:buNone/>
              <a:defRPr sz="2400" b="1"/>
            </a:lvl9pPr>
          </a:lstStyle>
          <a:p>
            <a:pPr lvl="0"/>
            <a:r>
              <a:rPr lang="en-US" smtClean="0"/>
              <a:t>Click to edit Master text styles</a:t>
            </a:r>
          </a:p>
        </p:txBody>
      </p:sp>
      <p:sp>
        <p:nvSpPr>
          <p:cNvPr id="26" name="Picture Placeholder 2"/>
          <p:cNvSpPr>
            <a:spLocks noGrp="1" noChangeAspect="1"/>
          </p:cNvSpPr>
          <p:nvPr>
            <p:ph type="pic" idx="22"/>
          </p:nvPr>
        </p:nvSpPr>
        <p:spPr>
          <a:xfrm>
            <a:off x="12229271" y="3448482"/>
            <a:ext cx="4398170"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4078" indent="0">
              <a:buNone/>
              <a:defRPr sz="2400"/>
            </a:lvl2pPr>
            <a:lvl3pPr marL="1368188" indent="0">
              <a:buNone/>
              <a:defRPr sz="2400"/>
            </a:lvl3pPr>
            <a:lvl4pPr marL="2052266" indent="0">
              <a:buNone/>
              <a:defRPr sz="2400"/>
            </a:lvl4pPr>
            <a:lvl5pPr marL="2736372" indent="0">
              <a:buNone/>
              <a:defRPr sz="2400"/>
            </a:lvl5pPr>
            <a:lvl6pPr marL="3420450" indent="0">
              <a:buNone/>
              <a:defRPr sz="2400"/>
            </a:lvl6pPr>
            <a:lvl7pPr marL="4104528" indent="0">
              <a:buNone/>
              <a:defRPr sz="2400"/>
            </a:lvl7pPr>
            <a:lvl8pPr marL="4788612" indent="0">
              <a:buNone/>
              <a:defRPr sz="2400"/>
            </a:lvl8pPr>
            <a:lvl9pPr marL="5472704" indent="0">
              <a:buNone/>
              <a:defRPr sz="2400"/>
            </a:lvl9pPr>
          </a:lstStyle>
          <a:p>
            <a:r>
              <a:rPr lang="en-US" smtClean="0"/>
              <a:t>Click icon to add picture</a:t>
            </a:r>
            <a:endParaRPr lang="en-US" dirty="0"/>
          </a:p>
        </p:txBody>
      </p:sp>
      <p:sp>
        <p:nvSpPr>
          <p:cNvPr id="27" name="Text Placeholder 3"/>
          <p:cNvSpPr>
            <a:spLocks noGrp="1"/>
          </p:cNvSpPr>
          <p:nvPr>
            <p:ph type="body" sz="half" idx="20"/>
          </p:nvPr>
        </p:nvSpPr>
        <p:spPr>
          <a:xfrm>
            <a:off x="11959955" y="7158268"/>
            <a:ext cx="4941390" cy="1528556"/>
          </a:xfrm>
        </p:spPr>
        <p:txBody>
          <a:bodyPr anchor="t">
            <a:normAutofit/>
          </a:bodyPr>
          <a:lstStyle>
            <a:lvl1pPr marL="0" indent="0" algn="ctr">
              <a:buNone/>
              <a:defRPr sz="2400"/>
            </a:lvl1pPr>
            <a:lvl2pPr marL="684078" indent="0">
              <a:buNone/>
              <a:defRPr sz="1800"/>
            </a:lvl2pPr>
            <a:lvl3pPr marL="1368188" indent="0">
              <a:buNone/>
              <a:defRPr sz="1800"/>
            </a:lvl3pPr>
            <a:lvl4pPr marL="2052266" indent="0">
              <a:buNone/>
              <a:defRPr sz="1400"/>
            </a:lvl4pPr>
            <a:lvl5pPr marL="2736372" indent="0">
              <a:buNone/>
              <a:defRPr sz="1400"/>
            </a:lvl5pPr>
            <a:lvl6pPr marL="3420450" indent="0">
              <a:buNone/>
              <a:defRPr sz="1400"/>
            </a:lvl6pPr>
            <a:lvl7pPr marL="4104528" indent="0">
              <a:buNone/>
              <a:defRPr sz="1400"/>
            </a:lvl7pPr>
            <a:lvl8pPr marL="4788612" indent="0">
              <a:buNone/>
              <a:defRPr sz="1400"/>
            </a:lvl8pPr>
            <a:lvl9pPr marL="5472704" indent="0">
              <a:buNone/>
              <a:defRPr sz="14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872657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69071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415" y="914465"/>
            <a:ext cx="3813986" cy="7772402"/>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0755" y="914465"/>
            <a:ext cx="11488058" cy="77724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11/5/2024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77134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3F3F3"/>
        </a:solidFill>
        <a:effectLst/>
      </p:bgPr>
    </p:bg>
    <p:spTree>
      <p:nvGrpSpPr>
        <p:cNvPr id="1" name="Shape 8"/>
        <p:cNvGrpSpPr/>
        <p:nvPr/>
      </p:nvGrpSpPr>
      <p:grpSpPr>
        <a:xfrm>
          <a:off x="0" y="0"/>
          <a:ext cx="0" cy="0"/>
          <a:chOff x="0" y="0"/>
          <a:chExt cx="0" cy="0"/>
        </a:xfrm>
      </p:grpSpPr>
      <p:sp>
        <p:nvSpPr>
          <p:cNvPr id="9" name="Google Shape;9;p2"/>
          <p:cNvSpPr/>
          <p:nvPr/>
        </p:nvSpPr>
        <p:spPr>
          <a:xfrm rot="10800000" flipH="1">
            <a:off x="20" y="4495488"/>
            <a:ext cx="18705620" cy="5791524"/>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82472" tIns="182472" rIns="182472" bIns="182472" anchor="ctr" anchorCtr="0">
            <a:noAutofit/>
          </a:bodyPr>
          <a:lstStyle/>
          <a:p>
            <a:pPr defTabSz="1368734">
              <a:buClr>
                <a:srgbClr val="000000"/>
              </a:buClr>
              <a:buFont typeface="Arial"/>
              <a:buNone/>
            </a:pPr>
            <a:endParaRPr sz="3000" kern="0">
              <a:solidFill>
                <a:srgbClr val="332533"/>
              </a:solidFill>
              <a:cs typeface="Arial"/>
              <a:sym typeface="Arial"/>
            </a:endParaRPr>
          </a:p>
        </p:txBody>
      </p:sp>
      <p:sp>
        <p:nvSpPr>
          <p:cNvPr id="10" name="Google Shape;10;p2"/>
          <p:cNvSpPr/>
          <p:nvPr/>
        </p:nvSpPr>
        <p:spPr>
          <a:xfrm flipH="1">
            <a:off x="5975816" y="-193470"/>
            <a:ext cx="14246184" cy="10480500"/>
          </a:xfrm>
          <a:custGeom>
            <a:avLst/>
            <a:gdLst/>
            <a:ahLst/>
            <a:cxnLst/>
            <a:rect l="l" t="t" r="r" b="b"/>
            <a:pathLst>
              <a:path w="63837" h="46963" extrusionOk="0">
                <a:moveTo>
                  <a:pt x="4706" y="1"/>
                </a:moveTo>
                <a:cubicBezTo>
                  <a:pt x="4462" y="1"/>
                  <a:pt x="4214" y="11"/>
                  <a:pt x="3966" y="31"/>
                </a:cubicBezTo>
                <a:cubicBezTo>
                  <a:pt x="2549" y="208"/>
                  <a:pt x="1194" y="677"/>
                  <a:pt x="1" y="1380"/>
                </a:cubicBezTo>
                <a:lnTo>
                  <a:pt x="1" y="46962"/>
                </a:lnTo>
                <a:lnTo>
                  <a:pt x="59752" y="46962"/>
                </a:lnTo>
                <a:cubicBezTo>
                  <a:pt x="63836" y="36875"/>
                  <a:pt x="63031" y="26241"/>
                  <a:pt x="59107" y="19736"/>
                </a:cubicBezTo>
                <a:cubicBezTo>
                  <a:pt x="55628" y="13970"/>
                  <a:pt x="47934" y="11695"/>
                  <a:pt x="40684" y="11695"/>
                </a:cubicBezTo>
                <a:cubicBezTo>
                  <a:pt x="36610" y="11695"/>
                  <a:pt x="32679" y="12411"/>
                  <a:pt x="29711" y="13634"/>
                </a:cubicBezTo>
                <a:cubicBezTo>
                  <a:pt x="27444" y="14524"/>
                  <a:pt x="25746" y="14983"/>
                  <a:pt x="24342" y="14983"/>
                </a:cubicBezTo>
                <a:cubicBezTo>
                  <a:pt x="21533" y="14983"/>
                  <a:pt x="19916" y="13149"/>
                  <a:pt x="17324" y="9262"/>
                </a:cubicBezTo>
                <a:cubicBezTo>
                  <a:pt x="14534" y="5077"/>
                  <a:pt x="10186" y="1"/>
                  <a:pt x="4706" y="1"/>
                </a:cubicBezTo>
                <a:close/>
              </a:path>
            </a:pathLst>
          </a:custGeom>
          <a:solidFill>
            <a:srgbClr val="FFC530"/>
          </a:solidFill>
          <a:ln>
            <a:noFill/>
          </a:ln>
        </p:spPr>
        <p:txBody>
          <a:bodyPr spcFirstLastPara="1" wrap="square" lIns="182472" tIns="182472" rIns="182472" bIns="182472" anchor="ctr" anchorCtr="0">
            <a:noAutofit/>
          </a:bodyPr>
          <a:lstStyle/>
          <a:p>
            <a:pPr defTabSz="1368734">
              <a:buClr>
                <a:srgbClr val="000000"/>
              </a:buClr>
              <a:buFont typeface="Arial"/>
              <a:buNone/>
            </a:pPr>
            <a:endParaRPr sz="3000" kern="0">
              <a:solidFill>
                <a:srgbClr val="000000"/>
              </a:solidFill>
              <a:cs typeface="Arial"/>
              <a:sym typeface="Arial"/>
            </a:endParaRPr>
          </a:p>
        </p:txBody>
      </p:sp>
      <p:sp>
        <p:nvSpPr>
          <p:cNvPr id="11" name="Google Shape;11;p2"/>
          <p:cNvSpPr txBox="1">
            <a:spLocks noGrp="1"/>
          </p:cNvSpPr>
          <p:nvPr>
            <p:ph type="ctrTitle"/>
          </p:nvPr>
        </p:nvSpPr>
        <p:spPr>
          <a:xfrm>
            <a:off x="1622802" y="4150914"/>
            <a:ext cx="13045800" cy="1861800"/>
          </a:xfrm>
          <a:prstGeom prst="rect">
            <a:avLst/>
          </a:prstGeom>
        </p:spPr>
        <p:txBody>
          <a:bodyPr spcFirstLastPara="1" wrap="square" lIns="136856" tIns="136856" rIns="136856" bIns="136856" anchor="b" anchorCtr="0">
            <a:noAutofit/>
          </a:bodyPr>
          <a:lstStyle>
            <a:lvl1pPr lvl="0">
              <a:spcBef>
                <a:spcPts val="0"/>
              </a:spcBef>
              <a:spcAft>
                <a:spcPts val="0"/>
              </a:spcAft>
              <a:buSzPts val="5200"/>
              <a:buNone/>
              <a:defRPr sz="14400"/>
            </a:lvl1pPr>
            <a:lvl2pPr lvl="1">
              <a:spcBef>
                <a:spcPts val="0"/>
              </a:spcBef>
              <a:spcAft>
                <a:spcPts val="0"/>
              </a:spcAft>
              <a:buSzPts val="5200"/>
              <a:buNone/>
              <a:defRPr sz="10400"/>
            </a:lvl2pPr>
            <a:lvl3pPr lvl="2">
              <a:spcBef>
                <a:spcPts val="0"/>
              </a:spcBef>
              <a:spcAft>
                <a:spcPts val="0"/>
              </a:spcAft>
              <a:buSzPts val="5200"/>
              <a:buNone/>
              <a:defRPr sz="10400"/>
            </a:lvl3pPr>
            <a:lvl4pPr lvl="3">
              <a:spcBef>
                <a:spcPts val="0"/>
              </a:spcBef>
              <a:spcAft>
                <a:spcPts val="0"/>
              </a:spcAft>
              <a:buSzPts val="5200"/>
              <a:buNone/>
              <a:defRPr sz="10400"/>
            </a:lvl4pPr>
            <a:lvl5pPr lvl="4">
              <a:spcBef>
                <a:spcPts val="0"/>
              </a:spcBef>
              <a:spcAft>
                <a:spcPts val="0"/>
              </a:spcAft>
              <a:buSzPts val="5200"/>
              <a:buNone/>
              <a:defRPr sz="10400"/>
            </a:lvl5pPr>
            <a:lvl6pPr lvl="5">
              <a:spcBef>
                <a:spcPts val="0"/>
              </a:spcBef>
              <a:spcAft>
                <a:spcPts val="0"/>
              </a:spcAft>
              <a:buSzPts val="5200"/>
              <a:buNone/>
              <a:defRPr sz="10400"/>
            </a:lvl6pPr>
            <a:lvl7pPr lvl="6">
              <a:spcBef>
                <a:spcPts val="0"/>
              </a:spcBef>
              <a:spcAft>
                <a:spcPts val="0"/>
              </a:spcAft>
              <a:buSzPts val="5200"/>
              <a:buNone/>
              <a:defRPr sz="10400"/>
            </a:lvl7pPr>
            <a:lvl8pPr lvl="7">
              <a:spcBef>
                <a:spcPts val="0"/>
              </a:spcBef>
              <a:spcAft>
                <a:spcPts val="0"/>
              </a:spcAft>
              <a:buSzPts val="5200"/>
              <a:buNone/>
              <a:defRPr sz="10400"/>
            </a:lvl8pPr>
            <a:lvl9pPr lvl="8">
              <a:spcBef>
                <a:spcPts val="0"/>
              </a:spcBef>
              <a:spcAft>
                <a:spcPts val="0"/>
              </a:spcAft>
              <a:buSzPts val="5200"/>
              <a:buNone/>
              <a:defRPr sz="10400"/>
            </a:lvl9pPr>
          </a:lstStyle>
          <a:p>
            <a:endParaRPr/>
          </a:p>
        </p:txBody>
      </p:sp>
      <p:sp>
        <p:nvSpPr>
          <p:cNvPr id="12" name="Google Shape;12;p2"/>
          <p:cNvSpPr txBox="1">
            <a:spLocks noGrp="1"/>
          </p:cNvSpPr>
          <p:nvPr>
            <p:ph type="subTitle" idx="1"/>
          </p:nvPr>
        </p:nvSpPr>
        <p:spPr>
          <a:xfrm>
            <a:off x="1622802" y="5655062"/>
            <a:ext cx="10226400" cy="873000"/>
          </a:xfrm>
          <a:prstGeom prst="rect">
            <a:avLst/>
          </a:prstGeom>
        </p:spPr>
        <p:txBody>
          <a:bodyPr spcFirstLastPara="1" wrap="square" lIns="136856" tIns="136856" rIns="136856" bIns="136856" anchor="t" anchorCtr="0">
            <a:noAutofit/>
          </a:bodyPr>
          <a:lstStyle>
            <a:lvl1pPr lvl="0">
              <a:lnSpc>
                <a:spcPct val="100000"/>
              </a:lnSpc>
              <a:spcBef>
                <a:spcPts val="0"/>
              </a:spcBef>
              <a:spcAft>
                <a:spcPts val="0"/>
              </a:spcAft>
              <a:buSzPts val="2800"/>
              <a:buNone/>
              <a:defRPr/>
            </a:lvl1pPr>
            <a:lvl2pPr lvl="1">
              <a:lnSpc>
                <a:spcPct val="100000"/>
              </a:lnSpc>
              <a:spcBef>
                <a:spcPts val="0"/>
              </a:spcBef>
              <a:spcAft>
                <a:spcPts val="0"/>
              </a:spcAft>
              <a:buSzPts val="2800"/>
              <a:buNone/>
              <a:defRPr sz="5600"/>
            </a:lvl2pPr>
            <a:lvl3pPr lvl="2">
              <a:lnSpc>
                <a:spcPct val="100000"/>
              </a:lnSpc>
              <a:spcBef>
                <a:spcPts val="0"/>
              </a:spcBef>
              <a:spcAft>
                <a:spcPts val="0"/>
              </a:spcAft>
              <a:buSzPts val="2800"/>
              <a:buNone/>
              <a:defRPr sz="5600"/>
            </a:lvl3pPr>
            <a:lvl4pPr lvl="3">
              <a:lnSpc>
                <a:spcPct val="100000"/>
              </a:lnSpc>
              <a:spcBef>
                <a:spcPts val="0"/>
              </a:spcBef>
              <a:spcAft>
                <a:spcPts val="0"/>
              </a:spcAft>
              <a:buSzPts val="2800"/>
              <a:buNone/>
              <a:defRPr sz="5600"/>
            </a:lvl4pPr>
            <a:lvl5pPr lvl="4">
              <a:lnSpc>
                <a:spcPct val="100000"/>
              </a:lnSpc>
              <a:spcBef>
                <a:spcPts val="0"/>
              </a:spcBef>
              <a:spcAft>
                <a:spcPts val="0"/>
              </a:spcAft>
              <a:buSzPts val="2800"/>
              <a:buNone/>
              <a:defRPr sz="5600"/>
            </a:lvl5pPr>
            <a:lvl6pPr lvl="5">
              <a:lnSpc>
                <a:spcPct val="100000"/>
              </a:lnSpc>
              <a:spcBef>
                <a:spcPts val="0"/>
              </a:spcBef>
              <a:spcAft>
                <a:spcPts val="0"/>
              </a:spcAft>
              <a:buSzPts val="2800"/>
              <a:buNone/>
              <a:defRPr sz="5600"/>
            </a:lvl6pPr>
            <a:lvl7pPr lvl="6">
              <a:lnSpc>
                <a:spcPct val="100000"/>
              </a:lnSpc>
              <a:spcBef>
                <a:spcPts val="0"/>
              </a:spcBef>
              <a:spcAft>
                <a:spcPts val="0"/>
              </a:spcAft>
              <a:buSzPts val="2800"/>
              <a:buNone/>
              <a:defRPr sz="5600"/>
            </a:lvl7pPr>
            <a:lvl8pPr lvl="7">
              <a:lnSpc>
                <a:spcPct val="100000"/>
              </a:lnSpc>
              <a:spcBef>
                <a:spcPts val="0"/>
              </a:spcBef>
              <a:spcAft>
                <a:spcPts val="0"/>
              </a:spcAft>
              <a:buSzPts val="2800"/>
              <a:buNone/>
              <a:defRPr sz="5600"/>
            </a:lvl8pPr>
            <a:lvl9pPr lvl="8">
              <a:lnSpc>
                <a:spcPct val="100000"/>
              </a:lnSpc>
              <a:spcBef>
                <a:spcPts val="0"/>
              </a:spcBef>
              <a:spcAft>
                <a:spcPts val="0"/>
              </a:spcAft>
              <a:buSzPts val="2800"/>
              <a:buNone/>
              <a:defRPr sz="5600"/>
            </a:lvl9pPr>
          </a:lstStyle>
          <a:p>
            <a:endParaRPr/>
          </a:p>
        </p:txBody>
      </p:sp>
      <p:grpSp>
        <p:nvGrpSpPr>
          <p:cNvPr id="13" name="Google Shape;13;p2"/>
          <p:cNvGrpSpPr/>
          <p:nvPr/>
        </p:nvGrpSpPr>
        <p:grpSpPr>
          <a:xfrm>
            <a:off x="1829411" y="759818"/>
            <a:ext cx="15467766" cy="8589204"/>
            <a:chOff x="914702" y="379909"/>
            <a:chExt cx="7733883" cy="4294602"/>
          </a:xfrm>
        </p:grpSpPr>
        <p:grpSp>
          <p:nvGrpSpPr>
            <p:cNvPr id="14" name="Google Shape;14;p2"/>
            <p:cNvGrpSpPr/>
            <p:nvPr/>
          </p:nvGrpSpPr>
          <p:grpSpPr>
            <a:xfrm>
              <a:off x="6618039" y="379909"/>
              <a:ext cx="2030545" cy="596756"/>
              <a:chOff x="6783571" y="438153"/>
              <a:chExt cx="1810562" cy="589447"/>
            </a:xfrm>
          </p:grpSpPr>
          <p:sp>
            <p:nvSpPr>
              <p:cNvPr id="15" name="Google Shape;15;p2"/>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6" name="Google Shape;16;p2"/>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7" name="Google Shape;17;p2"/>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8" name="Google Shape;18;p2"/>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nvGrpSpPr>
            <p:cNvPr id="19" name="Google Shape;19;p2"/>
            <p:cNvGrpSpPr/>
            <p:nvPr/>
          </p:nvGrpSpPr>
          <p:grpSpPr>
            <a:xfrm>
              <a:off x="914702" y="3709388"/>
              <a:ext cx="490421" cy="25923"/>
              <a:chOff x="5612829" y="768560"/>
              <a:chExt cx="437291" cy="25606"/>
            </a:xfrm>
          </p:grpSpPr>
          <p:sp>
            <p:nvSpPr>
              <p:cNvPr id="20" name="Google Shape;20;p2"/>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21" name="Google Shape;21;p2"/>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nvGrpSpPr>
            <p:cNvPr id="22" name="Google Shape;22;p2"/>
            <p:cNvGrpSpPr/>
            <p:nvPr/>
          </p:nvGrpSpPr>
          <p:grpSpPr>
            <a:xfrm>
              <a:off x="6894652" y="4648588"/>
              <a:ext cx="490421" cy="25923"/>
              <a:chOff x="5612829" y="1068195"/>
              <a:chExt cx="437291" cy="25606"/>
            </a:xfrm>
          </p:grpSpPr>
          <p:sp>
            <p:nvSpPr>
              <p:cNvPr id="23" name="Google Shape;23;p2"/>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24" name="Google Shape;24;p2"/>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nvGrpSpPr>
            <p:cNvPr id="25" name="Google Shape;25;p2"/>
            <p:cNvGrpSpPr/>
            <p:nvPr/>
          </p:nvGrpSpPr>
          <p:grpSpPr>
            <a:xfrm>
              <a:off x="1066077" y="482938"/>
              <a:ext cx="490421" cy="25923"/>
              <a:chOff x="5612829" y="768560"/>
              <a:chExt cx="437291" cy="25606"/>
            </a:xfrm>
          </p:grpSpPr>
          <p:sp>
            <p:nvSpPr>
              <p:cNvPr id="26" name="Google Shape;26;p2"/>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27" name="Google Shape;27;p2"/>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spTree>
    <p:extLst>
      <p:ext uri="{BB962C8B-B14F-4D97-AF65-F5344CB8AC3E}">
        <p14:creationId xmlns:p14="http://schemas.microsoft.com/office/powerpoint/2010/main" val="3577677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3F3F3"/>
        </a:solidFill>
        <a:effectLst/>
      </p:bgPr>
    </p:bg>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1440000" y="890052"/>
            <a:ext cx="15384000" cy="1145400"/>
          </a:xfrm>
          <a:prstGeom prst="rect">
            <a:avLst/>
          </a:prstGeom>
        </p:spPr>
        <p:txBody>
          <a:bodyPr spcFirstLastPara="1" wrap="square" lIns="136856" tIns="136856" rIns="136856" bIns="136856" anchor="t"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grpSp>
        <p:nvGrpSpPr>
          <p:cNvPr id="67" name="Google Shape;67;p6"/>
          <p:cNvGrpSpPr/>
          <p:nvPr/>
        </p:nvGrpSpPr>
        <p:grpSpPr>
          <a:xfrm>
            <a:off x="2132177" y="759818"/>
            <a:ext cx="15165018" cy="8589204"/>
            <a:chOff x="1066077" y="379909"/>
            <a:chExt cx="7582508" cy="4294602"/>
          </a:xfrm>
        </p:grpSpPr>
        <p:grpSp>
          <p:nvGrpSpPr>
            <p:cNvPr id="68" name="Google Shape;68;p6"/>
            <p:cNvGrpSpPr/>
            <p:nvPr/>
          </p:nvGrpSpPr>
          <p:grpSpPr>
            <a:xfrm>
              <a:off x="6618039" y="379909"/>
              <a:ext cx="2030545" cy="596756"/>
              <a:chOff x="6783571" y="438153"/>
              <a:chExt cx="1810562" cy="589447"/>
            </a:xfrm>
          </p:grpSpPr>
          <p:sp>
            <p:nvSpPr>
              <p:cNvPr id="69" name="Google Shape;69;p6"/>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70" name="Google Shape;70;p6"/>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71" name="Google Shape;71;p6"/>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72" name="Google Shape;72;p6"/>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nvGrpSpPr>
            <p:cNvPr id="73" name="Google Shape;73;p6"/>
            <p:cNvGrpSpPr/>
            <p:nvPr/>
          </p:nvGrpSpPr>
          <p:grpSpPr>
            <a:xfrm>
              <a:off x="6894652" y="4648588"/>
              <a:ext cx="490421" cy="25923"/>
              <a:chOff x="5612829" y="1068195"/>
              <a:chExt cx="437291" cy="25606"/>
            </a:xfrm>
          </p:grpSpPr>
          <p:sp>
            <p:nvSpPr>
              <p:cNvPr id="74" name="Google Shape;74;p6"/>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75" name="Google Shape;75;p6"/>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nvGrpSpPr>
            <p:cNvPr id="76" name="Google Shape;76;p6"/>
            <p:cNvGrpSpPr/>
            <p:nvPr/>
          </p:nvGrpSpPr>
          <p:grpSpPr>
            <a:xfrm>
              <a:off x="1066077" y="482938"/>
              <a:ext cx="490421" cy="25923"/>
              <a:chOff x="5612829" y="768560"/>
              <a:chExt cx="437291" cy="25606"/>
            </a:xfrm>
          </p:grpSpPr>
          <p:sp>
            <p:nvSpPr>
              <p:cNvPr id="77" name="Google Shape;77;p6"/>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78" name="Google Shape;78;p6"/>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spTree>
    <p:extLst>
      <p:ext uri="{BB962C8B-B14F-4D97-AF65-F5344CB8AC3E}">
        <p14:creationId xmlns:p14="http://schemas.microsoft.com/office/powerpoint/2010/main" val="162390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3F3F3"/>
        </a:solidFill>
        <a:effectLst/>
      </p:bgPr>
    </p:bg>
    <p:spTree>
      <p:nvGrpSpPr>
        <p:cNvPr id="1" name="Shape 79"/>
        <p:cNvGrpSpPr/>
        <p:nvPr/>
      </p:nvGrpSpPr>
      <p:grpSpPr>
        <a:xfrm>
          <a:off x="0" y="0"/>
          <a:ext cx="0" cy="0"/>
          <a:chOff x="0" y="0"/>
          <a:chExt cx="0" cy="0"/>
        </a:xfrm>
      </p:grpSpPr>
      <p:sp>
        <p:nvSpPr>
          <p:cNvPr id="80" name="Google Shape;80;p7"/>
          <p:cNvSpPr/>
          <p:nvPr/>
        </p:nvSpPr>
        <p:spPr>
          <a:xfrm rot="10800000" flipH="1">
            <a:off x="-1450902" y="211"/>
            <a:ext cx="14097444" cy="10371074"/>
          </a:xfrm>
          <a:custGeom>
            <a:avLst/>
            <a:gdLst/>
            <a:ahLst/>
            <a:cxnLst/>
            <a:rect l="l" t="t" r="r" b="b"/>
            <a:pathLst>
              <a:path w="63837" h="46963" extrusionOk="0">
                <a:moveTo>
                  <a:pt x="4706" y="1"/>
                </a:moveTo>
                <a:cubicBezTo>
                  <a:pt x="4462" y="1"/>
                  <a:pt x="4214" y="11"/>
                  <a:pt x="3966" y="31"/>
                </a:cubicBezTo>
                <a:cubicBezTo>
                  <a:pt x="2549" y="208"/>
                  <a:pt x="1194" y="677"/>
                  <a:pt x="1" y="1380"/>
                </a:cubicBezTo>
                <a:lnTo>
                  <a:pt x="1" y="46962"/>
                </a:lnTo>
                <a:lnTo>
                  <a:pt x="59752" y="46962"/>
                </a:lnTo>
                <a:cubicBezTo>
                  <a:pt x="63836" y="36875"/>
                  <a:pt x="63031" y="26241"/>
                  <a:pt x="59107" y="19736"/>
                </a:cubicBezTo>
                <a:cubicBezTo>
                  <a:pt x="55628" y="13970"/>
                  <a:pt x="47934" y="11695"/>
                  <a:pt x="40684" y="11695"/>
                </a:cubicBezTo>
                <a:cubicBezTo>
                  <a:pt x="36610" y="11695"/>
                  <a:pt x="32679" y="12411"/>
                  <a:pt x="29711" y="13634"/>
                </a:cubicBezTo>
                <a:cubicBezTo>
                  <a:pt x="27444" y="14524"/>
                  <a:pt x="25746" y="14983"/>
                  <a:pt x="24342" y="14983"/>
                </a:cubicBezTo>
                <a:cubicBezTo>
                  <a:pt x="21533" y="14983"/>
                  <a:pt x="19916" y="13149"/>
                  <a:pt x="17324" y="9262"/>
                </a:cubicBezTo>
                <a:cubicBezTo>
                  <a:pt x="14534" y="5077"/>
                  <a:pt x="10186" y="1"/>
                  <a:pt x="4706" y="1"/>
                </a:cubicBezTo>
                <a:close/>
              </a:path>
            </a:pathLst>
          </a:custGeom>
          <a:solidFill>
            <a:srgbClr val="FFC530"/>
          </a:solidFill>
          <a:ln>
            <a:noFill/>
          </a:ln>
        </p:spPr>
        <p:txBody>
          <a:bodyPr spcFirstLastPara="1" wrap="square" lIns="182472" tIns="182472" rIns="182472" bIns="182472" anchor="ctr" anchorCtr="0">
            <a:noAutofit/>
          </a:bodyPr>
          <a:lstStyle/>
          <a:p>
            <a:pPr defTabSz="1368734">
              <a:buClr>
                <a:srgbClr val="000000"/>
              </a:buClr>
              <a:buFont typeface="Arial"/>
              <a:buNone/>
            </a:pPr>
            <a:endParaRPr sz="3000" kern="0">
              <a:solidFill>
                <a:srgbClr val="000000"/>
              </a:solidFill>
              <a:cs typeface="Arial"/>
              <a:sym typeface="Arial"/>
            </a:endParaRPr>
          </a:p>
        </p:txBody>
      </p:sp>
      <p:sp>
        <p:nvSpPr>
          <p:cNvPr id="81" name="Google Shape;81;p7"/>
          <p:cNvSpPr/>
          <p:nvPr/>
        </p:nvSpPr>
        <p:spPr>
          <a:xfrm flipH="1">
            <a:off x="1944469" y="131"/>
            <a:ext cx="14399138" cy="4458138"/>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82472" tIns="182472" rIns="182472" bIns="182472" anchor="ctr" anchorCtr="0">
            <a:noAutofit/>
          </a:bodyPr>
          <a:lstStyle/>
          <a:p>
            <a:pPr defTabSz="1368734">
              <a:buClr>
                <a:srgbClr val="000000"/>
              </a:buClr>
              <a:buFont typeface="Arial"/>
              <a:buNone/>
            </a:pPr>
            <a:endParaRPr sz="3000" kern="0">
              <a:solidFill>
                <a:srgbClr val="000000"/>
              </a:solidFill>
              <a:cs typeface="Arial"/>
              <a:sym typeface="Arial"/>
            </a:endParaRPr>
          </a:p>
        </p:txBody>
      </p:sp>
      <p:sp>
        <p:nvSpPr>
          <p:cNvPr id="82" name="Google Shape;82;p7"/>
          <p:cNvSpPr txBox="1">
            <a:spLocks noGrp="1"/>
          </p:cNvSpPr>
          <p:nvPr>
            <p:ph type="title"/>
          </p:nvPr>
        </p:nvSpPr>
        <p:spPr>
          <a:xfrm>
            <a:off x="1440000" y="3814850"/>
            <a:ext cx="7935600" cy="1511400"/>
          </a:xfrm>
          <a:prstGeom prst="rect">
            <a:avLst/>
          </a:prstGeom>
        </p:spPr>
        <p:txBody>
          <a:bodyPr spcFirstLastPara="1" wrap="square" lIns="136856" tIns="136856" rIns="136856" bIns="136856" anchor="b" anchorCtr="0">
            <a:noAutofit/>
          </a:bodyPr>
          <a:lstStyle>
            <a:lvl1pPr lvl="0" rtl="0">
              <a:spcBef>
                <a:spcPts val="0"/>
              </a:spcBef>
              <a:spcAft>
                <a:spcPts val="0"/>
              </a:spcAft>
              <a:buSzPts val="2400"/>
              <a:buNone/>
              <a:defRPr sz="80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83" name="Google Shape;83;p7"/>
          <p:cNvSpPr txBox="1">
            <a:spLocks noGrp="1"/>
          </p:cNvSpPr>
          <p:nvPr>
            <p:ph type="body" idx="1"/>
          </p:nvPr>
        </p:nvSpPr>
        <p:spPr>
          <a:xfrm>
            <a:off x="1440000" y="5143500"/>
            <a:ext cx="7127400" cy="3137400"/>
          </a:xfrm>
          <a:prstGeom prst="rect">
            <a:avLst/>
          </a:prstGeom>
        </p:spPr>
        <p:txBody>
          <a:bodyPr spcFirstLastPara="1" wrap="square" lIns="136856" tIns="136856" rIns="136856" bIns="136856" anchor="t" anchorCtr="0">
            <a:noAutofit/>
          </a:bodyPr>
          <a:lstStyle>
            <a:lvl1pPr marL="912458" lvl="0" indent="-557624" rtl="0">
              <a:spcBef>
                <a:spcPts val="0"/>
              </a:spcBef>
              <a:spcAft>
                <a:spcPts val="0"/>
              </a:spcAft>
              <a:buSzPts val="800"/>
              <a:buFont typeface="Open Sans"/>
              <a:buChar char="●"/>
              <a:defRPr sz="3000">
                <a:latin typeface="Roboto Condensed Light"/>
                <a:ea typeface="Roboto Condensed Light"/>
                <a:cs typeface="Roboto Condensed Light"/>
                <a:sym typeface="Roboto Condensed Light"/>
              </a:defRPr>
            </a:lvl1pPr>
            <a:lvl2pPr marL="1824916" lvl="1" indent="-557624" rtl="0">
              <a:spcBef>
                <a:spcPts val="0"/>
              </a:spcBef>
              <a:spcAft>
                <a:spcPts val="0"/>
              </a:spcAft>
              <a:buSzPts val="800"/>
              <a:buFont typeface="Open Sans"/>
              <a:buChar char="○"/>
              <a:defRPr sz="2400"/>
            </a:lvl2pPr>
            <a:lvl3pPr marL="2737394" lvl="2" indent="-557624" rtl="0">
              <a:spcBef>
                <a:spcPts val="3200"/>
              </a:spcBef>
              <a:spcAft>
                <a:spcPts val="0"/>
              </a:spcAft>
              <a:buSzPts val="800"/>
              <a:buFont typeface="Open Sans"/>
              <a:buChar char="■"/>
              <a:defRPr sz="2400"/>
            </a:lvl3pPr>
            <a:lvl4pPr marL="3649836" lvl="3" indent="-557624" rtl="0">
              <a:spcBef>
                <a:spcPts val="3200"/>
              </a:spcBef>
              <a:spcAft>
                <a:spcPts val="0"/>
              </a:spcAft>
              <a:buSzPts val="800"/>
              <a:buFont typeface="Open Sans"/>
              <a:buChar char="●"/>
              <a:defRPr sz="2400"/>
            </a:lvl4pPr>
            <a:lvl5pPr marL="4562310" lvl="4" indent="-595626" rtl="0">
              <a:spcBef>
                <a:spcPts val="3200"/>
              </a:spcBef>
              <a:spcAft>
                <a:spcPts val="0"/>
              </a:spcAft>
              <a:buSzPts val="1100"/>
              <a:buFont typeface="Open Sans"/>
              <a:buChar char="○"/>
              <a:defRPr sz="2400"/>
            </a:lvl5pPr>
            <a:lvl6pPr marL="5474758" lvl="5" indent="-595626" rtl="0">
              <a:spcBef>
                <a:spcPts val="3200"/>
              </a:spcBef>
              <a:spcAft>
                <a:spcPts val="0"/>
              </a:spcAft>
              <a:buSzPts val="1100"/>
              <a:buFont typeface="Open Sans"/>
              <a:buChar char="■"/>
              <a:defRPr sz="2400"/>
            </a:lvl6pPr>
            <a:lvl7pPr marL="6387224" lvl="6" indent="-544954" rtl="0">
              <a:spcBef>
                <a:spcPts val="3200"/>
              </a:spcBef>
              <a:spcAft>
                <a:spcPts val="0"/>
              </a:spcAft>
              <a:buSzPts val="700"/>
              <a:buFont typeface="Open Sans"/>
              <a:buChar char="●"/>
              <a:defRPr sz="2400"/>
            </a:lvl7pPr>
            <a:lvl8pPr marL="7299678" lvl="7" indent="-544954" rtl="0">
              <a:spcBef>
                <a:spcPts val="3200"/>
              </a:spcBef>
              <a:spcAft>
                <a:spcPts val="0"/>
              </a:spcAft>
              <a:buSzPts val="700"/>
              <a:buFont typeface="Open Sans"/>
              <a:buChar char="○"/>
              <a:defRPr sz="2400"/>
            </a:lvl8pPr>
            <a:lvl9pPr marL="8212134" lvl="8" indent="-532260" rtl="0">
              <a:spcBef>
                <a:spcPts val="3200"/>
              </a:spcBef>
              <a:spcAft>
                <a:spcPts val="3200"/>
              </a:spcAft>
              <a:buSzPts val="600"/>
              <a:buFont typeface="Open Sans"/>
              <a:buChar char="■"/>
              <a:defRPr sz="2400"/>
            </a:lvl9pPr>
          </a:lstStyle>
          <a:p>
            <a:endParaRPr/>
          </a:p>
        </p:txBody>
      </p:sp>
      <p:grpSp>
        <p:nvGrpSpPr>
          <p:cNvPr id="84" name="Google Shape;84;p7"/>
          <p:cNvGrpSpPr/>
          <p:nvPr/>
        </p:nvGrpSpPr>
        <p:grpSpPr>
          <a:xfrm>
            <a:off x="2132177" y="759818"/>
            <a:ext cx="15165018" cy="8589204"/>
            <a:chOff x="1066077" y="379909"/>
            <a:chExt cx="7582508" cy="4294602"/>
          </a:xfrm>
        </p:grpSpPr>
        <p:grpSp>
          <p:nvGrpSpPr>
            <p:cNvPr id="85" name="Google Shape;85;p7"/>
            <p:cNvGrpSpPr/>
            <p:nvPr/>
          </p:nvGrpSpPr>
          <p:grpSpPr>
            <a:xfrm>
              <a:off x="6618039" y="379909"/>
              <a:ext cx="2030545" cy="596756"/>
              <a:chOff x="6783571" y="438153"/>
              <a:chExt cx="1810562" cy="589447"/>
            </a:xfrm>
          </p:grpSpPr>
          <p:sp>
            <p:nvSpPr>
              <p:cNvPr id="86" name="Google Shape;86;p7"/>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32533"/>
                  </a:solidFill>
                  <a:cs typeface="Arial"/>
                  <a:sym typeface="Arial"/>
                </a:endParaRPr>
              </a:p>
            </p:txBody>
          </p:sp>
          <p:sp>
            <p:nvSpPr>
              <p:cNvPr id="87" name="Google Shape;87;p7"/>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32533"/>
                  </a:solidFill>
                  <a:cs typeface="Arial"/>
                  <a:sym typeface="Arial"/>
                </a:endParaRPr>
              </a:p>
            </p:txBody>
          </p:sp>
          <p:sp>
            <p:nvSpPr>
              <p:cNvPr id="88" name="Google Shape;88;p7"/>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32533"/>
                  </a:solidFill>
                  <a:cs typeface="Arial"/>
                  <a:sym typeface="Arial"/>
                </a:endParaRPr>
              </a:p>
            </p:txBody>
          </p:sp>
          <p:sp>
            <p:nvSpPr>
              <p:cNvPr id="89" name="Google Shape;89;p7"/>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32533"/>
                  </a:solidFill>
                  <a:cs typeface="Arial"/>
                  <a:sym typeface="Arial"/>
                </a:endParaRPr>
              </a:p>
            </p:txBody>
          </p:sp>
        </p:grpSp>
        <p:grpSp>
          <p:nvGrpSpPr>
            <p:cNvPr id="90" name="Google Shape;90;p7"/>
            <p:cNvGrpSpPr/>
            <p:nvPr/>
          </p:nvGrpSpPr>
          <p:grpSpPr>
            <a:xfrm>
              <a:off x="6894652" y="4648588"/>
              <a:ext cx="490421" cy="25923"/>
              <a:chOff x="5612829" y="1068195"/>
              <a:chExt cx="437291" cy="25606"/>
            </a:xfrm>
          </p:grpSpPr>
          <p:sp>
            <p:nvSpPr>
              <p:cNvPr id="91" name="Google Shape;91;p7"/>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32533"/>
                  </a:solidFill>
                  <a:cs typeface="Arial"/>
                  <a:sym typeface="Arial"/>
                </a:endParaRPr>
              </a:p>
            </p:txBody>
          </p:sp>
          <p:sp>
            <p:nvSpPr>
              <p:cNvPr id="92" name="Google Shape;92;p7"/>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32533"/>
                  </a:solidFill>
                  <a:cs typeface="Arial"/>
                  <a:sym typeface="Arial"/>
                </a:endParaRPr>
              </a:p>
            </p:txBody>
          </p:sp>
        </p:grpSp>
        <p:grpSp>
          <p:nvGrpSpPr>
            <p:cNvPr id="93" name="Google Shape;93;p7"/>
            <p:cNvGrpSpPr/>
            <p:nvPr/>
          </p:nvGrpSpPr>
          <p:grpSpPr>
            <a:xfrm>
              <a:off x="1066077" y="482938"/>
              <a:ext cx="490421" cy="25923"/>
              <a:chOff x="5612829" y="768560"/>
              <a:chExt cx="437291" cy="25606"/>
            </a:xfrm>
          </p:grpSpPr>
          <p:sp>
            <p:nvSpPr>
              <p:cNvPr id="94" name="Google Shape;94;p7"/>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32533"/>
                  </a:solidFill>
                  <a:cs typeface="Arial"/>
                  <a:sym typeface="Arial"/>
                </a:endParaRPr>
              </a:p>
            </p:txBody>
          </p:sp>
          <p:sp>
            <p:nvSpPr>
              <p:cNvPr id="95" name="Google Shape;95;p7"/>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32533"/>
                  </a:solidFill>
                  <a:cs typeface="Arial"/>
                  <a:sym typeface="Arial"/>
                </a:endParaRPr>
              </a:p>
            </p:txBody>
          </p:sp>
        </p:grpSp>
      </p:grpSp>
    </p:spTree>
    <p:extLst>
      <p:ext uri="{BB962C8B-B14F-4D97-AF65-F5344CB8AC3E}">
        <p14:creationId xmlns:p14="http://schemas.microsoft.com/office/powerpoint/2010/main" val="15198924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rgbClr val="F3F3F3"/>
        </a:solidFill>
        <a:effectLst/>
      </p:bgPr>
    </p:bg>
    <p:spTree>
      <p:nvGrpSpPr>
        <p:cNvPr id="1" name="Shape 134"/>
        <p:cNvGrpSpPr/>
        <p:nvPr/>
      </p:nvGrpSpPr>
      <p:grpSpPr>
        <a:xfrm>
          <a:off x="0" y="0"/>
          <a:ext cx="0" cy="0"/>
          <a:chOff x="0" y="0"/>
          <a:chExt cx="0" cy="0"/>
        </a:xfrm>
      </p:grpSpPr>
      <p:sp>
        <p:nvSpPr>
          <p:cNvPr id="135" name="Google Shape;135;p11"/>
          <p:cNvSpPr txBox="1">
            <a:spLocks noGrp="1"/>
          </p:cNvSpPr>
          <p:nvPr>
            <p:ph type="title"/>
          </p:nvPr>
        </p:nvSpPr>
        <p:spPr>
          <a:xfrm>
            <a:off x="9595950" y="2536452"/>
            <a:ext cx="7245600" cy="3306600"/>
          </a:xfrm>
          <a:prstGeom prst="rect">
            <a:avLst/>
          </a:prstGeom>
        </p:spPr>
        <p:txBody>
          <a:bodyPr spcFirstLastPara="1" wrap="square" lIns="136856" tIns="136856" rIns="136856" bIns="136856" anchor="b" anchorCtr="0">
            <a:noAutofit/>
          </a:bodyPr>
          <a:lstStyle>
            <a:lvl1pPr lvl="0" algn="r" rtl="0">
              <a:spcBef>
                <a:spcPts val="0"/>
              </a:spcBef>
              <a:spcAft>
                <a:spcPts val="0"/>
              </a:spcAft>
              <a:buSzPts val="2400"/>
              <a:buNone/>
              <a:defRPr sz="9600">
                <a:solidFill>
                  <a:srgbClr val="332533"/>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136" name="Google Shape;136;p11"/>
          <p:cNvSpPr txBox="1">
            <a:spLocks noGrp="1"/>
          </p:cNvSpPr>
          <p:nvPr>
            <p:ph type="subTitle" idx="1"/>
          </p:nvPr>
        </p:nvSpPr>
        <p:spPr>
          <a:xfrm>
            <a:off x="12417102" y="5808650"/>
            <a:ext cx="4424400" cy="1173600"/>
          </a:xfrm>
          <a:prstGeom prst="rect">
            <a:avLst/>
          </a:prstGeom>
        </p:spPr>
        <p:txBody>
          <a:bodyPr spcFirstLastPara="1" wrap="square" lIns="136856" tIns="136856" rIns="136856" bIns="136856" anchor="t" anchorCtr="0">
            <a:noAutofit/>
          </a:bodyPr>
          <a:lstStyle>
            <a:lvl1pPr lvl="0" algn="r" rtl="0">
              <a:lnSpc>
                <a:spcPct val="100000"/>
              </a:lnSpc>
              <a:spcBef>
                <a:spcPts val="0"/>
              </a:spcBef>
              <a:spcAft>
                <a:spcPts val="0"/>
              </a:spcAft>
              <a:buSzPts val="1200"/>
              <a:buNone/>
              <a:defRPr sz="3000">
                <a:solidFill>
                  <a:srgbClr val="332533"/>
                </a:solidFill>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137" name="Google Shape;137;p11"/>
          <p:cNvGrpSpPr/>
          <p:nvPr/>
        </p:nvGrpSpPr>
        <p:grpSpPr>
          <a:xfrm>
            <a:off x="1829411" y="759818"/>
            <a:ext cx="15467766" cy="8589204"/>
            <a:chOff x="914702" y="379909"/>
            <a:chExt cx="7733883" cy="4294602"/>
          </a:xfrm>
        </p:grpSpPr>
        <p:grpSp>
          <p:nvGrpSpPr>
            <p:cNvPr id="138" name="Google Shape;138;p11"/>
            <p:cNvGrpSpPr/>
            <p:nvPr/>
          </p:nvGrpSpPr>
          <p:grpSpPr>
            <a:xfrm>
              <a:off x="6618039" y="379909"/>
              <a:ext cx="2030545" cy="596756"/>
              <a:chOff x="6783571" y="438153"/>
              <a:chExt cx="1810562" cy="589447"/>
            </a:xfrm>
          </p:grpSpPr>
          <p:sp>
            <p:nvSpPr>
              <p:cNvPr id="139" name="Google Shape;139;p11"/>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40" name="Google Shape;140;p11"/>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41" name="Google Shape;141;p11"/>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42" name="Google Shape;142;p11"/>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nvGrpSpPr>
            <p:cNvPr id="143" name="Google Shape;143;p11"/>
            <p:cNvGrpSpPr/>
            <p:nvPr/>
          </p:nvGrpSpPr>
          <p:grpSpPr>
            <a:xfrm>
              <a:off x="914702" y="3709388"/>
              <a:ext cx="490421" cy="25923"/>
              <a:chOff x="5612829" y="768560"/>
              <a:chExt cx="437291" cy="25606"/>
            </a:xfrm>
          </p:grpSpPr>
          <p:sp>
            <p:nvSpPr>
              <p:cNvPr id="144" name="Google Shape;144;p11"/>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45" name="Google Shape;145;p11"/>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nvGrpSpPr>
            <p:cNvPr id="146" name="Google Shape;146;p11"/>
            <p:cNvGrpSpPr/>
            <p:nvPr/>
          </p:nvGrpSpPr>
          <p:grpSpPr>
            <a:xfrm>
              <a:off x="6894652" y="4648588"/>
              <a:ext cx="490421" cy="25923"/>
              <a:chOff x="5612829" y="1068195"/>
              <a:chExt cx="437291" cy="25606"/>
            </a:xfrm>
          </p:grpSpPr>
          <p:sp>
            <p:nvSpPr>
              <p:cNvPr id="147" name="Google Shape;147;p11"/>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48" name="Google Shape;148;p11"/>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nvGrpSpPr>
            <p:cNvPr id="149" name="Google Shape;149;p11"/>
            <p:cNvGrpSpPr/>
            <p:nvPr/>
          </p:nvGrpSpPr>
          <p:grpSpPr>
            <a:xfrm>
              <a:off x="1066077" y="482938"/>
              <a:ext cx="490421" cy="25923"/>
              <a:chOff x="5612829" y="768560"/>
              <a:chExt cx="437291" cy="25606"/>
            </a:xfrm>
          </p:grpSpPr>
          <p:sp>
            <p:nvSpPr>
              <p:cNvPr id="150" name="Google Shape;150;p11"/>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51" name="Google Shape;151;p11"/>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spTree>
    <p:extLst>
      <p:ext uri="{BB962C8B-B14F-4D97-AF65-F5344CB8AC3E}">
        <p14:creationId xmlns:p14="http://schemas.microsoft.com/office/powerpoint/2010/main" val="19097816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3F3F3"/>
        </a:solidFill>
        <a:effectLst/>
      </p:bgPr>
    </p:bg>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13417828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text">
  <p:cSld name="Big text">
    <p:bg>
      <p:bgPr>
        <a:solidFill>
          <a:srgbClr val="F3F3F3"/>
        </a:solidFill>
        <a:effectLst/>
      </p:bgPr>
    </p:bg>
    <p:spTree>
      <p:nvGrpSpPr>
        <p:cNvPr id="1" name="Shape 217"/>
        <p:cNvGrpSpPr/>
        <p:nvPr/>
      </p:nvGrpSpPr>
      <p:grpSpPr>
        <a:xfrm>
          <a:off x="0" y="0"/>
          <a:ext cx="0" cy="0"/>
          <a:chOff x="0" y="0"/>
          <a:chExt cx="0" cy="0"/>
        </a:xfrm>
      </p:grpSpPr>
      <p:sp>
        <p:nvSpPr>
          <p:cNvPr id="218" name="Google Shape;218;p17"/>
          <p:cNvSpPr txBox="1">
            <a:spLocks noGrp="1"/>
          </p:cNvSpPr>
          <p:nvPr>
            <p:ph type="title"/>
          </p:nvPr>
        </p:nvSpPr>
        <p:spPr>
          <a:xfrm>
            <a:off x="4078902" y="3119100"/>
            <a:ext cx="10129800" cy="4048800"/>
          </a:xfrm>
          <a:prstGeom prst="rect">
            <a:avLst/>
          </a:prstGeom>
        </p:spPr>
        <p:txBody>
          <a:bodyPr spcFirstLastPara="1" wrap="square" lIns="136856" tIns="136856" rIns="136856" bIns="136856" anchor="ctr" anchorCtr="0">
            <a:noAutofit/>
          </a:bodyPr>
          <a:lstStyle>
            <a:lvl1pPr lvl="0" algn="ctr" rtl="0">
              <a:spcBef>
                <a:spcPts val="0"/>
              </a:spcBef>
              <a:spcAft>
                <a:spcPts val="0"/>
              </a:spcAft>
              <a:buSzPts val="6000"/>
              <a:buNone/>
              <a:defRPr sz="12000"/>
            </a:lvl1pPr>
            <a:lvl2pPr lvl="1" rtl="0">
              <a:spcBef>
                <a:spcPts val="0"/>
              </a:spcBef>
              <a:spcAft>
                <a:spcPts val="0"/>
              </a:spcAft>
              <a:buSzPts val="4800"/>
              <a:buNone/>
              <a:defRPr sz="9600"/>
            </a:lvl2pPr>
            <a:lvl3pPr lvl="2" rtl="0">
              <a:spcBef>
                <a:spcPts val="0"/>
              </a:spcBef>
              <a:spcAft>
                <a:spcPts val="0"/>
              </a:spcAft>
              <a:buSzPts val="4800"/>
              <a:buNone/>
              <a:defRPr sz="9600"/>
            </a:lvl3pPr>
            <a:lvl4pPr lvl="3" rtl="0">
              <a:spcBef>
                <a:spcPts val="0"/>
              </a:spcBef>
              <a:spcAft>
                <a:spcPts val="0"/>
              </a:spcAft>
              <a:buSzPts val="4800"/>
              <a:buNone/>
              <a:defRPr sz="9600"/>
            </a:lvl4pPr>
            <a:lvl5pPr lvl="4" rtl="0">
              <a:spcBef>
                <a:spcPts val="0"/>
              </a:spcBef>
              <a:spcAft>
                <a:spcPts val="0"/>
              </a:spcAft>
              <a:buSzPts val="4800"/>
              <a:buNone/>
              <a:defRPr sz="9600"/>
            </a:lvl5pPr>
            <a:lvl6pPr lvl="5" rtl="0">
              <a:spcBef>
                <a:spcPts val="0"/>
              </a:spcBef>
              <a:spcAft>
                <a:spcPts val="0"/>
              </a:spcAft>
              <a:buSzPts val="4800"/>
              <a:buNone/>
              <a:defRPr sz="9600"/>
            </a:lvl6pPr>
            <a:lvl7pPr lvl="6" rtl="0">
              <a:spcBef>
                <a:spcPts val="0"/>
              </a:spcBef>
              <a:spcAft>
                <a:spcPts val="0"/>
              </a:spcAft>
              <a:buSzPts val="4800"/>
              <a:buNone/>
              <a:defRPr sz="9600"/>
            </a:lvl7pPr>
            <a:lvl8pPr lvl="7" rtl="0">
              <a:spcBef>
                <a:spcPts val="0"/>
              </a:spcBef>
              <a:spcAft>
                <a:spcPts val="0"/>
              </a:spcAft>
              <a:buSzPts val="4800"/>
              <a:buNone/>
              <a:defRPr sz="9600"/>
            </a:lvl8pPr>
            <a:lvl9pPr lvl="8" rtl="0">
              <a:spcBef>
                <a:spcPts val="0"/>
              </a:spcBef>
              <a:spcAft>
                <a:spcPts val="0"/>
              </a:spcAft>
              <a:buSzPts val="4800"/>
              <a:buNone/>
              <a:defRPr sz="9600"/>
            </a:lvl9pPr>
          </a:lstStyle>
          <a:p>
            <a:endParaRPr/>
          </a:p>
        </p:txBody>
      </p:sp>
    </p:spTree>
    <p:extLst>
      <p:ext uri="{BB962C8B-B14F-4D97-AF65-F5344CB8AC3E}">
        <p14:creationId xmlns:p14="http://schemas.microsoft.com/office/powerpoint/2010/main" val="22284657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56FB-E05E-443F-88A1-CFC90638997C}"/>
              </a:ext>
            </a:extLst>
          </p:cNvPr>
          <p:cNvSpPr>
            <a:spLocks noGrp="1"/>
          </p:cNvSpPr>
          <p:nvPr>
            <p:ph type="ctrTitle"/>
          </p:nvPr>
        </p:nvSpPr>
        <p:spPr>
          <a:xfrm>
            <a:off x="1627092" y="2396969"/>
            <a:ext cx="13716000" cy="4743450"/>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3C5DA97A-281B-4A77-9D2C-C5E6A860E645}"/>
              </a:ext>
            </a:extLst>
          </p:cNvPr>
          <p:cNvSpPr>
            <a:spLocks noGrp="1"/>
          </p:cNvSpPr>
          <p:nvPr>
            <p:ph type="subTitle" idx="1"/>
          </p:nvPr>
        </p:nvSpPr>
        <p:spPr>
          <a:xfrm>
            <a:off x="1627092" y="7353763"/>
            <a:ext cx="13716000" cy="1477614"/>
          </a:xfrm>
        </p:spPr>
        <p:txBody>
          <a:bodyPr>
            <a:normAutofit/>
          </a:bodyPr>
          <a:lstStyle>
            <a:lvl1pPr marL="0" indent="0" algn="l">
              <a:buNone/>
              <a:defRPr sz="3000"/>
            </a:lvl1pPr>
            <a:lvl2pPr marL="684976" indent="0" algn="ctr">
              <a:buNone/>
              <a:defRPr sz="3000"/>
            </a:lvl2pPr>
            <a:lvl3pPr marL="1369962" indent="0" algn="ctr">
              <a:buNone/>
              <a:defRPr sz="3000"/>
            </a:lvl3pPr>
            <a:lvl4pPr marL="2054936" indent="0" algn="ctr">
              <a:buNone/>
              <a:defRPr sz="2400"/>
            </a:lvl4pPr>
            <a:lvl5pPr marL="2739920" indent="0" algn="ctr">
              <a:buNone/>
              <a:defRPr sz="2400"/>
            </a:lvl5pPr>
            <a:lvl6pPr marL="3424896" indent="0" algn="ctr">
              <a:buNone/>
              <a:defRPr sz="2400"/>
            </a:lvl6pPr>
            <a:lvl7pPr marL="4109868" indent="0" algn="ctr">
              <a:buNone/>
              <a:defRPr sz="2400"/>
            </a:lvl7pPr>
            <a:lvl8pPr marL="4794840" indent="0" algn="ctr">
              <a:buNone/>
              <a:defRPr sz="2400"/>
            </a:lvl8pPr>
            <a:lvl9pPr marL="5479822"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5FD7BAE-E194-4223-BB4E-5E487863F5BE}"/>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5" name="Footer Placeholder 4">
            <a:extLst>
              <a:ext uri="{FF2B5EF4-FFF2-40B4-BE49-F238E27FC236}">
                <a16:creationId xmlns:a16="http://schemas.microsoft.com/office/drawing/2014/main" id="{9721F6C9-7279-4DF8-9462-3EFEFA03FB58}"/>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a16="http://schemas.microsoft.com/office/drawing/2014/main" id="{BC457072-0A38-49AD-8D0D-0E42DD488E4F}"/>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818043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8199-C6CF-4DFF-A750-435F06CC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2D5EB-F993-411F-9DBA-971321FC0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5D216-27F9-4078-8349-ABC9F614A5E7}"/>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5" name="Footer Placeholder 4">
            <a:extLst>
              <a:ext uri="{FF2B5EF4-FFF2-40B4-BE49-F238E27FC236}">
                <a16:creationId xmlns:a16="http://schemas.microsoft.com/office/drawing/2014/main" id="{4384F8A8-FBA7-4F25-ADEA-AF346495DEA1}"/>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a16="http://schemas.microsoft.com/office/drawing/2014/main" id="{2F4609F8-5897-4724-8FA6-3EFDE8F2DD79}"/>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653391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0F0C-7BA8-490D-B4C9-CCE145DCD19A}"/>
              </a:ext>
            </a:extLst>
          </p:cNvPr>
          <p:cNvSpPr>
            <a:spLocks noGrp="1"/>
          </p:cNvSpPr>
          <p:nvPr>
            <p:ph type="title"/>
          </p:nvPr>
        </p:nvSpPr>
        <p:spPr>
          <a:xfrm>
            <a:off x="1627098" y="2564641"/>
            <a:ext cx="13716000" cy="4575786"/>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84290E61-B837-4BE4-9BC7-6AF706BCCA42}"/>
              </a:ext>
            </a:extLst>
          </p:cNvPr>
          <p:cNvSpPr>
            <a:spLocks noGrp="1"/>
          </p:cNvSpPr>
          <p:nvPr>
            <p:ph type="body" idx="1"/>
          </p:nvPr>
        </p:nvSpPr>
        <p:spPr>
          <a:xfrm>
            <a:off x="1627098" y="7353763"/>
            <a:ext cx="13716000" cy="1477614"/>
          </a:xfrm>
        </p:spPr>
        <p:txBody>
          <a:bodyPr/>
          <a:lstStyle>
            <a:lvl1pPr marL="0" indent="0">
              <a:buNone/>
              <a:defRPr sz="3600">
                <a:solidFill>
                  <a:schemeClr val="tx1">
                    <a:tint val="75000"/>
                  </a:schemeClr>
                </a:solidFill>
              </a:defRPr>
            </a:lvl1pPr>
            <a:lvl2pPr marL="684976" indent="0">
              <a:buNone/>
              <a:defRPr sz="3000">
                <a:solidFill>
                  <a:schemeClr val="tx1">
                    <a:tint val="75000"/>
                  </a:schemeClr>
                </a:solidFill>
              </a:defRPr>
            </a:lvl2pPr>
            <a:lvl3pPr marL="1369962" indent="0">
              <a:buNone/>
              <a:defRPr sz="3000">
                <a:solidFill>
                  <a:schemeClr val="tx1">
                    <a:tint val="75000"/>
                  </a:schemeClr>
                </a:solidFill>
              </a:defRPr>
            </a:lvl3pPr>
            <a:lvl4pPr marL="2054936" indent="0">
              <a:buNone/>
              <a:defRPr sz="2400">
                <a:solidFill>
                  <a:schemeClr val="tx1">
                    <a:tint val="75000"/>
                  </a:schemeClr>
                </a:solidFill>
              </a:defRPr>
            </a:lvl4pPr>
            <a:lvl5pPr marL="2739920" indent="0">
              <a:buNone/>
              <a:defRPr sz="2400">
                <a:solidFill>
                  <a:schemeClr val="tx1">
                    <a:tint val="75000"/>
                  </a:schemeClr>
                </a:solidFill>
              </a:defRPr>
            </a:lvl5pPr>
            <a:lvl6pPr marL="3424896" indent="0">
              <a:buNone/>
              <a:defRPr sz="2400">
                <a:solidFill>
                  <a:schemeClr val="tx1">
                    <a:tint val="75000"/>
                  </a:schemeClr>
                </a:solidFill>
              </a:defRPr>
            </a:lvl6pPr>
            <a:lvl7pPr marL="4109868" indent="0">
              <a:buNone/>
              <a:defRPr sz="2400">
                <a:solidFill>
                  <a:schemeClr val="tx1">
                    <a:tint val="75000"/>
                  </a:schemeClr>
                </a:solidFill>
              </a:defRPr>
            </a:lvl7pPr>
            <a:lvl8pPr marL="4794840" indent="0">
              <a:buNone/>
              <a:defRPr sz="2400">
                <a:solidFill>
                  <a:schemeClr val="tx1">
                    <a:tint val="75000"/>
                  </a:schemeClr>
                </a:solidFill>
              </a:defRPr>
            </a:lvl8pPr>
            <a:lvl9pPr marL="5479822"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2E15F-E46D-44C6-9FB9-07B0BC545AEF}"/>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5" name="Footer Placeholder 4">
            <a:extLst>
              <a:ext uri="{FF2B5EF4-FFF2-40B4-BE49-F238E27FC236}">
                <a16:creationId xmlns:a16="http://schemas.microsoft.com/office/drawing/2014/main" id="{2EBF6955-3667-4857-B35A-9E12F7988608}"/>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a16="http://schemas.microsoft.com/office/drawing/2014/main" id="{3114B309-D15E-4FA1-9B8D-8C1F3B56C375}"/>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574540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19AB-91F9-4F80-9B5D-2E6FE925F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9F334-D0CF-4DFD-BAA9-3ECD639B1F1E}"/>
              </a:ext>
            </a:extLst>
          </p:cNvPr>
          <p:cNvSpPr>
            <a:spLocks noGrp="1"/>
          </p:cNvSpPr>
          <p:nvPr>
            <p:ph sz="half" idx="1"/>
          </p:nvPr>
        </p:nvSpPr>
        <p:spPr>
          <a:xfrm>
            <a:off x="1616066" y="3341717"/>
            <a:ext cx="7413660" cy="59237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E0B5D-4613-4DA7-BA20-58B19BE8A496}"/>
              </a:ext>
            </a:extLst>
          </p:cNvPr>
          <p:cNvSpPr>
            <a:spLocks noGrp="1"/>
          </p:cNvSpPr>
          <p:nvPr>
            <p:ph sz="half" idx="2"/>
          </p:nvPr>
        </p:nvSpPr>
        <p:spPr>
          <a:xfrm>
            <a:off x="9258323" y="3341755"/>
            <a:ext cx="7282898" cy="59237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F311AB-0603-424D-BC42-0CEAB3562BA4}"/>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6" name="Footer Placeholder 5">
            <a:extLst>
              <a:ext uri="{FF2B5EF4-FFF2-40B4-BE49-F238E27FC236}">
                <a16:creationId xmlns:a16="http://schemas.microsoft.com/office/drawing/2014/main" id="{7A3AA2AC-0C5F-4835-BE47-D780C29890E2}"/>
              </a:ext>
            </a:extLst>
          </p:cNvPr>
          <p:cNvSpPr>
            <a:spLocks noGrp="1"/>
          </p:cNvSpPr>
          <p:nvPr>
            <p:ph type="ftr" sz="quarter" idx="11"/>
          </p:nvPr>
        </p:nvSpPr>
        <p:spPr/>
        <p:txBody>
          <a:bodyPr/>
          <a:lstStyle/>
          <a:p>
            <a:endParaRPr lang="en-US">
              <a:solidFill>
                <a:srgbClr val="000000"/>
              </a:solidFill>
            </a:endParaRPr>
          </a:p>
        </p:txBody>
      </p:sp>
      <p:sp>
        <p:nvSpPr>
          <p:cNvPr id="7" name="Slide Number Placeholder 6">
            <a:extLst>
              <a:ext uri="{FF2B5EF4-FFF2-40B4-BE49-F238E27FC236}">
                <a16:creationId xmlns:a16="http://schemas.microsoft.com/office/drawing/2014/main" id="{906C54C0-DFDA-4778-9EE8-5E5C30E05412}"/>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964937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3603-5B09-4916-8324-A6BDAB4E060E}"/>
              </a:ext>
            </a:extLst>
          </p:cNvPr>
          <p:cNvSpPr>
            <a:spLocks noGrp="1"/>
          </p:cNvSpPr>
          <p:nvPr>
            <p:ph type="title"/>
          </p:nvPr>
        </p:nvSpPr>
        <p:spPr>
          <a:xfrm>
            <a:off x="1627123" y="547701"/>
            <a:ext cx="1491411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4073C-C15B-4218-9B84-6758955176E7}"/>
              </a:ext>
            </a:extLst>
          </p:cNvPr>
          <p:cNvSpPr>
            <a:spLocks noGrp="1"/>
          </p:cNvSpPr>
          <p:nvPr>
            <p:ph type="body" idx="1"/>
          </p:nvPr>
        </p:nvSpPr>
        <p:spPr>
          <a:xfrm>
            <a:off x="1627095" y="2521746"/>
            <a:ext cx="7369278" cy="1235868"/>
          </a:xfrm>
        </p:spPr>
        <p:txBody>
          <a:bodyPr anchor="b"/>
          <a:lstStyle>
            <a:lvl1pPr marL="0" indent="0">
              <a:buNone/>
              <a:defRPr sz="3600" b="1"/>
            </a:lvl1pPr>
            <a:lvl2pPr marL="684976" indent="0">
              <a:buNone/>
              <a:defRPr sz="3000" b="1"/>
            </a:lvl2pPr>
            <a:lvl3pPr marL="1369962" indent="0">
              <a:buNone/>
              <a:defRPr sz="3000" b="1"/>
            </a:lvl3pPr>
            <a:lvl4pPr marL="2054936" indent="0">
              <a:buNone/>
              <a:defRPr sz="2400" b="1"/>
            </a:lvl4pPr>
            <a:lvl5pPr marL="2739920" indent="0">
              <a:buNone/>
              <a:defRPr sz="2400" b="1"/>
            </a:lvl5pPr>
            <a:lvl6pPr marL="3424896" indent="0">
              <a:buNone/>
              <a:defRPr sz="2400" b="1"/>
            </a:lvl6pPr>
            <a:lvl7pPr marL="4109868" indent="0">
              <a:buNone/>
              <a:defRPr sz="2400" b="1"/>
            </a:lvl7pPr>
            <a:lvl8pPr marL="4794840" indent="0">
              <a:buNone/>
              <a:defRPr sz="2400" b="1"/>
            </a:lvl8pPr>
            <a:lvl9pPr marL="5479822"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16D27-36F6-440B-A9BE-8B9499047CEF}"/>
              </a:ext>
            </a:extLst>
          </p:cNvPr>
          <p:cNvSpPr>
            <a:spLocks noGrp="1"/>
          </p:cNvSpPr>
          <p:nvPr>
            <p:ph sz="half" idx="2"/>
          </p:nvPr>
        </p:nvSpPr>
        <p:spPr>
          <a:xfrm>
            <a:off x="1627097" y="3757619"/>
            <a:ext cx="7369274"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2010D-7AC4-4A70-A211-6A29274119DB}"/>
              </a:ext>
            </a:extLst>
          </p:cNvPr>
          <p:cNvSpPr>
            <a:spLocks noGrp="1"/>
          </p:cNvSpPr>
          <p:nvPr>
            <p:ph type="body" sz="quarter" idx="3"/>
          </p:nvPr>
        </p:nvSpPr>
        <p:spPr>
          <a:xfrm>
            <a:off x="9258323" y="2521746"/>
            <a:ext cx="7282898" cy="1235868"/>
          </a:xfrm>
        </p:spPr>
        <p:txBody>
          <a:bodyPr anchor="b"/>
          <a:lstStyle>
            <a:lvl1pPr marL="0" indent="0">
              <a:buNone/>
              <a:defRPr sz="3600" b="1"/>
            </a:lvl1pPr>
            <a:lvl2pPr marL="684976" indent="0">
              <a:buNone/>
              <a:defRPr sz="3000" b="1"/>
            </a:lvl2pPr>
            <a:lvl3pPr marL="1369962" indent="0">
              <a:buNone/>
              <a:defRPr sz="3000" b="1"/>
            </a:lvl3pPr>
            <a:lvl4pPr marL="2054936" indent="0">
              <a:buNone/>
              <a:defRPr sz="2400" b="1"/>
            </a:lvl4pPr>
            <a:lvl5pPr marL="2739920" indent="0">
              <a:buNone/>
              <a:defRPr sz="2400" b="1"/>
            </a:lvl5pPr>
            <a:lvl6pPr marL="3424896" indent="0">
              <a:buNone/>
              <a:defRPr sz="2400" b="1"/>
            </a:lvl6pPr>
            <a:lvl7pPr marL="4109868" indent="0">
              <a:buNone/>
              <a:defRPr sz="2400" b="1"/>
            </a:lvl7pPr>
            <a:lvl8pPr marL="4794840" indent="0">
              <a:buNone/>
              <a:defRPr sz="2400" b="1"/>
            </a:lvl8pPr>
            <a:lvl9pPr marL="5479822"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6AE85B5-3350-49A4-86A1-E5DAED491624}"/>
              </a:ext>
            </a:extLst>
          </p:cNvPr>
          <p:cNvSpPr>
            <a:spLocks noGrp="1"/>
          </p:cNvSpPr>
          <p:nvPr>
            <p:ph sz="quarter" idx="4"/>
          </p:nvPr>
        </p:nvSpPr>
        <p:spPr>
          <a:xfrm>
            <a:off x="9258323" y="3757619"/>
            <a:ext cx="7282898"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73E874-D08B-4D81-B82D-5DF242E4A1AA}"/>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8" name="Footer Placeholder 7">
            <a:extLst>
              <a:ext uri="{FF2B5EF4-FFF2-40B4-BE49-F238E27FC236}">
                <a16:creationId xmlns:a16="http://schemas.microsoft.com/office/drawing/2014/main" id="{AE174067-0FFA-41C3-A3A6-E8907CC32DE1}"/>
              </a:ext>
            </a:extLst>
          </p:cNvPr>
          <p:cNvSpPr>
            <a:spLocks noGrp="1"/>
          </p:cNvSpPr>
          <p:nvPr>
            <p:ph type="ftr" sz="quarter" idx="11"/>
          </p:nvPr>
        </p:nvSpPr>
        <p:spPr/>
        <p:txBody>
          <a:bodyPr/>
          <a:lstStyle/>
          <a:p>
            <a:endParaRPr lang="en-US">
              <a:solidFill>
                <a:srgbClr val="000000"/>
              </a:solidFill>
            </a:endParaRPr>
          </a:p>
        </p:txBody>
      </p:sp>
      <p:sp>
        <p:nvSpPr>
          <p:cNvPr id="9" name="Slide Number Placeholder 8">
            <a:extLst>
              <a:ext uri="{FF2B5EF4-FFF2-40B4-BE49-F238E27FC236}">
                <a16:creationId xmlns:a16="http://schemas.microsoft.com/office/drawing/2014/main" id="{B7947985-FBC0-4118-8877-2E327F637DF5}"/>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775777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0282-3DE7-4AB9-83AC-AFEDD22AF3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A7436C-706A-443F-86CD-4444C82818B2}"/>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4" name="Footer Placeholder 3">
            <a:extLst>
              <a:ext uri="{FF2B5EF4-FFF2-40B4-BE49-F238E27FC236}">
                <a16:creationId xmlns:a16="http://schemas.microsoft.com/office/drawing/2014/main" id="{09B53292-7EA5-45D0-957F-636A44FC06DE}"/>
              </a:ext>
            </a:extLst>
          </p:cNvPr>
          <p:cNvSpPr>
            <a:spLocks noGrp="1"/>
          </p:cNvSpPr>
          <p:nvPr>
            <p:ph type="ftr" sz="quarter" idx="11"/>
          </p:nvPr>
        </p:nvSpPr>
        <p:spPr/>
        <p:txBody>
          <a:bodyPr/>
          <a:lstStyle/>
          <a:p>
            <a:endParaRPr lang="en-US">
              <a:solidFill>
                <a:srgbClr val="000000"/>
              </a:solidFill>
            </a:endParaRPr>
          </a:p>
        </p:txBody>
      </p:sp>
      <p:sp>
        <p:nvSpPr>
          <p:cNvPr id="5" name="Slide Number Placeholder 4">
            <a:extLst>
              <a:ext uri="{FF2B5EF4-FFF2-40B4-BE49-F238E27FC236}">
                <a16:creationId xmlns:a16="http://schemas.microsoft.com/office/drawing/2014/main" id="{0476F59D-34BB-462C-B506-040B9E982FCB}"/>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00128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55245-AB52-41B4-9B28-55E6527DA2F8}"/>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3" name="Footer Placeholder 2">
            <a:extLst>
              <a:ext uri="{FF2B5EF4-FFF2-40B4-BE49-F238E27FC236}">
                <a16:creationId xmlns:a16="http://schemas.microsoft.com/office/drawing/2014/main" id="{CA73B8AE-58B0-4FDF-8430-9D8D3DD53725}"/>
              </a:ext>
            </a:extLst>
          </p:cNvPr>
          <p:cNvSpPr>
            <a:spLocks noGrp="1"/>
          </p:cNvSpPr>
          <p:nvPr>
            <p:ph type="ftr" sz="quarter" idx="11"/>
          </p:nvPr>
        </p:nvSpPr>
        <p:spPr/>
        <p:txBody>
          <a:bodyPr/>
          <a:lstStyle/>
          <a:p>
            <a:endParaRPr lang="en-US">
              <a:solidFill>
                <a:srgbClr val="000000"/>
              </a:solidFill>
            </a:endParaRPr>
          </a:p>
        </p:txBody>
      </p:sp>
      <p:sp>
        <p:nvSpPr>
          <p:cNvPr id="4" name="Slide Number Placeholder 3">
            <a:extLst>
              <a:ext uri="{FF2B5EF4-FFF2-40B4-BE49-F238E27FC236}">
                <a16:creationId xmlns:a16="http://schemas.microsoft.com/office/drawing/2014/main" id="{479E4D91-8619-43C1-841B-B5F47DE01739}"/>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726073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A660-DF93-4947-B93F-BF118D3B5F80}"/>
              </a:ext>
            </a:extLst>
          </p:cNvPr>
          <p:cNvSpPr>
            <a:spLocks noGrp="1"/>
          </p:cNvSpPr>
          <p:nvPr>
            <p:ph type="title"/>
          </p:nvPr>
        </p:nvSpPr>
        <p:spPr>
          <a:xfrm>
            <a:off x="1627099" y="685800"/>
            <a:ext cx="5530950"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2F0292E-B3E1-4FD6-A7FA-C165BAC21C28}"/>
              </a:ext>
            </a:extLst>
          </p:cNvPr>
          <p:cNvSpPr>
            <a:spLocks noGrp="1"/>
          </p:cNvSpPr>
          <p:nvPr>
            <p:ph idx="1"/>
          </p:nvPr>
        </p:nvSpPr>
        <p:spPr>
          <a:xfrm>
            <a:off x="7774802" y="1481183"/>
            <a:ext cx="8766416" cy="7310438"/>
          </a:xfrm>
        </p:spPr>
        <p:txBody>
          <a:bodyPr>
            <a:normAutofit/>
          </a:bodyPr>
          <a:lstStyle>
            <a:lvl1pPr>
              <a:defRPr sz="3600"/>
            </a:lvl1pPr>
            <a:lvl2pPr>
              <a:defRPr sz="3000"/>
            </a:lvl2pPr>
            <a:lvl3pPr>
              <a:defRPr sz="3000"/>
            </a:lvl3pPr>
            <a:lvl4pPr>
              <a:defRPr sz="2400"/>
            </a:lvl4pPr>
            <a:lvl5pPr>
              <a:defRPr sz="24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FB0ECC-817B-4A71-AFB5-FC60A2BC3ABC}"/>
              </a:ext>
            </a:extLst>
          </p:cNvPr>
          <p:cNvSpPr>
            <a:spLocks noGrp="1"/>
          </p:cNvSpPr>
          <p:nvPr>
            <p:ph type="body" sz="half" idx="2"/>
          </p:nvPr>
        </p:nvSpPr>
        <p:spPr>
          <a:xfrm>
            <a:off x="1627099" y="3380019"/>
            <a:ext cx="5530950" cy="5423466"/>
          </a:xfrm>
        </p:spPr>
        <p:txBody>
          <a:bodyPr/>
          <a:lstStyle>
            <a:lvl1pPr marL="0" indent="0">
              <a:buNone/>
              <a:defRPr sz="2400"/>
            </a:lvl1pPr>
            <a:lvl2pPr marL="684976" indent="0">
              <a:buNone/>
              <a:defRPr sz="2400"/>
            </a:lvl2pPr>
            <a:lvl3pPr marL="1369962" indent="0">
              <a:buNone/>
              <a:defRPr sz="1800"/>
            </a:lvl3pPr>
            <a:lvl4pPr marL="2054936" indent="0">
              <a:buNone/>
              <a:defRPr sz="1800"/>
            </a:lvl4pPr>
            <a:lvl5pPr marL="2739920" indent="0">
              <a:buNone/>
              <a:defRPr sz="1800"/>
            </a:lvl5pPr>
            <a:lvl6pPr marL="3424896" indent="0">
              <a:buNone/>
              <a:defRPr sz="1800"/>
            </a:lvl6pPr>
            <a:lvl7pPr marL="4109868" indent="0">
              <a:buNone/>
              <a:defRPr sz="1800"/>
            </a:lvl7pPr>
            <a:lvl8pPr marL="4794840" indent="0">
              <a:buNone/>
              <a:defRPr sz="1800"/>
            </a:lvl8pPr>
            <a:lvl9pPr marL="5479822" indent="0">
              <a:buNone/>
              <a:defRPr sz="1800"/>
            </a:lvl9pPr>
          </a:lstStyle>
          <a:p>
            <a:pPr lvl="0"/>
            <a:r>
              <a:rPr lang="en-US"/>
              <a:t>Click to edit Master text styles</a:t>
            </a:r>
          </a:p>
        </p:txBody>
      </p:sp>
      <p:sp>
        <p:nvSpPr>
          <p:cNvPr id="5" name="Date Placeholder 4">
            <a:extLst>
              <a:ext uri="{FF2B5EF4-FFF2-40B4-BE49-F238E27FC236}">
                <a16:creationId xmlns:a16="http://schemas.microsoft.com/office/drawing/2014/main" id="{17788E0B-6135-4F59-A35A-2CA1A8BA4ED2}"/>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6" name="Footer Placeholder 5">
            <a:extLst>
              <a:ext uri="{FF2B5EF4-FFF2-40B4-BE49-F238E27FC236}">
                <a16:creationId xmlns:a16="http://schemas.microsoft.com/office/drawing/2014/main" id="{FD0DEF36-4037-4E6D-988F-CC8E3F11C630}"/>
              </a:ext>
            </a:extLst>
          </p:cNvPr>
          <p:cNvSpPr>
            <a:spLocks noGrp="1"/>
          </p:cNvSpPr>
          <p:nvPr>
            <p:ph type="ftr" sz="quarter" idx="11"/>
          </p:nvPr>
        </p:nvSpPr>
        <p:spPr/>
        <p:txBody>
          <a:bodyPr/>
          <a:lstStyle/>
          <a:p>
            <a:endParaRPr lang="en-US">
              <a:solidFill>
                <a:srgbClr val="000000"/>
              </a:solidFill>
            </a:endParaRPr>
          </a:p>
        </p:txBody>
      </p:sp>
      <p:sp>
        <p:nvSpPr>
          <p:cNvPr id="7" name="Slide Number Placeholder 6">
            <a:extLst>
              <a:ext uri="{FF2B5EF4-FFF2-40B4-BE49-F238E27FC236}">
                <a16:creationId xmlns:a16="http://schemas.microsoft.com/office/drawing/2014/main" id="{055C0D2D-D878-4723-A002-5A601EFB48A0}"/>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270449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59D5-B8A1-4C9C-A61F-E082A44330BB}"/>
              </a:ext>
            </a:extLst>
          </p:cNvPr>
          <p:cNvSpPr>
            <a:spLocks noGrp="1"/>
          </p:cNvSpPr>
          <p:nvPr>
            <p:ph type="title"/>
          </p:nvPr>
        </p:nvSpPr>
        <p:spPr>
          <a:xfrm>
            <a:off x="1627099" y="1080695"/>
            <a:ext cx="5530950" cy="2381006"/>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4CB4F5F-E6E7-45C3-B35C-80F81FB1A5E8}"/>
              </a:ext>
            </a:extLst>
          </p:cNvPr>
          <p:cNvSpPr>
            <a:spLocks noGrp="1"/>
          </p:cNvSpPr>
          <p:nvPr>
            <p:ph type="pic" idx="1"/>
          </p:nvPr>
        </p:nvSpPr>
        <p:spPr>
          <a:xfrm>
            <a:off x="7774782" y="1481183"/>
            <a:ext cx="8741568" cy="7310438"/>
          </a:xfrm>
        </p:spPr>
        <p:txBody>
          <a:bodyPr/>
          <a:lstStyle>
            <a:lvl1pPr marL="0" indent="0">
              <a:buNone/>
              <a:defRPr sz="4800"/>
            </a:lvl1pPr>
            <a:lvl2pPr marL="684976" indent="0">
              <a:buNone/>
              <a:defRPr sz="4200"/>
            </a:lvl2pPr>
            <a:lvl3pPr marL="1369962" indent="0">
              <a:buNone/>
              <a:defRPr sz="3600"/>
            </a:lvl3pPr>
            <a:lvl4pPr marL="2054936" indent="0">
              <a:buNone/>
              <a:defRPr sz="3000"/>
            </a:lvl4pPr>
            <a:lvl5pPr marL="2739920" indent="0">
              <a:buNone/>
              <a:defRPr sz="3000"/>
            </a:lvl5pPr>
            <a:lvl6pPr marL="3424896" indent="0">
              <a:buNone/>
              <a:defRPr sz="3000"/>
            </a:lvl6pPr>
            <a:lvl7pPr marL="4109868" indent="0">
              <a:buNone/>
              <a:defRPr sz="3000"/>
            </a:lvl7pPr>
            <a:lvl8pPr marL="4794840" indent="0">
              <a:buNone/>
              <a:defRPr sz="3000"/>
            </a:lvl8pPr>
            <a:lvl9pPr marL="5479822" indent="0">
              <a:buNone/>
              <a:defRPr sz="3000"/>
            </a:lvl9pPr>
          </a:lstStyle>
          <a:p>
            <a:endParaRPr lang="en-US"/>
          </a:p>
        </p:txBody>
      </p:sp>
      <p:sp>
        <p:nvSpPr>
          <p:cNvPr id="4" name="Text Placeholder 3">
            <a:extLst>
              <a:ext uri="{FF2B5EF4-FFF2-40B4-BE49-F238E27FC236}">
                <a16:creationId xmlns:a16="http://schemas.microsoft.com/office/drawing/2014/main" id="{36633AB7-4F8E-4A9F-AC15-89E6A6E00347}"/>
              </a:ext>
            </a:extLst>
          </p:cNvPr>
          <p:cNvSpPr>
            <a:spLocks noGrp="1"/>
          </p:cNvSpPr>
          <p:nvPr>
            <p:ph type="body" sz="half" idx="2"/>
          </p:nvPr>
        </p:nvSpPr>
        <p:spPr>
          <a:xfrm>
            <a:off x="1627099" y="3673938"/>
            <a:ext cx="5530950" cy="5129556"/>
          </a:xfrm>
        </p:spPr>
        <p:txBody>
          <a:bodyPr/>
          <a:lstStyle>
            <a:lvl1pPr marL="0" indent="0">
              <a:buNone/>
              <a:defRPr sz="2400"/>
            </a:lvl1pPr>
            <a:lvl2pPr marL="684976" indent="0">
              <a:buNone/>
              <a:defRPr sz="2400"/>
            </a:lvl2pPr>
            <a:lvl3pPr marL="1369962" indent="0">
              <a:buNone/>
              <a:defRPr sz="1800"/>
            </a:lvl3pPr>
            <a:lvl4pPr marL="2054936" indent="0">
              <a:buNone/>
              <a:defRPr sz="1800"/>
            </a:lvl4pPr>
            <a:lvl5pPr marL="2739920" indent="0">
              <a:buNone/>
              <a:defRPr sz="1800"/>
            </a:lvl5pPr>
            <a:lvl6pPr marL="3424896" indent="0">
              <a:buNone/>
              <a:defRPr sz="1800"/>
            </a:lvl6pPr>
            <a:lvl7pPr marL="4109868" indent="0">
              <a:buNone/>
              <a:defRPr sz="1800"/>
            </a:lvl7pPr>
            <a:lvl8pPr marL="4794840" indent="0">
              <a:buNone/>
              <a:defRPr sz="1800"/>
            </a:lvl8pPr>
            <a:lvl9pPr marL="5479822" indent="0">
              <a:buNone/>
              <a:defRPr sz="1800"/>
            </a:lvl9pPr>
          </a:lstStyle>
          <a:p>
            <a:pPr lvl="0"/>
            <a:r>
              <a:rPr lang="en-US"/>
              <a:t>Click to edit Master text styles</a:t>
            </a:r>
          </a:p>
        </p:txBody>
      </p:sp>
      <p:sp>
        <p:nvSpPr>
          <p:cNvPr id="5" name="Date Placeholder 4">
            <a:extLst>
              <a:ext uri="{FF2B5EF4-FFF2-40B4-BE49-F238E27FC236}">
                <a16:creationId xmlns:a16="http://schemas.microsoft.com/office/drawing/2014/main" id="{C074B526-866D-4E11-A7F9-081BD4EDF484}"/>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6" name="Footer Placeholder 5">
            <a:extLst>
              <a:ext uri="{FF2B5EF4-FFF2-40B4-BE49-F238E27FC236}">
                <a16:creationId xmlns:a16="http://schemas.microsoft.com/office/drawing/2014/main" id="{CD758BF8-E962-4367-8495-62438FDD483D}"/>
              </a:ext>
            </a:extLst>
          </p:cNvPr>
          <p:cNvSpPr>
            <a:spLocks noGrp="1"/>
          </p:cNvSpPr>
          <p:nvPr>
            <p:ph type="ftr" sz="quarter" idx="11"/>
          </p:nvPr>
        </p:nvSpPr>
        <p:spPr/>
        <p:txBody>
          <a:bodyPr/>
          <a:lstStyle/>
          <a:p>
            <a:endParaRPr lang="en-US">
              <a:solidFill>
                <a:srgbClr val="000000"/>
              </a:solidFill>
            </a:endParaRPr>
          </a:p>
        </p:txBody>
      </p:sp>
      <p:sp>
        <p:nvSpPr>
          <p:cNvPr id="7" name="Slide Number Placeholder 6">
            <a:extLst>
              <a:ext uri="{FF2B5EF4-FFF2-40B4-BE49-F238E27FC236}">
                <a16:creationId xmlns:a16="http://schemas.microsoft.com/office/drawing/2014/main" id="{8FC20AE1-C97D-4E6C-9DB2-B2904C2CF247}"/>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537441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9E81-5CFF-4A28-B9C8-5D54E51DF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8A4CC8-DCB0-4E94-98A7-236E3D186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1F802-21C2-44B2-A419-55469D826571}"/>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5" name="Footer Placeholder 4">
            <a:extLst>
              <a:ext uri="{FF2B5EF4-FFF2-40B4-BE49-F238E27FC236}">
                <a16:creationId xmlns:a16="http://schemas.microsoft.com/office/drawing/2014/main" id="{84BDB709-08FF-4C4A-8670-4CCA9146F944}"/>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a16="http://schemas.microsoft.com/office/drawing/2014/main" id="{75395375-1CC8-4950-8439-877451C4266D}"/>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14296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8BDF0-A155-454D-B3E2-AD15D0905A62}"/>
              </a:ext>
            </a:extLst>
          </p:cNvPr>
          <p:cNvSpPr>
            <a:spLocks noGrp="1"/>
          </p:cNvSpPr>
          <p:nvPr>
            <p:ph type="title" orient="vert"/>
          </p:nvPr>
        </p:nvSpPr>
        <p:spPr>
          <a:xfrm>
            <a:off x="13609882" y="1241015"/>
            <a:ext cx="3420836" cy="759278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244E0D-96EC-4B35-BA5C-5DAFCC7281AE}"/>
              </a:ext>
            </a:extLst>
          </p:cNvPr>
          <p:cNvSpPr>
            <a:spLocks noGrp="1"/>
          </p:cNvSpPr>
          <p:nvPr>
            <p:ph type="body" orient="vert" idx="1"/>
          </p:nvPr>
        </p:nvSpPr>
        <p:spPr>
          <a:xfrm>
            <a:off x="1257327" y="1241015"/>
            <a:ext cx="12172950" cy="7592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ADC4E-9FB1-439F-B0FB-47F47B3421A7}"/>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5" name="Footer Placeholder 4">
            <a:extLst>
              <a:ext uri="{FF2B5EF4-FFF2-40B4-BE49-F238E27FC236}">
                <a16:creationId xmlns:a16="http://schemas.microsoft.com/office/drawing/2014/main" id="{637EE406-061A-4440-BA75-3B684FC84826}"/>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a16="http://schemas.microsoft.com/office/drawing/2014/main" id="{8A6D93CF-F5F3-4897-A51E-47D577FDD344}"/>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712337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2"/>
        <p:cNvGrpSpPr/>
        <p:nvPr/>
      </p:nvGrpSpPr>
      <p:grpSpPr>
        <a:xfrm>
          <a:off x="0" y="0"/>
          <a:ext cx="0" cy="0"/>
          <a:chOff x="0" y="0"/>
          <a:chExt cx="0" cy="0"/>
        </a:xfrm>
      </p:grpSpPr>
      <p:grpSp>
        <p:nvGrpSpPr>
          <p:cNvPr id="133" name="Google Shape;133;p8"/>
          <p:cNvGrpSpPr/>
          <p:nvPr/>
        </p:nvGrpSpPr>
        <p:grpSpPr>
          <a:xfrm>
            <a:off x="0" y="-486835"/>
            <a:ext cx="18287976" cy="10271202"/>
            <a:chOff x="0" y="-243418"/>
            <a:chExt cx="9143988" cy="5135601"/>
          </a:xfrm>
        </p:grpSpPr>
        <p:sp>
          <p:nvSpPr>
            <p:cNvPr id="134" name="Google Shape;134;p8"/>
            <p:cNvSpPr/>
            <p:nvPr/>
          </p:nvSpPr>
          <p:spPr>
            <a:xfrm flipH="1">
              <a:off x="7534841" y="943011"/>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35" name="Google Shape;135;p8"/>
            <p:cNvSpPr/>
            <p:nvPr/>
          </p:nvSpPr>
          <p:spPr>
            <a:xfrm flipH="1">
              <a:off x="2104966" y="4385736"/>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36" name="Google Shape;136;p8"/>
            <p:cNvSpPr/>
            <p:nvPr/>
          </p:nvSpPr>
          <p:spPr>
            <a:xfrm flipH="1">
              <a:off x="5118286" y="10390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37" name="Google Shape;137;p8"/>
            <p:cNvSpPr/>
            <p:nvPr/>
          </p:nvSpPr>
          <p:spPr>
            <a:xfrm flipH="1">
              <a:off x="130383" y="2715309"/>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accent1"/>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38" name="Google Shape;138;p8"/>
            <p:cNvSpPr/>
            <p:nvPr/>
          </p:nvSpPr>
          <p:spPr>
            <a:xfrm flipH="1">
              <a:off x="7656612" y="213570"/>
              <a:ext cx="162024" cy="151029"/>
            </a:xfrm>
            <a:custGeom>
              <a:avLst/>
              <a:gdLst/>
              <a:ahLst/>
              <a:cxnLst/>
              <a:rect l="l" t="t" r="r" b="b"/>
              <a:pathLst>
                <a:path w="1856" h="1730" extrusionOk="0">
                  <a:moveTo>
                    <a:pt x="853" y="0"/>
                  </a:moveTo>
                  <a:cubicBezTo>
                    <a:pt x="477" y="527"/>
                    <a:pt x="201" y="1103"/>
                    <a:pt x="1" y="1730"/>
                  </a:cubicBezTo>
                  <a:lnTo>
                    <a:pt x="1856" y="1730"/>
                  </a:lnTo>
                  <a:cubicBezTo>
                    <a:pt x="1580" y="1128"/>
                    <a:pt x="1254" y="552"/>
                    <a:pt x="878" y="25"/>
                  </a:cubicBezTo>
                  <a:lnTo>
                    <a:pt x="853" y="0"/>
                  </a:ln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39" name="Google Shape;139;p8"/>
            <p:cNvSpPr/>
            <p:nvPr/>
          </p:nvSpPr>
          <p:spPr>
            <a:xfrm flipH="1">
              <a:off x="3433968" y="540009"/>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40" name="Google Shape;140;p8"/>
            <p:cNvSpPr/>
            <p:nvPr/>
          </p:nvSpPr>
          <p:spPr>
            <a:xfrm flipH="1">
              <a:off x="6045059" y="4493877"/>
              <a:ext cx="235075" cy="219252"/>
            </a:xfrm>
            <a:custGeom>
              <a:avLst/>
              <a:gdLst/>
              <a:ahLst/>
              <a:cxnLst/>
              <a:rect l="l" t="t" r="r" b="b"/>
              <a:pathLst>
                <a:path w="1855" h="1730" extrusionOk="0">
                  <a:moveTo>
                    <a:pt x="852" y="1"/>
                  </a:moveTo>
                  <a:cubicBezTo>
                    <a:pt x="501" y="527"/>
                    <a:pt x="201" y="1128"/>
                    <a:pt x="0" y="1730"/>
                  </a:cubicBezTo>
                  <a:lnTo>
                    <a:pt x="1855" y="1730"/>
                  </a:lnTo>
                  <a:cubicBezTo>
                    <a:pt x="1579" y="1153"/>
                    <a:pt x="1253" y="577"/>
                    <a:pt x="877" y="26"/>
                  </a:cubicBezTo>
                  <a:lnTo>
                    <a:pt x="852" y="1"/>
                  </a:lnTo>
                  <a:close/>
                </a:path>
              </a:pathLst>
            </a:custGeom>
            <a:solidFill>
              <a:schemeClr val="accent3"/>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41" name="Google Shape;141;p8"/>
            <p:cNvSpPr/>
            <p:nvPr/>
          </p:nvSpPr>
          <p:spPr>
            <a:xfrm flipH="1">
              <a:off x="1615897" y="-243418"/>
              <a:ext cx="908069" cy="712281"/>
            </a:xfrm>
            <a:custGeom>
              <a:avLst/>
              <a:gdLst/>
              <a:ahLst/>
              <a:cxnLst/>
              <a:rect l="l" t="t" r="r" b="b"/>
              <a:pathLst>
                <a:path w="10402" h="8159" extrusionOk="0">
                  <a:moveTo>
                    <a:pt x="6560" y="1"/>
                  </a:moveTo>
                  <a:cubicBezTo>
                    <a:pt x="5921" y="1"/>
                    <a:pt x="5272" y="298"/>
                    <a:pt x="4812" y="815"/>
                  </a:cubicBezTo>
                  <a:cubicBezTo>
                    <a:pt x="4637" y="539"/>
                    <a:pt x="4336" y="339"/>
                    <a:pt x="3960" y="264"/>
                  </a:cubicBezTo>
                  <a:cubicBezTo>
                    <a:pt x="3838" y="239"/>
                    <a:pt x="3714" y="227"/>
                    <a:pt x="3592" y="227"/>
                  </a:cubicBezTo>
                  <a:cubicBezTo>
                    <a:pt x="3088" y="227"/>
                    <a:pt x="2599" y="432"/>
                    <a:pt x="2256" y="815"/>
                  </a:cubicBezTo>
                  <a:cubicBezTo>
                    <a:pt x="1855" y="1241"/>
                    <a:pt x="1704" y="1868"/>
                    <a:pt x="1830" y="2419"/>
                  </a:cubicBezTo>
                  <a:cubicBezTo>
                    <a:pt x="1789" y="2415"/>
                    <a:pt x="1749" y="2414"/>
                    <a:pt x="1709" y="2414"/>
                  </a:cubicBezTo>
                  <a:cubicBezTo>
                    <a:pt x="1205" y="2414"/>
                    <a:pt x="755" y="2696"/>
                    <a:pt x="476" y="3021"/>
                  </a:cubicBezTo>
                  <a:cubicBezTo>
                    <a:pt x="151" y="3422"/>
                    <a:pt x="0" y="3948"/>
                    <a:pt x="0" y="4549"/>
                  </a:cubicBezTo>
                  <a:cubicBezTo>
                    <a:pt x="0" y="4825"/>
                    <a:pt x="50" y="5051"/>
                    <a:pt x="125" y="5226"/>
                  </a:cubicBezTo>
                  <a:cubicBezTo>
                    <a:pt x="351" y="5828"/>
                    <a:pt x="1028" y="6204"/>
                    <a:pt x="1955" y="6329"/>
                  </a:cubicBezTo>
                  <a:cubicBezTo>
                    <a:pt x="1855" y="6780"/>
                    <a:pt x="2055" y="7256"/>
                    <a:pt x="2506" y="7632"/>
                  </a:cubicBezTo>
                  <a:cubicBezTo>
                    <a:pt x="2857" y="7933"/>
                    <a:pt x="3359" y="8108"/>
                    <a:pt x="3985" y="8158"/>
                  </a:cubicBezTo>
                  <a:lnTo>
                    <a:pt x="4261" y="8158"/>
                  </a:lnTo>
                  <a:cubicBezTo>
                    <a:pt x="4637" y="8158"/>
                    <a:pt x="4963" y="8108"/>
                    <a:pt x="5238" y="7958"/>
                  </a:cubicBezTo>
                  <a:cubicBezTo>
                    <a:pt x="5589" y="7782"/>
                    <a:pt x="5865" y="7457"/>
                    <a:pt x="5940" y="7131"/>
                  </a:cubicBezTo>
                  <a:cubicBezTo>
                    <a:pt x="6299" y="7576"/>
                    <a:pt x="6857" y="7822"/>
                    <a:pt x="7414" y="7822"/>
                  </a:cubicBezTo>
                  <a:cubicBezTo>
                    <a:pt x="7673" y="7822"/>
                    <a:pt x="7932" y="7769"/>
                    <a:pt x="8171" y="7657"/>
                  </a:cubicBezTo>
                  <a:cubicBezTo>
                    <a:pt x="8973" y="7306"/>
                    <a:pt x="9424" y="6354"/>
                    <a:pt x="9198" y="5502"/>
                  </a:cubicBezTo>
                  <a:cubicBezTo>
                    <a:pt x="9424" y="5452"/>
                    <a:pt x="9624" y="5351"/>
                    <a:pt x="9800" y="5176"/>
                  </a:cubicBezTo>
                  <a:cubicBezTo>
                    <a:pt x="9775" y="5126"/>
                    <a:pt x="9750" y="5076"/>
                    <a:pt x="9725" y="5026"/>
                  </a:cubicBezTo>
                  <a:cubicBezTo>
                    <a:pt x="9549" y="5201"/>
                    <a:pt x="9324" y="5326"/>
                    <a:pt x="9098" y="5351"/>
                  </a:cubicBezTo>
                  <a:cubicBezTo>
                    <a:pt x="9073" y="5351"/>
                    <a:pt x="9048" y="5351"/>
                    <a:pt x="9023" y="5376"/>
                  </a:cubicBezTo>
                  <a:cubicBezTo>
                    <a:pt x="8998" y="5402"/>
                    <a:pt x="8998" y="5427"/>
                    <a:pt x="9023" y="5452"/>
                  </a:cubicBezTo>
                  <a:cubicBezTo>
                    <a:pt x="9248" y="6229"/>
                    <a:pt x="8847" y="7181"/>
                    <a:pt x="8120" y="7507"/>
                  </a:cubicBezTo>
                  <a:cubicBezTo>
                    <a:pt x="7906" y="7607"/>
                    <a:pt x="7674" y="7654"/>
                    <a:pt x="7441" y="7654"/>
                  </a:cubicBezTo>
                  <a:cubicBezTo>
                    <a:pt x="6857" y="7654"/>
                    <a:pt x="6270" y="7357"/>
                    <a:pt x="5965" y="6855"/>
                  </a:cubicBezTo>
                  <a:cubicBezTo>
                    <a:pt x="5947" y="6837"/>
                    <a:pt x="5917" y="6820"/>
                    <a:pt x="5892" y="6820"/>
                  </a:cubicBezTo>
                  <a:cubicBezTo>
                    <a:pt x="5882" y="6820"/>
                    <a:pt x="5872" y="6823"/>
                    <a:pt x="5865" y="6830"/>
                  </a:cubicBezTo>
                  <a:cubicBezTo>
                    <a:pt x="5840" y="6830"/>
                    <a:pt x="5815" y="6855"/>
                    <a:pt x="5815" y="6905"/>
                  </a:cubicBezTo>
                  <a:cubicBezTo>
                    <a:pt x="5790" y="7256"/>
                    <a:pt x="5539" y="7607"/>
                    <a:pt x="5163" y="7808"/>
                  </a:cubicBezTo>
                  <a:cubicBezTo>
                    <a:pt x="4925" y="7927"/>
                    <a:pt x="4640" y="7998"/>
                    <a:pt x="4283" y="7998"/>
                  </a:cubicBezTo>
                  <a:cubicBezTo>
                    <a:pt x="4189" y="7998"/>
                    <a:pt x="4090" y="7993"/>
                    <a:pt x="3985" y="7983"/>
                  </a:cubicBezTo>
                  <a:cubicBezTo>
                    <a:pt x="3409" y="7933"/>
                    <a:pt x="2932" y="7782"/>
                    <a:pt x="2607" y="7507"/>
                  </a:cubicBezTo>
                  <a:cubicBezTo>
                    <a:pt x="2281" y="7231"/>
                    <a:pt x="1980" y="6755"/>
                    <a:pt x="2156" y="6279"/>
                  </a:cubicBezTo>
                  <a:cubicBezTo>
                    <a:pt x="2156" y="6254"/>
                    <a:pt x="2156" y="6229"/>
                    <a:pt x="2130" y="6204"/>
                  </a:cubicBezTo>
                  <a:cubicBezTo>
                    <a:pt x="2130" y="6178"/>
                    <a:pt x="2105" y="6153"/>
                    <a:pt x="2080" y="6153"/>
                  </a:cubicBezTo>
                  <a:cubicBezTo>
                    <a:pt x="1629" y="6128"/>
                    <a:pt x="602" y="5953"/>
                    <a:pt x="276" y="5176"/>
                  </a:cubicBezTo>
                  <a:cubicBezTo>
                    <a:pt x="201" y="5000"/>
                    <a:pt x="176" y="4800"/>
                    <a:pt x="176" y="4549"/>
                  </a:cubicBezTo>
                  <a:cubicBezTo>
                    <a:pt x="176" y="3998"/>
                    <a:pt x="326" y="3497"/>
                    <a:pt x="602" y="3146"/>
                  </a:cubicBezTo>
                  <a:cubicBezTo>
                    <a:pt x="877" y="2795"/>
                    <a:pt x="1303" y="2594"/>
                    <a:pt x="1704" y="2594"/>
                  </a:cubicBezTo>
                  <a:cubicBezTo>
                    <a:pt x="1780" y="2594"/>
                    <a:pt x="1855" y="2594"/>
                    <a:pt x="1930" y="2620"/>
                  </a:cubicBezTo>
                  <a:cubicBezTo>
                    <a:pt x="1955" y="2620"/>
                    <a:pt x="1980" y="2620"/>
                    <a:pt x="2005" y="2594"/>
                  </a:cubicBezTo>
                  <a:cubicBezTo>
                    <a:pt x="2030" y="2569"/>
                    <a:pt x="2030" y="2544"/>
                    <a:pt x="2030" y="2494"/>
                  </a:cubicBezTo>
                  <a:cubicBezTo>
                    <a:pt x="1855" y="1968"/>
                    <a:pt x="2005" y="1341"/>
                    <a:pt x="2381" y="915"/>
                  </a:cubicBezTo>
                  <a:cubicBezTo>
                    <a:pt x="2693" y="583"/>
                    <a:pt x="3159" y="388"/>
                    <a:pt x="3637" y="388"/>
                  </a:cubicBezTo>
                  <a:cubicBezTo>
                    <a:pt x="3736" y="388"/>
                    <a:pt x="3836" y="397"/>
                    <a:pt x="3935" y="414"/>
                  </a:cubicBezTo>
                  <a:cubicBezTo>
                    <a:pt x="4211" y="489"/>
                    <a:pt x="4562" y="665"/>
                    <a:pt x="4712" y="990"/>
                  </a:cubicBezTo>
                  <a:cubicBezTo>
                    <a:pt x="4712" y="1041"/>
                    <a:pt x="4737" y="1041"/>
                    <a:pt x="4762" y="1066"/>
                  </a:cubicBezTo>
                  <a:cubicBezTo>
                    <a:pt x="4787" y="1066"/>
                    <a:pt x="4837" y="1041"/>
                    <a:pt x="4837" y="1016"/>
                  </a:cubicBezTo>
                  <a:cubicBezTo>
                    <a:pt x="5271" y="483"/>
                    <a:pt x="5938" y="168"/>
                    <a:pt x="6582" y="168"/>
                  </a:cubicBezTo>
                  <a:cubicBezTo>
                    <a:pt x="6755" y="168"/>
                    <a:pt x="6928" y="191"/>
                    <a:pt x="7093" y="239"/>
                  </a:cubicBezTo>
                  <a:cubicBezTo>
                    <a:pt x="7895" y="489"/>
                    <a:pt x="8496" y="1241"/>
                    <a:pt x="8572" y="2093"/>
                  </a:cubicBezTo>
                  <a:cubicBezTo>
                    <a:pt x="8572" y="2118"/>
                    <a:pt x="8597" y="2143"/>
                    <a:pt x="8622" y="2168"/>
                  </a:cubicBezTo>
                  <a:lnTo>
                    <a:pt x="8697" y="2168"/>
                  </a:lnTo>
                  <a:cubicBezTo>
                    <a:pt x="8811" y="2108"/>
                    <a:pt x="8931" y="2082"/>
                    <a:pt x="9052" y="2082"/>
                  </a:cubicBezTo>
                  <a:cubicBezTo>
                    <a:pt x="9384" y="2082"/>
                    <a:pt x="9716" y="2280"/>
                    <a:pt x="9900" y="2519"/>
                  </a:cubicBezTo>
                  <a:cubicBezTo>
                    <a:pt x="10226" y="2945"/>
                    <a:pt x="10226" y="3497"/>
                    <a:pt x="10201" y="3898"/>
                  </a:cubicBezTo>
                  <a:cubicBezTo>
                    <a:pt x="10151" y="4274"/>
                    <a:pt x="10025" y="4625"/>
                    <a:pt x="9800" y="4900"/>
                  </a:cubicBezTo>
                  <a:cubicBezTo>
                    <a:pt x="9825" y="4975"/>
                    <a:pt x="9850" y="5026"/>
                    <a:pt x="9900" y="5101"/>
                  </a:cubicBezTo>
                  <a:cubicBezTo>
                    <a:pt x="10151" y="4775"/>
                    <a:pt x="10326" y="4324"/>
                    <a:pt x="10351" y="3923"/>
                  </a:cubicBezTo>
                  <a:cubicBezTo>
                    <a:pt x="10401" y="3497"/>
                    <a:pt x="10376" y="2895"/>
                    <a:pt x="10050" y="2419"/>
                  </a:cubicBezTo>
                  <a:cubicBezTo>
                    <a:pt x="9836" y="2127"/>
                    <a:pt x="9456" y="1911"/>
                    <a:pt x="9062" y="1911"/>
                  </a:cubicBezTo>
                  <a:cubicBezTo>
                    <a:pt x="8949" y="1911"/>
                    <a:pt x="8834" y="1929"/>
                    <a:pt x="8722" y="1968"/>
                  </a:cubicBezTo>
                  <a:cubicBezTo>
                    <a:pt x="8622" y="1091"/>
                    <a:pt x="7970" y="339"/>
                    <a:pt x="7143" y="88"/>
                  </a:cubicBezTo>
                  <a:cubicBezTo>
                    <a:pt x="6954" y="29"/>
                    <a:pt x="6757" y="1"/>
                    <a:pt x="6560" y="1"/>
                  </a:cubicBezTo>
                  <a:close/>
                </a:path>
              </a:pathLst>
            </a:custGeom>
            <a:solidFill>
              <a:schemeClr val="accent4"/>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42" name="Google Shape;142;p8"/>
            <p:cNvSpPr/>
            <p:nvPr/>
          </p:nvSpPr>
          <p:spPr>
            <a:xfrm flipH="1">
              <a:off x="4380793" y="4749884"/>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grpSp>
          <p:nvGrpSpPr>
            <p:cNvPr id="143" name="Google Shape;143;p8"/>
            <p:cNvGrpSpPr/>
            <p:nvPr/>
          </p:nvGrpSpPr>
          <p:grpSpPr>
            <a:xfrm flipH="1">
              <a:off x="0" y="942997"/>
              <a:ext cx="1032663" cy="712280"/>
              <a:chOff x="1966925" y="760050"/>
              <a:chExt cx="244400" cy="168575"/>
            </a:xfrm>
          </p:grpSpPr>
          <p:sp>
            <p:nvSpPr>
              <p:cNvPr id="144" name="Google Shape;144;p8"/>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45" name="Google Shape;145;p8"/>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46" name="Google Shape;146;p8"/>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47" name="Google Shape;147;p8"/>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48" name="Google Shape;148;p8"/>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49" name="Google Shape;149;p8"/>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50" name="Google Shape;150;p8"/>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51" name="Google Shape;151;p8"/>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52" name="Google Shape;152;p8"/>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53" name="Google Shape;153;p8"/>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54" name="Google Shape;154;p8"/>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55" name="Google Shape;155;p8"/>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56" name="Google Shape;156;p8"/>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57" name="Google Shape;157;p8"/>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58" name="Google Shape;158;p8"/>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59" name="Google Shape;159;p8"/>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60" name="Google Shape;160;p8"/>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61" name="Google Shape;161;p8"/>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62" name="Google Shape;162;p8"/>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63" name="Google Shape;163;p8"/>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64" name="Google Shape;164;p8"/>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65" name="Google Shape;165;p8"/>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66" name="Google Shape;166;p8"/>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67" name="Google Shape;167;p8"/>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68" name="Google Shape;168;p8"/>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69" name="Google Shape;169;p8"/>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grpSp>
        <p:sp>
          <p:nvSpPr>
            <p:cNvPr id="170" name="Google Shape;170;p8"/>
            <p:cNvSpPr/>
            <p:nvPr/>
          </p:nvSpPr>
          <p:spPr>
            <a:xfrm flipH="1">
              <a:off x="8288246" y="4603509"/>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lt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71" name="Google Shape;171;p8"/>
            <p:cNvSpPr/>
            <p:nvPr/>
          </p:nvSpPr>
          <p:spPr>
            <a:xfrm flipH="1">
              <a:off x="1714011" y="1993441"/>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72" name="Google Shape;172;p8"/>
            <p:cNvSpPr/>
            <p:nvPr/>
          </p:nvSpPr>
          <p:spPr>
            <a:xfrm flipH="1">
              <a:off x="7534861" y="2710941"/>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grpSp>
          <p:nvGrpSpPr>
            <p:cNvPr id="173" name="Google Shape;173;p8"/>
            <p:cNvGrpSpPr/>
            <p:nvPr/>
          </p:nvGrpSpPr>
          <p:grpSpPr>
            <a:xfrm flipH="1">
              <a:off x="8111325" y="3285497"/>
              <a:ext cx="1032663" cy="712280"/>
              <a:chOff x="1966925" y="760050"/>
              <a:chExt cx="244400" cy="168575"/>
            </a:xfrm>
          </p:grpSpPr>
          <p:sp>
            <p:nvSpPr>
              <p:cNvPr id="174" name="Google Shape;174;p8"/>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75" name="Google Shape;175;p8"/>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76" name="Google Shape;176;p8"/>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77" name="Google Shape;177;p8"/>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78" name="Google Shape;178;p8"/>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79" name="Google Shape;179;p8"/>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80" name="Google Shape;180;p8"/>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81" name="Google Shape;181;p8"/>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82" name="Google Shape;182;p8"/>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83" name="Google Shape;183;p8"/>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84" name="Google Shape;184;p8"/>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85" name="Google Shape;185;p8"/>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86" name="Google Shape;186;p8"/>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87" name="Google Shape;187;p8"/>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88" name="Google Shape;188;p8"/>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89" name="Google Shape;189;p8"/>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90" name="Google Shape;190;p8"/>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91" name="Google Shape;191;p8"/>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92" name="Google Shape;192;p8"/>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93" name="Google Shape;193;p8"/>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94" name="Google Shape;194;p8"/>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95" name="Google Shape;195;p8"/>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96" name="Google Shape;196;p8"/>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97" name="Google Shape;197;p8"/>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98" name="Google Shape;198;p8"/>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sp>
            <p:nvSpPr>
              <p:cNvPr id="199" name="Google Shape;199;p8"/>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dk2"/>
              </a:solidFill>
              <a:ln>
                <a:noFill/>
              </a:ln>
            </p:spPr>
            <p:txBody>
              <a:bodyPr spcFirstLastPara="1" wrap="square" lIns="91425" tIns="91425" rIns="91425" bIns="91425" anchor="ctr" anchorCtr="0">
                <a:noAutofit/>
              </a:bodyPr>
              <a:lstStyle/>
              <a:p>
                <a:pPr defTabSz="1369962"/>
                <a:endParaRPr sz="3600">
                  <a:solidFill>
                    <a:srgbClr val="000000"/>
                  </a:solidFill>
                </a:endParaRPr>
              </a:p>
            </p:txBody>
          </p:sp>
        </p:grpSp>
      </p:grpSp>
      <p:sp>
        <p:nvSpPr>
          <p:cNvPr id="200" name="Google Shape;200;p8"/>
          <p:cNvSpPr txBox="1">
            <a:spLocks noGrp="1"/>
          </p:cNvSpPr>
          <p:nvPr>
            <p:ph type="title"/>
          </p:nvPr>
        </p:nvSpPr>
        <p:spPr>
          <a:xfrm>
            <a:off x="5694600" y="2692200"/>
            <a:ext cx="6898800" cy="49026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9600"/>
            </a:lvl1pPr>
            <a:lvl2pPr lvl="1" algn="ctr">
              <a:spcBef>
                <a:spcPts val="0"/>
              </a:spcBef>
              <a:spcAft>
                <a:spcPts val="0"/>
              </a:spcAft>
              <a:buSzPts val="4800"/>
              <a:buNone/>
              <a:defRPr sz="9600"/>
            </a:lvl2pPr>
            <a:lvl3pPr lvl="2" algn="ctr">
              <a:spcBef>
                <a:spcPts val="0"/>
              </a:spcBef>
              <a:spcAft>
                <a:spcPts val="0"/>
              </a:spcAft>
              <a:buSzPts val="4800"/>
              <a:buNone/>
              <a:defRPr sz="9600"/>
            </a:lvl3pPr>
            <a:lvl4pPr lvl="3" algn="ctr">
              <a:spcBef>
                <a:spcPts val="0"/>
              </a:spcBef>
              <a:spcAft>
                <a:spcPts val="0"/>
              </a:spcAft>
              <a:buSzPts val="4800"/>
              <a:buNone/>
              <a:defRPr sz="9600"/>
            </a:lvl4pPr>
            <a:lvl5pPr lvl="4" algn="ctr">
              <a:spcBef>
                <a:spcPts val="0"/>
              </a:spcBef>
              <a:spcAft>
                <a:spcPts val="0"/>
              </a:spcAft>
              <a:buSzPts val="4800"/>
              <a:buNone/>
              <a:defRPr sz="9600"/>
            </a:lvl5pPr>
            <a:lvl6pPr lvl="5" algn="ctr">
              <a:spcBef>
                <a:spcPts val="0"/>
              </a:spcBef>
              <a:spcAft>
                <a:spcPts val="0"/>
              </a:spcAft>
              <a:buSzPts val="4800"/>
              <a:buNone/>
              <a:defRPr sz="9600"/>
            </a:lvl6pPr>
            <a:lvl7pPr lvl="6" algn="ctr">
              <a:spcBef>
                <a:spcPts val="0"/>
              </a:spcBef>
              <a:spcAft>
                <a:spcPts val="0"/>
              </a:spcAft>
              <a:buSzPts val="4800"/>
              <a:buNone/>
              <a:defRPr sz="9600"/>
            </a:lvl7pPr>
            <a:lvl8pPr lvl="7" algn="ctr">
              <a:spcBef>
                <a:spcPts val="0"/>
              </a:spcBef>
              <a:spcAft>
                <a:spcPts val="0"/>
              </a:spcAft>
              <a:buSzPts val="4800"/>
              <a:buNone/>
              <a:defRPr sz="9600"/>
            </a:lvl8pPr>
            <a:lvl9pPr lvl="8" algn="ctr">
              <a:spcBef>
                <a:spcPts val="0"/>
              </a:spcBef>
              <a:spcAft>
                <a:spcPts val="0"/>
              </a:spcAft>
              <a:buSzPts val="4800"/>
              <a:buNone/>
              <a:defRPr sz="9600"/>
            </a:lvl9pPr>
          </a:lstStyle>
          <a:p>
            <a:endParaRPr/>
          </a:p>
        </p:txBody>
      </p:sp>
    </p:spTree>
    <p:extLst>
      <p:ext uri="{BB962C8B-B14F-4D97-AF65-F5344CB8AC3E}">
        <p14:creationId xmlns:p14="http://schemas.microsoft.com/office/powerpoint/2010/main" val="30571532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a:prstGeom prst="rect">
            <a:avLst/>
          </a:prstGeom>
        </p:spPr>
        <p:txBody>
          <a:bodyPr lIns="137034" tIns="68528" rIns="137034" bIns="68528" anchor="b"/>
          <a:lstStyle>
            <a:lvl1pPr algn="ctr">
              <a:defRPr sz="9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286000" y="5403057"/>
            <a:ext cx="13716000" cy="2483646"/>
          </a:xfrm>
          <a:prstGeom prst="rect">
            <a:avLst/>
          </a:prstGeom>
        </p:spPr>
        <p:txBody>
          <a:bodyPr lIns="137034" tIns="68528" rIns="137034" bIns="68528"/>
          <a:lstStyle>
            <a:lvl1pPr marL="0" indent="0" algn="ctr">
              <a:buNone/>
              <a:defRPr sz="3600"/>
            </a:lvl1pPr>
            <a:lvl2pPr marL="685128" indent="0" algn="ctr">
              <a:buNone/>
              <a:defRPr sz="3000"/>
            </a:lvl2pPr>
            <a:lvl3pPr marL="1370270" indent="0" algn="ctr">
              <a:buNone/>
              <a:defRPr sz="3000"/>
            </a:lvl3pPr>
            <a:lvl4pPr marL="2055402" indent="0" algn="ctr">
              <a:buNone/>
              <a:defRPr sz="2400"/>
            </a:lvl4pPr>
            <a:lvl5pPr marL="2740538" indent="0" algn="ctr">
              <a:buNone/>
              <a:defRPr sz="2400"/>
            </a:lvl5pPr>
            <a:lvl6pPr marL="3425672" indent="0" algn="ctr">
              <a:buNone/>
              <a:defRPr sz="2400"/>
            </a:lvl6pPr>
            <a:lvl7pPr marL="4110796" indent="0" algn="ctr">
              <a:buNone/>
              <a:defRPr sz="2400"/>
            </a:lvl7pPr>
            <a:lvl8pPr marL="4795920" indent="0" algn="ctr">
              <a:buNone/>
              <a:defRPr sz="2400"/>
            </a:lvl8pPr>
            <a:lvl9pPr marL="5481052" indent="0" algn="ctr">
              <a:buNone/>
              <a:defRPr sz="24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2024/11/5</a:t>
            </a:fld>
            <a:endParaRPr lang="zh-CN" altLang="en-US" sz="3000">
              <a:solidFill>
                <a:srgbClr val="000000"/>
              </a:solidFill>
            </a:endParaRPr>
          </a:p>
        </p:txBody>
      </p:sp>
      <p:sp>
        <p:nvSpPr>
          <p:cNvPr id="5" name="页脚占位符 4"/>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6" name="灯片编号占位符 5"/>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6616387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3"/>
            <a:ext cx="15773400" cy="1988346"/>
          </a:xfrm>
          <a:prstGeom prst="rect">
            <a:avLst/>
          </a:prstGeom>
        </p:spPr>
        <p:txBody>
          <a:bodyPr lIns="137034" tIns="68528" rIns="137034" bIns="68528"/>
          <a:lstStyle/>
          <a:p>
            <a:r>
              <a:rPr lang="zh-CN" altLang="en-US" smtClean="0"/>
              <a:t>单击此处编辑母版标题样式</a:t>
            </a:r>
            <a:endParaRPr lang="zh-CN" altLang="en-US"/>
          </a:p>
        </p:txBody>
      </p:sp>
      <p:sp>
        <p:nvSpPr>
          <p:cNvPr id="3" name="内容占位符 2"/>
          <p:cNvSpPr>
            <a:spLocks noGrp="1"/>
          </p:cNvSpPr>
          <p:nvPr>
            <p:ph idx="1"/>
          </p:nvPr>
        </p:nvSpPr>
        <p:spPr>
          <a:xfrm>
            <a:off x="1257300" y="2738443"/>
            <a:ext cx="15773400" cy="6527010"/>
          </a:xfrm>
          <a:prstGeom prst="rect">
            <a:avLst/>
          </a:prstGeom>
        </p:spPr>
        <p:txBody>
          <a:bodyPr lIns="137034" tIns="68528" rIns="137034" bIns="68528"/>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2024/11/5</a:t>
            </a:fld>
            <a:endParaRPr lang="zh-CN" altLang="en-US" sz="3000">
              <a:solidFill>
                <a:srgbClr val="000000"/>
              </a:solidFill>
            </a:endParaRPr>
          </a:p>
        </p:txBody>
      </p:sp>
      <p:sp>
        <p:nvSpPr>
          <p:cNvPr id="5" name="页脚占位符 4"/>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6" name="灯片编号占位符 5"/>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31502504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8" y="2564657"/>
            <a:ext cx="15773400" cy="4279106"/>
          </a:xfrm>
          <a:prstGeom prst="rect">
            <a:avLst/>
          </a:prstGeom>
        </p:spPr>
        <p:txBody>
          <a:bodyPr lIns="137034" tIns="68528" rIns="137034" bIns="68528" anchor="b"/>
          <a:lstStyle>
            <a:lvl1pPr>
              <a:defRPr sz="9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247778" y="6884201"/>
            <a:ext cx="15773400" cy="2250282"/>
          </a:xfrm>
          <a:prstGeom prst="rect">
            <a:avLst/>
          </a:prstGeom>
        </p:spPr>
        <p:txBody>
          <a:bodyPr lIns="137034" tIns="68528" rIns="137034" bIns="68528"/>
          <a:lstStyle>
            <a:lvl1pPr marL="0" indent="0">
              <a:buNone/>
              <a:defRPr sz="3600">
                <a:solidFill>
                  <a:schemeClr val="tx1">
                    <a:tint val="75000"/>
                  </a:schemeClr>
                </a:solidFill>
              </a:defRPr>
            </a:lvl1pPr>
            <a:lvl2pPr marL="685128" indent="0">
              <a:buNone/>
              <a:defRPr sz="3000">
                <a:solidFill>
                  <a:schemeClr val="tx1">
                    <a:tint val="75000"/>
                  </a:schemeClr>
                </a:solidFill>
              </a:defRPr>
            </a:lvl2pPr>
            <a:lvl3pPr marL="1370270" indent="0">
              <a:buNone/>
              <a:defRPr sz="3000">
                <a:solidFill>
                  <a:schemeClr val="tx1">
                    <a:tint val="75000"/>
                  </a:schemeClr>
                </a:solidFill>
              </a:defRPr>
            </a:lvl3pPr>
            <a:lvl4pPr marL="2055402" indent="0">
              <a:buNone/>
              <a:defRPr sz="2400">
                <a:solidFill>
                  <a:schemeClr val="tx1">
                    <a:tint val="75000"/>
                  </a:schemeClr>
                </a:solidFill>
              </a:defRPr>
            </a:lvl4pPr>
            <a:lvl5pPr marL="2740538" indent="0">
              <a:buNone/>
              <a:defRPr sz="2400">
                <a:solidFill>
                  <a:schemeClr val="tx1">
                    <a:tint val="75000"/>
                  </a:schemeClr>
                </a:solidFill>
              </a:defRPr>
            </a:lvl5pPr>
            <a:lvl6pPr marL="3425672" indent="0">
              <a:buNone/>
              <a:defRPr sz="2400">
                <a:solidFill>
                  <a:schemeClr val="tx1">
                    <a:tint val="75000"/>
                  </a:schemeClr>
                </a:solidFill>
              </a:defRPr>
            </a:lvl6pPr>
            <a:lvl7pPr marL="4110796" indent="0">
              <a:buNone/>
              <a:defRPr sz="2400">
                <a:solidFill>
                  <a:schemeClr val="tx1">
                    <a:tint val="75000"/>
                  </a:schemeClr>
                </a:solidFill>
              </a:defRPr>
            </a:lvl7pPr>
            <a:lvl8pPr marL="4795920" indent="0">
              <a:buNone/>
              <a:defRPr sz="2400">
                <a:solidFill>
                  <a:schemeClr val="tx1">
                    <a:tint val="75000"/>
                  </a:schemeClr>
                </a:solidFill>
              </a:defRPr>
            </a:lvl8pPr>
            <a:lvl9pPr marL="5481052" indent="0">
              <a:buNone/>
              <a:defRPr sz="24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2024/11/5</a:t>
            </a:fld>
            <a:endParaRPr lang="zh-CN" altLang="en-US" sz="3000">
              <a:solidFill>
                <a:srgbClr val="000000"/>
              </a:solidFill>
            </a:endParaRPr>
          </a:p>
        </p:txBody>
      </p:sp>
      <p:sp>
        <p:nvSpPr>
          <p:cNvPr id="5" name="页脚占位符 4"/>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6" name="灯片编号占位符 5"/>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10351872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3"/>
            <a:ext cx="15773400" cy="1988346"/>
          </a:xfrm>
          <a:prstGeom prst="rect">
            <a:avLst/>
          </a:prstGeom>
        </p:spPr>
        <p:txBody>
          <a:bodyPr lIns="137034" tIns="68528" rIns="137034" bIns="68528"/>
          <a:lstStyle/>
          <a:p>
            <a:r>
              <a:rPr lang="zh-CN" altLang="en-US" smtClean="0"/>
              <a:t>单击此处编辑母版标题样式</a:t>
            </a:r>
            <a:endParaRPr lang="zh-CN" altLang="en-US"/>
          </a:p>
        </p:txBody>
      </p:sp>
      <p:sp>
        <p:nvSpPr>
          <p:cNvPr id="3" name="内容占位符 2"/>
          <p:cNvSpPr>
            <a:spLocks noGrp="1"/>
          </p:cNvSpPr>
          <p:nvPr>
            <p:ph sz="half" idx="1"/>
          </p:nvPr>
        </p:nvSpPr>
        <p:spPr>
          <a:xfrm>
            <a:off x="1257300" y="2738443"/>
            <a:ext cx="7772400" cy="6527010"/>
          </a:xfrm>
          <a:prstGeom prst="rect">
            <a:avLst/>
          </a:prstGeom>
        </p:spPr>
        <p:txBody>
          <a:bodyPr lIns="137034" tIns="68528" rIns="137034" bIns="68528"/>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9258300" y="2738443"/>
            <a:ext cx="7772400" cy="6527010"/>
          </a:xfrm>
          <a:prstGeom prst="rect">
            <a:avLst/>
          </a:prstGeom>
        </p:spPr>
        <p:txBody>
          <a:bodyPr lIns="137034" tIns="68528" rIns="137034" bIns="68528"/>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2024/11/5</a:t>
            </a:fld>
            <a:endParaRPr lang="zh-CN" altLang="en-US" sz="3000">
              <a:solidFill>
                <a:srgbClr val="000000"/>
              </a:solidFill>
            </a:endParaRPr>
          </a:p>
        </p:txBody>
      </p:sp>
      <p:sp>
        <p:nvSpPr>
          <p:cNvPr id="6" name="页脚占位符 5"/>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7" name="灯片编号占位符 6"/>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1210798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73061"/>
            <a:ext cx="300831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97" y="273087"/>
            <a:ext cx="5111750" cy="5853114"/>
          </a:xfrm>
        </p:spPr>
        <p:txBody>
          <a:bodyPr/>
          <a:lstStyle>
            <a:lvl1pPr>
              <a:defRPr sz="3200"/>
            </a:lvl1pPr>
            <a:lvl2pPr>
              <a:defRPr sz="30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0" y="1435130"/>
            <a:ext cx="3008316" cy="4691064"/>
          </a:xfrm>
        </p:spPr>
        <p:txBody>
          <a:bodyPr/>
          <a:lstStyle>
            <a:lvl1pPr marL="0" indent="0">
              <a:buNone/>
              <a:defRPr sz="1400"/>
            </a:lvl1pPr>
            <a:lvl2pPr marL="455986" indent="0">
              <a:buNone/>
              <a:defRPr sz="1200"/>
            </a:lvl2pPr>
            <a:lvl3pPr marL="911940" indent="0">
              <a:buNone/>
              <a:defRPr sz="1200"/>
            </a:lvl3pPr>
            <a:lvl4pPr marL="1367916" indent="0">
              <a:buNone/>
              <a:defRPr sz="1200"/>
            </a:lvl4pPr>
            <a:lvl5pPr marL="1823862" indent="0">
              <a:buNone/>
              <a:defRPr sz="1200"/>
            </a:lvl5pPr>
            <a:lvl6pPr marL="2279844" indent="0">
              <a:buNone/>
              <a:defRPr sz="1200"/>
            </a:lvl6pPr>
            <a:lvl7pPr marL="2735826" indent="0">
              <a:buNone/>
              <a:defRPr sz="1200"/>
            </a:lvl7pPr>
            <a:lvl8pPr marL="3191778" indent="0">
              <a:buNone/>
              <a:defRPr sz="1200"/>
            </a:lvl8pPr>
            <a:lvl9pPr marL="364773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3"/>
            <a:ext cx="15773400" cy="1988346"/>
          </a:xfrm>
          <a:prstGeom prst="rect">
            <a:avLst/>
          </a:prstGeom>
        </p:spPr>
        <p:txBody>
          <a:bodyPr lIns="137034" tIns="68528" rIns="137034" bIns="68528"/>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259689" y="2521746"/>
            <a:ext cx="7736682" cy="1235868"/>
          </a:xfrm>
          <a:prstGeom prst="rect">
            <a:avLst/>
          </a:prstGeom>
        </p:spPr>
        <p:txBody>
          <a:bodyPr lIns="137034" tIns="68528" rIns="137034" bIns="68528" anchor="b"/>
          <a:lstStyle>
            <a:lvl1pPr marL="0" indent="0">
              <a:buNone/>
              <a:defRPr sz="3600" b="1"/>
            </a:lvl1pPr>
            <a:lvl2pPr marL="685128" indent="0">
              <a:buNone/>
              <a:defRPr sz="3000" b="1"/>
            </a:lvl2pPr>
            <a:lvl3pPr marL="1370270" indent="0">
              <a:buNone/>
              <a:defRPr sz="3000" b="1"/>
            </a:lvl3pPr>
            <a:lvl4pPr marL="2055402" indent="0">
              <a:buNone/>
              <a:defRPr sz="2400" b="1"/>
            </a:lvl4pPr>
            <a:lvl5pPr marL="2740538" indent="0">
              <a:buNone/>
              <a:defRPr sz="2400" b="1"/>
            </a:lvl5pPr>
            <a:lvl6pPr marL="3425672" indent="0">
              <a:buNone/>
              <a:defRPr sz="2400" b="1"/>
            </a:lvl6pPr>
            <a:lvl7pPr marL="4110796" indent="0">
              <a:buNone/>
              <a:defRPr sz="2400" b="1"/>
            </a:lvl7pPr>
            <a:lvl8pPr marL="4795920" indent="0">
              <a:buNone/>
              <a:defRPr sz="2400" b="1"/>
            </a:lvl8pPr>
            <a:lvl9pPr marL="5481052" indent="0">
              <a:buNone/>
              <a:defRPr sz="2400" b="1"/>
            </a:lvl9pPr>
          </a:lstStyle>
          <a:p>
            <a:pPr lvl="0"/>
            <a:r>
              <a:rPr lang="zh-CN" altLang="en-US" smtClean="0"/>
              <a:t>编辑母版文本样式</a:t>
            </a:r>
          </a:p>
        </p:txBody>
      </p:sp>
      <p:sp>
        <p:nvSpPr>
          <p:cNvPr id="4" name="内容占位符 3"/>
          <p:cNvSpPr>
            <a:spLocks noGrp="1"/>
          </p:cNvSpPr>
          <p:nvPr>
            <p:ph sz="half" idx="2"/>
          </p:nvPr>
        </p:nvSpPr>
        <p:spPr>
          <a:xfrm>
            <a:off x="1259689" y="3757619"/>
            <a:ext cx="7736682" cy="5526882"/>
          </a:xfrm>
          <a:prstGeom prst="rect">
            <a:avLst/>
          </a:prstGeom>
        </p:spPr>
        <p:txBody>
          <a:bodyPr lIns="137034" tIns="68528" rIns="137034" bIns="68528"/>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9258315" y="2521746"/>
            <a:ext cx="7774782" cy="1235868"/>
          </a:xfrm>
          <a:prstGeom prst="rect">
            <a:avLst/>
          </a:prstGeom>
        </p:spPr>
        <p:txBody>
          <a:bodyPr lIns="137034" tIns="68528" rIns="137034" bIns="68528" anchor="b"/>
          <a:lstStyle>
            <a:lvl1pPr marL="0" indent="0">
              <a:buNone/>
              <a:defRPr sz="3600" b="1"/>
            </a:lvl1pPr>
            <a:lvl2pPr marL="685128" indent="0">
              <a:buNone/>
              <a:defRPr sz="3000" b="1"/>
            </a:lvl2pPr>
            <a:lvl3pPr marL="1370270" indent="0">
              <a:buNone/>
              <a:defRPr sz="3000" b="1"/>
            </a:lvl3pPr>
            <a:lvl4pPr marL="2055402" indent="0">
              <a:buNone/>
              <a:defRPr sz="2400" b="1"/>
            </a:lvl4pPr>
            <a:lvl5pPr marL="2740538" indent="0">
              <a:buNone/>
              <a:defRPr sz="2400" b="1"/>
            </a:lvl5pPr>
            <a:lvl6pPr marL="3425672" indent="0">
              <a:buNone/>
              <a:defRPr sz="2400" b="1"/>
            </a:lvl6pPr>
            <a:lvl7pPr marL="4110796" indent="0">
              <a:buNone/>
              <a:defRPr sz="2400" b="1"/>
            </a:lvl7pPr>
            <a:lvl8pPr marL="4795920" indent="0">
              <a:buNone/>
              <a:defRPr sz="2400" b="1"/>
            </a:lvl8pPr>
            <a:lvl9pPr marL="5481052" indent="0">
              <a:buNone/>
              <a:defRPr sz="2400" b="1"/>
            </a:lvl9pPr>
          </a:lstStyle>
          <a:p>
            <a:pPr lvl="0"/>
            <a:r>
              <a:rPr lang="zh-CN" altLang="en-US" smtClean="0"/>
              <a:t>编辑母版文本样式</a:t>
            </a:r>
          </a:p>
        </p:txBody>
      </p:sp>
      <p:sp>
        <p:nvSpPr>
          <p:cNvPr id="6" name="内容占位符 5"/>
          <p:cNvSpPr>
            <a:spLocks noGrp="1"/>
          </p:cNvSpPr>
          <p:nvPr>
            <p:ph sz="quarter" idx="4"/>
          </p:nvPr>
        </p:nvSpPr>
        <p:spPr>
          <a:xfrm>
            <a:off x="9258315" y="3757619"/>
            <a:ext cx="7774782" cy="5526882"/>
          </a:xfrm>
          <a:prstGeom prst="rect">
            <a:avLst/>
          </a:prstGeom>
        </p:spPr>
        <p:txBody>
          <a:bodyPr lIns="137034" tIns="68528" rIns="137034" bIns="68528"/>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2024/11/5</a:t>
            </a:fld>
            <a:endParaRPr lang="zh-CN" altLang="en-US" sz="3000">
              <a:solidFill>
                <a:srgbClr val="000000"/>
              </a:solidFill>
            </a:endParaRPr>
          </a:p>
        </p:txBody>
      </p:sp>
      <p:sp>
        <p:nvSpPr>
          <p:cNvPr id="8" name="页脚占位符 7"/>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9" name="灯片编号占位符 8"/>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32348990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3"/>
            <a:ext cx="15773400" cy="1988346"/>
          </a:xfrm>
          <a:prstGeom prst="rect">
            <a:avLst/>
          </a:prstGeom>
        </p:spPr>
        <p:txBody>
          <a:bodyPr lIns="137034" tIns="68528" rIns="137034" bIns="68528"/>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2024/11/5</a:t>
            </a:fld>
            <a:endParaRPr lang="zh-CN" altLang="en-US" sz="3000">
              <a:solidFill>
                <a:srgbClr val="000000"/>
              </a:solidFill>
            </a:endParaRPr>
          </a:p>
        </p:txBody>
      </p:sp>
      <p:sp>
        <p:nvSpPr>
          <p:cNvPr id="4" name="页脚占位符 3"/>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5" name="灯片编号占位符 4"/>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23583996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2024/11/5</a:t>
            </a:fld>
            <a:endParaRPr lang="zh-CN" altLang="en-US" sz="3000">
              <a:solidFill>
                <a:srgbClr val="000000"/>
              </a:solidFill>
            </a:endParaRPr>
          </a:p>
        </p:txBody>
      </p:sp>
      <p:sp>
        <p:nvSpPr>
          <p:cNvPr id="3" name="页脚占位符 2"/>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4" name="灯片编号占位符 3"/>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2907955064"/>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96" y="685800"/>
            <a:ext cx="5898356" cy="2400300"/>
          </a:xfrm>
          <a:prstGeom prst="rect">
            <a:avLst/>
          </a:prstGeom>
        </p:spPr>
        <p:txBody>
          <a:bodyPr lIns="137034" tIns="68528" rIns="137034" bIns="68528" anchor="b"/>
          <a:lstStyle>
            <a:lvl1pPr>
              <a:defRPr sz="48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7774782" y="1481189"/>
            <a:ext cx="9258300" cy="7310438"/>
          </a:xfrm>
          <a:prstGeom prst="rect">
            <a:avLst/>
          </a:prstGeom>
        </p:spPr>
        <p:txBody>
          <a:bodyPr lIns="137034" tIns="68528" rIns="137034" bIns="68528"/>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1259696" y="3086129"/>
            <a:ext cx="5898356" cy="5717382"/>
          </a:xfrm>
          <a:prstGeom prst="rect">
            <a:avLst/>
          </a:prstGeom>
        </p:spPr>
        <p:txBody>
          <a:bodyPr lIns="137034" tIns="68528" rIns="137034" bIns="68528"/>
          <a:lstStyle>
            <a:lvl1pPr marL="0" indent="0">
              <a:buNone/>
              <a:defRPr sz="2400"/>
            </a:lvl1pPr>
            <a:lvl2pPr marL="685128" indent="0">
              <a:buNone/>
              <a:defRPr sz="2400"/>
            </a:lvl2pPr>
            <a:lvl3pPr marL="1370270" indent="0">
              <a:buNone/>
              <a:defRPr sz="1800"/>
            </a:lvl3pPr>
            <a:lvl4pPr marL="2055402" indent="0">
              <a:buNone/>
              <a:defRPr sz="1800"/>
            </a:lvl4pPr>
            <a:lvl5pPr marL="2740538" indent="0">
              <a:buNone/>
              <a:defRPr sz="1800"/>
            </a:lvl5pPr>
            <a:lvl6pPr marL="3425672" indent="0">
              <a:buNone/>
              <a:defRPr sz="1800"/>
            </a:lvl6pPr>
            <a:lvl7pPr marL="4110796" indent="0">
              <a:buNone/>
              <a:defRPr sz="1800"/>
            </a:lvl7pPr>
            <a:lvl8pPr marL="4795920" indent="0">
              <a:buNone/>
              <a:defRPr sz="1800"/>
            </a:lvl8pPr>
            <a:lvl9pPr marL="5481052" indent="0">
              <a:buNone/>
              <a:defRPr sz="1800"/>
            </a:lvl9pPr>
          </a:lstStyle>
          <a:p>
            <a:pPr lvl="0"/>
            <a:r>
              <a:rPr lang="zh-CN" altLang="en-US" smtClean="0"/>
              <a:t>编辑母版文本样式</a:t>
            </a:r>
          </a:p>
        </p:txBody>
      </p:sp>
      <p:sp>
        <p:nvSpPr>
          <p:cNvPr id="5" name="日期占位符 4"/>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2024/11/5</a:t>
            </a:fld>
            <a:endParaRPr lang="zh-CN" altLang="en-US" sz="3000">
              <a:solidFill>
                <a:srgbClr val="000000"/>
              </a:solidFill>
            </a:endParaRPr>
          </a:p>
        </p:txBody>
      </p:sp>
      <p:sp>
        <p:nvSpPr>
          <p:cNvPr id="6" name="页脚占位符 5"/>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7" name="灯片编号占位符 6"/>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28121672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96" y="685800"/>
            <a:ext cx="5898356" cy="2400300"/>
          </a:xfrm>
          <a:prstGeom prst="rect">
            <a:avLst/>
          </a:prstGeom>
        </p:spPr>
        <p:txBody>
          <a:bodyPr lIns="137034" tIns="68528" rIns="137034" bIns="68528" anchor="b"/>
          <a:lstStyle>
            <a:lvl1pPr>
              <a:defRPr sz="48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7774782" y="1481189"/>
            <a:ext cx="9258300" cy="7310438"/>
          </a:xfrm>
          <a:prstGeom prst="rect">
            <a:avLst/>
          </a:prstGeom>
        </p:spPr>
        <p:txBody>
          <a:bodyPr lIns="137034" tIns="68528" rIns="137034" bIns="68528"/>
          <a:lstStyle>
            <a:lvl1pPr marL="0" indent="0">
              <a:buNone/>
              <a:defRPr sz="4800"/>
            </a:lvl1pPr>
            <a:lvl2pPr marL="685128" indent="0">
              <a:buNone/>
              <a:defRPr sz="4200"/>
            </a:lvl2pPr>
            <a:lvl3pPr marL="1370270" indent="0">
              <a:buNone/>
              <a:defRPr sz="3600"/>
            </a:lvl3pPr>
            <a:lvl4pPr marL="2055402" indent="0">
              <a:buNone/>
              <a:defRPr sz="3000"/>
            </a:lvl4pPr>
            <a:lvl5pPr marL="2740538" indent="0">
              <a:buNone/>
              <a:defRPr sz="3000"/>
            </a:lvl5pPr>
            <a:lvl6pPr marL="3425672" indent="0">
              <a:buNone/>
              <a:defRPr sz="3000"/>
            </a:lvl6pPr>
            <a:lvl7pPr marL="4110796" indent="0">
              <a:buNone/>
              <a:defRPr sz="3000"/>
            </a:lvl7pPr>
            <a:lvl8pPr marL="4795920" indent="0">
              <a:buNone/>
              <a:defRPr sz="3000"/>
            </a:lvl8pPr>
            <a:lvl9pPr marL="5481052" indent="0">
              <a:buNone/>
              <a:defRPr sz="3000"/>
            </a:lvl9pPr>
          </a:lstStyle>
          <a:p>
            <a:endParaRPr lang="zh-CN" altLang="en-US"/>
          </a:p>
        </p:txBody>
      </p:sp>
      <p:sp>
        <p:nvSpPr>
          <p:cNvPr id="4" name="文本占位符 3"/>
          <p:cNvSpPr>
            <a:spLocks noGrp="1"/>
          </p:cNvSpPr>
          <p:nvPr>
            <p:ph type="body" sz="half" idx="2"/>
          </p:nvPr>
        </p:nvSpPr>
        <p:spPr>
          <a:xfrm>
            <a:off x="1259696" y="3086129"/>
            <a:ext cx="5898356" cy="5717382"/>
          </a:xfrm>
          <a:prstGeom prst="rect">
            <a:avLst/>
          </a:prstGeom>
        </p:spPr>
        <p:txBody>
          <a:bodyPr lIns="137034" tIns="68528" rIns="137034" bIns="68528"/>
          <a:lstStyle>
            <a:lvl1pPr marL="0" indent="0">
              <a:buNone/>
              <a:defRPr sz="2400"/>
            </a:lvl1pPr>
            <a:lvl2pPr marL="685128" indent="0">
              <a:buNone/>
              <a:defRPr sz="2400"/>
            </a:lvl2pPr>
            <a:lvl3pPr marL="1370270" indent="0">
              <a:buNone/>
              <a:defRPr sz="1800"/>
            </a:lvl3pPr>
            <a:lvl4pPr marL="2055402" indent="0">
              <a:buNone/>
              <a:defRPr sz="1800"/>
            </a:lvl4pPr>
            <a:lvl5pPr marL="2740538" indent="0">
              <a:buNone/>
              <a:defRPr sz="1800"/>
            </a:lvl5pPr>
            <a:lvl6pPr marL="3425672" indent="0">
              <a:buNone/>
              <a:defRPr sz="1800"/>
            </a:lvl6pPr>
            <a:lvl7pPr marL="4110796" indent="0">
              <a:buNone/>
              <a:defRPr sz="1800"/>
            </a:lvl7pPr>
            <a:lvl8pPr marL="4795920" indent="0">
              <a:buNone/>
              <a:defRPr sz="1800"/>
            </a:lvl8pPr>
            <a:lvl9pPr marL="5481052" indent="0">
              <a:buNone/>
              <a:defRPr sz="1800"/>
            </a:lvl9pPr>
          </a:lstStyle>
          <a:p>
            <a:pPr lvl="0"/>
            <a:r>
              <a:rPr lang="zh-CN" altLang="en-US" smtClean="0"/>
              <a:t>编辑母版文本样式</a:t>
            </a:r>
          </a:p>
        </p:txBody>
      </p:sp>
      <p:sp>
        <p:nvSpPr>
          <p:cNvPr id="5" name="日期占位符 4"/>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2024/11/5</a:t>
            </a:fld>
            <a:endParaRPr lang="zh-CN" altLang="en-US" sz="3000">
              <a:solidFill>
                <a:srgbClr val="000000"/>
              </a:solidFill>
            </a:endParaRPr>
          </a:p>
        </p:txBody>
      </p:sp>
      <p:sp>
        <p:nvSpPr>
          <p:cNvPr id="6" name="页脚占位符 5"/>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7" name="灯片编号占位符 6"/>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15411291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3"/>
            <a:ext cx="15773400" cy="1988346"/>
          </a:xfrm>
          <a:prstGeom prst="rect">
            <a:avLst/>
          </a:prstGeom>
        </p:spPr>
        <p:txBody>
          <a:bodyPr lIns="137034" tIns="68528" rIns="137034" bIns="68528"/>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257300" y="2738443"/>
            <a:ext cx="15773400" cy="6527010"/>
          </a:xfrm>
          <a:prstGeom prst="rect">
            <a:avLst/>
          </a:prstGeom>
        </p:spPr>
        <p:txBody>
          <a:bodyPr vert="eaVert" lIns="137034" tIns="68528" rIns="137034" bIns="68528"/>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2024/11/5</a:t>
            </a:fld>
            <a:endParaRPr lang="zh-CN" altLang="en-US" sz="3000">
              <a:solidFill>
                <a:srgbClr val="000000"/>
              </a:solidFill>
            </a:endParaRPr>
          </a:p>
        </p:txBody>
      </p:sp>
      <p:sp>
        <p:nvSpPr>
          <p:cNvPr id="5" name="页脚占位符 4"/>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6" name="灯片编号占位符 5"/>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22024068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722"/>
            <a:ext cx="3943350" cy="8717760"/>
          </a:xfrm>
          <a:prstGeom prst="rect">
            <a:avLst/>
          </a:prstGeom>
        </p:spPr>
        <p:txBody>
          <a:bodyPr vert="eaVert" lIns="137034" tIns="68528" rIns="137034" bIns="68528"/>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257329" y="547722"/>
            <a:ext cx="11601450" cy="8717760"/>
          </a:xfrm>
          <a:prstGeom prst="rect">
            <a:avLst/>
          </a:prstGeom>
        </p:spPr>
        <p:txBody>
          <a:bodyPr vert="eaVert" lIns="137034" tIns="68528" rIns="137034" bIns="68528"/>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2024/11/5</a:t>
            </a:fld>
            <a:endParaRPr lang="zh-CN" altLang="en-US" sz="3000">
              <a:solidFill>
                <a:srgbClr val="000000"/>
              </a:solidFill>
            </a:endParaRPr>
          </a:p>
        </p:txBody>
      </p:sp>
      <p:sp>
        <p:nvSpPr>
          <p:cNvPr id="5" name="页脚占位符 4"/>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6" name="灯片编号占位符 5"/>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36137422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56FB-E05E-443F-88A1-CFC90638997C}"/>
              </a:ext>
            </a:extLst>
          </p:cNvPr>
          <p:cNvSpPr>
            <a:spLocks noGrp="1"/>
          </p:cNvSpPr>
          <p:nvPr>
            <p:ph type="ctrTitle"/>
          </p:nvPr>
        </p:nvSpPr>
        <p:spPr>
          <a:xfrm>
            <a:off x="1627092" y="2396947"/>
            <a:ext cx="13716000" cy="4743450"/>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3C5DA97A-281B-4A77-9D2C-C5E6A860E645}"/>
              </a:ext>
            </a:extLst>
          </p:cNvPr>
          <p:cNvSpPr>
            <a:spLocks noGrp="1"/>
          </p:cNvSpPr>
          <p:nvPr>
            <p:ph type="subTitle" idx="1"/>
          </p:nvPr>
        </p:nvSpPr>
        <p:spPr>
          <a:xfrm>
            <a:off x="1627092" y="7353739"/>
            <a:ext cx="13716000" cy="1477614"/>
          </a:xfrm>
        </p:spPr>
        <p:txBody>
          <a:bodyPr>
            <a:normAutofit/>
          </a:bodyPr>
          <a:lstStyle>
            <a:lvl1pPr marL="0" indent="0" algn="l">
              <a:buNone/>
              <a:defRPr sz="3000"/>
            </a:lvl1pPr>
            <a:lvl2pPr marL="685318" indent="0" algn="ctr">
              <a:buNone/>
              <a:defRPr sz="3000"/>
            </a:lvl2pPr>
            <a:lvl3pPr marL="1370646" indent="0" algn="ctr">
              <a:buNone/>
              <a:defRPr sz="3000"/>
            </a:lvl3pPr>
            <a:lvl4pPr marL="2055962" indent="0" algn="ctr">
              <a:buNone/>
              <a:defRPr sz="2400"/>
            </a:lvl4pPr>
            <a:lvl5pPr marL="2741286" indent="0" algn="ctr">
              <a:buNone/>
              <a:defRPr sz="2400"/>
            </a:lvl5pPr>
            <a:lvl6pPr marL="3426606" indent="0" algn="ctr">
              <a:buNone/>
              <a:defRPr sz="2400"/>
            </a:lvl6pPr>
            <a:lvl7pPr marL="4111924" indent="0" algn="ctr">
              <a:buNone/>
              <a:defRPr sz="2400"/>
            </a:lvl7pPr>
            <a:lvl8pPr marL="4797240" indent="0" algn="ctr">
              <a:buNone/>
              <a:defRPr sz="2400"/>
            </a:lvl8pPr>
            <a:lvl9pPr marL="5482558"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5FD7BAE-E194-4223-BB4E-5E487863F5BE}"/>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5" name="Footer Placeholder 4">
            <a:extLst>
              <a:ext uri="{FF2B5EF4-FFF2-40B4-BE49-F238E27FC236}">
                <a16:creationId xmlns:a16="http://schemas.microsoft.com/office/drawing/2014/main" id="{9721F6C9-7279-4DF8-9462-3EFEFA03FB58}"/>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a16="http://schemas.microsoft.com/office/drawing/2014/main" id="{BC457072-0A38-49AD-8D0D-0E42DD488E4F}"/>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609044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8199-C6CF-4DFF-A750-435F06CC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2D5EB-F993-411F-9DBA-971321FC0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5D216-27F9-4078-8349-ABC9F614A5E7}"/>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5" name="Footer Placeholder 4">
            <a:extLst>
              <a:ext uri="{FF2B5EF4-FFF2-40B4-BE49-F238E27FC236}">
                <a16:creationId xmlns:a16="http://schemas.microsoft.com/office/drawing/2014/main" id="{4384F8A8-FBA7-4F25-ADEA-AF346495DEA1}"/>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a16="http://schemas.microsoft.com/office/drawing/2014/main" id="{2F4609F8-5897-4724-8FA6-3EFDE8F2DD79}"/>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086692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0F0C-7BA8-490D-B4C9-CCE145DCD19A}"/>
              </a:ext>
            </a:extLst>
          </p:cNvPr>
          <p:cNvSpPr>
            <a:spLocks noGrp="1"/>
          </p:cNvSpPr>
          <p:nvPr>
            <p:ph type="title"/>
          </p:nvPr>
        </p:nvSpPr>
        <p:spPr>
          <a:xfrm>
            <a:off x="1627092" y="2564613"/>
            <a:ext cx="13716000" cy="4575786"/>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84290E61-B837-4BE4-9BC7-6AF706BCCA42}"/>
              </a:ext>
            </a:extLst>
          </p:cNvPr>
          <p:cNvSpPr>
            <a:spLocks noGrp="1"/>
          </p:cNvSpPr>
          <p:nvPr>
            <p:ph type="body" idx="1"/>
          </p:nvPr>
        </p:nvSpPr>
        <p:spPr>
          <a:xfrm>
            <a:off x="1627092" y="7353739"/>
            <a:ext cx="13716000" cy="1477614"/>
          </a:xfrm>
        </p:spPr>
        <p:txBody>
          <a:bodyPr/>
          <a:lstStyle>
            <a:lvl1pPr marL="0" indent="0">
              <a:buNone/>
              <a:defRPr sz="3600">
                <a:solidFill>
                  <a:schemeClr val="tx1">
                    <a:tint val="75000"/>
                  </a:schemeClr>
                </a:solidFill>
              </a:defRPr>
            </a:lvl1pPr>
            <a:lvl2pPr marL="685318" indent="0">
              <a:buNone/>
              <a:defRPr sz="3000">
                <a:solidFill>
                  <a:schemeClr val="tx1">
                    <a:tint val="75000"/>
                  </a:schemeClr>
                </a:solidFill>
              </a:defRPr>
            </a:lvl2pPr>
            <a:lvl3pPr marL="1370646" indent="0">
              <a:buNone/>
              <a:defRPr sz="3000">
                <a:solidFill>
                  <a:schemeClr val="tx1">
                    <a:tint val="75000"/>
                  </a:schemeClr>
                </a:solidFill>
              </a:defRPr>
            </a:lvl3pPr>
            <a:lvl4pPr marL="2055962" indent="0">
              <a:buNone/>
              <a:defRPr sz="2400">
                <a:solidFill>
                  <a:schemeClr val="tx1">
                    <a:tint val="75000"/>
                  </a:schemeClr>
                </a:solidFill>
              </a:defRPr>
            </a:lvl4pPr>
            <a:lvl5pPr marL="2741286" indent="0">
              <a:buNone/>
              <a:defRPr sz="2400">
                <a:solidFill>
                  <a:schemeClr val="tx1">
                    <a:tint val="75000"/>
                  </a:schemeClr>
                </a:solidFill>
              </a:defRPr>
            </a:lvl5pPr>
            <a:lvl6pPr marL="3426606" indent="0">
              <a:buNone/>
              <a:defRPr sz="2400">
                <a:solidFill>
                  <a:schemeClr val="tx1">
                    <a:tint val="75000"/>
                  </a:schemeClr>
                </a:solidFill>
              </a:defRPr>
            </a:lvl6pPr>
            <a:lvl7pPr marL="4111924" indent="0">
              <a:buNone/>
              <a:defRPr sz="2400">
                <a:solidFill>
                  <a:schemeClr val="tx1">
                    <a:tint val="75000"/>
                  </a:schemeClr>
                </a:solidFill>
              </a:defRPr>
            </a:lvl7pPr>
            <a:lvl8pPr marL="4797240" indent="0">
              <a:buNone/>
              <a:defRPr sz="2400">
                <a:solidFill>
                  <a:schemeClr val="tx1">
                    <a:tint val="75000"/>
                  </a:schemeClr>
                </a:solidFill>
              </a:defRPr>
            </a:lvl8pPr>
            <a:lvl9pPr marL="5482558"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2E15F-E46D-44C6-9FB9-07B0BC545AEF}"/>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5" name="Footer Placeholder 4">
            <a:extLst>
              <a:ext uri="{FF2B5EF4-FFF2-40B4-BE49-F238E27FC236}">
                <a16:creationId xmlns:a16="http://schemas.microsoft.com/office/drawing/2014/main" id="{2EBF6955-3667-4857-B35A-9E12F7988608}"/>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a16="http://schemas.microsoft.com/office/drawing/2014/main" id="{3114B309-D15E-4FA1-9B8D-8C1F3B56C375}"/>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60073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65"/>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5986" indent="0">
              <a:buNone/>
              <a:defRPr sz="3000"/>
            </a:lvl2pPr>
            <a:lvl3pPr marL="911940" indent="0">
              <a:buNone/>
              <a:defRPr sz="2400"/>
            </a:lvl3pPr>
            <a:lvl4pPr marL="1367916" indent="0">
              <a:buNone/>
              <a:defRPr sz="2000"/>
            </a:lvl4pPr>
            <a:lvl5pPr marL="1823862" indent="0">
              <a:buNone/>
              <a:defRPr sz="2000"/>
            </a:lvl5pPr>
            <a:lvl6pPr marL="2279844" indent="0">
              <a:buNone/>
              <a:defRPr sz="2000"/>
            </a:lvl6pPr>
            <a:lvl7pPr marL="2735826" indent="0">
              <a:buNone/>
              <a:defRPr sz="2000"/>
            </a:lvl7pPr>
            <a:lvl8pPr marL="3191778" indent="0">
              <a:buNone/>
              <a:defRPr sz="2000"/>
            </a:lvl8pPr>
            <a:lvl9pPr marL="3647738" indent="0">
              <a:buNone/>
              <a:defRPr sz="2000"/>
            </a:lvl9pPr>
          </a:lstStyle>
          <a:p>
            <a:endParaRPr lang="en-US"/>
          </a:p>
        </p:txBody>
      </p:sp>
      <p:sp>
        <p:nvSpPr>
          <p:cNvPr id="4" name="Text Placeholder 3"/>
          <p:cNvSpPr>
            <a:spLocks noGrp="1"/>
          </p:cNvSpPr>
          <p:nvPr>
            <p:ph type="body" sz="half" idx="2"/>
          </p:nvPr>
        </p:nvSpPr>
        <p:spPr>
          <a:xfrm>
            <a:off x="1792290" y="5367366"/>
            <a:ext cx="5486400" cy="804864"/>
          </a:xfrm>
        </p:spPr>
        <p:txBody>
          <a:bodyPr/>
          <a:lstStyle>
            <a:lvl1pPr marL="0" indent="0">
              <a:buNone/>
              <a:defRPr sz="1400"/>
            </a:lvl1pPr>
            <a:lvl2pPr marL="455986" indent="0">
              <a:buNone/>
              <a:defRPr sz="1200"/>
            </a:lvl2pPr>
            <a:lvl3pPr marL="911940" indent="0">
              <a:buNone/>
              <a:defRPr sz="1200"/>
            </a:lvl3pPr>
            <a:lvl4pPr marL="1367916" indent="0">
              <a:buNone/>
              <a:defRPr sz="1200"/>
            </a:lvl4pPr>
            <a:lvl5pPr marL="1823862" indent="0">
              <a:buNone/>
              <a:defRPr sz="1200"/>
            </a:lvl5pPr>
            <a:lvl6pPr marL="2279844" indent="0">
              <a:buNone/>
              <a:defRPr sz="1200"/>
            </a:lvl6pPr>
            <a:lvl7pPr marL="2735826" indent="0">
              <a:buNone/>
              <a:defRPr sz="1200"/>
            </a:lvl7pPr>
            <a:lvl8pPr marL="3191778" indent="0">
              <a:buNone/>
              <a:defRPr sz="1200"/>
            </a:lvl8pPr>
            <a:lvl9pPr marL="364773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19AB-91F9-4F80-9B5D-2E6FE925F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9F334-D0CF-4DFD-BAA9-3ECD639B1F1E}"/>
              </a:ext>
            </a:extLst>
          </p:cNvPr>
          <p:cNvSpPr>
            <a:spLocks noGrp="1"/>
          </p:cNvSpPr>
          <p:nvPr>
            <p:ph sz="half" idx="1"/>
          </p:nvPr>
        </p:nvSpPr>
        <p:spPr>
          <a:xfrm>
            <a:off x="1616048" y="3341725"/>
            <a:ext cx="7413660" cy="59237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E0B5D-4613-4DA7-BA20-58B19BE8A496}"/>
              </a:ext>
            </a:extLst>
          </p:cNvPr>
          <p:cNvSpPr>
            <a:spLocks noGrp="1"/>
          </p:cNvSpPr>
          <p:nvPr>
            <p:ph sz="half" idx="2"/>
          </p:nvPr>
        </p:nvSpPr>
        <p:spPr>
          <a:xfrm>
            <a:off x="9258317" y="3341725"/>
            <a:ext cx="7282898" cy="59237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F311AB-0603-424D-BC42-0CEAB3562BA4}"/>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6" name="Footer Placeholder 5">
            <a:extLst>
              <a:ext uri="{FF2B5EF4-FFF2-40B4-BE49-F238E27FC236}">
                <a16:creationId xmlns:a16="http://schemas.microsoft.com/office/drawing/2014/main" id="{7A3AA2AC-0C5F-4835-BE47-D780C29890E2}"/>
              </a:ext>
            </a:extLst>
          </p:cNvPr>
          <p:cNvSpPr>
            <a:spLocks noGrp="1"/>
          </p:cNvSpPr>
          <p:nvPr>
            <p:ph type="ftr" sz="quarter" idx="11"/>
          </p:nvPr>
        </p:nvSpPr>
        <p:spPr/>
        <p:txBody>
          <a:bodyPr/>
          <a:lstStyle/>
          <a:p>
            <a:endParaRPr lang="en-US">
              <a:solidFill>
                <a:srgbClr val="000000"/>
              </a:solidFill>
            </a:endParaRPr>
          </a:p>
        </p:txBody>
      </p:sp>
      <p:sp>
        <p:nvSpPr>
          <p:cNvPr id="7" name="Slide Number Placeholder 6">
            <a:extLst>
              <a:ext uri="{FF2B5EF4-FFF2-40B4-BE49-F238E27FC236}">
                <a16:creationId xmlns:a16="http://schemas.microsoft.com/office/drawing/2014/main" id="{906C54C0-DFDA-4778-9EE8-5E5C30E05412}"/>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265210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3603-5B09-4916-8324-A6BDAB4E060E}"/>
              </a:ext>
            </a:extLst>
          </p:cNvPr>
          <p:cNvSpPr>
            <a:spLocks noGrp="1"/>
          </p:cNvSpPr>
          <p:nvPr>
            <p:ph type="title"/>
          </p:nvPr>
        </p:nvSpPr>
        <p:spPr>
          <a:xfrm>
            <a:off x="1627095" y="547693"/>
            <a:ext cx="1491411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4073C-C15B-4218-9B84-6758955176E7}"/>
              </a:ext>
            </a:extLst>
          </p:cNvPr>
          <p:cNvSpPr>
            <a:spLocks noGrp="1"/>
          </p:cNvSpPr>
          <p:nvPr>
            <p:ph type="body" idx="1"/>
          </p:nvPr>
        </p:nvSpPr>
        <p:spPr>
          <a:xfrm>
            <a:off x="1627095" y="2521746"/>
            <a:ext cx="7369278" cy="1235868"/>
          </a:xfrm>
        </p:spPr>
        <p:txBody>
          <a:bodyPr anchor="b"/>
          <a:lstStyle>
            <a:lvl1pPr marL="0" indent="0">
              <a:buNone/>
              <a:defRPr sz="3600" b="1"/>
            </a:lvl1pPr>
            <a:lvl2pPr marL="685318" indent="0">
              <a:buNone/>
              <a:defRPr sz="3000" b="1"/>
            </a:lvl2pPr>
            <a:lvl3pPr marL="1370646" indent="0">
              <a:buNone/>
              <a:defRPr sz="3000" b="1"/>
            </a:lvl3pPr>
            <a:lvl4pPr marL="2055962" indent="0">
              <a:buNone/>
              <a:defRPr sz="2400" b="1"/>
            </a:lvl4pPr>
            <a:lvl5pPr marL="2741286" indent="0">
              <a:buNone/>
              <a:defRPr sz="2400" b="1"/>
            </a:lvl5pPr>
            <a:lvl6pPr marL="3426606" indent="0">
              <a:buNone/>
              <a:defRPr sz="2400" b="1"/>
            </a:lvl6pPr>
            <a:lvl7pPr marL="4111924" indent="0">
              <a:buNone/>
              <a:defRPr sz="2400" b="1"/>
            </a:lvl7pPr>
            <a:lvl8pPr marL="4797240" indent="0">
              <a:buNone/>
              <a:defRPr sz="2400" b="1"/>
            </a:lvl8pPr>
            <a:lvl9pPr marL="5482558"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16D27-36F6-440B-A9BE-8B9499047CEF}"/>
              </a:ext>
            </a:extLst>
          </p:cNvPr>
          <p:cNvSpPr>
            <a:spLocks noGrp="1"/>
          </p:cNvSpPr>
          <p:nvPr>
            <p:ph sz="half" idx="2"/>
          </p:nvPr>
        </p:nvSpPr>
        <p:spPr>
          <a:xfrm>
            <a:off x="1627097" y="3757617"/>
            <a:ext cx="7369274"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2010D-7AC4-4A70-A211-6A29274119DB}"/>
              </a:ext>
            </a:extLst>
          </p:cNvPr>
          <p:cNvSpPr>
            <a:spLocks noGrp="1"/>
          </p:cNvSpPr>
          <p:nvPr>
            <p:ph type="body" sz="quarter" idx="3"/>
          </p:nvPr>
        </p:nvSpPr>
        <p:spPr>
          <a:xfrm>
            <a:off x="9258317" y="2521746"/>
            <a:ext cx="7282898" cy="1235868"/>
          </a:xfrm>
        </p:spPr>
        <p:txBody>
          <a:bodyPr anchor="b"/>
          <a:lstStyle>
            <a:lvl1pPr marL="0" indent="0">
              <a:buNone/>
              <a:defRPr sz="3600" b="1"/>
            </a:lvl1pPr>
            <a:lvl2pPr marL="685318" indent="0">
              <a:buNone/>
              <a:defRPr sz="3000" b="1"/>
            </a:lvl2pPr>
            <a:lvl3pPr marL="1370646" indent="0">
              <a:buNone/>
              <a:defRPr sz="3000" b="1"/>
            </a:lvl3pPr>
            <a:lvl4pPr marL="2055962" indent="0">
              <a:buNone/>
              <a:defRPr sz="2400" b="1"/>
            </a:lvl4pPr>
            <a:lvl5pPr marL="2741286" indent="0">
              <a:buNone/>
              <a:defRPr sz="2400" b="1"/>
            </a:lvl5pPr>
            <a:lvl6pPr marL="3426606" indent="0">
              <a:buNone/>
              <a:defRPr sz="2400" b="1"/>
            </a:lvl6pPr>
            <a:lvl7pPr marL="4111924" indent="0">
              <a:buNone/>
              <a:defRPr sz="2400" b="1"/>
            </a:lvl7pPr>
            <a:lvl8pPr marL="4797240" indent="0">
              <a:buNone/>
              <a:defRPr sz="2400" b="1"/>
            </a:lvl8pPr>
            <a:lvl9pPr marL="5482558"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6AE85B5-3350-49A4-86A1-E5DAED491624}"/>
              </a:ext>
            </a:extLst>
          </p:cNvPr>
          <p:cNvSpPr>
            <a:spLocks noGrp="1"/>
          </p:cNvSpPr>
          <p:nvPr>
            <p:ph sz="quarter" idx="4"/>
          </p:nvPr>
        </p:nvSpPr>
        <p:spPr>
          <a:xfrm>
            <a:off x="9258317" y="3757617"/>
            <a:ext cx="7282898"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73E874-D08B-4D81-B82D-5DF242E4A1AA}"/>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8" name="Footer Placeholder 7">
            <a:extLst>
              <a:ext uri="{FF2B5EF4-FFF2-40B4-BE49-F238E27FC236}">
                <a16:creationId xmlns:a16="http://schemas.microsoft.com/office/drawing/2014/main" id="{AE174067-0FFA-41C3-A3A6-E8907CC32DE1}"/>
              </a:ext>
            </a:extLst>
          </p:cNvPr>
          <p:cNvSpPr>
            <a:spLocks noGrp="1"/>
          </p:cNvSpPr>
          <p:nvPr>
            <p:ph type="ftr" sz="quarter" idx="11"/>
          </p:nvPr>
        </p:nvSpPr>
        <p:spPr/>
        <p:txBody>
          <a:bodyPr/>
          <a:lstStyle/>
          <a:p>
            <a:endParaRPr lang="en-US">
              <a:solidFill>
                <a:srgbClr val="000000"/>
              </a:solidFill>
            </a:endParaRPr>
          </a:p>
        </p:txBody>
      </p:sp>
      <p:sp>
        <p:nvSpPr>
          <p:cNvPr id="9" name="Slide Number Placeholder 8">
            <a:extLst>
              <a:ext uri="{FF2B5EF4-FFF2-40B4-BE49-F238E27FC236}">
                <a16:creationId xmlns:a16="http://schemas.microsoft.com/office/drawing/2014/main" id="{B7947985-FBC0-4118-8877-2E327F637DF5}"/>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745216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0282-3DE7-4AB9-83AC-AFEDD22AF3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A7436C-706A-443F-86CD-4444C82818B2}"/>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4" name="Footer Placeholder 3">
            <a:extLst>
              <a:ext uri="{FF2B5EF4-FFF2-40B4-BE49-F238E27FC236}">
                <a16:creationId xmlns:a16="http://schemas.microsoft.com/office/drawing/2014/main" id="{09B53292-7EA5-45D0-957F-636A44FC06DE}"/>
              </a:ext>
            </a:extLst>
          </p:cNvPr>
          <p:cNvSpPr>
            <a:spLocks noGrp="1"/>
          </p:cNvSpPr>
          <p:nvPr>
            <p:ph type="ftr" sz="quarter" idx="11"/>
          </p:nvPr>
        </p:nvSpPr>
        <p:spPr/>
        <p:txBody>
          <a:bodyPr/>
          <a:lstStyle/>
          <a:p>
            <a:endParaRPr lang="en-US">
              <a:solidFill>
                <a:srgbClr val="000000"/>
              </a:solidFill>
            </a:endParaRPr>
          </a:p>
        </p:txBody>
      </p:sp>
      <p:sp>
        <p:nvSpPr>
          <p:cNvPr id="5" name="Slide Number Placeholder 4">
            <a:extLst>
              <a:ext uri="{FF2B5EF4-FFF2-40B4-BE49-F238E27FC236}">
                <a16:creationId xmlns:a16="http://schemas.microsoft.com/office/drawing/2014/main" id="{0476F59D-34BB-462C-B506-040B9E982FCB}"/>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429974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55245-AB52-41B4-9B28-55E6527DA2F8}"/>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3" name="Footer Placeholder 2">
            <a:extLst>
              <a:ext uri="{FF2B5EF4-FFF2-40B4-BE49-F238E27FC236}">
                <a16:creationId xmlns:a16="http://schemas.microsoft.com/office/drawing/2014/main" id="{CA73B8AE-58B0-4FDF-8430-9D8D3DD53725}"/>
              </a:ext>
            </a:extLst>
          </p:cNvPr>
          <p:cNvSpPr>
            <a:spLocks noGrp="1"/>
          </p:cNvSpPr>
          <p:nvPr>
            <p:ph type="ftr" sz="quarter" idx="11"/>
          </p:nvPr>
        </p:nvSpPr>
        <p:spPr/>
        <p:txBody>
          <a:bodyPr/>
          <a:lstStyle/>
          <a:p>
            <a:endParaRPr lang="en-US">
              <a:solidFill>
                <a:srgbClr val="000000"/>
              </a:solidFill>
            </a:endParaRPr>
          </a:p>
        </p:txBody>
      </p:sp>
      <p:sp>
        <p:nvSpPr>
          <p:cNvPr id="4" name="Slide Number Placeholder 3">
            <a:extLst>
              <a:ext uri="{FF2B5EF4-FFF2-40B4-BE49-F238E27FC236}">
                <a16:creationId xmlns:a16="http://schemas.microsoft.com/office/drawing/2014/main" id="{479E4D91-8619-43C1-841B-B5F47DE01739}"/>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555408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A660-DF93-4947-B93F-BF118D3B5F80}"/>
              </a:ext>
            </a:extLst>
          </p:cNvPr>
          <p:cNvSpPr>
            <a:spLocks noGrp="1"/>
          </p:cNvSpPr>
          <p:nvPr>
            <p:ph type="title"/>
          </p:nvPr>
        </p:nvSpPr>
        <p:spPr>
          <a:xfrm>
            <a:off x="1627103" y="685800"/>
            <a:ext cx="5530950"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2F0292E-B3E1-4FD6-A7FA-C165BAC21C28}"/>
              </a:ext>
            </a:extLst>
          </p:cNvPr>
          <p:cNvSpPr>
            <a:spLocks noGrp="1"/>
          </p:cNvSpPr>
          <p:nvPr>
            <p:ph idx="1"/>
          </p:nvPr>
        </p:nvSpPr>
        <p:spPr>
          <a:xfrm>
            <a:off x="7774796" y="1481153"/>
            <a:ext cx="8766416" cy="7310438"/>
          </a:xfrm>
        </p:spPr>
        <p:txBody>
          <a:bodyPr>
            <a:normAutofit/>
          </a:bodyPr>
          <a:lstStyle>
            <a:lvl1pPr>
              <a:defRPr sz="3600"/>
            </a:lvl1pPr>
            <a:lvl2pPr>
              <a:defRPr sz="3000"/>
            </a:lvl2pPr>
            <a:lvl3pPr>
              <a:defRPr sz="3000"/>
            </a:lvl3pPr>
            <a:lvl4pPr>
              <a:defRPr sz="2400"/>
            </a:lvl4pPr>
            <a:lvl5pPr>
              <a:defRPr sz="24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FB0ECC-817B-4A71-AFB5-FC60A2BC3ABC}"/>
              </a:ext>
            </a:extLst>
          </p:cNvPr>
          <p:cNvSpPr>
            <a:spLocks noGrp="1"/>
          </p:cNvSpPr>
          <p:nvPr>
            <p:ph type="body" sz="half" idx="2"/>
          </p:nvPr>
        </p:nvSpPr>
        <p:spPr>
          <a:xfrm>
            <a:off x="1627103" y="3380019"/>
            <a:ext cx="5530950" cy="5423466"/>
          </a:xfrm>
        </p:spPr>
        <p:txBody>
          <a:bodyPr/>
          <a:lstStyle>
            <a:lvl1pPr marL="0" indent="0">
              <a:buNone/>
              <a:defRPr sz="2400"/>
            </a:lvl1pPr>
            <a:lvl2pPr marL="685318" indent="0">
              <a:buNone/>
              <a:defRPr sz="2400"/>
            </a:lvl2pPr>
            <a:lvl3pPr marL="1370646" indent="0">
              <a:buNone/>
              <a:defRPr sz="1800"/>
            </a:lvl3pPr>
            <a:lvl4pPr marL="2055962" indent="0">
              <a:buNone/>
              <a:defRPr sz="1800"/>
            </a:lvl4pPr>
            <a:lvl5pPr marL="2741286" indent="0">
              <a:buNone/>
              <a:defRPr sz="1800"/>
            </a:lvl5pPr>
            <a:lvl6pPr marL="3426606" indent="0">
              <a:buNone/>
              <a:defRPr sz="1800"/>
            </a:lvl6pPr>
            <a:lvl7pPr marL="4111924" indent="0">
              <a:buNone/>
              <a:defRPr sz="1800"/>
            </a:lvl7pPr>
            <a:lvl8pPr marL="4797240" indent="0">
              <a:buNone/>
              <a:defRPr sz="1800"/>
            </a:lvl8pPr>
            <a:lvl9pPr marL="5482558" indent="0">
              <a:buNone/>
              <a:defRPr sz="1800"/>
            </a:lvl9pPr>
          </a:lstStyle>
          <a:p>
            <a:pPr lvl="0"/>
            <a:r>
              <a:rPr lang="en-US"/>
              <a:t>Click to edit Master text styles</a:t>
            </a:r>
          </a:p>
        </p:txBody>
      </p:sp>
      <p:sp>
        <p:nvSpPr>
          <p:cNvPr id="5" name="Date Placeholder 4">
            <a:extLst>
              <a:ext uri="{FF2B5EF4-FFF2-40B4-BE49-F238E27FC236}">
                <a16:creationId xmlns:a16="http://schemas.microsoft.com/office/drawing/2014/main" id="{17788E0B-6135-4F59-A35A-2CA1A8BA4ED2}"/>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6" name="Footer Placeholder 5">
            <a:extLst>
              <a:ext uri="{FF2B5EF4-FFF2-40B4-BE49-F238E27FC236}">
                <a16:creationId xmlns:a16="http://schemas.microsoft.com/office/drawing/2014/main" id="{FD0DEF36-4037-4E6D-988F-CC8E3F11C630}"/>
              </a:ext>
            </a:extLst>
          </p:cNvPr>
          <p:cNvSpPr>
            <a:spLocks noGrp="1"/>
          </p:cNvSpPr>
          <p:nvPr>
            <p:ph type="ftr" sz="quarter" idx="11"/>
          </p:nvPr>
        </p:nvSpPr>
        <p:spPr/>
        <p:txBody>
          <a:bodyPr/>
          <a:lstStyle/>
          <a:p>
            <a:endParaRPr lang="en-US">
              <a:solidFill>
                <a:srgbClr val="000000"/>
              </a:solidFill>
            </a:endParaRPr>
          </a:p>
        </p:txBody>
      </p:sp>
      <p:sp>
        <p:nvSpPr>
          <p:cNvPr id="7" name="Slide Number Placeholder 6">
            <a:extLst>
              <a:ext uri="{FF2B5EF4-FFF2-40B4-BE49-F238E27FC236}">
                <a16:creationId xmlns:a16="http://schemas.microsoft.com/office/drawing/2014/main" id="{055C0D2D-D878-4723-A002-5A601EFB48A0}"/>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671730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59D5-B8A1-4C9C-A61F-E082A44330BB}"/>
              </a:ext>
            </a:extLst>
          </p:cNvPr>
          <p:cNvSpPr>
            <a:spLocks noGrp="1"/>
          </p:cNvSpPr>
          <p:nvPr>
            <p:ph type="title"/>
          </p:nvPr>
        </p:nvSpPr>
        <p:spPr>
          <a:xfrm>
            <a:off x="1627103" y="1080665"/>
            <a:ext cx="5530950" cy="2381006"/>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4CB4F5F-E6E7-45C3-B35C-80F81FB1A5E8}"/>
              </a:ext>
            </a:extLst>
          </p:cNvPr>
          <p:cNvSpPr>
            <a:spLocks noGrp="1"/>
          </p:cNvSpPr>
          <p:nvPr>
            <p:ph type="pic" idx="1"/>
          </p:nvPr>
        </p:nvSpPr>
        <p:spPr>
          <a:xfrm>
            <a:off x="7774782" y="1481153"/>
            <a:ext cx="8741568" cy="7310438"/>
          </a:xfrm>
        </p:spPr>
        <p:txBody>
          <a:bodyPr/>
          <a:lstStyle>
            <a:lvl1pPr marL="0" indent="0">
              <a:buNone/>
              <a:defRPr sz="4800"/>
            </a:lvl1pPr>
            <a:lvl2pPr marL="685318" indent="0">
              <a:buNone/>
              <a:defRPr sz="4200"/>
            </a:lvl2pPr>
            <a:lvl3pPr marL="1370646" indent="0">
              <a:buNone/>
              <a:defRPr sz="3600"/>
            </a:lvl3pPr>
            <a:lvl4pPr marL="2055962" indent="0">
              <a:buNone/>
              <a:defRPr sz="3000"/>
            </a:lvl4pPr>
            <a:lvl5pPr marL="2741286" indent="0">
              <a:buNone/>
              <a:defRPr sz="3000"/>
            </a:lvl5pPr>
            <a:lvl6pPr marL="3426606" indent="0">
              <a:buNone/>
              <a:defRPr sz="3000"/>
            </a:lvl6pPr>
            <a:lvl7pPr marL="4111924" indent="0">
              <a:buNone/>
              <a:defRPr sz="3000"/>
            </a:lvl7pPr>
            <a:lvl8pPr marL="4797240" indent="0">
              <a:buNone/>
              <a:defRPr sz="3000"/>
            </a:lvl8pPr>
            <a:lvl9pPr marL="5482558" indent="0">
              <a:buNone/>
              <a:defRPr sz="3000"/>
            </a:lvl9pPr>
          </a:lstStyle>
          <a:p>
            <a:endParaRPr lang="en-US"/>
          </a:p>
        </p:txBody>
      </p:sp>
      <p:sp>
        <p:nvSpPr>
          <p:cNvPr id="4" name="Text Placeholder 3">
            <a:extLst>
              <a:ext uri="{FF2B5EF4-FFF2-40B4-BE49-F238E27FC236}">
                <a16:creationId xmlns:a16="http://schemas.microsoft.com/office/drawing/2014/main" id="{36633AB7-4F8E-4A9F-AC15-89E6A6E00347}"/>
              </a:ext>
            </a:extLst>
          </p:cNvPr>
          <p:cNvSpPr>
            <a:spLocks noGrp="1"/>
          </p:cNvSpPr>
          <p:nvPr>
            <p:ph type="body" sz="half" idx="2"/>
          </p:nvPr>
        </p:nvSpPr>
        <p:spPr>
          <a:xfrm>
            <a:off x="1627103" y="3673944"/>
            <a:ext cx="5530950" cy="5129556"/>
          </a:xfrm>
        </p:spPr>
        <p:txBody>
          <a:bodyPr/>
          <a:lstStyle>
            <a:lvl1pPr marL="0" indent="0">
              <a:buNone/>
              <a:defRPr sz="2400"/>
            </a:lvl1pPr>
            <a:lvl2pPr marL="685318" indent="0">
              <a:buNone/>
              <a:defRPr sz="2400"/>
            </a:lvl2pPr>
            <a:lvl3pPr marL="1370646" indent="0">
              <a:buNone/>
              <a:defRPr sz="1800"/>
            </a:lvl3pPr>
            <a:lvl4pPr marL="2055962" indent="0">
              <a:buNone/>
              <a:defRPr sz="1800"/>
            </a:lvl4pPr>
            <a:lvl5pPr marL="2741286" indent="0">
              <a:buNone/>
              <a:defRPr sz="1800"/>
            </a:lvl5pPr>
            <a:lvl6pPr marL="3426606" indent="0">
              <a:buNone/>
              <a:defRPr sz="1800"/>
            </a:lvl6pPr>
            <a:lvl7pPr marL="4111924" indent="0">
              <a:buNone/>
              <a:defRPr sz="1800"/>
            </a:lvl7pPr>
            <a:lvl8pPr marL="4797240" indent="0">
              <a:buNone/>
              <a:defRPr sz="1800"/>
            </a:lvl8pPr>
            <a:lvl9pPr marL="5482558" indent="0">
              <a:buNone/>
              <a:defRPr sz="1800"/>
            </a:lvl9pPr>
          </a:lstStyle>
          <a:p>
            <a:pPr lvl="0"/>
            <a:r>
              <a:rPr lang="en-US"/>
              <a:t>Click to edit Master text styles</a:t>
            </a:r>
          </a:p>
        </p:txBody>
      </p:sp>
      <p:sp>
        <p:nvSpPr>
          <p:cNvPr id="5" name="Date Placeholder 4">
            <a:extLst>
              <a:ext uri="{FF2B5EF4-FFF2-40B4-BE49-F238E27FC236}">
                <a16:creationId xmlns:a16="http://schemas.microsoft.com/office/drawing/2014/main" id="{C074B526-866D-4E11-A7F9-081BD4EDF484}"/>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6" name="Footer Placeholder 5">
            <a:extLst>
              <a:ext uri="{FF2B5EF4-FFF2-40B4-BE49-F238E27FC236}">
                <a16:creationId xmlns:a16="http://schemas.microsoft.com/office/drawing/2014/main" id="{CD758BF8-E962-4367-8495-62438FDD483D}"/>
              </a:ext>
            </a:extLst>
          </p:cNvPr>
          <p:cNvSpPr>
            <a:spLocks noGrp="1"/>
          </p:cNvSpPr>
          <p:nvPr>
            <p:ph type="ftr" sz="quarter" idx="11"/>
          </p:nvPr>
        </p:nvSpPr>
        <p:spPr/>
        <p:txBody>
          <a:bodyPr/>
          <a:lstStyle/>
          <a:p>
            <a:endParaRPr lang="en-US">
              <a:solidFill>
                <a:srgbClr val="000000"/>
              </a:solidFill>
            </a:endParaRPr>
          </a:p>
        </p:txBody>
      </p:sp>
      <p:sp>
        <p:nvSpPr>
          <p:cNvPr id="7" name="Slide Number Placeholder 6">
            <a:extLst>
              <a:ext uri="{FF2B5EF4-FFF2-40B4-BE49-F238E27FC236}">
                <a16:creationId xmlns:a16="http://schemas.microsoft.com/office/drawing/2014/main" id="{8FC20AE1-C97D-4E6C-9DB2-B2904C2CF247}"/>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100692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9E81-5CFF-4A28-B9C8-5D54E51DF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8A4CC8-DCB0-4E94-98A7-236E3D186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1F802-21C2-44B2-A419-55469D826571}"/>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5" name="Footer Placeholder 4">
            <a:extLst>
              <a:ext uri="{FF2B5EF4-FFF2-40B4-BE49-F238E27FC236}">
                <a16:creationId xmlns:a16="http://schemas.microsoft.com/office/drawing/2014/main" id="{84BDB709-08FF-4C4A-8670-4CCA9146F944}"/>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a16="http://schemas.microsoft.com/office/drawing/2014/main" id="{75395375-1CC8-4950-8439-877451C4266D}"/>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715626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8BDF0-A155-454D-B3E2-AD15D0905A62}"/>
              </a:ext>
            </a:extLst>
          </p:cNvPr>
          <p:cNvSpPr>
            <a:spLocks noGrp="1"/>
          </p:cNvSpPr>
          <p:nvPr>
            <p:ph type="title" orient="vert"/>
          </p:nvPr>
        </p:nvSpPr>
        <p:spPr>
          <a:xfrm>
            <a:off x="13609874" y="1240985"/>
            <a:ext cx="3420836" cy="759278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244E0D-96EC-4B35-BA5C-5DAFCC7281AE}"/>
              </a:ext>
            </a:extLst>
          </p:cNvPr>
          <p:cNvSpPr>
            <a:spLocks noGrp="1"/>
          </p:cNvSpPr>
          <p:nvPr>
            <p:ph type="body" orient="vert" idx="1"/>
          </p:nvPr>
        </p:nvSpPr>
        <p:spPr>
          <a:xfrm>
            <a:off x="1257305" y="1240985"/>
            <a:ext cx="12172950" cy="7592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ADC4E-9FB1-439F-B0FB-47F47B3421A7}"/>
              </a:ext>
            </a:extLst>
          </p:cNvPr>
          <p:cNvSpPr>
            <a:spLocks noGrp="1"/>
          </p:cNvSpPr>
          <p:nvPr>
            <p:ph type="dt" sz="half" idx="10"/>
          </p:nvPr>
        </p:nvSpPr>
        <p:spPr/>
        <p:txBody>
          <a:bodyPr/>
          <a:lstStyle/>
          <a:p>
            <a:fld id="{8C28A28C-4C6A-46EA-90C0-4EE0B89CC5C7}" type="datetimeFigureOut">
              <a:rPr lang="en-US" smtClean="0">
                <a:solidFill>
                  <a:srgbClr val="FFFFFF"/>
                </a:solidFill>
              </a:rPr>
              <a:pPr/>
              <a:t>11/5/2024</a:t>
            </a:fld>
            <a:endParaRPr lang="en-US">
              <a:solidFill>
                <a:srgbClr val="FFFFFF"/>
              </a:solidFill>
            </a:endParaRPr>
          </a:p>
        </p:txBody>
      </p:sp>
      <p:sp>
        <p:nvSpPr>
          <p:cNvPr id="5" name="Footer Placeholder 4">
            <a:extLst>
              <a:ext uri="{FF2B5EF4-FFF2-40B4-BE49-F238E27FC236}">
                <a16:creationId xmlns:a16="http://schemas.microsoft.com/office/drawing/2014/main" id="{637EE406-061A-4440-BA75-3B684FC84826}"/>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a16="http://schemas.microsoft.com/office/drawing/2014/main" id="{8A6D93CF-F5F3-4897-A51E-47D577FDD344}"/>
              </a:ext>
            </a:extLst>
          </p:cNvPr>
          <p:cNvSpPr>
            <a:spLocks noGrp="1"/>
          </p:cNvSpPr>
          <p:nvPr>
            <p:ph type="sldNum" sz="quarter" idx="12"/>
          </p:nvPr>
        </p:nvSpPr>
        <p:spPr/>
        <p:txBody>
          <a:bodyPr/>
          <a:lstStyle/>
          <a:p>
            <a:fld id="{5DEF7F31-0B8A-474A-B86C-91F3817543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169846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2"/>
        <p:cNvGrpSpPr/>
        <p:nvPr/>
      </p:nvGrpSpPr>
      <p:grpSpPr>
        <a:xfrm>
          <a:off x="0" y="0"/>
          <a:ext cx="0" cy="0"/>
          <a:chOff x="0" y="0"/>
          <a:chExt cx="0" cy="0"/>
        </a:xfrm>
      </p:grpSpPr>
      <p:grpSp>
        <p:nvGrpSpPr>
          <p:cNvPr id="133" name="Google Shape;133;p8"/>
          <p:cNvGrpSpPr/>
          <p:nvPr/>
        </p:nvGrpSpPr>
        <p:grpSpPr>
          <a:xfrm>
            <a:off x="0" y="-486835"/>
            <a:ext cx="18287976" cy="10271202"/>
            <a:chOff x="0" y="-243418"/>
            <a:chExt cx="9143988" cy="5135601"/>
          </a:xfrm>
        </p:grpSpPr>
        <p:sp>
          <p:nvSpPr>
            <p:cNvPr id="134" name="Google Shape;134;p8"/>
            <p:cNvSpPr/>
            <p:nvPr/>
          </p:nvSpPr>
          <p:spPr>
            <a:xfrm flipH="1">
              <a:off x="7534841" y="943011"/>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35" name="Google Shape;135;p8"/>
            <p:cNvSpPr/>
            <p:nvPr/>
          </p:nvSpPr>
          <p:spPr>
            <a:xfrm flipH="1">
              <a:off x="2104966" y="4385736"/>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36" name="Google Shape;136;p8"/>
            <p:cNvSpPr/>
            <p:nvPr/>
          </p:nvSpPr>
          <p:spPr>
            <a:xfrm flipH="1">
              <a:off x="5118286" y="10390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37" name="Google Shape;137;p8"/>
            <p:cNvSpPr/>
            <p:nvPr/>
          </p:nvSpPr>
          <p:spPr>
            <a:xfrm flipH="1">
              <a:off x="130383" y="2715309"/>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accent1"/>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38" name="Google Shape;138;p8"/>
            <p:cNvSpPr/>
            <p:nvPr/>
          </p:nvSpPr>
          <p:spPr>
            <a:xfrm flipH="1">
              <a:off x="7656612" y="213570"/>
              <a:ext cx="162024" cy="151029"/>
            </a:xfrm>
            <a:custGeom>
              <a:avLst/>
              <a:gdLst/>
              <a:ahLst/>
              <a:cxnLst/>
              <a:rect l="l" t="t" r="r" b="b"/>
              <a:pathLst>
                <a:path w="1856" h="1730" extrusionOk="0">
                  <a:moveTo>
                    <a:pt x="853" y="0"/>
                  </a:moveTo>
                  <a:cubicBezTo>
                    <a:pt x="477" y="527"/>
                    <a:pt x="201" y="1103"/>
                    <a:pt x="1" y="1730"/>
                  </a:cubicBezTo>
                  <a:lnTo>
                    <a:pt x="1856" y="1730"/>
                  </a:lnTo>
                  <a:cubicBezTo>
                    <a:pt x="1580" y="1128"/>
                    <a:pt x="1254" y="552"/>
                    <a:pt x="878" y="25"/>
                  </a:cubicBezTo>
                  <a:lnTo>
                    <a:pt x="853" y="0"/>
                  </a:ln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39" name="Google Shape;139;p8"/>
            <p:cNvSpPr/>
            <p:nvPr/>
          </p:nvSpPr>
          <p:spPr>
            <a:xfrm flipH="1">
              <a:off x="3433968" y="540009"/>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40" name="Google Shape;140;p8"/>
            <p:cNvSpPr/>
            <p:nvPr/>
          </p:nvSpPr>
          <p:spPr>
            <a:xfrm flipH="1">
              <a:off x="6045059" y="4493877"/>
              <a:ext cx="235075" cy="219252"/>
            </a:xfrm>
            <a:custGeom>
              <a:avLst/>
              <a:gdLst/>
              <a:ahLst/>
              <a:cxnLst/>
              <a:rect l="l" t="t" r="r" b="b"/>
              <a:pathLst>
                <a:path w="1855" h="1730" extrusionOk="0">
                  <a:moveTo>
                    <a:pt x="852" y="1"/>
                  </a:moveTo>
                  <a:cubicBezTo>
                    <a:pt x="501" y="527"/>
                    <a:pt x="201" y="1128"/>
                    <a:pt x="0" y="1730"/>
                  </a:cubicBezTo>
                  <a:lnTo>
                    <a:pt x="1855" y="1730"/>
                  </a:lnTo>
                  <a:cubicBezTo>
                    <a:pt x="1579" y="1153"/>
                    <a:pt x="1253" y="577"/>
                    <a:pt x="877" y="26"/>
                  </a:cubicBezTo>
                  <a:lnTo>
                    <a:pt x="852" y="1"/>
                  </a:lnTo>
                  <a:close/>
                </a:path>
              </a:pathLst>
            </a:custGeom>
            <a:solidFill>
              <a:schemeClr val="accent3"/>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41" name="Google Shape;141;p8"/>
            <p:cNvSpPr/>
            <p:nvPr/>
          </p:nvSpPr>
          <p:spPr>
            <a:xfrm flipH="1">
              <a:off x="1615897" y="-243418"/>
              <a:ext cx="908069" cy="712281"/>
            </a:xfrm>
            <a:custGeom>
              <a:avLst/>
              <a:gdLst/>
              <a:ahLst/>
              <a:cxnLst/>
              <a:rect l="l" t="t" r="r" b="b"/>
              <a:pathLst>
                <a:path w="10402" h="8159" extrusionOk="0">
                  <a:moveTo>
                    <a:pt x="6560" y="1"/>
                  </a:moveTo>
                  <a:cubicBezTo>
                    <a:pt x="5921" y="1"/>
                    <a:pt x="5272" y="298"/>
                    <a:pt x="4812" y="815"/>
                  </a:cubicBezTo>
                  <a:cubicBezTo>
                    <a:pt x="4637" y="539"/>
                    <a:pt x="4336" y="339"/>
                    <a:pt x="3960" y="264"/>
                  </a:cubicBezTo>
                  <a:cubicBezTo>
                    <a:pt x="3838" y="239"/>
                    <a:pt x="3714" y="227"/>
                    <a:pt x="3592" y="227"/>
                  </a:cubicBezTo>
                  <a:cubicBezTo>
                    <a:pt x="3088" y="227"/>
                    <a:pt x="2599" y="432"/>
                    <a:pt x="2256" y="815"/>
                  </a:cubicBezTo>
                  <a:cubicBezTo>
                    <a:pt x="1855" y="1241"/>
                    <a:pt x="1704" y="1868"/>
                    <a:pt x="1830" y="2419"/>
                  </a:cubicBezTo>
                  <a:cubicBezTo>
                    <a:pt x="1789" y="2415"/>
                    <a:pt x="1749" y="2414"/>
                    <a:pt x="1709" y="2414"/>
                  </a:cubicBezTo>
                  <a:cubicBezTo>
                    <a:pt x="1205" y="2414"/>
                    <a:pt x="755" y="2696"/>
                    <a:pt x="476" y="3021"/>
                  </a:cubicBezTo>
                  <a:cubicBezTo>
                    <a:pt x="151" y="3422"/>
                    <a:pt x="0" y="3948"/>
                    <a:pt x="0" y="4549"/>
                  </a:cubicBezTo>
                  <a:cubicBezTo>
                    <a:pt x="0" y="4825"/>
                    <a:pt x="50" y="5051"/>
                    <a:pt x="125" y="5226"/>
                  </a:cubicBezTo>
                  <a:cubicBezTo>
                    <a:pt x="351" y="5828"/>
                    <a:pt x="1028" y="6204"/>
                    <a:pt x="1955" y="6329"/>
                  </a:cubicBezTo>
                  <a:cubicBezTo>
                    <a:pt x="1855" y="6780"/>
                    <a:pt x="2055" y="7256"/>
                    <a:pt x="2506" y="7632"/>
                  </a:cubicBezTo>
                  <a:cubicBezTo>
                    <a:pt x="2857" y="7933"/>
                    <a:pt x="3359" y="8108"/>
                    <a:pt x="3985" y="8158"/>
                  </a:cubicBezTo>
                  <a:lnTo>
                    <a:pt x="4261" y="8158"/>
                  </a:lnTo>
                  <a:cubicBezTo>
                    <a:pt x="4637" y="8158"/>
                    <a:pt x="4963" y="8108"/>
                    <a:pt x="5238" y="7958"/>
                  </a:cubicBezTo>
                  <a:cubicBezTo>
                    <a:pt x="5589" y="7782"/>
                    <a:pt x="5865" y="7457"/>
                    <a:pt x="5940" y="7131"/>
                  </a:cubicBezTo>
                  <a:cubicBezTo>
                    <a:pt x="6299" y="7576"/>
                    <a:pt x="6857" y="7822"/>
                    <a:pt x="7414" y="7822"/>
                  </a:cubicBezTo>
                  <a:cubicBezTo>
                    <a:pt x="7673" y="7822"/>
                    <a:pt x="7932" y="7769"/>
                    <a:pt x="8171" y="7657"/>
                  </a:cubicBezTo>
                  <a:cubicBezTo>
                    <a:pt x="8973" y="7306"/>
                    <a:pt x="9424" y="6354"/>
                    <a:pt x="9198" y="5502"/>
                  </a:cubicBezTo>
                  <a:cubicBezTo>
                    <a:pt x="9424" y="5452"/>
                    <a:pt x="9624" y="5351"/>
                    <a:pt x="9800" y="5176"/>
                  </a:cubicBezTo>
                  <a:cubicBezTo>
                    <a:pt x="9775" y="5126"/>
                    <a:pt x="9750" y="5076"/>
                    <a:pt x="9725" y="5026"/>
                  </a:cubicBezTo>
                  <a:cubicBezTo>
                    <a:pt x="9549" y="5201"/>
                    <a:pt x="9324" y="5326"/>
                    <a:pt x="9098" y="5351"/>
                  </a:cubicBezTo>
                  <a:cubicBezTo>
                    <a:pt x="9073" y="5351"/>
                    <a:pt x="9048" y="5351"/>
                    <a:pt x="9023" y="5376"/>
                  </a:cubicBezTo>
                  <a:cubicBezTo>
                    <a:pt x="8998" y="5402"/>
                    <a:pt x="8998" y="5427"/>
                    <a:pt x="9023" y="5452"/>
                  </a:cubicBezTo>
                  <a:cubicBezTo>
                    <a:pt x="9248" y="6229"/>
                    <a:pt x="8847" y="7181"/>
                    <a:pt x="8120" y="7507"/>
                  </a:cubicBezTo>
                  <a:cubicBezTo>
                    <a:pt x="7906" y="7607"/>
                    <a:pt x="7674" y="7654"/>
                    <a:pt x="7441" y="7654"/>
                  </a:cubicBezTo>
                  <a:cubicBezTo>
                    <a:pt x="6857" y="7654"/>
                    <a:pt x="6270" y="7357"/>
                    <a:pt x="5965" y="6855"/>
                  </a:cubicBezTo>
                  <a:cubicBezTo>
                    <a:pt x="5947" y="6837"/>
                    <a:pt x="5917" y="6820"/>
                    <a:pt x="5892" y="6820"/>
                  </a:cubicBezTo>
                  <a:cubicBezTo>
                    <a:pt x="5882" y="6820"/>
                    <a:pt x="5872" y="6823"/>
                    <a:pt x="5865" y="6830"/>
                  </a:cubicBezTo>
                  <a:cubicBezTo>
                    <a:pt x="5840" y="6830"/>
                    <a:pt x="5815" y="6855"/>
                    <a:pt x="5815" y="6905"/>
                  </a:cubicBezTo>
                  <a:cubicBezTo>
                    <a:pt x="5790" y="7256"/>
                    <a:pt x="5539" y="7607"/>
                    <a:pt x="5163" y="7808"/>
                  </a:cubicBezTo>
                  <a:cubicBezTo>
                    <a:pt x="4925" y="7927"/>
                    <a:pt x="4640" y="7998"/>
                    <a:pt x="4283" y="7998"/>
                  </a:cubicBezTo>
                  <a:cubicBezTo>
                    <a:pt x="4189" y="7998"/>
                    <a:pt x="4090" y="7993"/>
                    <a:pt x="3985" y="7983"/>
                  </a:cubicBezTo>
                  <a:cubicBezTo>
                    <a:pt x="3409" y="7933"/>
                    <a:pt x="2932" y="7782"/>
                    <a:pt x="2607" y="7507"/>
                  </a:cubicBezTo>
                  <a:cubicBezTo>
                    <a:pt x="2281" y="7231"/>
                    <a:pt x="1980" y="6755"/>
                    <a:pt x="2156" y="6279"/>
                  </a:cubicBezTo>
                  <a:cubicBezTo>
                    <a:pt x="2156" y="6254"/>
                    <a:pt x="2156" y="6229"/>
                    <a:pt x="2130" y="6204"/>
                  </a:cubicBezTo>
                  <a:cubicBezTo>
                    <a:pt x="2130" y="6178"/>
                    <a:pt x="2105" y="6153"/>
                    <a:pt x="2080" y="6153"/>
                  </a:cubicBezTo>
                  <a:cubicBezTo>
                    <a:pt x="1629" y="6128"/>
                    <a:pt x="602" y="5953"/>
                    <a:pt x="276" y="5176"/>
                  </a:cubicBezTo>
                  <a:cubicBezTo>
                    <a:pt x="201" y="5000"/>
                    <a:pt x="176" y="4800"/>
                    <a:pt x="176" y="4549"/>
                  </a:cubicBezTo>
                  <a:cubicBezTo>
                    <a:pt x="176" y="3998"/>
                    <a:pt x="326" y="3497"/>
                    <a:pt x="602" y="3146"/>
                  </a:cubicBezTo>
                  <a:cubicBezTo>
                    <a:pt x="877" y="2795"/>
                    <a:pt x="1303" y="2594"/>
                    <a:pt x="1704" y="2594"/>
                  </a:cubicBezTo>
                  <a:cubicBezTo>
                    <a:pt x="1780" y="2594"/>
                    <a:pt x="1855" y="2594"/>
                    <a:pt x="1930" y="2620"/>
                  </a:cubicBezTo>
                  <a:cubicBezTo>
                    <a:pt x="1955" y="2620"/>
                    <a:pt x="1980" y="2620"/>
                    <a:pt x="2005" y="2594"/>
                  </a:cubicBezTo>
                  <a:cubicBezTo>
                    <a:pt x="2030" y="2569"/>
                    <a:pt x="2030" y="2544"/>
                    <a:pt x="2030" y="2494"/>
                  </a:cubicBezTo>
                  <a:cubicBezTo>
                    <a:pt x="1855" y="1968"/>
                    <a:pt x="2005" y="1341"/>
                    <a:pt x="2381" y="915"/>
                  </a:cubicBezTo>
                  <a:cubicBezTo>
                    <a:pt x="2693" y="583"/>
                    <a:pt x="3159" y="388"/>
                    <a:pt x="3637" y="388"/>
                  </a:cubicBezTo>
                  <a:cubicBezTo>
                    <a:pt x="3736" y="388"/>
                    <a:pt x="3836" y="397"/>
                    <a:pt x="3935" y="414"/>
                  </a:cubicBezTo>
                  <a:cubicBezTo>
                    <a:pt x="4211" y="489"/>
                    <a:pt x="4562" y="665"/>
                    <a:pt x="4712" y="990"/>
                  </a:cubicBezTo>
                  <a:cubicBezTo>
                    <a:pt x="4712" y="1041"/>
                    <a:pt x="4737" y="1041"/>
                    <a:pt x="4762" y="1066"/>
                  </a:cubicBezTo>
                  <a:cubicBezTo>
                    <a:pt x="4787" y="1066"/>
                    <a:pt x="4837" y="1041"/>
                    <a:pt x="4837" y="1016"/>
                  </a:cubicBezTo>
                  <a:cubicBezTo>
                    <a:pt x="5271" y="483"/>
                    <a:pt x="5938" y="168"/>
                    <a:pt x="6582" y="168"/>
                  </a:cubicBezTo>
                  <a:cubicBezTo>
                    <a:pt x="6755" y="168"/>
                    <a:pt x="6928" y="191"/>
                    <a:pt x="7093" y="239"/>
                  </a:cubicBezTo>
                  <a:cubicBezTo>
                    <a:pt x="7895" y="489"/>
                    <a:pt x="8496" y="1241"/>
                    <a:pt x="8572" y="2093"/>
                  </a:cubicBezTo>
                  <a:cubicBezTo>
                    <a:pt x="8572" y="2118"/>
                    <a:pt x="8597" y="2143"/>
                    <a:pt x="8622" y="2168"/>
                  </a:cubicBezTo>
                  <a:lnTo>
                    <a:pt x="8697" y="2168"/>
                  </a:lnTo>
                  <a:cubicBezTo>
                    <a:pt x="8811" y="2108"/>
                    <a:pt x="8931" y="2082"/>
                    <a:pt x="9052" y="2082"/>
                  </a:cubicBezTo>
                  <a:cubicBezTo>
                    <a:pt x="9384" y="2082"/>
                    <a:pt x="9716" y="2280"/>
                    <a:pt x="9900" y="2519"/>
                  </a:cubicBezTo>
                  <a:cubicBezTo>
                    <a:pt x="10226" y="2945"/>
                    <a:pt x="10226" y="3497"/>
                    <a:pt x="10201" y="3898"/>
                  </a:cubicBezTo>
                  <a:cubicBezTo>
                    <a:pt x="10151" y="4274"/>
                    <a:pt x="10025" y="4625"/>
                    <a:pt x="9800" y="4900"/>
                  </a:cubicBezTo>
                  <a:cubicBezTo>
                    <a:pt x="9825" y="4975"/>
                    <a:pt x="9850" y="5026"/>
                    <a:pt x="9900" y="5101"/>
                  </a:cubicBezTo>
                  <a:cubicBezTo>
                    <a:pt x="10151" y="4775"/>
                    <a:pt x="10326" y="4324"/>
                    <a:pt x="10351" y="3923"/>
                  </a:cubicBezTo>
                  <a:cubicBezTo>
                    <a:pt x="10401" y="3497"/>
                    <a:pt x="10376" y="2895"/>
                    <a:pt x="10050" y="2419"/>
                  </a:cubicBezTo>
                  <a:cubicBezTo>
                    <a:pt x="9836" y="2127"/>
                    <a:pt x="9456" y="1911"/>
                    <a:pt x="9062" y="1911"/>
                  </a:cubicBezTo>
                  <a:cubicBezTo>
                    <a:pt x="8949" y="1911"/>
                    <a:pt x="8834" y="1929"/>
                    <a:pt x="8722" y="1968"/>
                  </a:cubicBezTo>
                  <a:cubicBezTo>
                    <a:pt x="8622" y="1091"/>
                    <a:pt x="7970" y="339"/>
                    <a:pt x="7143" y="88"/>
                  </a:cubicBezTo>
                  <a:cubicBezTo>
                    <a:pt x="6954" y="29"/>
                    <a:pt x="6757" y="1"/>
                    <a:pt x="6560" y="1"/>
                  </a:cubicBezTo>
                  <a:close/>
                </a:path>
              </a:pathLst>
            </a:custGeom>
            <a:solidFill>
              <a:schemeClr val="accent4"/>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42" name="Google Shape;142;p8"/>
            <p:cNvSpPr/>
            <p:nvPr/>
          </p:nvSpPr>
          <p:spPr>
            <a:xfrm flipH="1">
              <a:off x="4380793" y="4749884"/>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grpSp>
          <p:nvGrpSpPr>
            <p:cNvPr id="143" name="Google Shape;143;p8"/>
            <p:cNvGrpSpPr/>
            <p:nvPr/>
          </p:nvGrpSpPr>
          <p:grpSpPr>
            <a:xfrm flipH="1">
              <a:off x="0" y="942997"/>
              <a:ext cx="1032663" cy="712280"/>
              <a:chOff x="1966925" y="760050"/>
              <a:chExt cx="244400" cy="168575"/>
            </a:xfrm>
          </p:grpSpPr>
          <p:sp>
            <p:nvSpPr>
              <p:cNvPr id="144" name="Google Shape;144;p8"/>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45" name="Google Shape;145;p8"/>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46" name="Google Shape;146;p8"/>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47" name="Google Shape;147;p8"/>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48" name="Google Shape;148;p8"/>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49" name="Google Shape;149;p8"/>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50" name="Google Shape;150;p8"/>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51" name="Google Shape;151;p8"/>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52" name="Google Shape;152;p8"/>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53" name="Google Shape;153;p8"/>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54" name="Google Shape;154;p8"/>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55" name="Google Shape;155;p8"/>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56" name="Google Shape;156;p8"/>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57" name="Google Shape;157;p8"/>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58" name="Google Shape;158;p8"/>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59" name="Google Shape;159;p8"/>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60" name="Google Shape;160;p8"/>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61" name="Google Shape;161;p8"/>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62" name="Google Shape;162;p8"/>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63" name="Google Shape;163;p8"/>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64" name="Google Shape;164;p8"/>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65" name="Google Shape;165;p8"/>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66" name="Google Shape;166;p8"/>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67" name="Google Shape;167;p8"/>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68" name="Google Shape;168;p8"/>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69" name="Google Shape;169;p8"/>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grpSp>
        <p:sp>
          <p:nvSpPr>
            <p:cNvPr id="170" name="Google Shape;170;p8"/>
            <p:cNvSpPr/>
            <p:nvPr/>
          </p:nvSpPr>
          <p:spPr>
            <a:xfrm flipH="1">
              <a:off x="8288246" y="4603509"/>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lt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71" name="Google Shape;171;p8"/>
            <p:cNvSpPr/>
            <p:nvPr/>
          </p:nvSpPr>
          <p:spPr>
            <a:xfrm flipH="1">
              <a:off x="1714011" y="1993441"/>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72" name="Google Shape;172;p8"/>
            <p:cNvSpPr/>
            <p:nvPr/>
          </p:nvSpPr>
          <p:spPr>
            <a:xfrm flipH="1">
              <a:off x="7534861" y="2710941"/>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grpSp>
          <p:nvGrpSpPr>
            <p:cNvPr id="173" name="Google Shape;173;p8"/>
            <p:cNvGrpSpPr/>
            <p:nvPr/>
          </p:nvGrpSpPr>
          <p:grpSpPr>
            <a:xfrm flipH="1">
              <a:off x="8111325" y="3285497"/>
              <a:ext cx="1032663" cy="712280"/>
              <a:chOff x="1966925" y="760050"/>
              <a:chExt cx="244400" cy="168575"/>
            </a:xfrm>
          </p:grpSpPr>
          <p:sp>
            <p:nvSpPr>
              <p:cNvPr id="174" name="Google Shape;174;p8"/>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75" name="Google Shape;175;p8"/>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76" name="Google Shape;176;p8"/>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77" name="Google Shape;177;p8"/>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78" name="Google Shape;178;p8"/>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79" name="Google Shape;179;p8"/>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80" name="Google Shape;180;p8"/>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81" name="Google Shape;181;p8"/>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82" name="Google Shape;182;p8"/>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83" name="Google Shape;183;p8"/>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84" name="Google Shape;184;p8"/>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85" name="Google Shape;185;p8"/>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86" name="Google Shape;186;p8"/>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87" name="Google Shape;187;p8"/>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88" name="Google Shape;188;p8"/>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89" name="Google Shape;189;p8"/>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90" name="Google Shape;190;p8"/>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91" name="Google Shape;191;p8"/>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92" name="Google Shape;192;p8"/>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93" name="Google Shape;193;p8"/>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94" name="Google Shape;194;p8"/>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95" name="Google Shape;195;p8"/>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96" name="Google Shape;196;p8"/>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97" name="Google Shape;197;p8"/>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98" name="Google Shape;198;p8"/>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sp>
            <p:nvSpPr>
              <p:cNvPr id="199" name="Google Shape;199;p8"/>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dk2"/>
              </a:solidFill>
              <a:ln>
                <a:noFill/>
              </a:ln>
            </p:spPr>
            <p:txBody>
              <a:bodyPr spcFirstLastPara="1" wrap="square" lIns="91425" tIns="91425" rIns="91425" bIns="91425" anchor="ctr" anchorCtr="0">
                <a:noAutofit/>
              </a:bodyPr>
              <a:lstStyle/>
              <a:p>
                <a:pPr defTabSz="1370646"/>
                <a:endParaRPr sz="3600">
                  <a:solidFill>
                    <a:srgbClr val="000000"/>
                  </a:solidFill>
                </a:endParaRPr>
              </a:p>
            </p:txBody>
          </p:sp>
        </p:grpSp>
      </p:grpSp>
      <p:sp>
        <p:nvSpPr>
          <p:cNvPr id="200" name="Google Shape;200;p8"/>
          <p:cNvSpPr txBox="1">
            <a:spLocks noGrp="1"/>
          </p:cNvSpPr>
          <p:nvPr>
            <p:ph type="title"/>
          </p:nvPr>
        </p:nvSpPr>
        <p:spPr>
          <a:xfrm>
            <a:off x="5694600" y="2692200"/>
            <a:ext cx="6898800" cy="49026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9600"/>
            </a:lvl1pPr>
            <a:lvl2pPr lvl="1" algn="ctr">
              <a:spcBef>
                <a:spcPts val="0"/>
              </a:spcBef>
              <a:spcAft>
                <a:spcPts val="0"/>
              </a:spcAft>
              <a:buSzPts val="4800"/>
              <a:buNone/>
              <a:defRPr sz="9600"/>
            </a:lvl2pPr>
            <a:lvl3pPr lvl="2" algn="ctr">
              <a:spcBef>
                <a:spcPts val="0"/>
              </a:spcBef>
              <a:spcAft>
                <a:spcPts val="0"/>
              </a:spcAft>
              <a:buSzPts val="4800"/>
              <a:buNone/>
              <a:defRPr sz="9600"/>
            </a:lvl3pPr>
            <a:lvl4pPr lvl="3" algn="ctr">
              <a:spcBef>
                <a:spcPts val="0"/>
              </a:spcBef>
              <a:spcAft>
                <a:spcPts val="0"/>
              </a:spcAft>
              <a:buSzPts val="4800"/>
              <a:buNone/>
              <a:defRPr sz="9600"/>
            </a:lvl4pPr>
            <a:lvl5pPr lvl="4" algn="ctr">
              <a:spcBef>
                <a:spcPts val="0"/>
              </a:spcBef>
              <a:spcAft>
                <a:spcPts val="0"/>
              </a:spcAft>
              <a:buSzPts val="4800"/>
              <a:buNone/>
              <a:defRPr sz="9600"/>
            </a:lvl5pPr>
            <a:lvl6pPr lvl="5" algn="ctr">
              <a:spcBef>
                <a:spcPts val="0"/>
              </a:spcBef>
              <a:spcAft>
                <a:spcPts val="0"/>
              </a:spcAft>
              <a:buSzPts val="4800"/>
              <a:buNone/>
              <a:defRPr sz="9600"/>
            </a:lvl6pPr>
            <a:lvl7pPr lvl="6" algn="ctr">
              <a:spcBef>
                <a:spcPts val="0"/>
              </a:spcBef>
              <a:spcAft>
                <a:spcPts val="0"/>
              </a:spcAft>
              <a:buSzPts val="4800"/>
              <a:buNone/>
              <a:defRPr sz="9600"/>
            </a:lvl7pPr>
            <a:lvl8pPr lvl="7" algn="ctr">
              <a:spcBef>
                <a:spcPts val="0"/>
              </a:spcBef>
              <a:spcAft>
                <a:spcPts val="0"/>
              </a:spcAft>
              <a:buSzPts val="4800"/>
              <a:buNone/>
              <a:defRPr sz="9600"/>
            </a:lvl8pPr>
            <a:lvl9pPr lvl="8" algn="ctr">
              <a:spcBef>
                <a:spcPts val="0"/>
              </a:spcBef>
              <a:spcAft>
                <a:spcPts val="0"/>
              </a:spcAft>
              <a:buSzPts val="4800"/>
              <a:buNone/>
              <a:defRPr sz="9600"/>
            </a:lvl9pPr>
          </a:lstStyle>
          <a:p>
            <a:endParaRPr/>
          </a:p>
        </p:txBody>
      </p:sp>
    </p:spTree>
    <p:extLst>
      <p:ext uri="{BB962C8B-B14F-4D97-AF65-F5344CB8AC3E}">
        <p14:creationId xmlns:p14="http://schemas.microsoft.com/office/powerpoint/2010/main" val="23837898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8"/>
            <a:ext cx="13716000" cy="2483644"/>
          </a:xfrm>
        </p:spPr>
        <p:txBody>
          <a:bodyPr/>
          <a:lstStyle>
            <a:lvl1pPr marL="0" indent="0" algn="ctr">
              <a:buNone/>
              <a:defRPr sz="3600"/>
            </a:lvl1pPr>
            <a:lvl2pPr marL="685662" indent="0" algn="ctr">
              <a:buNone/>
              <a:defRPr sz="3000"/>
            </a:lvl2pPr>
            <a:lvl3pPr marL="1371328" indent="0" algn="ctr">
              <a:buNone/>
              <a:defRPr sz="2800"/>
            </a:lvl3pPr>
            <a:lvl4pPr marL="2056990" indent="0" algn="ctr">
              <a:buNone/>
              <a:defRPr sz="2400"/>
            </a:lvl4pPr>
            <a:lvl5pPr marL="2742652" indent="0" algn="ctr">
              <a:buNone/>
              <a:defRPr sz="2400"/>
            </a:lvl5pPr>
            <a:lvl6pPr marL="3428316" indent="0" algn="ctr">
              <a:buNone/>
              <a:defRPr sz="2400"/>
            </a:lvl6pPr>
            <a:lvl7pPr marL="4113978" indent="0" algn="ctr">
              <a:buNone/>
              <a:defRPr sz="2400"/>
            </a:lvl7pPr>
            <a:lvl8pPr marL="4799640" indent="0" algn="ctr">
              <a:buNone/>
              <a:defRPr sz="2400"/>
            </a:lvl8pPr>
            <a:lvl9pPr marL="5485302"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5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theme" Target="../theme/theme13.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00" tIns="45600" rIns="91200" bIns="456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6"/>
            <a:ext cx="8229600" cy="4525964"/>
          </a:xfrm>
          <a:prstGeom prst="rect">
            <a:avLst/>
          </a:prstGeom>
        </p:spPr>
        <p:txBody>
          <a:bodyPr vert="horz" lIns="91200" tIns="45600" rIns="91200" bIns="456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7"/>
            <a:ext cx="2133600" cy="365126"/>
          </a:xfrm>
          <a:prstGeom prst="rect">
            <a:avLst/>
          </a:prstGeom>
        </p:spPr>
        <p:txBody>
          <a:bodyPr vert="horz" lIns="91200" tIns="45600" rIns="91200" bIns="45600" rtlCol="0" anchor="ctr"/>
          <a:lstStyle>
            <a:lvl1pPr algn="l">
              <a:defRPr sz="12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3124200" y="6356387"/>
            <a:ext cx="2895600" cy="365126"/>
          </a:xfrm>
          <a:prstGeom prst="rect">
            <a:avLst/>
          </a:prstGeom>
        </p:spPr>
        <p:txBody>
          <a:bodyPr vert="horz" lIns="91200" tIns="45600" rIns="91200" bIns="4560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87"/>
            <a:ext cx="2133600" cy="365126"/>
          </a:xfrm>
          <a:prstGeom prst="rect">
            <a:avLst/>
          </a:prstGeom>
        </p:spPr>
        <p:txBody>
          <a:bodyPr vert="horz" lIns="91200" tIns="45600" rIns="91200" bIns="4560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1940" rtl="0" eaLnBrk="1" latinLnBrk="0" hangingPunct="1">
        <a:spcBef>
          <a:spcPct val="0"/>
        </a:spcBef>
        <a:buNone/>
        <a:defRPr sz="4400" kern="1200">
          <a:solidFill>
            <a:schemeClr val="tx1"/>
          </a:solidFill>
          <a:latin typeface="+mj-lt"/>
          <a:ea typeface="+mj-ea"/>
          <a:cs typeface="+mj-cs"/>
        </a:defRPr>
      </a:lvl1pPr>
    </p:titleStyle>
    <p:bodyStyle>
      <a:lvl1pPr marL="341990" indent="-341990" algn="l" defTabSz="9119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960" indent="-284982" algn="l" defTabSz="91194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39922" indent="-227994" algn="l" defTabSz="9119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908" indent="-227994" algn="l" defTabSz="9119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856" indent="-227994" algn="l" defTabSz="9119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826" indent="-227994" algn="l" defTabSz="9119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784" indent="-227994" algn="l" defTabSz="9119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766" indent="-227994" algn="l" defTabSz="9119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736" indent="-227994" algn="l" defTabSz="9119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940" rtl="0" eaLnBrk="1" latinLnBrk="0" hangingPunct="1">
        <a:defRPr sz="1800" kern="1200">
          <a:solidFill>
            <a:schemeClr val="tx1"/>
          </a:solidFill>
          <a:latin typeface="+mn-lt"/>
          <a:ea typeface="+mn-ea"/>
          <a:cs typeface="+mn-cs"/>
        </a:defRPr>
      </a:lvl1pPr>
      <a:lvl2pPr marL="455986" algn="l" defTabSz="911940" rtl="0" eaLnBrk="1" latinLnBrk="0" hangingPunct="1">
        <a:defRPr sz="1800" kern="1200">
          <a:solidFill>
            <a:schemeClr val="tx1"/>
          </a:solidFill>
          <a:latin typeface="+mn-lt"/>
          <a:ea typeface="+mn-ea"/>
          <a:cs typeface="+mn-cs"/>
        </a:defRPr>
      </a:lvl2pPr>
      <a:lvl3pPr marL="911940" algn="l" defTabSz="911940" rtl="0" eaLnBrk="1" latinLnBrk="0" hangingPunct="1">
        <a:defRPr sz="1800" kern="1200">
          <a:solidFill>
            <a:schemeClr val="tx1"/>
          </a:solidFill>
          <a:latin typeface="+mn-lt"/>
          <a:ea typeface="+mn-ea"/>
          <a:cs typeface="+mn-cs"/>
        </a:defRPr>
      </a:lvl3pPr>
      <a:lvl4pPr marL="1367916" algn="l" defTabSz="911940" rtl="0" eaLnBrk="1" latinLnBrk="0" hangingPunct="1">
        <a:defRPr sz="1800" kern="1200">
          <a:solidFill>
            <a:schemeClr val="tx1"/>
          </a:solidFill>
          <a:latin typeface="+mn-lt"/>
          <a:ea typeface="+mn-ea"/>
          <a:cs typeface="+mn-cs"/>
        </a:defRPr>
      </a:lvl4pPr>
      <a:lvl5pPr marL="1823862" algn="l" defTabSz="911940" rtl="0" eaLnBrk="1" latinLnBrk="0" hangingPunct="1">
        <a:defRPr sz="1800" kern="1200">
          <a:solidFill>
            <a:schemeClr val="tx1"/>
          </a:solidFill>
          <a:latin typeface="+mn-lt"/>
          <a:ea typeface="+mn-ea"/>
          <a:cs typeface="+mn-cs"/>
        </a:defRPr>
      </a:lvl5pPr>
      <a:lvl6pPr marL="2279844" algn="l" defTabSz="911940" rtl="0" eaLnBrk="1" latinLnBrk="0" hangingPunct="1">
        <a:defRPr sz="1800" kern="1200">
          <a:solidFill>
            <a:schemeClr val="tx1"/>
          </a:solidFill>
          <a:latin typeface="+mn-lt"/>
          <a:ea typeface="+mn-ea"/>
          <a:cs typeface="+mn-cs"/>
        </a:defRPr>
      </a:lvl6pPr>
      <a:lvl7pPr marL="2735826" algn="l" defTabSz="911940" rtl="0" eaLnBrk="1" latinLnBrk="0" hangingPunct="1">
        <a:defRPr sz="1800" kern="1200">
          <a:solidFill>
            <a:schemeClr val="tx1"/>
          </a:solidFill>
          <a:latin typeface="+mn-lt"/>
          <a:ea typeface="+mn-ea"/>
          <a:cs typeface="+mn-cs"/>
        </a:defRPr>
      </a:lvl7pPr>
      <a:lvl8pPr marL="3191778" algn="l" defTabSz="911940" rtl="0" eaLnBrk="1" latinLnBrk="0" hangingPunct="1">
        <a:defRPr sz="1800" kern="1200">
          <a:solidFill>
            <a:schemeClr val="tx1"/>
          </a:solidFill>
          <a:latin typeface="+mn-lt"/>
          <a:ea typeface="+mn-ea"/>
          <a:cs typeface="+mn-cs"/>
        </a:defRPr>
      </a:lvl8pPr>
      <a:lvl9pPr marL="3647738" algn="l" defTabSz="91194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3"/>
            <a:ext cx="15773400" cy="1988346"/>
          </a:xfrm>
          <a:prstGeom prst="rect">
            <a:avLst/>
          </a:prstGeom>
        </p:spPr>
        <p:txBody>
          <a:bodyPr vert="horz" lIns="137134" tIns="68568" rIns="137134" bIns="68568" rtlCol="0" anchor="ctr">
            <a:normAutofit/>
          </a:bodyPr>
          <a:lstStyle/>
          <a:p>
            <a:r>
              <a:rPr lang="en-US"/>
              <a:t>Click to edit Master title style</a:t>
            </a:r>
          </a:p>
        </p:txBody>
      </p:sp>
      <p:sp>
        <p:nvSpPr>
          <p:cNvPr id="3" name="Text Placeholder 2"/>
          <p:cNvSpPr>
            <a:spLocks noGrp="1"/>
          </p:cNvSpPr>
          <p:nvPr>
            <p:ph type="body" idx="1"/>
          </p:nvPr>
        </p:nvSpPr>
        <p:spPr>
          <a:xfrm>
            <a:off x="1257300" y="2738440"/>
            <a:ext cx="15773400" cy="6527008"/>
          </a:xfrm>
          <a:prstGeom prst="rect">
            <a:avLst/>
          </a:prstGeom>
        </p:spPr>
        <p:txBody>
          <a:bodyPr vert="horz" lIns="137134" tIns="68568" rIns="137134" bIns="6856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30"/>
            <a:ext cx="4114800" cy="547688"/>
          </a:xfrm>
          <a:prstGeom prst="rect">
            <a:avLst/>
          </a:prstGeom>
        </p:spPr>
        <p:txBody>
          <a:bodyPr vert="horz" lIns="137134" tIns="68568" rIns="137134" bIns="68568" rtlCol="0" anchor="ctr"/>
          <a:lstStyle>
            <a:lvl1pPr algn="l">
              <a:defRPr sz="1800">
                <a:solidFill>
                  <a:schemeClr val="tx1">
                    <a:tint val="75000"/>
                  </a:schemeClr>
                </a:solidFill>
              </a:defRPr>
            </a:lvl1pPr>
          </a:lstStyle>
          <a:p>
            <a:pPr defTabSz="1371328"/>
            <a:fld id="{0930CFCB-E04D-41CC-861D-C56C547CA0BE}" type="datetimeFigureOut">
              <a:rPr lang="en-US" smtClean="0">
                <a:solidFill>
                  <a:prstClr val="black">
                    <a:tint val="75000"/>
                  </a:prstClr>
                </a:solidFill>
              </a:rPr>
              <a:pPr defTabSz="1371328"/>
              <a:t>11/5/2024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30"/>
            <a:ext cx="6172200" cy="547688"/>
          </a:xfrm>
          <a:prstGeom prst="rect">
            <a:avLst/>
          </a:prstGeom>
        </p:spPr>
        <p:txBody>
          <a:bodyPr vert="horz" lIns="137134" tIns="68568" rIns="137134" bIns="68568" rtlCol="0" anchor="ctr"/>
          <a:lstStyle>
            <a:lvl1pPr algn="ctr">
              <a:defRPr sz="1800">
                <a:solidFill>
                  <a:schemeClr val="tx1">
                    <a:tint val="75000"/>
                  </a:schemeClr>
                </a:solidFill>
              </a:defRPr>
            </a:lvl1pPr>
          </a:lstStyle>
          <a:p>
            <a:pPr defTabSz="1371328"/>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30"/>
            <a:ext cx="4114800" cy="547688"/>
          </a:xfrm>
          <a:prstGeom prst="rect">
            <a:avLst/>
          </a:prstGeom>
        </p:spPr>
        <p:txBody>
          <a:bodyPr vert="horz" lIns="137134" tIns="68568" rIns="137134" bIns="68568" rtlCol="0" anchor="ctr"/>
          <a:lstStyle>
            <a:lvl1pPr algn="r">
              <a:defRPr sz="1800">
                <a:solidFill>
                  <a:schemeClr val="tx1">
                    <a:tint val="75000"/>
                  </a:schemeClr>
                </a:solidFill>
              </a:defRPr>
            </a:lvl1pPr>
          </a:lstStyle>
          <a:p>
            <a:pPr defTabSz="1371328"/>
            <a:fld id="{EBF2FB18-AE39-486E-B345-29357E18C6C5}" type="slidenum">
              <a:rPr lang="en-US" smtClean="0">
                <a:solidFill>
                  <a:prstClr val="black">
                    <a:tint val="75000"/>
                  </a:prstClr>
                </a:solidFill>
              </a:rPr>
              <a:pPr defTabSz="1371328"/>
              <a:t>‹#›</a:t>
            </a:fld>
            <a:endParaRPr lang="en-US">
              <a:solidFill>
                <a:prstClr val="black">
                  <a:tint val="75000"/>
                </a:prstClr>
              </a:solidFill>
            </a:endParaRPr>
          </a:p>
        </p:txBody>
      </p:sp>
    </p:spTree>
    <p:extLst>
      <p:ext uri="{BB962C8B-B14F-4D97-AF65-F5344CB8AC3E}">
        <p14:creationId xmlns:p14="http://schemas.microsoft.com/office/powerpoint/2010/main" val="1030354721"/>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1371328"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32" indent="-342832" algn="l" defTabSz="1371328"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496" indent="-342832" algn="l" defTabSz="1371328"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158" indent="-342832" algn="l" defTabSz="1371328"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820" indent="-342832" algn="l" defTabSz="1371328"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3085482" indent="-342832" algn="l" defTabSz="1371328"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5pPr>
      <a:lvl6pPr marL="3771148" indent="-342832" algn="l" defTabSz="1371328"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6pPr>
      <a:lvl7pPr marL="4456810" indent="-342832" algn="l" defTabSz="1371328"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7pPr>
      <a:lvl8pPr marL="5142472" indent="-342832" algn="l" defTabSz="1371328"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8pPr>
      <a:lvl9pPr marL="5828136" indent="-342832" algn="l" defTabSz="1371328"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371328" rtl="0" eaLnBrk="1" latinLnBrk="0" hangingPunct="1">
        <a:defRPr sz="2800" kern="1200">
          <a:solidFill>
            <a:schemeClr val="tx1"/>
          </a:solidFill>
          <a:latin typeface="+mn-lt"/>
          <a:ea typeface="+mn-ea"/>
          <a:cs typeface="+mn-cs"/>
        </a:defRPr>
      </a:lvl1pPr>
      <a:lvl2pPr marL="685662" algn="l" defTabSz="1371328" rtl="0" eaLnBrk="1" latinLnBrk="0" hangingPunct="1">
        <a:defRPr sz="2800" kern="1200">
          <a:solidFill>
            <a:schemeClr val="tx1"/>
          </a:solidFill>
          <a:latin typeface="+mn-lt"/>
          <a:ea typeface="+mn-ea"/>
          <a:cs typeface="+mn-cs"/>
        </a:defRPr>
      </a:lvl2pPr>
      <a:lvl3pPr marL="1371328" algn="l" defTabSz="1371328" rtl="0" eaLnBrk="1" latinLnBrk="0" hangingPunct="1">
        <a:defRPr sz="2800" kern="1200">
          <a:solidFill>
            <a:schemeClr val="tx1"/>
          </a:solidFill>
          <a:latin typeface="+mn-lt"/>
          <a:ea typeface="+mn-ea"/>
          <a:cs typeface="+mn-cs"/>
        </a:defRPr>
      </a:lvl3pPr>
      <a:lvl4pPr marL="2056990" algn="l" defTabSz="1371328" rtl="0" eaLnBrk="1" latinLnBrk="0" hangingPunct="1">
        <a:defRPr sz="2800" kern="1200">
          <a:solidFill>
            <a:schemeClr val="tx1"/>
          </a:solidFill>
          <a:latin typeface="+mn-lt"/>
          <a:ea typeface="+mn-ea"/>
          <a:cs typeface="+mn-cs"/>
        </a:defRPr>
      </a:lvl4pPr>
      <a:lvl5pPr marL="2742652" algn="l" defTabSz="1371328" rtl="0" eaLnBrk="1" latinLnBrk="0" hangingPunct="1">
        <a:defRPr sz="2800" kern="1200">
          <a:solidFill>
            <a:schemeClr val="tx1"/>
          </a:solidFill>
          <a:latin typeface="+mn-lt"/>
          <a:ea typeface="+mn-ea"/>
          <a:cs typeface="+mn-cs"/>
        </a:defRPr>
      </a:lvl5pPr>
      <a:lvl6pPr marL="3428316" algn="l" defTabSz="1371328" rtl="0" eaLnBrk="1" latinLnBrk="0" hangingPunct="1">
        <a:defRPr sz="2800" kern="1200">
          <a:solidFill>
            <a:schemeClr val="tx1"/>
          </a:solidFill>
          <a:latin typeface="+mn-lt"/>
          <a:ea typeface="+mn-ea"/>
          <a:cs typeface="+mn-cs"/>
        </a:defRPr>
      </a:lvl6pPr>
      <a:lvl7pPr marL="4113978" algn="l" defTabSz="1371328" rtl="0" eaLnBrk="1" latinLnBrk="0" hangingPunct="1">
        <a:defRPr sz="2800" kern="1200">
          <a:solidFill>
            <a:schemeClr val="tx1"/>
          </a:solidFill>
          <a:latin typeface="+mn-lt"/>
          <a:ea typeface="+mn-ea"/>
          <a:cs typeface="+mn-cs"/>
        </a:defRPr>
      </a:lvl7pPr>
      <a:lvl8pPr marL="4799640" algn="l" defTabSz="1371328" rtl="0" eaLnBrk="1" latinLnBrk="0" hangingPunct="1">
        <a:defRPr sz="2800" kern="1200">
          <a:solidFill>
            <a:schemeClr val="tx1"/>
          </a:solidFill>
          <a:latin typeface="+mn-lt"/>
          <a:ea typeface="+mn-ea"/>
          <a:cs typeface="+mn-cs"/>
        </a:defRPr>
      </a:lvl8pPr>
      <a:lvl9pPr marL="5485302" algn="l" defTabSz="1371328" rtl="0" eaLnBrk="1" latinLnBrk="0" hangingPunct="1">
        <a:defRPr sz="2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930CFCB-E04D-41CC-861D-C56C547CA0B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EBF2FB18-AE39-486E-B345-29357E18C6C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6441624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01"/>
            <a:ext cx="15773400" cy="1988346"/>
          </a:xfrm>
          <a:prstGeom prst="rect">
            <a:avLst/>
          </a:prstGeom>
        </p:spPr>
        <p:txBody>
          <a:bodyPr vert="horz" lIns="136850" tIns="68442" rIns="136850" bIns="6844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47"/>
            <a:ext cx="15773400" cy="6527010"/>
          </a:xfrm>
          <a:prstGeom prst="rect">
            <a:avLst/>
          </a:prstGeom>
        </p:spPr>
        <p:txBody>
          <a:bodyPr vert="horz" lIns="136850" tIns="68442" rIns="136850" bIns="6844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60"/>
            <a:ext cx="4114800" cy="547688"/>
          </a:xfrm>
          <a:prstGeom prst="rect">
            <a:avLst/>
          </a:prstGeom>
        </p:spPr>
        <p:txBody>
          <a:bodyPr vert="horz" lIns="136850" tIns="68442" rIns="136850" bIns="68442" rtlCol="0" anchor="ctr"/>
          <a:lstStyle>
            <a:lvl1pPr algn="l">
              <a:defRPr sz="1800">
                <a:solidFill>
                  <a:schemeClr val="tx1">
                    <a:tint val="75000"/>
                  </a:schemeClr>
                </a:solidFill>
              </a:defRPr>
            </a:lvl1pPr>
          </a:lstStyle>
          <a:p>
            <a:pPr marL="0" marR="0" lvl="0" indent="0" algn="l" defTabSz="1368462"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68462"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057900" y="9534560"/>
            <a:ext cx="6172200" cy="547688"/>
          </a:xfrm>
          <a:prstGeom prst="rect">
            <a:avLst/>
          </a:prstGeom>
        </p:spPr>
        <p:txBody>
          <a:bodyPr vert="horz" lIns="136850" tIns="68442" rIns="136850" bIns="68442" rtlCol="0" anchor="ctr"/>
          <a:lstStyle>
            <a:lvl1pPr algn="ctr">
              <a:defRPr sz="1800">
                <a:solidFill>
                  <a:schemeClr val="tx1">
                    <a:tint val="75000"/>
                  </a:schemeClr>
                </a:solidFill>
              </a:defRPr>
            </a:lvl1pPr>
          </a:lstStyle>
          <a:p>
            <a:pPr marL="0" marR="0" lvl="0" indent="0" algn="ctr" defTabSz="136846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12915900" y="9534560"/>
            <a:ext cx="4114800" cy="547688"/>
          </a:xfrm>
          <a:prstGeom prst="rect">
            <a:avLst/>
          </a:prstGeom>
        </p:spPr>
        <p:txBody>
          <a:bodyPr vert="horz" lIns="136850" tIns="68442" rIns="136850" bIns="68442" rtlCol="0" anchor="ctr"/>
          <a:lstStyle>
            <a:lvl1pPr algn="r">
              <a:defRPr sz="1800">
                <a:solidFill>
                  <a:schemeClr val="tx1">
                    <a:tint val="75000"/>
                  </a:schemeClr>
                </a:solidFill>
              </a:defRPr>
            </a:lvl1pPr>
          </a:lstStyle>
          <a:p>
            <a:pPr marL="0" marR="0" lvl="0" indent="0" algn="r" defTabSz="1368462"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68462"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422587"/>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defTabSz="1368462"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122" indent="-342122" algn="l" defTabSz="1368462"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6354" indent="-342122" algn="l" defTabSz="1368462"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0570" indent="-342122" algn="l" defTabSz="13684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4780" indent="-342122" algn="l" defTabSz="13684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79010" indent="-342122" algn="l" defTabSz="13684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5pPr>
      <a:lvl6pPr marL="3763242" indent="-342122" algn="l" defTabSz="13684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6pPr>
      <a:lvl7pPr marL="4447470" indent="-342122" algn="l" defTabSz="13684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7pPr>
      <a:lvl8pPr marL="5131698" indent="-342122" algn="l" defTabSz="13684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8pPr>
      <a:lvl9pPr marL="5815914" indent="-342122" algn="l" defTabSz="13684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68462" rtl="0" eaLnBrk="1" latinLnBrk="0" hangingPunct="1">
        <a:defRPr sz="3000" kern="1200">
          <a:solidFill>
            <a:schemeClr val="tx1"/>
          </a:solidFill>
          <a:latin typeface="+mn-lt"/>
          <a:ea typeface="+mn-ea"/>
          <a:cs typeface="+mn-cs"/>
        </a:defRPr>
      </a:lvl1pPr>
      <a:lvl2pPr marL="684216" algn="l" defTabSz="1368462" rtl="0" eaLnBrk="1" latinLnBrk="0" hangingPunct="1">
        <a:defRPr sz="3000" kern="1200">
          <a:solidFill>
            <a:schemeClr val="tx1"/>
          </a:solidFill>
          <a:latin typeface="+mn-lt"/>
          <a:ea typeface="+mn-ea"/>
          <a:cs typeface="+mn-cs"/>
        </a:defRPr>
      </a:lvl2pPr>
      <a:lvl3pPr marL="1368462" algn="l" defTabSz="1368462" rtl="0" eaLnBrk="1" latinLnBrk="0" hangingPunct="1">
        <a:defRPr sz="3000" kern="1200">
          <a:solidFill>
            <a:schemeClr val="tx1"/>
          </a:solidFill>
          <a:latin typeface="+mn-lt"/>
          <a:ea typeface="+mn-ea"/>
          <a:cs typeface="+mn-cs"/>
        </a:defRPr>
      </a:lvl3pPr>
      <a:lvl4pPr marL="2052674" algn="l" defTabSz="1368462" rtl="0" eaLnBrk="1" latinLnBrk="0" hangingPunct="1">
        <a:defRPr sz="3000" kern="1200">
          <a:solidFill>
            <a:schemeClr val="tx1"/>
          </a:solidFill>
          <a:latin typeface="+mn-lt"/>
          <a:ea typeface="+mn-ea"/>
          <a:cs typeface="+mn-cs"/>
        </a:defRPr>
      </a:lvl4pPr>
      <a:lvl5pPr marL="2736918" algn="l" defTabSz="1368462" rtl="0" eaLnBrk="1" latinLnBrk="0" hangingPunct="1">
        <a:defRPr sz="3000" kern="1200">
          <a:solidFill>
            <a:schemeClr val="tx1"/>
          </a:solidFill>
          <a:latin typeface="+mn-lt"/>
          <a:ea typeface="+mn-ea"/>
          <a:cs typeface="+mn-cs"/>
        </a:defRPr>
      </a:lvl5pPr>
      <a:lvl6pPr marL="3421134" algn="l" defTabSz="1368462" rtl="0" eaLnBrk="1" latinLnBrk="0" hangingPunct="1">
        <a:defRPr sz="3000" kern="1200">
          <a:solidFill>
            <a:schemeClr val="tx1"/>
          </a:solidFill>
          <a:latin typeface="+mn-lt"/>
          <a:ea typeface="+mn-ea"/>
          <a:cs typeface="+mn-cs"/>
        </a:defRPr>
      </a:lvl6pPr>
      <a:lvl7pPr marL="4105350" algn="l" defTabSz="1368462" rtl="0" eaLnBrk="1" latinLnBrk="0" hangingPunct="1">
        <a:defRPr sz="3000" kern="1200">
          <a:solidFill>
            <a:schemeClr val="tx1"/>
          </a:solidFill>
          <a:latin typeface="+mn-lt"/>
          <a:ea typeface="+mn-ea"/>
          <a:cs typeface="+mn-cs"/>
        </a:defRPr>
      </a:lvl7pPr>
      <a:lvl8pPr marL="4789570" algn="l" defTabSz="1368462" rtl="0" eaLnBrk="1" latinLnBrk="0" hangingPunct="1">
        <a:defRPr sz="3000" kern="1200">
          <a:solidFill>
            <a:schemeClr val="tx1"/>
          </a:solidFill>
          <a:latin typeface="+mn-lt"/>
          <a:ea typeface="+mn-ea"/>
          <a:cs typeface="+mn-cs"/>
        </a:defRPr>
      </a:lvl8pPr>
      <a:lvl9pPr marL="5473796" algn="l" defTabSz="1368462" rtl="0" eaLnBrk="1" latinLnBrk="0" hangingPunct="1">
        <a:defRPr sz="30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0697" y="914403"/>
            <a:ext cx="15530642" cy="1989482"/>
          </a:xfrm>
          <a:prstGeom prst="rect">
            <a:avLst/>
          </a:prstGeom>
        </p:spPr>
        <p:txBody>
          <a:bodyPr vert="horz" lIns="137148" tIns="68574" rIns="137148" bIns="68574"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0694" y="3144096"/>
            <a:ext cx="15530644" cy="5542704"/>
          </a:xfrm>
          <a:prstGeom prst="rect">
            <a:avLst/>
          </a:prstGeom>
        </p:spPr>
        <p:txBody>
          <a:bodyPr vert="horz" lIns="137148" tIns="68574" rIns="137148" bIns="6857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518104" y="8824916"/>
            <a:ext cx="4114800" cy="547688"/>
          </a:xfrm>
          <a:prstGeom prst="rect">
            <a:avLst/>
          </a:prstGeom>
        </p:spPr>
        <p:txBody>
          <a:bodyPr vert="horz" lIns="137148" tIns="68574" rIns="137148" bIns="68574" rtlCol="0" anchor="ctr"/>
          <a:lstStyle>
            <a:lvl1pPr algn="r">
              <a:defRPr sz="1600">
                <a:solidFill>
                  <a:schemeClr val="tx1">
                    <a:tint val="75000"/>
                  </a:schemeClr>
                </a:solidFill>
              </a:defRPr>
            </a:lvl1pPr>
          </a:lstStyle>
          <a:p>
            <a:pPr marL="0" marR="0" lvl="0" indent="0" algn="r" defTabSz="685732"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smtClean="0">
                <a:ln>
                  <a:noFill/>
                </a:ln>
                <a:solidFill>
                  <a:prstClr val="white">
                    <a:tint val="75000"/>
                  </a:prstClr>
                </a:solidFill>
                <a:effectLst/>
                <a:uLnTx/>
                <a:uFillTx/>
                <a:latin typeface="Rockwell" panose="02060603020205020403"/>
                <a:ea typeface="+mn-ea"/>
                <a:cs typeface="+mn-cs"/>
              </a:rPr>
              <a:pPr marL="0" marR="0" lvl="0" indent="0" algn="r" defTabSz="685732" rtl="0" eaLnBrk="1" fontAlgn="auto" latinLnBrk="0" hangingPunct="1">
                <a:lnSpc>
                  <a:spcPct val="100000"/>
                </a:lnSpc>
                <a:spcBef>
                  <a:spcPts val="0"/>
                </a:spcBef>
                <a:spcAft>
                  <a:spcPts val="0"/>
                </a:spcAft>
                <a:buClrTx/>
                <a:buSzTx/>
                <a:buFontTx/>
                <a:buNone/>
                <a:tabLst/>
                <a:defRPr/>
              </a:pPr>
              <a:t>11/5/2024</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3"/>
          </p:nvPr>
        </p:nvSpPr>
        <p:spPr>
          <a:xfrm>
            <a:off x="1370695" y="8824916"/>
            <a:ext cx="10009298" cy="547688"/>
          </a:xfrm>
          <a:prstGeom prst="rect">
            <a:avLst/>
          </a:prstGeom>
        </p:spPr>
        <p:txBody>
          <a:bodyPr vert="horz" lIns="137148" tIns="68574" rIns="137148" bIns="68574" rtlCol="0" anchor="ctr"/>
          <a:lstStyle>
            <a:lvl1pPr algn="l">
              <a:defRPr sz="1600">
                <a:solidFill>
                  <a:schemeClr val="tx1">
                    <a:tint val="75000"/>
                  </a:schemeClr>
                </a:solidFill>
              </a:defRPr>
            </a:lvl1p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4"/>
          </p:nvPr>
        </p:nvSpPr>
        <p:spPr>
          <a:xfrm>
            <a:off x="15771021" y="8824916"/>
            <a:ext cx="1130318" cy="547688"/>
          </a:xfrm>
          <a:prstGeom prst="rect">
            <a:avLst/>
          </a:prstGeom>
        </p:spPr>
        <p:txBody>
          <a:bodyPr vert="horz" lIns="137148" tIns="68574" rIns="137148" bIns="68574" rtlCol="0" anchor="ctr"/>
          <a:lstStyle>
            <a:lvl1pPr algn="r">
              <a:defRPr sz="1600">
                <a:solidFill>
                  <a:schemeClr val="tx1">
                    <a:tint val="75000"/>
                  </a:schemeClr>
                </a:solidFill>
              </a:defRPr>
            </a:lvl1pPr>
          </a:lstStyle>
          <a:p>
            <a:pPr marL="0" marR="0" lvl="0" indent="0" algn="r" defTabSz="685732"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smtClean="0">
                <a:ln>
                  <a:noFill/>
                </a:ln>
                <a:solidFill>
                  <a:prstClr val="white">
                    <a:tint val="75000"/>
                  </a:prstClr>
                </a:solidFill>
                <a:effectLst/>
                <a:uLnTx/>
                <a:uFillTx/>
                <a:latin typeface="Rockwell" panose="02060603020205020403"/>
                <a:ea typeface="+mn-ea"/>
                <a:cs typeface="+mn-cs"/>
              </a:rPr>
              <a:pPr marL="0" marR="0" lvl="0" indent="0" algn="r" defTabSz="685732"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4117503090"/>
      </p:ext>
    </p:extLst>
  </p:cSld>
  <p:clrMap bg1="dk1" tx1="lt1" bg2="dk2"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Lst>
  <p:txStyles>
    <p:titleStyle>
      <a:lvl1pPr algn="ctr" defTabSz="1371464" rtl="0" eaLnBrk="1" latinLnBrk="0" hangingPunct="1">
        <a:lnSpc>
          <a:spcPct val="90000"/>
        </a:lnSpc>
        <a:spcBef>
          <a:spcPct val="0"/>
        </a:spcBef>
        <a:buNone/>
        <a:defRPr sz="52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342866" indent="-342866" algn="l" defTabSz="1371464" rtl="0" eaLnBrk="1" latinLnBrk="0" hangingPunct="1">
        <a:lnSpc>
          <a:spcPct val="120000"/>
        </a:lnSpc>
        <a:spcBef>
          <a:spcPts val="1500"/>
        </a:spcBef>
        <a:buFont typeface="Arial" panose="020B0604020202020204" pitchFamily="34" charset="0"/>
        <a:buChar char="•"/>
        <a:defRPr sz="3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1028598" indent="-342866" algn="l" defTabSz="1371464" rtl="0" eaLnBrk="1" latinLnBrk="0" hangingPunct="1">
        <a:lnSpc>
          <a:spcPct val="120000"/>
        </a:lnSpc>
        <a:spcBef>
          <a:spcPts val="750"/>
        </a:spcBef>
        <a:buFont typeface="Arial" panose="020B0604020202020204" pitchFamily="34" charset="0"/>
        <a:buChar char="•"/>
        <a:defRPr sz="2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714330" indent="-342866" algn="l" defTabSz="1371464" rtl="0" eaLnBrk="1" latinLnBrk="0" hangingPunct="1">
        <a:lnSpc>
          <a:spcPct val="120000"/>
        </a:lnSpc>
        <a:spcBef>
          <a:spcPts val="75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3pPr>
      <a:lvl4pPr marL="2400060" indent="-342866" algn="l" defTabSz="1371464" rtl="0" eaLnBrk="1" latinLnBrk="0" hangingPunct="1">
        <a:lnSpc>
          <a:spcPct val="120000"/>
        </a:lnSpc>
        <a:spcBef>
          <a:spcPts val="750"/>
        </a:spcBef>
        <a:buFont typeface="Arial" panose="020B0604020202020204" pitchFamily="34" charset="0"/>
        <a:buChar char="•"/>
        <a:defRPr sz="2200" kern="1200">
          <a:solidFill>
            <a:schemeClr val="tx1"/>
          </a:solidFill>
          <a:effectLst>
            <a:outerShdw blurRad="50800" dist="38100" dir="2700000" algn="tl" rotWithShape="0">
              <a:srgbClr val="000000">
                <a:alpha val="48000"/>
              </a:srgbClr>
            </a:outerShdw>
          </a:effectLst>
          <a:latin typeface="+mn-lt"/>
          <a:ea typeface="+mn-ea"/>
          <a:cs typeface="+mn-cs"/>
        </a:defRPr>
      </a:lvl4pPr>
      <a:lvl5pPr marL="3085792" indent="-342866" algn="l" defTabSz="1371464"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5pPr>
      <a:lvl6pPr marL="3771524" indent="-342866" algn="l" defTabSz="1371464"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6pPr>
      <a:lvl7pPr marL="4457256" indent="-342866" algn="l" defTabSz="1371464"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7pPr>
      <a:lvl8pPr marL="5142986" indent="-342866" algn="l" defTabSz="1371464"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8pPr>
      <a:lvl9pPr marL="5828718" indent="-342866" algn="l" defTabSz="1371464"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1371464" rtl="0" eaLnBrk="1" latinLnBrk="0" hangingPunct="1">
        <a:defRPr sz="2800" kern="1200">
          <a:solidFill>
            <a:schemeClr val="tx1"/>
          </a:solidFill>
          <a:latin typeface="+mn-lt"/>
          <a:ea typeface="+mn-ea"/>
          <a:cs typeface="+mn-cs"/>
        </a:defRPr>
      </a:lvl1pPr>
      <a:lvl2pPr marL="685732" algn="l" defTabSz="1371464" rtl="0" eaLnBrk="1" latinLnBrk="0" hangingPunct="1">
        <a:defRPr sz="2800" kern="1200">
          <a:solidFill>
            <a:schemeClr val="tx1"/>
          </a:solidFill>
          <a:latin typeface="+mn-lt"/>
          <a:ea typeface="+mn-ea"/>
          <a:cs typeface="+mn-cs"/>
        </a:defRPr>
      </a:lvl2pPr>
      <a:lvl3pPr marL="1371464" algn="l" defTabSz="1371464" rtl="0" eaLnBrk="1" latinLnBrk="0" hangingPunct="1">
        <a:defRPr sz="2800" kern="1200">
          <a:solidFill>
            <a:schemeClr val="tx1"/>
          </a:solidFill>
          <a:latin typeface="+mn-lt"/>
          <a:ea typeface="+mn-ea"/>
          <a:cs typeface="+mn-cs"/>
        </a:defRPr>
      </a:lvl3pPr>
      <a:lvl4pPr marL="2057196" algn="l" defTabSz="1371464" rtl="0" eaLnBrk="1" latinLnBrk="0" hangingPunct="1">
        <a:defRPr sz="2800" kern="1200">
          <a:solidFill>
            <a:schemeClr val="tx1"/>
          </a:solidFill>
          <a:latin typeface="+mn-lt"/>
          <a:ea typeface="+mn-ea"/>
          <a:cs typeface="+mn-cs"/>
        </a:defRPr>
      </a:lvl4pPr>
      <a:lvl5pPr marL="2742926" algn="l" defTabSz="1371464" rtl="0" eaLnBrk="1" latinLnBrk="0" hangingPunct="1">
        <a:defRPr sz="2800" kern="1200">
          <a:solidFill>
            <a:schemeClr val="tx1"/>
          </a:solidFill>
          <a:latin typeface="+mn-lt"/>
          <a:ea typeface="+mn-ea"/>
          <a:cs typeface="+mn-cs"/>
        </a:defRPr>
      </a:lvl5pPr>
      <a:lvl6pPr marL="3428658" algn="l" defTabSz="1371464" rtl="0" eaLnBrk="1" latinLnBrk="0" hangingPunct="1">
        <a:defRPr sz="2800" kern="1200">
          <a:solidFill>
            <a:schemeClr val="tx1"/>
          </a:solidFill>
          <a:latin typeface="+mn-lt"/>
          <a:ea typeface="+mn-ea"/>
          <a:cs typeface="+mn-cs"/>
        </a:defRPr>
      </a:lvl6pPr>
      <a:lvl7pPr marL="4114390" algn="l" defTabSz="1371464" rtl="0" eaLnBrk="1" latinLnBrk="0" hangingPunct="1">
        <a:defRPr sz="2800" kern="1200">
          <a:solidFill>
            <a:schemeClr val="tx1"/>
          </a:solidFill>
          <a:latin typeface="+mn-lt"/>
          <a:ea typeface="+mn-ea"/>
          <a:cs typeface="+mn-cs"/>
        </a:defRPr>
      </a:lvl7pPr>
      <a:lvl8pPr marL="4800120" algn="l" defTabSz="1371464" rtl="0" eaLnBrk="1" latinLnBrk="0" hangingPunct="1">
        <a:defRPr sz="2800" kern="1200">
          <a:solidFill>
            <a:schemeClr val="tx1"/>
          </a:solidFill>
          <a:latin typeface="+mn-lt"/>
          <a:ea typeface="+mn-ea"/>
          <a:cs typeface="+mn-cs"/>
        </a:defRPr>
      </a:lvl8pPr>
      <a:lvl9pPr marL="5485852" algn="l" defTabSz="1371464"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01"/>
            <a:ext cx="15773400" cy="1988346"/>
          </a:xfrm>
          <a:prstGeom prst="rect">
            <a:avLst/>
          </a:prstGeom>
        </p:spPr>
        <p:txBody>
          <a:bodyPr vert="horz" lIns="136812" tIns="68424" rIns="136812" bIns="68424" rtlCol="0" anchor="ctr">
            <a:normAutofit/>
          </a:bodyPr>
          <a:lstStyle/>
          <a:p>
            <a:r>
              <a:rPr lang="en-US"/>
              <a:t>Click to edit Master title style</a:t>
            </a:r>
          </a:p>
        </p:txBody>
      </p:sp>
      <p:sp>
        <p:nvSpPr>
          <p:cNvPr id="3" name="Text Placeholder 2"/>
          <p:cNvSpPr>
            <a:spLocks noGrp="1"/>
          </p:cNvSpPr>
          <p:nvPr>
            <p:ph type="body" idx="1"/>
          </p:nvPr>
        </p:nvSpPr>
        <p:spPr>
          <a:xfrm>
            <a:off x="1257300" y="2738447"/>
            <a:ext cx="15773400" cy="6527010"/>
          </a:xfrm>
          <a:prstGeom prst="rect">
            <a:avLst/>
          </a:prstGeom>
        </p:spPr>
        <p:txBody>
          <a:bodyPr vert="horz" lIns="136812" tIns="68424" rIns="136812" bIns="6842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66"/>
            <a:ext cx="4114800" cy="547688"/>
          </a:xfrm>
          <a:prstGeom prst="rect">
            <a:avLst/>
          </a:prstGeom>
        </p:spPr>
        <p:txBody>
          <a:bodyPr vert="horz" lIns="136812" tIns="68424" rIns="136812" bIns="68424" rtlCol="0" anchor="ctr"/>
          <a:lstStyle>
            <a:lvl1pPr algn="l">
              <a:defRPr sz="1800">
                <a:solidFill>
                  <a:schemeClr val="tx1">
                    <a:tint val="75000"/>
                  </a:schemeClr>
                </a:solidFill>
              </a:defRPr>
            </a:lvl1pPr>
          </a:lstStyle>
          <a:p>
            <a:pPr defTabSz="1368054"/>
            <a:fld id="{0930CFCB-E04D-41CC-861D-C56C547CA0BE}" type="datetimeFigureOut">
              <a:rPr lang="en-US" smtClean="0">
                <a:solidFill>
                  <a:prstClr val="black">
                    <a:tint val="75000"/>
                  </a:prstClr>
                </a:solidFill>
              </a:rPr>
              <a:pPr defTabSz="1368054"/>
              <a:t>11/5/2024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66"/>
            <a:ext cx="6172200" cy="547688"/>
          </a:xfrm>
          <a:prstGeom prst="rect">
            <a:avLst/>
          </a:prstGeom>
        </p:spPr>
        <p:txBody>
          <a:bodyPr vert="horz" lIns="136812" tIns="68424" rIns="136812" bIns="68424" rtlCol="0" anchor="ctr"/>
          <a:lstStyle>
            <a:lvl1pPr algn="ctr">
              <a:defRPr sz="1800">
                <a:solidFill>
                  <a:schemeClr val="tx1">
                    <a:tint val="75000"/>
                  </a:schemeClr>
                </a:solidFill>
              </a:defRPr>
            </a:lvl1pPr>
          </a:lstStyle>
          <a:p>
            <a:pPr defTabSz="1368054"/>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66"/>
            <a:ext cx="4114800" cy="547688"/>
          </a:xfrm>
          <a:prstGeom prst="rect">
            <a:avLst/>
          </a:prstGeom>
        </p:spPr>
        <p:txBody>
          <a:bodyPr vert="horz" lIns="136812" tIns="68424" rIns="136812" bIns="68424" rtlCol="0" anchor="ctr"/>
          <a:lstStyle>
            <a:lvl1pPr algn="r">
              <a:defRPr sz="1800">
                <a:solidFill>
                  <a:schemeClr val="tx1">
                    <a:tint val="75000"/>
                  </a:schemeClr>
                </a:solidFill>
              </a:defRPr>
            </a:lvl1pPr>
          </a:lstStyle>
          <a:p>
            <a:pPr defTabSz="1368054"/>
            <a:fld id="{EBF2FB18-AE39-486E-B345-29357E18C6C5}" type="slidenum">
              <a:rPr lang="en-US" smtClean="0">
                <a:solidFill>
                  <a:prstClr val="black">
                    <a:tint val="75000"/>
                  </a:prstClr>
                </a:solidFill>
              </a:rPr>
              <a:pPr defTabSz="1368054"/>
              <a:t>‹#›</a:t>
            </a:fld>
            <a:endParaRPr lang="en-US">
              <a:solidFill>
                <a:prstClr val="black">
                  <a:tint val="75000"/>
                </a:prstClr>
              </a:solidFill>
            </a:endParaRPr>
          </a:p>
        </p:txBody>
      </p:sp>
    </p:spTree>
    <p:extLst>
      <p:ext uri="{BB962C8B-B14F-4D97-AF65-F5344CB8AC3E}">
        <p14:creationId xmlns:p14="http://schemas.microsoft.com/office/powerpoint/2010/main" val="213166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6805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024" indent="-342024" algn="l" defTabSz="136805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6048" indent="-342024" algn="l" defTabSz="136805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0056" indent="-342024" algn="l" defTabSz="136805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4060" indent="-342024" algn="l" defTabSz="136805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78088" indent="-342024" algn="l" defTabSz="136805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5pPr>
      <a:lvl6pPr marL="3762114" indent="-342024" algn="l" defTabSz="136805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6pPr>
      <a:lvl7pPr marL="4446138" indent="-342024" algn="l" defTabSz="136805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7pPr>
      <a:lvl8pPr marL="5130160" indent="-342024" algn="l" defTabSz="136805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8pPr>
      <a:lvl9pPr marL="5814168" indent="-342024" algn="l" defTabSz="136805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68054" rtl="0" eaLnBrk="1" latinLnBrk="0" hangingPunct="1">
        <a:defRPr sz="3000" kern="1200">
          <a:solidFill>
            <a:schemeClr val="tx1"/>
          </a:solidFill>
          <a:latin typeface="+mn-lt"/>
          <a:ea typeface="+mn-ea"/>
          <a:cs typeface="+mn-cs"/>
        </a:defRPr>
      </a:lvl1pPr>
      <a:lvl2pPr marL="684010" algn="l" defTabSz="1368054" rtl="0" eaLnBrk="1" latinLnBrk="0" hangingPunct="1">
        <a:defRPr sz="3000" kern="1200">
          <a:solidFill>
            <a:schemeClr val="tx1"/>
          </a:solidFill>
          <a:latin typeface="+mn-lt"/>
          <a:ea typeface="+mn-ea"/>
          <a:cs typeface="+mn-cs"/>
        </a:defRPr>
      </a:lvl2pPr>
      <a:lvl3pPr marL="1368054" algn="l" defTabSz="1368054" rtl="0" eaLnBrk="1" latinLnBrk="0" hangingPunct="1">
        <a:defRPr sz="3000" kern="1200">
          <a:solidFill>
            <a:schemeClr val="tx1"/>
          </a:solidFill>
          <a:latin typeface="+mn-lt"/>
          <a:ea typeface="+mn-ea"/>
          <a:cs typeface="+mn-cs"/>
        </a:defRPr>
      </a:lvl3pPr>
      <a:lvl4pPr marL="2052062" algn="l" defTabSz="1368054" rtl="0" eaLnBrk="1" latinLnBrk="0" hangingPunct="1">
        <a:defRPr sz="3000" kern="1200">
          <a:solidFill>
            <a:schemeClr val="tx1"/>
          </a:solidFill>
          <a:latin typeface="+mn-lt"/>
          <a:ea typeface="+mn-ea"/>
          <a:cs typeface="+mn-cs"/>
        </a:defRPr>
      </a:lvl4pPr>
      <a:lvl5pPr marL="2736098" algn="l" defTabSz="1368054" rtl="0" eaLnBrk="1" latinLnBrk="0" hangingPunct="1">
        <a:defRPr sz="3000" kern="1200">
          <a:solidFill>
            <a:schemeClr val="tx1"/>
          </a:solidFill>
          <a:latin typeface="+mn-lt"/>
          <a:ea typeface="+mn-ea"/>
          <a:cs typeface="+mn-cs"/>
        </a:defRPr>
      </a:lvl5pPr>
      <a:lvl6pPr marL="3420108" algn="l" defTabSz="1368054" rtl="0" eaLnBrk="1" latinLnBrk="0" hangingPunct="1">
        <a:defRPr sz="3000" kern="1200">
          <a:solidFill>
            <a:schemeClr val="tx1"/>
          </a:solidFill>
          <a:latin typeface="+mn-lt"/>
          <a:ea typeface="+mn-ea"/>
          <a:cs typeface="+mn-cs"/>
        </a:defRPr>
      </a:lvl6pPr>
      <a:lvl7pPr marL="4104118" algn="l" defTabSz="1368054" rtl="0" eaLnBrk="1" latinLnBrk="0" hangingPunct="1">
        <a:defRPr sz="3000" kern="1200">
          <a:solidFill>
            <a:schemeClr val="tx1"/>
          </a:solidFill>
          <a:latin typeface="+mn-lt"/>
          <a:ea typeface="+mn-ea"/>
          <a:cs typeface="+mn-cs"/>
        </a:defRPr>
      </a:lvl7pPr>
      <a:lvl8pPr marL="4788134" algn="l" defTabSz="1368054" rtl="0" eaLnBrk="1" latinLnBrk="0" hangingPunct="1">
        <a:defRPr sz="3000" kern="1200">
          <a:solidFill>
            <a:schemeClr val="tx1"/>
          </a:solidFill>
          <a:latin typeface="+mn-lt"/>
          <a:ea typeface="+mn-ea"/>
          <a:cs typeface="+mn-cs"/>
        </a:defRPr>
      </a:lvl8pPr>
      <a:lvl9pPr marL="5472156" algn="l" defTabSz="1368054" rtl="0" eaLnBrk="1" latinLnBrk="0" hangingPunct="1">
        <a:defRPr sz="3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18" tIns="45610" rIns="91218" bIns="45610" rtlCol="0" anchor="ctr">
            <a:normAutofit/>
          </a:bodyPr>
          <a:lstStyle/>
          <a:p>
            <a:r>
              <a:rPr lang="en-US"/>
              <a:t>Click to edit Master title style</a:t>
            </a:r>
          </a:p>
        </p:txBody>
      </p:sp>
      <p:sp>
        <p:nvSpPr>
          <p:cNvPr id="3" name="Text Placeholder 2"/>
          <p:cNvSpPr>
            <a:spLocks noGrp="1"/>
          </p:cNvSpPr>
          <p:nvPr>
            <p:ph type="body" idx="1"/>
          </p:nvPr>
        </p:nvSpPr>
        <p:spPr>
          <a:xfrm>
            <a:off x="457200" y="1600216"/>
            <a:ext cx="8229600" cy="4525964"/>
          </a:xfrm>
          <a:prstGeom prst="rect">
            <a:avLst/>
          </a:prstGeom>
        </p:spPr>
        <p:txBody>
          <a:bodyPr vert="horz" lIns="91218" tIns="45610" rIns="91218" bIns="456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7"/>
            <a:ext cx="2133600" cy="365126"/>
          </a:xfrm>
          <a:prstGeom prst="rect">
            <a:avLst/>
          </a:prstGeom>
        </p:spPr>
        <p:txBody>
          <a:bodyPr vert="horz" lIns="91218" tIns="45610" rIns="91218" bIns="45610" rtlCol="0" anchor="ctr"/>
          <a:lstStyle>
            <a:lvl1pPr algn="l">
              <a:defRPr sz="1200">
                <a:solidFill>
                  <a:schemeClr val="tx1">
                    <a:tint val="75000"/>
                  </a:schemeClr>
                </a:solidFill>
              </a:defRPr>
            </a:lvl1pPr>
          </a:lstStyle>
          <a:p>
            <a:pPr defTabSz="912122"/>
            <a:fld id="{1D8BD707-D9CF-40AE-B4C6-C98DA3205C09}" type="datetimeFigureOut">
              <a:rPr lang="en-US" smtClean="0">
                <a:solidFill>
                  <a:prstClr val="black">
                    <a:tint val="75000"/>
                  </a:prstClr>
                </a:solidFill>
              </a:rPr>
              <a:pPr defTabSz="912122"/>
              <a:t>11/5/2024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7"/>
            <a:ext cx="2895600" cy="365126"/>
          </a:xfrm>
          <a:prstGeom prst="rect">
            <a:avLst/>
          </a:prstGeom>
        </p:spPr>
        <p:txBody>
          <a:bodyPr vert="horz" lIns="91218" tIns="45610" rIns="91218" bIns="45610" rtlCol="0" anchor="ctr"/>
          <a:lstStyle>
            <a:lvl1pPr algn="ctr">
              <a:defRPr sz="1200">
                <a:solidFill>
                  <a:schemeClr val="tx1">
                    <a:tint val="75000"/>
                  </a:schemeClr>
                </a:solidFill>
              </a:defRPr>
            </a:lvl1pPr>
          </a:lstStyle>
          <a:p>
            <a:pPr defTabSz="912122"/>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7"/>
            <a:ext cx="2133600" cy="365126"/>
          </a:xfrm>
          <a:prstGeom prst="rect">
            <a:avLst/>
          </a:prstGeom>
        </p:spPr>
        <p:txBody>
          <a:bodyPr vert="horz" lIns="91218" tIns="45610" rIns="91218" bIns="45610" rtlCol="0" anchor="ctr"/>
          <a:lstStyle>
            <a:lvl1pPr algn="r">
              <a:defRPr sz="1200">
                <a:solidFill>
                  <a:schemeClr val="tx1">
                    <a:tint val="75000"/>
                  </a:schemeClr>
                </a:solidFill>
              </a:defRPr>
            </a:lvl1pPr>
          </a:lstStyle>
          <a:p>
            <a:pPr defTabSz="912122"/>
            <a:fld id="{B6F15528-21DE-4FAA-801E-634DDDAF4B2B}" type="slidenum">
              <a:rPr lang="en-US" smtClean="0">
                <a:solidFill>
                  <a:prstClr val="black">
                    <a:tint val="75000"/>
                  </a:prstClr>
                </a:solidFill>
              </a:rPr>
              <a:pPr defTabSz="912122"/>
              <a:t>‹#›</a:t>
            </a:fld>
            <a:endParaRPr lang="en-US">
              <a:solidFill>
                <a:prstClr val="black">
                  <a:tint val="75000"/>
                </a:prstClr>
              </a:solidFill>
            </a:endParaRPr>
          </a:p>
        </p:txBody>
      </p:sp>
    </p:spTree>
    <p:extLst>
      <p:ext uri="{BB962C8B-B14F-4D97-AF65-F5344CB8AC3E}">
        <p14:creationId xmlns:p14="http://schemas.microsoft.com/office/powerpoint/2010/main" val="8652716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2122" rtl="0" eaLnBrk="1" latinLnBrk="0" hangingPunct="1">
        <a:spcBef>
          <a:spcPct val="0"/>
        </a:spcBef>
        <a:buNone/>
        <a:defRPr sz="4400" kern="1200">
          <a:solidFill>
            <a:schemeClr val="tx1"/>
          </a:solidFill>
          <a:latin typeface="+mj-lt"/>
          <a:ea typeface="+mj-ea"/>
          <a:cs typeface="+mj-cs"/>
        </a:defRPr>
      </a:lvl1pPr>
    </p:titleStyle>
    <p:bodyStyle>
      <a:lvl1pPr marL="342056" indent="-342056" algn="l" defTabSz="91212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104" indent="-285040" algn="l" defTabSz="912122"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0150" indent="-228038" algn="l" defTabSz="91212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226" indent="-228038" algn="l" defTabSz="91212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266" indent="-228038" algn="l" defTabSz="91212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324" indent="-228038" algn="l" defTabSz="91212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378" indent="-228038" algn="l" defTabSz="91212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450" indent="-228038" algn="l" defTabSz="91212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510" indent="-228038" algn="l" defTabSz="91212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122" rtl="0" eaLnBrk="1" latinLnBrk="0" hangingPunct="1">
        <a:defRPr sz="1800" kern="1200">
          <a:solidFill>
            <a:schemeClr val="tx1"/>
          </a:solidFill>
          <a:latin typeface="+mn-lt"/>
          <a:ea typeface="+mn-ea"/>
          <a:cs typeface="+mn-cs"/>
        </a:defRPr>
      </a:lvl1pPr>
      <a:lvl2pPr marL="456076" algn="l" defTabSz="912122" rtl="0" eaLnBrk="1" latinLnBrk="0" hangingPunct="1">
        <a:defRPr sz="1800" kern="1200">
          <a:solidFill>
            <a:schemeClr val="tx1"/>
          </a:solidFill>
          <a:latin typeface="+mn-lt"/>
          <a:ea typeface="+mn-ea"/>
          <a:cs typeface="+mn-cs"/>
        </a:defRPr>
      </a:lvl2pPr>
      <a:lvl3pPr marL="912122" algn="l" defTabSz="912122" rtl="0" eaLnBrk="1" latinLnBrk="0" hangingPunct="1">
        <a:defRPr sz="1800" kern="1200">
          <a:solidFill>
            <a:schemeClr val="tx1"/>
          </a:solidFill>
          <a:latin typeface="+mn-lt"/>
          <a:ea typeface="+mn-ea"/>
          <a:cs typeface="+mn-cs"/>
        </a:defRPr>
      </a:lvl3pPr>
      <a:lvl4pPr marL="1368188" algn="l" defTabSz="912122" rtl="0" eaLnBrk="1" latinLnBrk="0" hangingPunct="1">
        <a:defRPr sz="1800" kern="1200">
          <a:solidFill>
            <a:schemeClr val="tx1"/>
          </a:solidFill>
          <a:latin typeface="+mn-lt"/>
          <a:ea typeface="+mn-ea"/>
          <a:cs typeface="+mn-cs"/>
        </a:defRPr>
      </a:lvl4pPr>
      <a:lvl5pPr marL="1824228" algn="l" defTabSz="912122" rtl="0" eaLnBrk="1" latinLnBrk="0" hangingPunct="1">
        <a:defRPr sz="1800" kern="1200">
          <a:solidFill>
            <a:schemeClr val="tx1"/>
          </a:solidFill>
          <a:latin typeface="+mn-lt"/>
          <a:ea typeface="+mn-ea"/>
          <a:cs typeface="+mn-cs"/>
        </a:defRPr>
      </a:lvl5pPr>
      <a:lvl6pPr marL="2280300" algn="l" defTabSz="912122" rtl="0" eaLnBrk="1" latinLnBrk="0" hangingPunct="1">
        <a:defRPr sz="1800" kern="1200">
          <a:solidFill>
            <a:schemeClr val="tx1"/>
          </a:solidFill>
          <a:latin typeface="+mn-lt"/>
          <a:ea typeface="+mn-ea"/>
          <a:cs typeface="+mn-cs"/>
        </a:defRPr>
      </a:lvl6pPr>
      <a:lvl7pPr marL="2736372" algn="l" defTabSz="912122" rtl="0" eaLnBrk="1" latinLnBrk="0" hangingPunct="1">
        <a:defRPr sz="1800" kern="1200">
          <a:solidFill>
            <a:schemeClr val="tx1"/>
          </a:solidFill>
          <a:latin typeface="+mn-lt"/>
          <a:ea typeface="+mn-ea"/>
          <a:cs typeface="+mn-cs"/>
        </a:defRPr>
      </a:lvl7pPr>
      <a:lvl8pPr marL="3192416" algn="l" defTabSz="912122" rtl="0" eaLnBrk="1" latinLnBrk="0" hangingPunct="1">
        <a:defRPr sz="1800" kern="1200">
          <a:solidFill>
            <a:schemeClr val="tx1"/>
          </a:solidFill>
          <a:latin typeface="+mn-lt"/>
          <a:ea typeface="+mn-ea"/>
          <a:cs typeface="+mn-cs"/>
        </a:defRPr>
      </a:lvl8pPr>
      <a:lvl9pPr marL="3648468" algn="l" defTabSz="91212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2"/>
            <a:ext cx="17041200" cy="1145400"/>
          </a:xfrm>
          <a:prstGeom prst="rect">
            <a:avLst/>
          </a:prstGeom>
          <a:noFill/>
          <a:ln>
            <a:noFill/>
          </a:ln>
        </p:spPr>
        <p:txBody>
          <a:bodyPr spcFirstLastPara="1" wrap="square" lIns="136802" tIns="136802" rIns="136802" bIns="136802" anchor="t" anchorCtr="0">
            <a:noAutofit/>
          </a:bodyPr>
          <a:lstStyle>
            <a:lvl1pPr lvl="0">
              <a:spcBef>
                <a:spcPts val="0"/>
              </a:spcBef>
              <a:spcAft>
                <a:spcPts val="0"/>
              </a:spcAft>
              <a:buClr>
                <a:schemeClr val="lt1"/>
              </a:buClr>
              <a:buSzPts val="2400"/>
              <a:buFont typeface="Oswald Regular"/>
              <a:buNone/>
              <a:defRPr sz="2400">
                <a:solidFill>
                  <a:schemeClr val="lt1"/>
                </a:solidFill>
                <a:latin typeface="Oswald Regular"/>
                <a:ea typeface="Oswald Regular"/>
                <a:cs typeface="Oswald Regular"/>
                <a:sym typeface="Oswald Regular"/>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36802" tIns="136802" rIns="136802" bIns="136802" anchor="t" anchorCtr="0">
            <a:noAutofit/>
          </a:bodyPr>
          <a:lstStyle>
            <a:lvl1pPr marL="457200" lvl="0" indent="-304800">
              <a:lnSpc>
                <a:spcPct val="115000"/>
              </a:lnSpc>
              <a:spcBef>
                <a:spcPts val="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1pPr>
            <a:lvl2pPr marL="914400" lvl="1"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2pPr>
            <a:lvl3pPr marL="1371600" lvl="2"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3pPr>
            <a:lvl4pPr marL="1828800" lvl="3"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4pPr>
            <a:lvl5pPr marL="2286000" lvl="4"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5pPr>
            <a:lvl6pPr marL="2743200" lvl="5"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6pPr>
            <a:lvl7pPr marL="3200400" lvl="6"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7pPr>
            <a:lvl8pPr marL="3657600" lvl="7"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8pPr>
            <a:lvl9pPr marL="4114800" lvl="8" indent="-304800">
              <a:lnSpc>
                <a:spcPct val="115000"/>
              </a:lnSpc>
              <a:spcBef>
                <a:spcPts val="1600"/>
              </a:spcBef>
              <a:spcAft>
                <a:spcPts val="160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9pPr>
          </a:lstStyle>
          <a:p>
            <a:endParaRPr/>
          </a:p>
        </p:txBody>
      </p:sp>
    </p:spTree>
    <p:extLst>
      <p:ext uri="{BB962C8B-B14F-4D97-AF65-F5344CB8AC3E}">
        <p14:creationId xmlns:p14="http://schemas.microsoft.com/office/powerpoint/2010/main" val="1916980982"/>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0759" y="914443"/>
            <a:ext cx="15530642" cy="1989482"/>
          </a:xfrm>
          <a:prstGeom prst="rect">
            <a:avLst/>
          </a:prstGeom>
        </p:spPr>
        <p:txBody>
          <a:bodyPr vert="horz" lIns="136826" tIns="68430" rIns="136826" bIns="6843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0701" y="3144096"/>
            <a:ext cx="15530646" cy="5542704"/>
          </a:xfrm>
          <a:prstGeom prst="rect">
            <a:avLst/>
          </a:prstGeom>
        </p:spPr>
        <p:txBody>
          <a:bodyPr vert="horz" lIns="136826" tIns="68430" rIns="136826" bIns="6843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518104" y="8824952"/>
            <a:ext cx="4114800" cy="547688"/>
          </a:xfrm>
          <a:prstGeom prst="rect">
            <a:avLst/>
          </a:prstGeom>
        </p:spPr>
        <p:txBody>
          <a:bodyPr vert="horz" lIns="136826" tIns="68430" rIns="136826" bIns="68430" rtlCol="0" anchor="ctr"/>
          <a:lstStyle>
            <a:lvl1pPr algn="r">
              <a:defRPr sz="1800">
                <a:solidFill>
                  <a:schemeClr val="tx1">
                    <a:tint val="75000"/>
                  </a:schemeClr>
                </a:solidFill>
              </a:defRPr>
            </a:lvl1pPr>
          </a:lstStyle>
          <a:p>
            <a:pPr defTabSz="684078"/>
            <a:fld id="{48A87A34-81AB-432B-8DAE-1953F412C126}" type="datetimeFigureOut">
              <a:rPr lang="en-US" smtClean="0">
                <a:solidFill>
                  <a:prstClr val="white">
                    <a:tint val="75000"/>
                  </a:prstClr>
                </a:solidFill>
              </a:rPr>
              <a:pPr defTabSz="684078"/>
              <a:t>11/5/2024</a:t>
            </a:fld>
            <a:endParaRPr lang="en-US" dirty="0">
              <a:solidFill>
                <a:prstClr val="white">
                  <a:tint val="75000"/>
                </a:prstClr>
              </a:solidFill>
            </a:endParaRPr>
          </a:p>
        </p:txBody>
      </p:sp>
      <p:sp>
        <p:nvSpPr>
          <p:cNvPr id="5" name="Footer Placeholder 4"/>
          <p:cNvSpPr>
            <a:spLocks noGrp="1"/>
          </p:cNvSpPr>
          <p:nvPr>
            <p:ph type="ftr" sz="quarter" idx="3"/>
          </p:nvPr>
        </p:nvSpPr>
        <p:spPr>
          <a:xfrm>
            <a:off x="1370717" y="8824952"/>
            <a:ext cx="10009298" cy="547688"/>
          </a:xfrm>
          <a:prstGeom prst="rect">
            <a:avLst/>
          </a:prstGeom>
        </p:spPr>
        <p:txBody>
          <a:bodyPr vert="horz" lIns="136826" tIns="68430" rIns="136826" bIns="68430" rtlCol="0" anchor="ctr"/>
          <a:lstStyle>
            <a:lvl1pPr algn="l">
              <a:defRPr sz="1800">
                <a:solidFill>
                  <a:schemeClr val="tx1">
                    <a:tint val="75000"/>
                  </a:schemeClr>
                </a:solidFill>
              </a:defRPr>
            </a:lvl1pPr>
          </a:lstStyle>
          <a:p>
            <a:pPr defTabSz="684078"/>
            <a:endParaRPr lang="en-US" dirty="0">
              <a:solidFill>
                <a:prstClr val="white">
                  <a:tint val="75000"/>
                </a:prstClr>
              </a:solidFill>
            </a:endParaRPr>
          </a:p>
        </p:txBody>
      </p:sp>
      <p:sp>
        <p:nvSpPr>
          <p:cNvPr id="6" name="Slide Number Placeholder 5"/>
          <p:cNvSpPr>
            <a:spLocks noGrp="1"/>
          </p:cNvSpPr>
          <p:nvPr>
            <p:ph type="sldNum" sz="quarter" idx="4"/>
          </p:nvPr>
        </p:nvSpPr>
        <p:spPr>
          <a:xfrm>
            <a:off x="15771071" y="8824952"/>
            <a:ext cx="1130318" cy="547688"/>
          </a:xfrm>
          <a:prstGeom prst="rect">
            <a:avLst/>
          </a:prstGeom>
        </p:spPr>
        <p:txBody>
          <a:bodyPr vert="horz" lIns="136826" tIns="68430" rIns="136826" bIns="68430" rtlCol="0" anchor="ctr"/>
          <a:lstStyle>
            <a:lvl1pPr algn="r">
              <a:defRPr sz="1800">
                <a:solidFill>
                  <a:schemeClr val="tx1">
                    <a:tint val="75000"/>
                  </a:schemeClr>
                </a:solidFill>
              </a:defRPr>
            </a:lvl1pPr>
          </a:lstStyle>
          <a:p>
            <a:pPr defTabSz="684078"/>
            <a:fld id="{6D22F896-40B5-4ADD-8801-0D06FADFA095}" type="slidenum">
              <a:rPr lang="en-US" smtClean="0">
                <a:solidFill>
                  <a:prstClr val="white">
                    <a:tint val="75000"/>
                  </a:prstClr>
                </a:solidFill>
              </a:rPr>
              <a:pPr defTabSz="684078"/>
              <a:t>‹#›</a:t>
            </a:fld>
            <a:endParaRPr lang="en-US" dirty="0">
              <a:solidFill>
                <a:prstClr val="white">
                  <a:tint val="75000"/>
                </a:prstClr>
              </a:solidFill>
            </a:endParaRPr>
          </a:p>
        </p:txBody>
      </p:sp>
    </p:spTree>
    <p:extLst>
      <p:ext uri="{BB962C8B-B14F-4D97-AF65-F5344CB8AC3E}">
        <p14:creationId xmlns:p14="http://schemas.microsoft.com/office/powerpoint/2010/main" val="2520523012"/>
      </p:ext>
    </p:extLst>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Lst>
  <p:txStyles>
    <p:titleStyle>
      <a:lvl1pPr algn="ctr" defTabSz="1368188" rtl="0" eaLnBrk="1" latinLnBrk="0" hangingPunct="1">
        <a:lnSpc>
          <a:spcPct val="90000"/>
        </a:lnSpc>
        <a:spcBef>
          <a:spcPct val="0"/>
        </a:spcBef>
        <a:buNone/>
        <a:defRPr sz="5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342056" indent="-342056" algn="l" defTabSz="1368188" rtl="0" eaLnBrk="1" latinLnBrk="0" hangingPunct="1">
        <a:lnSpc>
          <a:spcPct val="120000"/>
        </a:lnSpc>
        <a:spcBef>
          <a:spcPts val="1500"/>
        </a:spcBef>
        <a:buFont typeface="Arial" panose="020B0604020202020204" pitchFamily="34" charset="0"/>
        <a:buChar char="•"/>
        <a:defRPr sz="3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1026150" indent="-342056" algn="l" defTabSz="1368188" rtl="0" eaLnBrk="1" latinLnBrk="0" hangingPunct="1">
        <a:lnSpc>
          <a:spcPct val="120000"/>
        </a:lnSpc>
        <a:spcBef>
          <a:spcPts val="750"/>
        </a:spcBef>
        <a:buFont typeface="Arial" panose="020B0604020202020204" pitchFamily="34" charset="0"/>
        <a:buChar char="•"/>
        <a:defRPr sz="3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710228" indent="-342056" algn="l" defTabSz="1368188" rtl="0" eaLnBrk="1" latinLnBrk="0" hangingPunct="1">
        <a:lnSpc>
          <a:spcPct val="120000"/>
        </a:lnSpc>
        <a:spcBef>
          <a:spcPts val="75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3pPr>
      <a:lvl4pPr marL="2394300" indent="-342056" algn="l" defTabSz="1368188" rtl="0" eaLnBrk="1" latinLnBrk="0" hangingPunct="1">
        <a:lnSpc>
          <a:spcPct val="120000"/>
        </a:lnSpc>
        <a:spcBef>
          <a:spcPts val="75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3078398" indent="-342056" algn="l" defTabSz="1368188"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5pPr>
      <a:lvl6pPr marL="3762490" indent="-342056" algn="l" defTabSz="1368188"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6pPr>
      <a:lvl7pPr marL="4446582" indent="-342056" algn="l" defTabSz="1368188"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7pPr>
      <a:lvl8pPr marL="5130672" indent="-342056" algn="l" defTabSz="1368188"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8pPr>
      <a:lvl9pPr marL="5814750" indent="-342056" algn="l" defTabSz="1368188"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1368188" rtl="0" eaLnBrk="1" latinLnBrk="0" hangingPunct="1">
        <a:defRPr sz="3000" kern="1200">
          <a:solidFill>
            <a:schemeClr val="tx1"/>
          </a:solidFill>
          <a:latin typeface="+mn-lt"/>
          <a:ea typeface="+mn-ea"/>
          <a:cs typeface="+mn-cs"/>
        </a:defRPr>
      </a:lvl1pPr>
      <a:lvl2pPr marL="684078" algn="l" defTabSz="1368188" rtl="0" eaLnBrk="1" latinLnBrk="0" hangingPunct="1">
        <a:defRPr sz="3000" kern="1200">
          <a:solidFill>
            <a:schemeClr val="tx1"/>
          </a:solidFill>
          <a:latin typeface="+mn-lt"/>
          <a:ea typeface="+mn-ea"/>
          <a:cs typeface="+mn-cs"/>
        </a:defRPr>
      </a:lvl2pPr>
      <a:lvl3pPr marL="1368188" algn="l" defTabSz="1368188" rtl="0" eaLnBrk="1" latinLnBrk="0" hangingPunct="1">
        <a:defRPr sz="3000" kern="1200">
          <a:solidFill>
            <a:schemeClr val="tx1"/>
          </a:solidFill>
          <a:latin typeface="+mn-lt"/>
          <a:ea typeface="+mn-ea"/>
          <a:cs typeface="+mn-cs"/>
        </a:defRPr>
      </a:lvl3pPr>
      <a:lvl4pPr marL="2052266" algn="l" defTabSz="1368188" rtl="0" eaLnBrk="1" latinLnBrk="0" hangingPunct="1">
        <a:defRPr sz="3000" kern="1200">
          <a:solidFill>
            <a:schemeClr val="tx1"/>
          </a:solidFill>
          <a:latin typeface="+mn-lt"/>
          <a:ea typeface="+mn-ea"/>
          <a:cs typeface="+mn-cs"/>
        </a:defRPr>
      </a:lvl4pPr>
      <a:lvl5pPr marL="2736372" algn="l" defTabSz="1368188" rtl="0" eaLnBrk="1" latinLnBrk="0" hangingPunct="1">
        <a:defRPr sz="3000" kern="1200">
          <a:solidFill>
            <a:schemeClr val="tx1"/>
          </a:solidFill>
          <a:latin typeface="+mn-lt"/>
          <a:ea typeface="+mn-ea"/>
          <a:cs typeface="+mn-cs"/>
        </a:defRPr>
      </a:lvl5pPr>
      <a:lvl6pPr marL="3420450" algn="l" defTabSz="1368188" rtl="0" eaLnBrk="1" latinLnBrk="0" hangingPunct="1">
        <a:defRPr sz="3000" kern="1200">
          <a:solidFill>
            <a:schemeClr val="tx1"/>
          </a:solidFill>
          <a:latin typeface="+mn-lt"/>
          <a:ea typeface="+mn-ea"/>
          <a:cs typeface="+mn-cs"/>
        </a:defRPr>
      </a:lvl6pPr>
      <a:lvl7pPr marL="4104528" algn="l" defTabSz="1368188" rtl="0" eaLnBrk="1" latinLnBrk="0" hangingPunct="1">
        <a:defRPr sz="3000" kern="1200">
          <a:solidFill>
            <a:schemeClr val="tx1"/>
          </a:solidFill>
          <a:latin typeface="+mn-lt"/>
          <a:ea typeface="+mn-ea"/>
          <a:cs typeface="+mn-cs"/>
        </a:defRPr>
      </a:lvl7pPr>
      <a:lvl8pPr marL="4788612" algn="l" defTabSz="1368188" rtl="0" eaLnBrk="1" latinLnBrk="0" hangingPunct="1">
        <a:defRPr sz="3000" kern="1200">
          <a:solidFill>
            <a:schemeClr val="tx1"/>
          </a:solidFill>
          <a:latin typeface="+mn-lt"/>
          <a:ea typeface="+mn-ea"/>
          <a:cs typeface="+mn-cs"/>
        </a:defRPr>
      </a:lvl8pPr>
      <a:lvl9pPr marL="5472704" algn="l" defTabSz="1368188" rtl="0" eaLnBrk="1" latinLnBrk="0" hangingPunct="1">
        <a:defRPr sz="3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2"/>
            <a:ext cx="17041200" cy="1145400"/>
          </a:xfrm>
          <a:prstGeom prst="rect">
            <a:avLst/>
          </a:prstGeom>
          <a:noFill/>
          <a:ln>
            <a:noFill/>
          </a:ln>
        </p:spPr>
        <p:txBody>
          <a:bodyPr spcFirstLastPara="1" wrap="square" lIns="136856" tIns="136856" rIns="136856" bIns="136856" anchor="t" anchorCtr="0">
            <a:noAutofit/>
          </a:bodyPr>
          <a:lstStyle>
            <a:lvl1pPr lvl="0">
              <a:spcBef>
                <a:spcPts val="0"/>
              </a:spcBef>
              <a:spcAft>
                <a:spcPts val="0"/>
              </a:spcAft>
              <a:buClr>
                <a:schemeClr val="lt1"/>
              </a:buClr>
              <a:buSzPts val="2400"/>
              <a:buFont typeface="Oswald Regular"/>
              <a:buNone/>
              <a:defRPr sz="2400">
                <a:solidFill>
                  <a:schemeClr val="lt1"/>
                </a:solidFill>
                <a:latin typeface="Oswald Regular"/>
                <a:ea typeface="Oswald Regular"/>
                <a:cs typeface="Oswald Regular"/>
                <a:sym typeface="Oswald Regular"/>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36856" tIns="136856" rIns="136856" bIns="136856" anchor="t" anchorCtr="0">
            <a:noAutofit/>
          </a:bodyPr>
          <a:lstStyle>
            <a:lvl1pPr marL="457200" lvl="0" indent="-304800">
              <a:lnSpc>
                <a:spcPct val="115000"/>
              </a:lnSpc>
              <a:spcBef>
                <a:spcPts val="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1pPr>
            <a:lvl2pPr marL="914400" lvl="1"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2pPr>
            <a:lvl3pPr marL="1371600" lvl="2"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3pPr>
            <a:lvl4pPr marL="1828800" lvl="3"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4pPr>
            <a:lvl5pPr marL="2286000" lvl="4"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5pPr>
            <a:lvl6pPr marL="2743200" lvl="5"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6pPr>
            <a:lvl7pPr marL="3200400" lvl="6"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7pPr>
            <a:lvl8pPr marL="3657600" lvl="7"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8pPr>
            <a:lvl9pPr marL="4114800" lvl="8" indent="-304800">
              <a:lnSpc>
                <a:spcPct val="115000"/>
              </a:lnSpc>
              <a:spcBef>
                <a:spcPts val="1600"/>
              </a:spcBef>
              <a:spcAft>
                <a:spcPts val="160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9pPr>
          </a:lstStyle>
          <a:p>
            <a:endParaRPr/>
          </a:p>
        </p:txBody>
      </p:sp>
    </p:spTree>
    <p:extLst>
      <p:ext uri="{BB962C8B-B14F-4D97-AF65-F5344CB8AC3E}">
        <p14:creationId xmlns:p14="http://schemas.microsoft.com/office/powerpoint/2010/main" val="3458428891"/>
      </p:ext>
    </p:extLst>
  </p:cSld>
  <p:clrMap bg1="lt1" tx1="dk1" bg2="dk2" tx2="lt2" accent1="accent1" accent2="accent2" accent3="accent3" accent4="accent4" accent5="accent5" accent6="accent6" hlink="hlink" folHlink="folHlink"/>
  <p:sldLayoutIdLst>
    <p:sldLayoutId id="2147483759" r:id="rId1"/>
    <p:sldLayoutId id="2147483761" r:id="rId2"/>
    <p:sldLayoutId id="2147483762" r:id="rId3"/>
    <p:sldLayoutId id="2147483763" r:id="rId4"/>
    <p:sldLayoutId id="2147483764" r:id="rId5"/>
    <p:sldLayoutId id="214748376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E192E3E-68A9-4F36-936C-1C8D0B9EF132}"/>
              </a:ext>
            </a:extLst>
          </p:cNvPr>
          <p:cNvSpPr/>
          <p:nvPr/>
        </p:nvSpPr>
        <p:spPr>
          <a:xfrm>
            <a:off x="13205688" y="5183864"/>
            <a:ext cx="5082312" cy="5109512"/>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000" tIns="68508" rIns="137000" bIns="68508" rtlCol="0" anchor="ctr">
            <a:noAutofit/>
          </a:bodyPr>
          <a:lstStyle/>
          <a:p>
            <a:pPr algn="ctr" defTabSz="1369962"/>
            <a:endParaRPr lang="en-US" sz="3000">
              <a:solidFill>
                <a:srgbClr val="FFFFFF"/>
              </a:solidFill>
            </a:endParaRPr>
          </a:p>
        </p:txBody>
      </p:sp>
      <p:sp>
        <p:nvSpPr>
          <p:cNvPr id="2" name="Title Placeholder 1">
            <a:extLst>
              <a:ext uri="{FF2B5EF4-FFF2-40B4-BE49-F238E27FC236}">
                <a16:creationId xmlns:a16="http://schemas.microsoft.com/office/drawing/2014/main" id="{3F214EB0-7E6D-4536-9350-5CB688B56F26}"/>
              </a:ext>
            </a:extLst>
          </p:cNvPr>
          <p:cNvSpPr>
            <a:spLocks noGrp="1"/>
          </p:cNvSpPr>
          <p:nvPr>
            <p:ph type="title"/>
          </p:nvPr>
        </p:nvSpPr>
        <p:spPr>
          <a:xfrm>
            <a:off x="1616052" y="1080654"/>
            <a:ext cx="14925156" cy="2261064"/>
          </a:xfrm>
          <a:prstGeom prst="rect">
            <a:avLst/>
          </a:prstGeom>
        </p:spPr>
        <p:txBody>
          <a:bodyPr vert="horz" lIns="137000" tIns="68508" rIns="137000" bIns="68508"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ABF5455E-4725-4924-BF7D-2E1FC9E391F8}"/>
              </a:ext>
            </a:extLst>
          </p:cNvPr>
          <p:cNvSpPr>
            <a:spLocks noGrp="1"/>
          </p:cNvSpPr>
          <p:nvPr>
            <p:ph type="body" idx="1"/>
          </p:nvPr>
        </p:nvSpPr>
        <p:spPr>
          <a:xfrm>
            <a:off x="1616052" y="3640981"/>
            <a:ext cx="14925156" cy="5270274"/>
          </a:xfrm>
          <a:prstGeom prst="rect">
            <a:avLst/>
          </a:prstGeom>
        </p:spPr>
        <p:txBody>
          <a:bodyPr vert="horz" lIns="137000" tIns="68508" rIns="137000" bIns="685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AD9D9-1A1D-4438-9F3D-E5E58FD72F1F}"/>
              </a:ext>
            </a:extLst>
          </p:cNvPr>
          <p:cNvSpPr>
            <a:spLocks noGrp="1"/>
          </p:cNvSpPr>
          <p:nvPr>
            <p:ph type="dt" sz="half" idx="2"/>
          </p:nvPr>
        </p:nvSpPr>
        <p:spPr>
          <a:xfrm>
            <a:off x="13865661" y="9534544"/>
            <a:ext cx="3444906" cy="547688"/>
          </a:xfrm>
          <a:prstGeom prst="rect">
            <a:avLst/>
          </a:prstGeom>
        </p:spPr>
        <p:txBody>
          <a:bodyPr vert="horz" lIns="137000" tIns="68508" rIns="137000" bIns="68508" rtlCol="0" anchor="ctr"/>
          <a:lstStyle>
            <a:lvl1pPr algn="r">
              <a:defRPr sz="1400">
                <a:solidFill>
                  <a:schemeClr val="bg1"/>
                </a:solidFill>
              </a:defRPr>
            </a:lvl1pPr>
          </a:lstStyle>
          <a:p>
            <a:pPr defTabSz="1369962"/>
            <a:fld id="{8C28A28C-4C6A-46EA-90C0-4EE0B89CC5C7}" type="datetimeFigureOut">
              <a:rPr lang="en-US" smtClean="0">
                <a:solidFill>
                  <a:srgbClr val="FFFFFF"/>
                </a:solidFill>
              </a:rPr>
              <a:pPr defTabSz="1369962"/>
              <a:t>11/5/2024</a:t>
            </a:fld>
            <a:endParaRPr lang="en-US">
              <a:solidFill>
                <a:srgbClr val="FFFFFF"/>
              </a:solidFill>
            </a:endParaRPr>
          </a:p>
        </p:txBody>
      </p:sp>
      <p:sp>
        <p:nvSpPr>
          <p:cNvPr id="5" name="Footer Placeholder 4">
            <a:extLst>
              <a:ext uri="{FF2B5EF4-FFF2-40B4-BE49-F238E27FC236}">
                <a16:creationId xmlns:a16="http://schemas.microsoft.com/office/drawing/2014/main" id="{AE80A827-D7BF-4CA4-8C29-5AE54ADA4787}"/>
              </a:ext>
            </a:extLst>
          </p:cNvPr>
          <p:cNvSpPr>
            <a:spLocks noGrp="1"/>
          </p:cNvSpPr>
          <p:nvPr>
            <p:ph type="ftr" sz="quarter" idx="3"/>
          </p:nvPr>
        </p:nvSpPr>
        <p:spPr>
          <a:xfrm rot="5400000">
            <a:off x="-2415570" y="2889876"/>
            <a:ext cx="5745528" cy="547688"/>
          </a:xfrm>
          <a:prstGeom prst="rect">
            <a:avLst/>
          </a:prstGeom>
        </p:spPr>
        <p:txBody>
          <a:bodyPr vert="horz" lIns="137000" tIns="68508" rIns="137000" bIns="68508" rtlCol="0" anchor="ctr"/>
          <a:lstStyle>
            <a:lvl1pPr algn="l">
              <a:defRPr sz="1400">
                <a:solidFill>
                  <a:schemeClr val="tx1"/>
                </a:solidFill>
              </a:defRPr>
            </a:lvl1pPr>
          </a:lstStyle>
          <a:p>
            <a:pPr defTabSz="1369962"/>
            <a:endParaRPr lang="en-US">
              <a:solidFill>
                <a:srgbClr val="000000"/>
              </a:solidFill>
            </a:endParaRPr>
          </a:p>
        </p:txBody>
      </p:sp>
      <p:sp>
        <p:nvSpPr>
          <p:cNvPr id="6" name="Slide Number Placeholder 5">
            <a:extLst>
              <a:ext uri="{FF2B5EF4-FFF2-40B4-BE49-F238E27FC236}">
                <a16:creationId xmlns:a16="http://schemas.microsoft.com/office/drawing/2014/main" id="{06717188-1DE1-4DA5-8161-21179E4ADEAE}"/>
              </a:ext>
            </a:extLst>
          </p:cNvPr>
          <p:cNvSpPr>
            <a:spLocks noGrp="1"/>
          </p:cNvSpPr>
          <p:nvPr>
            <p:ph type="sldNum" sz="quarter" idx="4"/>
          </p:nvPr>
        </p:nvSpPr>
        <p:spPr>
          <a:xfrm>
            <a:off x="17310554" y="9534544"/>
            <a:ext cx="616460" cy="547688"/>
          </a:xfrm>
          <a:prstGeom prst="rect">
            <a:avLst/>
          </a:prstGeom>
        </p:spPr>
        <p:txBody>
          <a:bodyPr vert="horz" lIns="137000" tIns="68508" rIns="137000" bIns="68508" rtlCol="0" anchor="ctr"/>
          <a:lstStyle>
            <a:lvl1pPr algn="r">
              <a:defRPr sz="1400">
                <a:solidFill>
                  <a:schemeClr val="bg1"/>
                </a:solidFill>
              </a:defRPr>
            </a:lvl1pPr>
          </a:lstStyle>
          <a:p>
            <a:pPr defTabSz="1369962"/>
            <a:fld id="{5DEF7F31-0B8A-474A-B86C-91F381754329}" type="slidenum">
              <a:rPr lang="en-US" smtClean="0">
                <a:solidFill>
                  <a:srgbClr val="FFFFFF"/>
                </a:solidFill>
              </a:rPr>
              <a:pPr defTabSz="1369962"/>
              <a:t>‹#›</a:t>
            </a:fld>
            <a:endParaRPr lang="en-US">
              <a:solidFill>
                <a:srgbClr val="FFFFFF"/>
              </a:solidFill>
            </a:endParaRPr>
          </a:p>
        </p:txBody>
      </p:sp>
    </p:spTree>
    <p:extLst>
      <p:ext uri="{BB962C8B-B14F-4D97-AF65-F5344CB8AC3E}">
        <p14:creationId xmlns:p14="http://schemas.microsoft.com/office/powerpoint/2010/main" val="2876512"/>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xStyles>
    <p:titleStyle>
      <a:lvl1pPr algn="l" defTabSz="1369962" rtl="0" eaLnBrk="1" latinLnBrk="0" hangingPunct="1">
        <a:lnSpc>
          <a:spcPct val="110000"/>
        </a:lnSpc>
        <a:spcBef>
          <a:spcPct val="0"/>
        </a:spcBef>
        <a:buNone/>
        <a:defRPr sz="4800" b="1" kern="1200">
          <a:solidFill>
            <a:schemeClr val="tx1"/>
          </a:solidFill>
          <a:effectLst/>
          <a:latin typeface="+mj-lt"/>
          <a:ea typeface="+mj-ea"/>
          <a:cs typeface="+mj-cs"/>
        </a:defRPr>
      </a:lvl1pPr>
    </p:titleStyle>
    <p:bodyStyle>
      <a:lvl1pPr marL="342486" indent="-342486" algn="l" defTabSz="1369962" rtl="0" eaLnBrk="1" latinLnBrk="0" hangingPunct="1">
        <a:lnSpc>
          <a:spcPct val="120000"/>
        </a:lnSpc>
        <a:spcBef>
          <a:spcPts val="1500"/>
        </a:spcBef>
        <a:buFont typeface="Arial" panose="020B0604020202020204" pitchFamily="34" charset="0"/>
        <a:buChar char="•"/>
        <a:defRPr sz="3000" kern="1200">
          <a:solidFill>
            <a:schemeClr val="tx1"/>
          </a:solidFill>
          <a:latin typeface="+mn-lt"/>
          <a:ea typeface="+mn-ea"/>
          <a:cs typeface="+mn-cs"/>
        </a:defRPr>
      </a:lvl1pPr>
      <a:lvl2pPr marL="410994" indent="0" algn="l" defTabSz="1369962" rtl="0" eaLnBrk="1" latinLnBrk="0" hangingPunct="1">
        <a:lnSpc>
          <a:spcPct val="120000"/>
        </a:lnSpc>
        <a:spcBef>
          <a:spcPts val="750"/>
        </a:spcBef>
        <a:buFontTx/>
        <a:buNone/>
        <a:defRPr sz="2400" b="1" kern="1200">
          <a:solidFill>
            <a:schemeClr val="tx1"/>
          </a:solidFill>
          <a:latin typeface="+mn-lt"/>
          <a:ea typeface="+mn-ea"/>
          <a:cs typeface="+mn-cs"/>
        </a:defRPr>
      </a:lvl2pPr>
      <a:lvl3pPr marL="821978" indent="-342486" algn="l" defTabSz="1369962" rtl="0" eaLnBrk="1" latinLnBrk="0" hangingPunct="1">
        <a:lnSpc>
          <a:spcPct val="120000"/>
        </a:lnSpc>
        <a:spcBef>
          <a:spcPts val="750"/>
        </a:spcBef>
        <a:buFont typeface="Arial" panose="020B0604020202020204" pitchFamily="34" charset="0"/>
        <a:buChar char="•"/>
        <a:defRPr sz="2400" kern="1200">
          <a:solidFill>
            <a:schemeClr val="tx1"/>
          </a:solidFill>
          <a:latin typeface="+mn-lt"/>
          <a:ea typeface="+mn-ea"/>
          <a:cs typeface="+mn-cs"/>
        </a:defRPr>
      </a:lvl3pPr>
      <a:lvl4pPr marL="890478" indent="0" algn="l" defTabSz="1369962" rtl="0" eaLnBrk="1" latinLnBrk="0" hangingPunct="1">
        <a:lnSpc>
          <a:spcPct val="120000"/>
        </a:lnSpc>
        <a:spcBef>
          <a:spcPts val="750"/>
        </a:spcBef>
        <a:buFontTx/>
        <a:buNone/>
        <a:defRPr sz="1800" b="1" kern="1200">
          <a:solidFill>
            <a:schemeClr val="tx1"/>
          </a:solidFill>
          <a:latin typeface="+mn-lt"/>
          <a:ea typeface="+mn-ea"/>
          <a:cs typeface="+mn-cs"/>
        </a:defRPr>
      </a:lvl4pPr>
      <a:lvl5pPr marL="1232964" indent="-342486" algn="l" defTabSz="1369962" rtl="0" eaLnBrk="1" latinLnBrk="0" hangingPunct="1">
        <a:lnSpc>
          <a:spcPct val="120000"/>
        </a:lnSpc>
        <a:spcBef>
          <a:spcPts val="750"/>
        </a:spcBef>
        <a:buFont typeface="Arial" panose="020B0604020202020204" pitchFamily="34" charset="0"/>
        <a:buChar char="•"/>
        <a:defRPr sz="1800" kern="1200">
          <a:solidFill>
            <a:schemeClr val="tx1"/>
          </a:solidFill>
          <a:latin typeface="+mn-lt"/>
          <a:ea typeface="+mn-ea"/>
          <a:cs typeface="+mn-cs"/>
        </a:defRPr>
      </a:lvl5pPr>
      <a:lvl6pPr marL="3767382" indent="-342486" algn="l" defTabSz="13699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6pPr>
      <a:lvl7pPr marL="4452356" indent="-342486" algn="l" defTabSz="13699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7pPr>
      <a:lvl8pPr marL="5137340" indent="-342486" algn="l" defTabSz="13699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8pPr>
      <a:lvl9pPr marL="5822316" indent="-342486" algn="l" defTabSz="13699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69962" rtl="0" eaLnBrk="1" latinLnBrk="0" hangingPunct="1">
        <a:defRPr sz="3000" kern="1200">
          <a:solidFill>
            <a:schemeClr val="tx1"/>
          </a:solidFill>
          <a:latin typeface="+mn-lt"/>
          <a:ea typeface="+mn-ea"/>
          <a:cs typeface="+mn-cs"/>
        </a:defRPr>
      </a:lvl1pPr>
      <a:lvl2pPr marL="684976" algn="l" defTabSz="1369962" rtl="0" eaLnBrk="1" latinLnBrk="0" hangingPunct="1">
        <a:defRPr sz="3000" kern="1200">
          <a:solidFill>
            <a:schemeClr val="tx1"/>
          </a:solidFill>
          <a:latin typeface="+mn-lt"/>
          <a:ea typeface="+mn-ea"/>
          <a:cs typeface="+mn-cs"/>
        </a:defRPr>
      </a:lvl2pPr>
      <a:lvl3pPr marL="1369962" algn="l" defTabSz="1369962" rtl="0" eaLnBrk="1" latinLnBrk="0" hangingPunct="1">
        <a:defRPr sz="3000" kern="1200">
          <a:solidFill>
            <a:schemeClr val="tx1"/>
          </a:solidFill>
          <a:latin typeface="+mn-lt"/>
          <a:ea typeface="+mn-ea"/>
          <a:cs typeface="+mn-cs"/>
        </a:defRPr>
      </a:lvl3pPr>
      <a:lvl4pPr marL="2054936" algn="l" defTabSz="1369962" rtl="0" eaLnBrk="1" latinLnBrk="0" hangingPunct="1">
        <a:defRPr sz="3000" kern="1200">
          <a:solidFill>
            <a:schemeClr val="tx1"/>
          </a:solidFill>
          <a:latin typeface="+mn-lt"/>
          <a:ea typeface="+mn-ea"/>
          <a:cs typeface="+mn-cs"/>
        </a:defRPr>
      </a:lvl4pPr>
      <a:lvl5pPr marL="2739920" algn="l" defTabSz="1369962" rtl="0" eaLnBrk="1" latinLnBrk="0" hangingPunct="1">
        <a:defRPr sz="3000" kern="1200">
          <a:solidFill>
            <a:schemeClr val="tx1"/>
          </a:solidFill>
          <a:latin typeface="+mn-lt"/>
          <a:ea typeface="+mn-ea"/>
          <a:cs typeface="+mn-cs"/>
        </a:defRPr>
      </a:lvl5pPr>
      <a:lvl6pPr marL="3424896" algn="l" defTabSz="1369962" rtl="0" eaLnBrk="1" latinLnBrk="0" hangingPunct="1">
        <a:defRPr sz="3000" kern="1200">
          <a:solidFill>
            <a:schemeClr val="tx1"/>
          </a:solidFill>
          <a:latin typeface="+mn-lt"/>
          <a:ea typeface="+mn-ea"/>
          <a:cs typeface="+mn-cs"/>
        </a:defRPr>
      </a:lvl6pPr>
      <a:lvl7pPr marL="4109868" algn="l" defTabSz="1369962" rtl="0" eaLnBrk="1" latinLnBrk="0" hangingPunct="1">
        <a:defRPr sz="3000" kern="1200">
          <a:solidFill>
            <a:schemeClr val="tx1"/>
          </a:solidFill>
          <a:latin typeface="+mn-lt"/>
          <a:ea typeface="+mn-ea"/>
          <a:cs typeface="+mn-cs"/>
        </a:defRPr>
      </a:lvl7pPr>
      <a:lvl8pPr marL="4794840" algn="l" defTabSz="1369962" rtl="0" eaLnBrk="1" latinLnBrk="0" hangingPunct="1">
        <a:defRPr sz="3000" kern="1200">
          <a:solidFill>
            <a:schemeClr val="tx1"/>
          </a:solidFill>
          <a:latin typeface="+mn-lt"/>
          <a:ea typeface="+mn-ea"/>
          <a:cs typeface="+mn-cs"/>
        </a:defRPr>
      </a:lvl8pPr>
      <a:lvl9pPr marL="5479822" algn="l" defTabSz="1369962" rtl="0" eaLnBrk="1" latinLnBrk="0" hangingPunct="1">
        <a:defRPr sz="3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4415449" y="3783581"/>
            <a:ext cx="9468198" cy="2354474"/>
          </a:xfrm>
          <a:prstGeom prst="rect">
            <a:avLst/>
          </a:prstGeom>
        </p:spPr>
        <p:txBody>
          <a:bodyPr wrap="square" lIns="137034" tIns="68528" rIns="137034" bIns="68528">
            <a:spAutoFit/>
          </a:bodyPr>
          <a:lstStyle/>
          <a:p>
            <a:pPr algn="ctr" defTabSz="1370270">
              <a:lnSpc>
                <a:spcPct val="200000"/>
              </a:lnSpc>
            </a:pPr>
            <a:r>
              <a:rPr lang="zh-CN" altLang="en-US" sz="2400" b="1" dirty="0" smtClean="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感谢您下载包图网平台上提供的</a:t>
            </a:r>
            <a:r>
              <a:rPr lang="en-US" altLang="zh-CN" sz="2400" b="1" dirty="0" smtClean="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PPT</a:t>
            </a:r>
            <a:r>
              <a:rPr lang="zh-CN" altLang="en-US" sz="2400" b="1" dirty="0" smtClean="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作品，为了您和包图网以及原创作者的利益，请勿复制、传播、销售，否则将承担法律责任！包图网将对作品进行维权，按照传播下载次数进行十倍的索取赔偿！</a:t>
            </a:r>
            <a:endParaRPr lang="en-US" altLang="zh-CN" sz="2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endParaRPr>
          </a:p>
        </p:txBody>
      </p:sp>
    </p:spTree>
    <p:extLst>
      <p:ext uri="{BB962C8B-B14F-4D97-AF65-F5344CB8AC3E}">
        <p14:creationId xmlns:p14="http://schemas.microsoft.com/office/powerpoint/2010/main" val="3232793113"/>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iming>
    <p:tnLst>
      <p:par>
        <p:cTn id="1" dur="indefinite" restart="never" nodeType="tmRoot"/>
      </p:par>
    </p:tnLst>
  </p:timing>
  <p:txStyles>
    <p:titleStyle>
      <a:lvl1pPr algn="l" defTabSz="13702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570" indent="-342570" algn="l" defTabSz="13702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7712" indent="-342570" algn="l" defTabSz="13702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2836" indent="-342570" algn="l" defTabSz="13702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7960" indent="-342570" algn="l" defTabSz="13702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3088" indent="-342570" algn="l" defTabSz="13702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5pPr>
      <a:lvl6pPr marL="3768230" indent="-342570" algn="l" defTabSz="13702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6pPr>
      <a:lvl7pPr marL="4453362" indent="-342570" algn="l" defTabSz="13702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7pPr>
      <a:lvl8pPr marL="5138498" indent="-342570" algn="l" defTabSz="13702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8pPr>
      <a:lvl9pPr marL="5823634" indent="-342570" algn="l" defTabSz="13702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9pPr>
    </p:bodyStyle>
    <p:otherStyle>
      <a:defPPr>
        <a:defRPr lang="zh-CN"/>
      </a:defPPr>
      <a:lvl1pPr marL="0" algn="l" defTabSz="1370270" rtl="0" eaLnBrk="1" latinLnBrk="0" hangingPunct="1">
        <a:defRPr sz="3000" kern="1200">
          <a:solidFill>
            <a:schemeClr val="tx1"/>
          </a:solidFill>
          <a:latin typeface="+mn-lt"/>
          <a:ea typeface="+mn-ea"/>
          <a:cs typeface="+mn-cs"/>
        </a:defRPr>
      </a:lvl1pPr>
      <a:lvl2pPr marL="685128" algn="l" defTabSz="1370270" rtl="0" eaLnBrk="1" latinLnBrk="0" hangingPunct="1">
        <a:defRPr sz="3000" kern="1200">
          <a:solidFill>
            <a:schemeClr val="tx1"/>
          </a:solidFill>
          <a:latin typeface="+mn-lt"/>
          <a:ea typeface="+mn-ea"/>
          <a:cs typeface="+mn-cs"/>
        </a:defRPr>
      </a:lvl2pPr>
      <a:lvl3pPr marL="1370270" algn="l" defTabSz="1370270" rtl="0" eaLnBrk="1" latinLnBrk="0" hangingPunct="1">
        <a:defRPr sz="3000" kern="1200">
          <a:solidFill>
            <a:schemeClr val="tx1"/>
          </a:solidFill>
          <a:latin typeface="+mn-lt"/>
          <a:ea typeface="+mn-ea"/>
          <a:cs typeface="+mn-cs"/>
        </a:defRPr>
      </a:lvl3pPr>
      <a:lvl4pPr marL="2055402" algn="l" defTabSz="1370270" rtl="0" eaLnBrk="1" latinLnBrk="0" hangingPunct="1">
        <a:defRPr sz="3000" kern="1200">
          <a:solidFill>
            <a:schemeClr val="tx1"/>
          </a:solidFill>
          <a:latin typeface="+mn-lt"/>
          <a:ea typeface="+mn-ea"/>
          <a:cs typeface="+mn-cs"/>
        </a:defRPr>
      </a:lvl4pPr>
      <a:lvl5pPr marL="2740538" algn="l" defTabSz="1370270" rtl="0" eaLnBrk="1" latinLnBrk="0" hangingPunct="1">
        <a:defRPr sz="3000" kern="1200">
          <a:solidFill>
            <a:schemeClr val="tx1"/>
          </a:solidFill>
          <a:latin typeface="+mn-lt"/>
          <a:ea typeface="+mn-ea"/>
          <a:cs typeface="+mn-cs"/>
        </a:defRPr>
      </a:lvl5pPr>
      <a:lvl6pPr marL="3425672" algn="l" defTabSz="1370270" rtl="0" eaLnBrk="1" latinLnBrk="0" hangingPunct="1">
        <a:defRPr sz="3000" kern="1200">
          <a:solidFill>
            <a:schemeClr val="tx1"/>
          </a:solidFill>
          <a:latin typeface="+mn-lt"/>
          <a:ea typeface="+mn-ea"/>
          <a:cs typeface="+mn-cs"/>
        </a:defRPr>
      </a:lvl6pPr>
      <a:lvl7pPr marL="4110796" algn="l" defTabSz="1370270" rtl="0" eaLnBrk="1" latinLnBrk="0" hangingPunct="1">
        <a:defRPr sz="3000" kern="1200">
          <a:solidFill>
            <a:schemeClr val="tx1"/>
          </a:solidFill>
          <a:latin typeface="+mn-lt"/>
          <a:ea typeface="+mn-ea"/>
          <a:cs typeface="+mn-cs"/>
        </a:defRPr>
      </a:lvl7pPr>
      <a:lvl8pPr marL="4795920" algn="l" defTabSz="1370270" rtl="0" eaLnBrk="1" latinLnBrk="0" hangingPunct="1">
        <a:defRPr sz="3000" kern="1200">
          <a:solidFill>
            <a:schemeClr val="tx1"/>
          </a:solidFill>
          <a:latin typeface="+mn-lt"/>
          <a:ea typeface="+mn-ea"/>
          <a:cs typeface="+mn-cs"/>
        </a:defRPr>
      </a:lvl8pPr>
      <a:lvl9pPr marL="5481052" algn="l" defTabSz="1370270" rtl="0" eaLnBrk="1" latinLnBrk="0" hangingPunct="1">
        <a:defRPr sz="3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E192E3E-68A9-4F36-936C-1C8D0B9EF132}"/>
              </a:ext>
            </a:extLst>
          </p:cNvPr>
          <p:cNvSpPr/>
          <p:nvPr/>
        </p:nvSpPr>
        <p:spPr>
          <a:xfrm>
            <a:off x="13205688" y="5183854"/>
            <a:ext cx="5082312" cy="5109512"/>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066" tIns="68538" rIns="137066" bIns="68538" rtlCol="0" anchor="ctr">
            <a:noAutofit/>
          </a:bodyPr>
          <a:lstStyle/>
          <a:p>
            <a:pPr algn="ctr" defTabSz="1370646"/>
            <a:endParaRPr lang="en-US" sz="3000">
              <a:solidFill>
                <a:srgbClr val="FFFFFF"/>
              </a:solidFill>
            </a:endParaRPr>
          </a:p>
        </p:txBody>
      </p:sp>
      <p:sp>
        <p:nvSpPr>
          <p:cNvPr id="2" name="Title Placeholder 1">
            <a:extLst>
              <a:ext uri="{FF2B5EF4-FFF2-40B4-BE49-F238E27FC236}">
                <a16:creationId xmlns:a16="http://schemas.microsoft.com/office/drawing/2014/main" id="{3F214EB0-7E6D-4536-9350-5CB688B56F26}"/>
              </a:ext>
            </a:extLst>
          </p:cNvPr>
          <p:cNvSpPr>
            <a:spLocks noGrp="1"/>
          </p:cNvSpPr>
          <p:nvPr>
            <p:ph type="title"/>
          </p:nvPr>
        </p:nvSpPr>
        <p:spPr>
          <a:xfrm>
            <a:off x="1616046" y="1080654"/>
            <a:ext cx="14925156" cy="2261064"/>
          </a:xfrm>
          <a:prstGeom prst="rect">
            <a:avLst/>
          </a:prstGeom>
        </p:spPr>
        <p:txBody>
          <a:bodyPr vert="horz" lIns="137066" tIns="68538" rIns="137066" bIns="68538"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ABF5455E-4725-4924-BF7D-2E1FC9E391F8}"/>
              </a:ext>
            </a:extLst>
          </p:cNvPr>
          <p:cNvSpPr>
            <a:spLocks noGrp="1"/>
          </p:cNvSpPr>
          <p:nvPr>
            <p:ph type="body" idx="1"/>
          </p:nvPr>
        </p:nvSpPr>
        <p:spPr>
          <a:xfrm>
            <a:off x="1616046" y="3640985"/>
            <a:ext cx="14925156" cy="5270274"/>
          </a:xfrm>
          <a:prstGeom prst="rect">
            <a:avLst/>
          </a:prstGeom>
        </p:spPr>
        <p:txBody>
          <a:bodyPr vert="horz" lIns="137066" tIns="68538" rIns="137066" bIns="6853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AD9D9-1A1D-4438-9F3D-E5E58FD72F1F}"/>
              </a:ext>
            </a:extLst>
          </p:cNvPr>
          <p:cNvSpPr>
            <a:spLocks noGrp="1"/>
          </p:cNvSpPr>
          <p:nvPr>
            <p:ph type="dt" sz="half" idx="2"/>
          </p:nvPr>
        </p:nvSpPr>
        <p:spPr>
          <a:xfrm>
            <a:off x="13865633" y="9534536"/>
            <a:ext cx="3444906" cy="547688"/>
          </a:xfrm>
          <a:prstGeom prst="rect">
            <a:avLst/>
          </a:prstGeom>
        </p:spPr>
        <p:txBody>
          <a:bodyPr vert="horz" lIns="137066" tIns="68538" rIns="137066" bIns="68538" rtlCol="0" anchor="ctr"/>
          <a:lstStyle>
            <a:lvl1pPr algn="r">
              <a:defRPr sz="1400">
                <a:solidFill>
                  <a:schemeClr val="bg1"/>
                </a:solidFill>
              </a:defRPr>
            </a:lvl1pPr>
          </a:lstStyle>
          <a:p>
            <a:pPr defTabSz="1370646"/>
            <a:fld id="{8C28A28C-4C6A-46EA-90C0-4EE0B89CC5C7}" type="datetimeFigureOut">
              <a:rPr lang="en-US" smtClean="0">
                <a:solidFill>
                  <a:srgbClr val="FFFFFF"/>
                </a:solidFill>
              </a:rPr>
              <a:pPr defTabSz="1370646"/>
              <a:t>11/5/2024</a:t>
            </a:fld>
            <a:endParaRPr lang="en-US">
              <a:solidFill>
                <a:srgbClr val="FFFFFF"/>
              </a:solidFill>
            </a:endParaRPr>
          </a:p>
        </p:txBody>
      </p:sp>
      <p:sp>
        <p:nvSpPr>
          <p:cNvPr id="5" name="Footer Placeholder 4">
            <a:extLst>
              <a:ext uri="{FF2B5EF4-FFF2-40B4-BE49-F238E27FC236}">
                <a16:creationId xmlns:a16="http://schemas.microsoft.com/office/drawing/2014/main" id="{AE80A827-D7BF-4CA4-8C29-5AE54ADA4787}"/>
              </a:ext>
            </a:extLst>
          </p:cNvPr>
          <p:cNvSpPr>
            <a:spLocks noGrp="1"/>
          </p:cNvSpPr>
          <p:nvPr>
            <p:ph type="ftr" sz="quarter" idx="3"/>
          </p:nvPr>
        </p:nvSpPr>
        <p:spPr>
          <a:xfrm rot="5400000">
            <a:off x="-2415570" y="2889874"/>
            <a:ext cx="5745528" cy="547688"/>
          </a:xfrm>
          <a:prstGeom prst="rect">
            <a:avLst/>
          </a:prstGeom>
        </p:spPr>
        <p:txBody>
          <a:bodyPr vert="horz" lIns="137066" tIns="68538" rIns="137066" bIns="68538" rtlCol="0" anchor="ctr"/>
          <a:lstStyle>
            <a:lvl1pPr algn="l">
              <a:defRPr sz="1400">
                <a:solidFill>
                  <a:schemeClr val="tx1"/>
                </a:solidFill>
              </a:defRPr>
            </a:lvl1pPr>
          </a:lstStyle>
          <a:p>
            <a:pPr defTabSz="1370646"/>
            <a:endParaRPr lang="en-US">
              <a:solidFill>
                <a:srgbClr val="000000"/>
              </a:solidFill>
            </a:endParaRPr>
          </a:p>
        </p:txBody>
      </p:sp>
      <p:sp>
        <p:nvSpPr>
          <p:cNvPr id="6" name="Slide Number Placeholder 5">
            <a:extLst>
              <a:ext uri="{FF2B5EF4-FFF2-40B4-BE49-F238E27FC236}">
                <a16:creationId xmlns:a16="http://schemas.microsoft.com/office/drawing/2014/main" id="{06717188-1DE1-4DA5-8161-21179E4ADEAE}"/>
              </a:ext>
            </a:extLst>
          </p:cNvPr>
          <p:cNvSpPr>
            <a:spLocks noGrp="1"/>
          </p:cNvSpPr>
          <p:nvPr>
            <p:ph type="sldNum" sz="quarter" idx="4"/>
          </p:nvPr>
        </p:nvSpPr>
        <p:spPr>
          <a:xfrm>
            <a:off x="17310544" y="9534536"/>
            <a:ext cx="616460" cy="547688"/>
          </a:xfrm>
          <a:prstGeom prst="rect">
            <a:avLst/>
          </a:prstGeom>
        </p:spPr>
        <p:txBody>
          <a:bodyPr vert="horz" lIns="137066" tIns="68538" rIns="137066" bIns="68538" rtlCol="0" anchor="ctr"/>
          <a:lstStyle>
            <a:lvl1pPr algn="r">
              <a:defRPr sz="1400">
                <a:solidFill>
                  <a:schemeClr val="bg1"/>
                </a:solidFill>
              </a:defRPr>
            </a:lvl1pPr>
          </a:lstStyle>
          <a:p>
            <a:pPr defTabSz="1370646"/>
            <a:fld id="{5DEF7F31-0B8A-474A-B86C-91F381754329}" type="slidenum">
              <a:rPr lang="en-US" smtClean="0">
                <a:solidFill>
                  <a:srgbClr val="FFFFFF"/>
                </a:solidFill>
              </a:rPr>
              <a:pPr defTabSz="1370646"/>
              <a:t>‹#›</a:t>
            </a:fld>
            <a:endParaRPr lang="en-US">
              <a:solidFill>
                <a:srgbClr val="FFFFFF"/>
              </a:solidFill>
            </a:endParaRPr>
          </a:p>
        </p:txBody>
      </p:sp>
    </p:spTree>
    <p:extLst>
      <p:ext uri="{BB962C8B-B14F-4D97-AF65-F5344CB8AC3E}">
        <p14:creationId xmlns:p14="http://schemas.microsoft.com/office/powerpoint/2010/main" val="735132783"/>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l" defTabSz="1370646" rtl="0" eaLnBrk="1" latinLnBrk="0" hangingPunct="1">
        <a:lnSpc>
          <a:spcPct val="110000"/>
        </a:lnSpc>
        <a:spcBef>
          <a:spcPct val="0"/>
        </a:spcBef>
        <a:buNone/>
        <a:defRPr sz="4800" b="1" kern="1200">
          <a:solidFill>
            <a:schemeClr val="tx1"/>
          </a:solidFill>
          <a:effectLst/>
          <a:latin typeface="+mj-lt"/>
          <a:ea typeface="+mj-ea"/>
          <a:cs typeface="+mj-cs"/>
        </a:defRPr>
      </a:lvl1pPr>
    </p:titleStyle>
    <p:bodyStyle>
      <a:lvl1pPr marL="342660" indent="-342660" algn="l" defTabSz="1370646" rtl="0" eaLnBrk="1" latinLnBrk="0" hangingPunct="1">
        <a:lnSpc>
          <a:spcPct val="120000"/>
        </a:lnSpc>
        <a:spcBef>
          <a:spcPts val="1500"/>
        </a:spcBef>
        <a:buFont typeface="Arial" panose="020B0604020202020204" pitchFamily="34" charset="0"/>
        <a:buChar char="•"/>
        <a:defRPr sz="3000" kern="1200">
          <a:solidFill>
            <a:schemeClr val="tx1"/>
          </a:solidFill>
          <a:latin typeface="+mn-lt"/>
          <a:ea typeface="+mn-ea"/>
          <a:cs typeface="+mn-cs"/>
        </a:defRPr>
      </a:lvl1pPr>
      <a:lvl2pPr marL="411198" indent="0" algn="l" defTabSz="1370646" rtl="0" eaLnBrk="1" latinLnBrk="0" hangingPunct="1">
        <a:lnSpc>
          <a:spcPct val="120000"/>
        </a:lnSpc>
        <a:spcBef>
          <a:spcPts val="750"/>
        </a:spcBef>
        <a:buFontTx/>
        <a:buNone/>
        <a:defRPr sz="2400" b="1" kern="1200">
          <a:solidFill>
            <a:schemeClr val="tx1"/>
          </a:solidFill>
          <a:latin typeface="+mn-lt"/>
          <a:ea typeface="+mn-ea"/>
          <a:cs typeface="+mn-cs"/>
        </a:defRPr>
      </a:lvl2pPr>
      <a:lvl3pPr marL="822384" indent="-342660" algn="l" defTabSz="1370646" rtl="0" eaLnBrk="1" latinLnBrk="0" hangingPunct="1">
        <a:lnSpc>
          <a:spcPct val="120000"/>
        </a:lnSpc>
        <a:spcBef>
          <a:spcPts val="750"/>
        </a:spcBef>
        <a:buFont typeface="Arial" panose="020B0604020202020204" pitchFamily="34" charset="0"/>
        <a:buChar char="•"/>
        <a:defRPr sz="2400" kern="1200">
          <a:solidFill>
            <a:schemeClr val="tx1"/>
          </a:solidFill>
          <a:latin typeface="+mn-lt"/>
          <a:ea typeface="+mn-ea"/>
          <a:cs typeface="+mn-cs"/>
        </a:defRPr>
      </a:lvl3pPr>
      <a:lvl4pPr marL="890922" indent="0" algn="l" defTabSz="1370646" rtl="0" eaLnBrk="1" latinLnBrk="0" hangingPunct="1">
        <a:lnSpc>
          <a:spcPct val="120000"/>
        </a:lnSpc>
        <a:spcBef>
          <a:spcPts val="750"/>
        </a:spcBef>
        <a:buFontTx/>
        <a:buNone/>
        <a:defRPr sz="1800" b="1" kern="1200">
          <a:solidFill>
            <a:schemeClr val="tx1"/>
          </a:solidFill>
          <a:latin typeface="+mn-lt"/>
          <a:ea typeface="+mn-ea"/>
          <a:cs typeface="+mn-cs"/>
        </a:defRPr>
      </a:lvl4pPr>
      <a:lvl5pPr marL="1233580" indent="-342660" algn="l" defTabSz="1370646" rtl="0" eaLnBrk="1" latinLnBrk="0" hangingPunct="1">
        <a:lnSpc>
          <a:spcPct val="120000"/>
        </a:lnSpc>
        <a:spcBef>
          <a:spcPts val="750"/>
        </a:spcBef>
        <a:buFont typeface="Arial" panose="020B0604020202020204" pitchFamily="34" charset="0"/>
        <a:buChar char="•"/>
        <a:defRPr sz="1800" kern="1200">
          <a:solidFill>
            <a:schemeClr val="tx1"/>
          </a:solidFill>
          <a:latin typeface="+mn-lt"/>
          <a:ea typeface="+mn-ea"/>
          <a:cs typeface="+mn-cs"/>
        </a:defRPr>
      </a:lvl5pPr>
      <a:lvl6pPr marL="3769266" indent="-342660" algn="l" defTabSz="137064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6pPr>
      <a:lvl7pPr marL="4454582" indent="-342660" algn="l" defTabSz="137064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7pPr>
      <a:lvl8pPr marL="5139906" indent="-342660" algn="l" defTabSz="137064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8pPr>
      <a:lvl9pPr marL="5825226" indent="-342660" algn="l" defTabSz="137064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0646" rtl="0" eaLnBrk="1" latinLnBrk="0" hangingPunct="1">
        <a:defRPr sz="3000" kern="1200">
          <a:solidFill>
            <a:schemeClr val="tx1"/>
          </a:solidFill>
          <a:latin typeface="+mn-lt"/>
          <a:ea typeface="+mn-ea"/>
          <a:cs typeface="+mn-cs"/>
        </a:defRPr>
      </a:lvl1pPr>
      <a:lvl2pPr marL="685318" algn="l" defTabSz="1370646" rtl="0" eaLnBrk="1" latinLnBrk="0" hangingPunct="1">
        <a:defRPr sz="3000" kern="1200">
          <a:solidFill>
            <a:schemeClr val="tx1"/>
          </a:solidFill>
          <a:latin typeface="+mn-lt"/>
          <a:ea typeface="+mn-ea"/>
          <a:cs typeface="+mn-cs"/>
        </a:defRPr>
      </a:lvl2pPr>
      <a:lvl3pPr marL="1370646" algn="l" defTabSz="1370646" rtl="0" eaLnBrk="1" latinLnBrk="0" hangingPunct="1">
        <a:defRPr sz="3000" kern="1200">
          <a:solidFill>
            <a:schemeClr val="tx1"/>
          </a:solidFill>
          <a:latin typeface="+mn-lt"/>
          <a:ea typeface="+mn-ea"/>
          <a:cs typeface="+mn-cs"/>
        </a:defRPr>
      </a:lvl3pPr>
      <a:lvl4pPr marL="2055962" algn="l" defTabSz="1370646" rtl="0" eaLnBrk="1" latinLnBrk="0" hangingPunct="1">
        <a:defRPr sz="3000" kern="1200">
          <a:solidFill>
            <a:schemeClr val="tx1"/>
          </a:solidFill>
          <a:latin typeface="+mn-lt"/>
          <a:ea typeface="+mn-ea"/>
          <a:cs typeface="+mn-cs"/>
        </a:defRPr>
      </a:lvl4pPr>
      <a:lvl5pPr marL="2741286" algn="l" defTabSz="1370646" rtl="0" eaLnBrk="1" latinLnBrk="0" hangingPunct="1">
        <a:defRPr sz="3000" kern="1200">
          <a:solidFill>
            <a:schemeClr val="tx1"/>
          </a:solidFill>
          <a:latin typeface="+mn-lt"/>
          <a:ea typeface="+mn-ea"/>
          <a:cs typeface="+mn-cs"/>
        </a:defRPr>
      </a:lvl5pPr>
      <a:lvl6pPr marL="3426606" algn="l" defTabSz="1370646" rtl="0" eaLnBrk="1" latinLnBrk="0" hangingPunct="1">
        <a:defRPr sz="3000" kern="1200">
          <a:solidFill>
            <a:schemeClr val="tx1"/>
          </a:solidFill>
          <a:latin typeface="+mn-lt"/>
          <a:ea typeface="+mn-ea"/>
          <a:cs typeface="+mn-cs"/>
        </a:defRPr>
      </a:lvl6pPr>
      <a:lvl7pPr marL="4111924" algn="l" defTabSz="1370646" rtl="0" eaLnBrk="1" latinLnBrk="0" hangingPunct="1">
        <a:defRPr sz="3000" kern="1200">
          <a:solidFill>
            <a:schemeClr val="tx1"/>
          </a:solidFill>
          <a:latin typeface="+mn-lt"/>
          <a:ea typeface="+mn-ea"/>
          <a:cs typeface="+mn-cs"/>
        </a:defRPr>
      </a:lvl7pPr>
      <a:lvl8pPr marL="4797240" algn="l" defTabSz="1370646" rtl="0" eaLnBrk="1" latinLnBrk="0" hangingPunct="1">
        <a:defRPr sz="3000" kern="1200">
          <a:solidFill>
            <a:schemeClr val="tx1"/>
          </a:solidFill>
          <a:latin typeface="+mn-lt"/>
          <a:ea typeface="+mn-ea"/>
          <a:cs typeface="+mn-cs"/>
        </a:defRPr>
      </a:lvl8pPr>
      <a:lvl9pPr marL="5482558" algn="l" defTabSz="1370646"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76.pn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60.xml"/><Relationship Id="rId5" Type="http://schemas.openxmlformats.org/officeDocument/2006/relationships/image" Target="../media/image76.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13" Type="http://schemas.openxmlformats.org/officeDocument/2006/relationships/image" Target="../media/image36.svg"/><Relationship Id="rId18" Type="http://schemas.openxmlformats.org/officeDocument/2006/relationships/image" Target="../media/image21.png"/><Relationship Id="rId26" Type="http://schemas.openxmlformats.org/officeDocument/2006/relationships/image" Target="../media/image24.png"/><Relationship Id="rId39" Type="http://schemas.openxmlformats.org/officeDocument/2006/relationships/image" Target="../media/image60.svg"/><Relationship Id="rId21" Type="http://schemas.openxmlformats.org/officeDocument/2006/relationships/image" Target="../media/image44.svg"/><Relationship Id="rId34" Type="http://schemas.openxmlformats.org/officeDocument/2006/relationships/image" Target="../media/image28.png"/><Relationship Id="rId42" Type="http://schemas.openxmlformats.org/officeDocument/2006/relationships/image" Target="../media/image32.png"/><Relationship Id="rId47" Type="http://schemas.openxmlformats.org/officeDocument/2006/relationships/image" Target="../media/image68.svg"/><Relationship Id="rId50" Type="http://schemas.openxmlformats.org/officeDocument/2006/relationships/image" Target="../media/image36.png"/><Relationship Id="rId55"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audio" Target="../media/audio1.wav"/><Relationship Id="rId16" Type="http://schemas.openxmlformats.org/officeDocument/2006/relationships/image" Target="../media/image20.png"/><Relationship Id="rId29" Type="http://schemas.openxmlformats.org/officeDocument/2006/relationships/image" Target="../media/image50.svg"/><Relationship Id="rId11" Type="http://schemas.openxmlformats.org/officeDocument/2006/relationships/image" Target="../media/image18.png"/><Relationship Id="rId24" Type="http://schemas.openxmlformats.org/officeDocument/2006/relationships/image" Target="../media/image23.png"/><Relationship Id="rId32" Type="http://schemas.openxmlformats.org/officeDocument/2006/relationships/image" Target="../media/image27.png"/><Relationship Id="rId37" Type="http://schemas.openxmlformats.org/officeDocument/2006/relationships/image" Target="../media/image58.svg"/><Relationship Id="rId40" Type="http://schemas.openxmlformats.org/officeDocument/2006/relationships/image" Target="../media/image31.png"/><Relationship Id="rId45" Type="http://schemas.openxmlformats.org/officeDocument/2006/relationships/image" Target="../media/image66.svg"/><Relationship Id="rId53" Type="http://schemas.openxmlformats.org/officeDocument/2006/relationships/image" Target="../media/image41.png"/><Relationship Id="rId58" Type="http://schemas.openxmlformats.org/officeDocument/2006/relationships/image" Target="../media/image34.svg"/><Relationship Id="rId5" Type="http://schemas.openxmlformats.org/officeDocument/2006/relationships/image" Target="../media/image2.png"/><Relationship Id="rId19" Type="http://schemas.openxmlformats.org/officeDocument/2006/relationships/image" Target="../media/image42.svg"/><Relationship Id="rId4" Type="http://schemas.openxmlformats.org/officeDocument/2006/relationships/audio" Target="../media/audio3.wav"/><Relationship Id="rId9" Type="http://schemas.openxmlformats.org/officeDocument/2006/relationships/image" Target="../media/image4.png"/><Relationship Id="rId14" Type="http://schemas.openxmlformats.org/officeDocument/2006/relationships/image" Target="../media/image19.png"/><Relationship Id="rId22" Type="http://schemas.openxmlformats.org/officeDocument/2006/relationships/image" Target="../media/image6.png"/><Relationship Id="rId27" Type="http://schemas.openxmlformats.org/officeDocument/2006/relationships/image" Target="../media/image48.svg"/><Relationship Id="rId30" Type="http://schemas.openxmlformats.org/officeDocument/2006/relationships/image" Target="../media/image26.png"/><Relationship Id="rId35" Type="http://schemas.openxmlformats.org/officeDocument/2006/relationships/image" Target="../media/image56.svg"/><Relationship Id="rId43" Type="http://schemas.openxmlformats.org/officeDocument/2006/relationships/image" Target="../media/image64.svg"/><Relationship Id="rId48" Type="http://schemas.openxmlformats.org/officeDocument/2006/relationships/image" Target="../media/image35.png"/><Relationship Id="rId56" Type="http://schemas.openxmlformats.org/officeDocument/2006/relationships/image" Target="../media/image42.png"/><Relationship Id="rId8" Type="http://schemas.openxmlformats.org/officeDocument/2006/relationships/image" Target="../media/image4.svg"/><Relationship Id="rId51" Type="http://schemas.openxmlformats.org/officeDocument/2006/relationships/image" Target="../media/image39.png"/><Relationship Id="rId3" Type="http://schemas.openxmlformats.org/officeDocument/2006/relationships/audio" Target="../media/audio2.wav"/><Relationship Id="rId17" Type="http://schemas.openxmlformats.org/officeDocument/2006/relationships/image" Target="../media/image40.svg"/><Relationship Id="rId25" Type="http://schemas.openxmlformats.org/officeDocument/2006/relationships/image" Target="../media/image46.svg"/><Relationship Id="rId33" Type="http://schemas.openxmlformats.org/officeDocument/2006/relationships/image" Target="../media/image54.svg"/><Relationship Id="rId38" Type="http://schemas.openxmlformats.org/officeDocument/2006/relationships/image" Target="../media/image30.png"/><Relationship Id="rId46" Type="http://schemas.openxmlformats.org/officeDocument/2006/relationships/image" Target="../media/image34.png"/><Relationship Id="rId59" Type="http://schemas.openxmlformats.org/officeDocument/2006/relationships/image" Target="../media/image45.png"/><Relationship Id="rId20" Type="http://schemas.openxmlformats.org/officeDocument/2006/relationships/image" Target="../media/image22.png"/><Relationship Id="rId41" Type="http://schemas.openxmlformats.org/officeDocument/2006/relationships/image" Target="../media/image62.svg"/><Relationship Id="rId54"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svg"/><Relationship Id="rId15" Type="http://schemas.openxmlformats.org/officeDocument/2006/relationships/image" Target="../media/image38.svg"/><Relationship Id="rId23" Type="http://schemas.openxmlformats.org/officeDocument/2006/relationships/image" Target="../media/image10.svg"/><Relationship Id="rId28" Type="http://schemas.openxmlformats.org/officeDocument/2006/relationships/image" Target="../media/image25.png"/><Relationship Id="rId36" Type="http://schemas.openxmlformats.org/officeDocument/2006/relationships/image" Target="../media/image29.png"/><Relationship Id="rId49" Type="http://schemas.openxmlformats.org/officeDocument/2006/relationships/image" Target="../media/image37.png"/><Relationship Id="rId57" Type="http://schemas.openxmlformats.org/officeDocument/2006/relationships/image" Target="../media/image44.png"/><Relationship Id="rId10" Type="http://schemas.openxmlformats.org/officeDocument/2006/relationships/image" Target="../media/image6.svg"/><Relationship Id="rId31" Type="http://schemas.openxmlformats.org/officeDocument/2006/relationships/image" Target="../media/image52.svg"/><Relationship Id="rId44" Type="http://schemas.openxmlformats.org/officeDocument/2006/relationships/image" Target="../media/image33.png"/><Relationship Id="rId52" Type="http://schemas.openxmlformats.org/officeDocument/2006/relationships/image" Target="../media/image38.png"/><Relationship Id="rId60"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6.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xml"/><Relationship Id="rId1" Type="http://schemas.openxmlformats.org/officeDocument/2006/relationships/slideLayout" Target="../slideLayouts/slideLayout123.xml"/><Relationship Id="rId5" Type="http://schemas.openxmlformats.org/officeDocument/2006/relationships/image" Target="../media/image91.png"/><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xml"/><Relationship Id="rId1" Type="http://schemas.openxmlformats.org/officeDocument/2006/relationships/slideLayout" Target="../slideLayouts/slideLayout82.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3.xml"/><Relationship Id="rId5" Type="http://schemas.openxmlformats.org/officeDocument/2006/relationships/image" Target="../media/image99.png"/><Relationship Id="rId4" Type="http://schemas.openxmlformats.org/officeDocument/2006/relationships/image" Target="../media/image98.jpeg"/></Relationships>
</file>

<file path=ppt/slides/_rels/slide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13" Type="http://schemas.openxmlformats.org/officeDocument/2006/relationships/image" Target="../media/image54.svg"/><Relationship Id="rId18" Type="http://schemas.openxmlformats.org/officeDocument/2006/relationships/image" Target="../media/image30.png"/><Relationship Id="rId26" Type="http://schemas.openxmlformats.org/officeDocument/2006/relationships/image" Target="../media/image14.png"/><Relationship Id="rId39" Type="http://schemas.openxmlformats.org/officeDocument/2006/relationships/image" Target="../media/image52.png"/><Relationship Id="rId21" Type="http://schemas.openxmlformats.org/officeDocument/2006/relationships/image" Target="../media/image62.svg"/><Relationship Id="rId34" Type="http://schemas.openxmlformats.org/officeDocument/2006/relationships/image" Target="../media/image13.png"/><Relationship Id="rId42" Type="http://schemas.openxmlformats.org/officeDocument/2006/relationships/image" Target="../media/image55.png"/><Relationship Id="rId7" Type="http://schemas.openxmlformats.org/officeDocument/2006/relationships/image" Target="../media/image6.svg"/><Relationship Id="rId2" Type="http://schemas.openxmlformats.org/officeDocument/2006/relationships/image" Target="../media/image2.png"/><Relationship Id="rId16" Type="http://schemas.openxmlformats.org/officeDocument/2006/relationships/image" Target="../media/image29.png"/><Relationship Id="rId20" Type="http://schemas.openxmlformats.org/officeDocument/2006/relationships/image" Target="../media/image31.png"/><Relationship Id="rId29" Type="http://schemas.openxmlformats.org/officeDocument/2006/relationships/image" Target="../media/image28.svg"/><Relationship Id="rId41"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2.svg"/><Relationship Id="rId24" Type="http://schemas.openxmlformats.org/officeDocument/2006/relationships/image" Target="../media/image5.png"/><Relationship Id="rId32" Type="http://schemas.openxmlformats.org/officeDocument/2006/relationships/image" Target="../media/image47.png"/><Relationship Id="rId37" Type="http://schemas.openxmlformats.org/officeDocument/2006/relationships/image" Target="../media/image50.png"/><Relationship Id="rId40" Type="http://schemas.openxmlformats.org/officeDocument/2006/relationships/image" Target="../media/image53.png"/><Relationship Id="rId5" Type="http://schemas.openxmlformats.org/officeDocument/2006/relationships/image" Target="../media/image4.svg"/><Relationship Id="rId15" Type="http://schemas.openxmlformats.org/officeDocument/2006/relationships/image" Target="../media/image56.svg"/><Relationship Id="rId23" Type="http://schemas.openxmlformats.org/officeDocument/2006/relationships/image" Target="../media/image64.svg"/><Relationship Id="rId28" Type="http://schemas.openxmlformats.org/officeDocument/2006/relationships/image" Target="../media/image15.png"/><Relationship Id="rId36" Type="http://schemas.openxmlformats.org/officeDocument/2006/relationships/image" Target="../media/image49.png"/><Relationship Id="rId10" Type="http://schemas.openxmlformats.org/officeDocument/2006/relationships/image" Target="../media/image26.png"/><Relationship Id="rId19" Type="http://schemas.openxmlformats.org/officeDocument/2006/relationships/image" Target="../media/image60.svg"/><Relationship Id="rId31" Type="http://schemas.openxmlformats.org/officeDocument/2006/relationships/image" Target="../media/image81.svg"/><Relationship Id="rId4" Type="http://schemas.openxmlformats.org/officeDocument/2006/relationships/image" Target="../media/image3.png"/><Relationship Id="rId9" Type="http://schemas.openxmlformats.org/officeDocument/2006/relationships/image" Target="../media/image50.svg"/><Relationship Id="rId14" Type="http://schemas.openxmlformats.org/officeDocument/2006/relationships/image" Target="../media/image28.png"/><Relationship Id="rId22" Type="http://schemas.openxmlformats.org/officeDocument/2006/relationships/image" Target="../media/image32.png"/><Relationship Id="rId27" Type="http://schemas.openxmlformats.org/officeDocument/2006/relationships/image" Target="../media/image26.svg"/><Relationship Id="rId30" Type="http://schemas.openxmlformats.org/officeDocument/2006/relationships/image" Target="../media/image46.png"/><Relationship Id="rId35" Type="http://schemas.openxmlformats.org/officeDocument/2006/relationships/image" Target="../media/image24.svg"/><Relationship Id="rId43" Type="http://schemas.openxmlformats.org/officeDocument/2006/relationships/image" Target="../media/image56.png"/><Relationship Id="rId8" Type="http://schemas.openxmlformats.org/officeDocument/2006/relationships/image" Target="../media/image25.png"/><Relationship Id="rId3" Type="http://schemas.openxmlformats.org/officeDocument/2006/relationships/image" Target="../media/image2.svg"/><Relationship Id="rId12" Type="http://schemas.openxmlformats.org/officeDocument/2006/relationships/image" Target="../media/image27.png"/><Relationship Id="rId17" Type="http://schemas.openxmlformats.org/officeDocument/2006/relationships/image" Target="../media/image58.svg"/><Relationship Id="rId25" Type="http://schemas.openxmlformats.org/officeDocument/2006/relationships/image" Target="../media/image8.svg"/><Relationship Id="rId33" Type="http://schemas.openxmlformats.org/officeDocument/2006/relationships/image" Target="../media/image83.svg"/><Relationship Id="rId38" Type="http://schemas.openxmlformats.org/officeDocument/2006/relationships/image" Target="../media/image51.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13" Type="http://schemas.openxmlformats.org/officeDocument/2006/relationships/image" Target="../media/image32.svg"/><Relationship Id="rId18" Type="http://schemas.openxmlformats.org/officeDocument/2006/relationships/image" Target="../media/image26.png"/><Relationship Id="rId26" Type="http://schemas.openxmlformats.org/officeDocument/2006/relationships/image" Target="../media/image30.png"/><Relationship Id="rId39" Type="http://schemas.openxmlformats.org/officeDocument/2006/relationships/image" Target="../media/image20.svg"/><Relationship Id="rId21" Type="http://schemas.openxmlformats.org/officeDocument/2006/relationships/image" Target="../media/image54.svg"/><Relationship Id="rId34" Type="http://schemas.openxmlformats.org/officeDocument/2006/relationships/image" Target="../media/image580.png"/><Relationship Id="rId7" Type="http://schemas.openxmlformats.org/officeDocument/2006/relationships/image" Target="../media/image4.png"/><Relationship Id="rId12" Type="http://schemas.openxmlformats.org/officeDocument/2006/relationships/image" Target="../media/image17.png"/><Relationship Id="rId17" Type="http://schemas.openxmlformats.org/officeDocument/2006/relationships/image" Target="../media/image50.svg"/><Relationship Id="rId25" Type="http://schemas.openxmlformats.org/officeDocument/2006/relationships/image" Target="../media/image58.svg"/><Relationship Id="rId33" Type="http://schemas.openxmlformats.org/officeDocument/2006/relationships/image" Target="../media/image79.svg"/><Relationship Id="rId38" Type="http://schemas.openxmlformats.org/officeDocument/2006/relationships/image" Target="../media/image11.png"/><Relationship Id="rId2" Type="http://schemas.openxmlformats.org/officeDocument/2006/relationships/audio" Target="../media/audio1.wav"/><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62.svg"/><Relationship Id="rId41"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30.svg"/><Relationship Id="rId24" Type="http://schemas.openxmlformats.org/officeDocument/2006/relationships/image" Target="../media/image29.png"/><Relationship Id="rId32" Type="http://schemas.openxmlformats.org/officeDocument/2006/relationships/image" Target="../media/image48.png"/><Relationship Id="rId37" Type="http://schemas.openxmlformats.org/officeDocument/2006/relationships/image" Target="../media/image610.png"/><Relationship Id="rId40" Type="http://schemas.openxmlformats.org/officeDocument/2006/relationships/image" Target="../media/image45.png"/><Relationship Id="rId5" Type="http://schemas.openxmlformats.org/officeDocument/2006/relationships/image" Target="../media/image3.png"/><Relationship Id="rId15" Type="http://schemas.openxmlformats.org/officeDocument/2006/relationships/image" Target="../media/image10.svg"/><Relationship Id="rId23" Type="http://schemas.openxmlformats.org/officeDocument/2006/relationships/image" Target="../media/image56.svg"/><Relationship Id="rId28" Type="http://schemas.openxmlformats.org/officeDocument/2006/relationships/image" Target="../media/image31.png"/><Relationship Id="rId36" Type="http://schemas.openxmlformats.org/officeDocument/2006/relationships/image" Target="../media/image600.png"/><Relationship Id="rId19" Type="http://schemas.openxmlformats.org/officeDocument/2006/relationships/image" Target="../media/image52.svg"/><Relationship Id="rId31" Type="http://schemas.openxmlformats.org/officeDocument/2006/relationships/image" Target="../media/image64.svg"/><Relationship Id="rId4" Type="http://schemas.openxmlformats.org/officeDocument/2006/relationships/image" Target="../media/image2.svg"/><Relationship Id="rId9" Type="http://schemas.openxmlformats.org/officeDocument/2006/relationships/image" Target="../media/image16.png"/><Relationship Id="rId14" Type="http://schemas.openxmlformats.org/officeDocument/2006/relationships/image" Target="../media/image6.png"/><Relationship Id="rId22" Type="http://schemas.openxmlformats.org/officeDocument/2006/relationships/image" Target="../media/image28.png"/><Relationship Id="rId27" Type="http://schemas.openxmlformats.org/officeDocument/2006/relationships/image" Target="../media/image60.svg"/><Relationship Id="rId30" Type="http://schemas.openxmlformats.org/officeDocument/2006/relationships/image" Target="../media/image32.png"/><Relationship Id="rId35" Type="http://schemas.openxmlformats.org/officeDocument/2006/relationships/image" Target="../media/image590.png"/><Relationship Id="rId8" Type="http://schemas.openxmlformats.org/officeDocument/2006/relationships/image" Target="../media/image6.sv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3" Type="http://schemas.openxmlformats.org/officeDocument/2006/relationships/image" Target="../media/image73.svg"/><Relationship Id="rId18" Type="http://schemas.openxmlformats.org/officeDocument/2006/relationships/image" Target="../media/image26.png"/><Relationship Id="rId26" Type="http://schemas.openxmlformats.org/officeDocument/2006/relationships/image" Target="../media/image28.png"/><Relationship Id="rId39" Type="http://schemas.openxmlformats.org/officeDocument/2006/relationships/image" Target="../media/image670.png"/><Relationship Id="rId21" Type="http://schemas.openxmlformats.org/officeDocument/2006/relationships/image" Target="../media/image60.svg"/><Relationship Id="rId34" Type="http://schemas.openxmlformats.org/officeDocument/2006/relationships/image" Target="../media/image68.png"/><Relationship Id="rId42" Type="http://schemas.openxmlformats.org/officeDocument/2006/relationships/image" Target="../media/image700.png"/><Relationship Id="rId7" Type="http://schemas.openxmlformats.org/officeDocument/2006/relationships/image" Target="../media/image4.svg"/><Relationship Id="rId2" Type="http://schemas.openxmlformats.org/officeDocument/2006/relationships/audio" Target="../media/audio2.wav"/><Relationship Id="rId16" Type="http://schemas.openxmlformats.org/officeDocument/2006/relationships/image" Target="../media/image25.png"/><Relationship Id="rId20" Type="http://schemas.openxmlformats.org/officeDocument/2006/relationships/image" Target="../media/image30.png"/><Relationship Id="rId29" Type="http://schemas.openxmlformats.org/officeDocument/2006/relationships/image" Target="../media/image64.svg"/><Relationship Id="rId41"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1.svg"/><Relationship Id="rId24" Type="http://schemas.openxmlformats.org/officeDocument/2006/relationships/image" Target="../media/image27.png"/><Relationship Id="rId32" Type="http://schemas.openxmlformats.org/officeDocument/2006/relationships/image" Target="../media/image67.png"/><Relationship Id="rId37" Type="http://schemas.openxmlformats.org/officeDocument/2006/relationships/image" Target="../media/image640.png"/><Relationship Id="rId40" Type="http://schemas.openxmlformats.org/officeDocument/2006/relationships/image" Target="../media/image680.png"/><Relationship Id="rId5" Type="http://schemas.openxmlformats.org/officeDocument/2006/relationships/image" Target="../media/image2.svg"/><Relationship Id="rId15" Type="http://schemas.openxmlformats.org/officeDocument/2006/relationships/image" Target="../media/image12.svg"/><Relationship Id="rId23" Type="http://schemas.openxmlformats.org/officeDocument/2006/relationships/image" Target="../media/image62.svg"/><Relationship Id="rId28" Type="http://schemas.openxmlformats.org/officeDocument/2006/relationships/image" Target="../media/image32.png"/><Relationship Id="rId36" Type="http://schemas.openxmlformats.org/officeDocument/2006/relationships/image" Target="../media/image35.png"/><Relationship Id="rId10" Type="http://schemas.openxmlformats.org/officeDocument/2006/relationships/image" Target="../media/image65.png"/><Relationship Id="rId19" Type="http://schemas.openxmlformats.org/officeDocument/2006/relationships/image" Target="../media/image52.svg"/><Relationship Id="rId31" Type="http://schemas.openxmlformats.org/officeDocument/2006/relationships/image" Target="../media/image58.svg"/><Relationship Id="rId44"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6.svg"/><Relationship Id="rId14" Type="http://schemas.openxmlformats.org/officeDocument/2006/relationships/image" Target="../media/image7.png"/><Relationship Id="rId22" Type="http://schemas.openxmlformats.org/officeDocument/2006/relationships/image" Target="../media/image31.png"/><Relationship Id="rId27" Type="http://schemas.openxmlformats.org/officeDocument/2006/relationships/image" Target="../media/image56.svg"/><Relationship Id="rId30" Type="http://schemas.openxmlformats.org/officeDocument/2006/relationships/image" Target="../media/image29.png"/><Relationship Id="rId35" Type="http://schemas.openxmlformats.org/officeDocument/2006/relationships/image" Target="../media/image77.svg"/><Relationship Id="rId43" Type="http://schemas.openxmlformats.org/officeDocument/2006/relationships/image" Target="../media/image38.png"/><Relationship Id="rId8" Type="http://schemas.openxmlformats.org/officeDocument/2006/relationships/image" Target="../media/image4.png"/><Relationship Id="rId3" Type="http://schemas.openxmlformats.org/officeDocument/2006/relationships/audio" Target="../media/audio3.wav"/><Relationship Id="rId12" Type="http://schemas.openxmlformats.org/officeDocument/2006/relationships/image" Target="../media/image66.png"/><Relationship Id="rId17" Type="http://schemas.openxmlformats.org/officeDocument/2006/relationships/image" Target="../media/image50.svg"/><Relationship Id="rId25" Type="http://schemas.openxmlformats.org/officeDocument/2006/relationships/image" Target="../media/image54.svg"/><Relationship Id="rId33" Type="http://schemas.openxmlformats.org/officeDocument/2006/relationships/image" Target="../media/image75.svg"/><Relationship Id="rId38" Type="http://schemas.openxmlformats.org/officeDocument/2006/relationships/image" Target="../media/image69.pn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4" Type="http://schemas.openxmlformats.org/officeDocument/2006/relationships/image" Target="../media/image32.png"/><Relationship Id="rId33"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9" Type="http://schemas.openxmlformats.org/officeDocument/2006/relationships/image" Target="../media/image31.png"/><Relationship Id="rId35" Type="http://schemas.openxmlformats.org/officeDocument/2006/relationships/image" Target="../media/image64.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1.png"/><Relationship Id="rId1" Type="http://schemas.openxmlformats.org/officeDocument/2006/relationships/slideLayout" Target="../slideLayouts/slideLayout29.xml"/><Relationship Id="rId10"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B34B"/>
        </a:solidFill>
        <a:effectLst/>
      </p:bgPr>
    </p:bg>
    <p:spTree>
      <p:nvGrpSpPr>
        <p:cNvPr id="1" name=""/>
        <p:cNvGrpSpPr/>
        <p:nvPr/>
      </p:nvGrpSpPr>
      <p:grpSpPr>
        <a:xfrm>
          <a:off x="0" y="0"/>
          <a:ext cx="0" cy="0"/>
          <a:chOff x="0" y="0"/>
          <a:chExt cx="0" cy="0"/>
        </a:xfrm>
      </p:grpSpPr>
      <p:sp>
        <p:nvSpPr>
          <p:cNvPr id="2" name="Freeform 2"/>
          <p:cNvSpPr/>
          <p:nvPr/>
        </p:nvSpPr>
        <p:spPr>
          <a:xfrm flipH="1">
            <a:off x="1028700" y="624365"/>
            <a:ext cx="16230600" cy="6130422"/>
          </a:xfrm>
          <a:custGeom>
            <a:avLst/>
            <a:gdLst/>
            <a:ahLst/>
            <a:cxnLst/>
            <a:rect l="l" t="t" r="r" b="b"/>
            <a:pathLst>
              <a:path w="16230600" h="6130421">
                <a:moveTo>
                  <a:pt x="16230600" y="0"/>
                </a:moveTo>
                <a:lnTo>
                  <a:pt x="0" y="0"/>
                </a:lnTo>
                <a:lnTo>
                  <a:pt x="0" y="6130420"/>
                </a:lnTo>
                <a:lnTo>
                  <a:pt x="16230600" y="6130420"/>
                </a:lnTo>
                <a:lnTo>
                  <a:pt x="1623060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V="1">
            <a:off x="-2206550" y="6597470"/>
            <a:ext cx="5831528" cy="4114800"/>
          </a:xfrm>
          <a:custGeom>
            <a:avLst/>
            <a:gdLst/>
            <a:ahLst/>
            <a:cxnLst/>
            <a:rect l="l" t="t" r="r" b="b"/>
            <a:pathLst>
              <a:path w="5831527" h="4114800">
                <a:moveTo>
                  <a:pt x="0" y="4114800"/>
                </a:moveTo>
                <a:lnTo>
                  <a:pt x="5831526" y="4114800"/>
                </a:lnTo>
                <a:lnTo>
                  <a:pt x="5831526" y="0"/>
                </a:lnTo>
                <a:lnTo>
                  <a:pt x="0" y="0"/>
                </a:lnTo>
                <a:lnTo>
                  <a:pt x="0" y="411480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3483769">
            <a:off x="-2008143" y="6081635"/>
            <a:ext cx="4097646" cy="2941634"/>
          </a:xfrm>
          <a:custGeom>
            <a:avLst/>
            <a:gdLst/>
            <a:ahLst/>
            <a:cxnLst/>
            <a:rect l="l" t="t" r="r" b="b"/>
            <a:pathLst>
              <a:path w="4097645" h="2941634">
                <a:moveTo>
                  <a:pt x="0" y="0"/>
                </a:moveTo>
                <a:lnTo>
                  <a:pt x="4097645" y="0"/>
                </a:lnTo>
                <a:lnTo>
                  <a:pt x="4097645" y="2941634"/>
                </a:lnTo>
                <a:lnTo>
                  <a:pt x="0" y="2941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flipV="1">
            <a:off x="914400" y="3532303"/>
            <a:ext cx="16230600" cy="6130422"/>
          </a:xfrm>
          <a:custGeom>
            <a:avLst/>
            <a:gdLst/>
            <a:ahLst/>
            <a:cxnLst/>
            <a:rect l="l" t="t" r="r" b="b"/>
            <a:pathLst>
              <a:path w="16230600" h="6130421">
                <a:moveTo>
                  <a:pt x="0" y="6130420"/>
                </a:moveTo>
                <a:lnTo>
                  <a:pt x="16230600" y="6130420"/>
                </a:lnTo>
                <a:lnTo>
                  <a:pt x="16230600" y="0"/>
                </a:lnTo>
                <a:lnTo>
                  <a:pt x="0" y="0"/>
                </a:lnTo>
                <a:lnTo>
                  <a:pt x="0" y="613042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rot="998269">
            <a:off x="-851109" y="-274525"/>
            <a:ext cx="4353423" cy="3069176"/>
          </a:xfrm>
          <a:custGeom>
            <a:avLst/>
            <a:gdLst/>
            <a:ahLst/>
            <a:cxnLst/>
            <a:rect l="l" t="t" r="r" b="b"/>
            <a:pathLst>
              <a:path w="5396026" h="4120602">
                <a:moveTo>
                  <a:pt x="0" y="0"/>
                </a:moveTo>
                <a:lnTo>
                  <a:pt x="5396026" y="0"/>
                </a:lnTo>
                <a:lnTo>
                  <a:pt x="5396026" y="4120601"/>
                </a:lnTo>
                <a:lnTo>
                  <a:pt x="0" y="412060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TextBox 7"/>
          <p:cNvSpPr txBox="1"/>
          <p:nvPr/>
        </p:nvSpPr>
        <p:spPr>
          <a:xfrm>
            <a:off x="3706230" y="1285382"/>
            <a:ext cx="13050126" cy="2616102"/>
          </a:xfrm>
          <a:prstGeom prst="rect">
            <a:avLst/>
          </a:prstGeom>
        </p:spPr>
        <p:txBody>
          <a:bodyPr wrap="square" lIns="0" tIns="0" rIns="0" bIns="0" rtlCol="0" anchor="t">
            <a:spAutoFit/>
          </a:bodyPr>
          <a:lstStyle/>
          <a:p>
            <a:pPr algn="ctr">
              <a:lnSpc>
                <a:spcPts val="20396"/>
              </a:lnSpc>
            </a:pPr>
            <a:r>
              <a:rPr lang="en-US" sz="14600" spc="294" dirty="0">
                <a:solidFill>
                  <a:srgbClr val="25B34B"/>
                </a:solidFill>
                <a:latin typeface="#9Slide07 IcielLa Chic Pro Shad" panose="02000506090000020004" pitchFamily="2" charset="0"/>
              </a:rPr>
              <a:t>HALLOWEEN</a:t>
            </a:r>
          </a:p>
        </p:txBody>
      </p:sp>
      <p:sp>
        <p:nvSpPr>
          <p:cNvPr id="9" name="TextBox 9"/>
          <p:cNvSpPr txBox="1"/>
          <p:nvPr/>
        </p:nvSpPr>
        <p:spPr>
          <a:xfrm>
            <a:off x="2094174" y="3689530"/>
            <a:ext cx="12392064" cy="4488408"/>
          </a:xfrm>
          <a:prstGeom prst="rect">
            <a:avLst/>
          </a:prstGeom>
        </p:spPr>
        <p:txBody>
          <a:bodyPr wrap="square" lIns="0" tIns="0" rIns="0" bIns="0" rtlCol="0" anchor="t">
            <a:spAutoFit/>
          </a:bodyPr>
          <a:lstStyle/>
          <a:p>
            <a:pPr algn="ctr">
              <a:lnSpc>
                <a:spcPts val="6996"/>
              </a:lnSpc>
            </a:pPr>
            <a:r>
              <a:rPr lang="en-US" sz="5400" spc="126" dirty="0">
                <a:solidFill>
                  <a:srgbClr val="F590ED"/>
                </a:solidFill>
                <a:latin typeface="#9Slide05 Fourth Medium" panose="00000600000000000000" pitchFamily="2" charset="0"/>
              </a:rPr>
              <a:t>Bà phù thủy đang trên đường đến tham gia lễ hội Halloween, nhưng lại bị gặp các chướng ngại vật là các câu hỏi. Em hãy trả lời các câu hỏi để bà phù thủy tham gia lễ hội đúng giờ nhé! </a:t>
            </a:r>
          </a:p>
        </p:txBody>
      </p:sp>
      <p:sp>
        <p:nvSpPr>
          <p:cNvPr id="11" name="Freeform 11"/>
          <p:cNvSpPr/>
          <p:nvPr/>
        </p:nvSpPr>
        <p:spPr>
          <a:xfrm rot="1214617">
            <a:off x="12939618" y="566492"/>
            <a:ext cx="3023396" cy="1082928"/>
          </a:xfrm>
          <a:custGeom>
            <a:avLst/>
            <a:gdLst/>
            <a:ahLst/>
            <a:cxnLst/>
            <a:rect l="l" t="t" r="r" b="b"/>
            <a:pathLst>
              <a:path w="3023396" h="1082926">
                <a:moveTo>
                  <a:pt x="0" y="0"/>
                </a:moveTo>
                <a:lnTo>
                  <a:pt x="3023397" y="0"/>
                </a:lnTo>
                <a:lnTo>
                  <a:pt x="3023397" y="1082925"/>
                </a:lnTo>
                <a:lnTo>
                  <a:pt x="0" y="108292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5188811">
            <a:off x="15043793" y="5337467"/>
            <a:ext cx="2643625" cy="4020328"/>
          </a:xfrm>
          <a:custGeom>
            <a:avLst/>
            <a:gdLst/>
            <a:ahLst/>
            <a:cxnLst/>
            <a:rect l="l" t="t" r="r" b="b"/>
            <a:pathLst>
              <a:path w="2728688" h="4350082">
                <a:moveTo>
                  <a:pt x="0" y="0"/>
                </a:moveTo>
                <a:lnTo>
                  <a:pt x="2728688" y="0"/>
                </a:lnTo>
                <a:lnTo>
                  <a:pt x="2728688" y="4350083"/>
                </a:lnTo>
                <a:lnTo>
                  <a:pt x="0" y="435008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Freeform 13"/>
          <p:cNvSpPr/>
          <p:nvPr/>
        </p:nvSpPr>
        <p:spPr>
          <a:xfrm rot="7316230">
            <a:off x="16198553" y="1155967"/>
            <a:ext cx="4097646" cy="2941634"/>
          </a:xfrm>
          <a:custGeom>
            <a:avLst/>
            <a:gdLst/>
            <a:ahLst/>
            <a:cxnLst/>
            <a:rect l="l" t="t" r="r" b="b"/>
            <a:pathLst>
              <a:path w="4097645" h="2941634">
                <a:moveTo>
                  <a:pt x="0" y="0"/>
                </a:moveTo>
                <a:lnTo>
                  <a:pt x="4097645" y="0"/>
                </a:lnTo>
                <a:lnTo>
                  <a:pt x="4097645" y="2941634"/>
                </a:lnTo>
                <a:lnTo>
                  <a:pt x="0" y="2941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Freeform 14"/>
          <p:cNvSpPr/>
          <p:nvPr/>
        </p:nvSpPr>
        <p:spPr>
          <a:xfrm rot="-451740">
            <a:off x="14677405" y="3122338"/>
            <a:ext cx="3667675" cy="4261134"/>
          </a:xfrm>
          <a:custGeom>
            <a:avLst/>
            <a:gdLst/>
            <a:ahLst/>
            <a:cxnLst/>
            <a:rect l="l" t="t" r="r" b="b"/>
            <a:pathLst>
              <a:path w="3594847" h="4261134">
                <a:moveTo>
                  <a:pt x="0" y="0"/>
                </a:moveTo>
                <a:lnTo>
                  <a:pt x="3594847" y="0"/>
                </a:lnTo>
                <a:lnTo>
                  <a:pt x="3594847" y="4261134"/>
                </a:lnTo>
                <a:lnTo>
                  <a:pt x="0" y="426113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5" name="Freeform 15"/>
          <p:cNvSpPr/>
          <p:nvPr/>
        </p:nvSpPr>
        <p:spPr>
          <a:xfrm rot="437934">
            <a:off x="14766263" y="1786739"/>
            <a:ext cx="2421962" cy="1919958"/>
          </a:xfrm>
          <a:custGeom>
            <a:avLst/>
            <a:gdLst/>
            <a:ahLst/>
            <a:cxnLst/>
            <a:rect l="l" t="t" r="r" b="b"/>
            <a:pathLst>
              <a:path w="2421962" h="1919956">
                <a:moveTo>
                  <a:pt x="0" y="0"/>
                </a:moveTo>
                <a:lnTo>
                  <a:pt x="2421963" y="0"/>
                </a:lnTo>
                <a:lnTo>
                  <a:pt x="2421963" y="1919955"/>
                </a:lnTo>
                <a:lnTo>
                  <a:pt x="0" y="191995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6" name="Freeform 16"/>
          <p:cNvSpPr/>
          <p:nvPr/>
        </p:nvSpPr>
        <p:spPr>
          <a:xfrm rot="-858046">
            <a:off x="174152" y="6819291"/>
            <a:ext cx="3475031" cy="3149379"/>
          </a:xfrm>
          <a:custGeom>
            <a:avLst/>
            <a:gdLst/>
            <a:ahLst/>
            <a:cxnLst/>
            <a:rect l="l" t="t" r="r" b="b"/>
            <a:pathLst>
              <a:path w="3863088" h="3476779">
                <a:moveTo>
                  <a:pt x="0" y="0"/>
                </a:moveTo>
                <a:lnTo>
                  <a:pt x="3863088" y="0"/>
                </a:lnTo>
                <a:lnTo>
                  <a:pt x="3863088" y="3476779"/>
                </a:lnTo>
                <a:lnTo>
                  <a:pt x="0" y="3476779"/>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7" name="Freeform 17"/>
          <p:cNvSpPr/>
          <p:nvPr/>
        </p:nvSpPr>
        <p:spPr>
          <a:xfrm rot="717365">
            <a:off x="12529538" y="7255907"/>
            <a:ext cx="3492636" cy="3624434"/>
          </a:xfrm>
          <a:custGeom>
            <a:avLst/>
            <a:gdLst/>
            <a:ahLst/>
            <a:cxnLst/>
            <a:rect l="l" t="t" r="r" b="b"/>
            <a:pathLst>
              <a:path w="3492636" h="3624434">
                <a:moveTo>
                  <a:pt x="0" y="0"/>
                </a:moveTo>
                <a:lnTo>
                  <a:pt x="3492636" y="0"/>
                </a:lnTo>
                <a:lnTo>
                  <a:pt x="3492636" y="3624434"/>
                </a:lnTo>
                <a:lnTo>
                  <a:pt x="0" y="362443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8" name="Freeform 18"/>
          <p:cNvSpPr/>
          <p:nvPr/>
        </p:nvSpPr>
        <p:spPr>
          <a:xfrm rot="639192">
            <a:off x="3648969" y="7193741"/>
            <a:ext cx="2288952" cy="3402498"/>
          </a:xfrm>
          <a:custGeom>
            <a:avLst/>
            <a:gdLst/>
            <a:ahLst/>
            <a:cxnLst/>
            <a:rect l="l" t="t" r="r" b="b"/>
            <a:pathLst>
              <a:path w="2288952" h="3402496">
                <a:moveTo>
                  <a:pt x="0" y="0"/>
                </a:moveTo>
                <a:lnTo>
                  <a:pt x="2288952" y="0"/>
                </a:lnTo>
                <a:lnTo>
                  <a:pt x="2288952" y="3402496"/>
                </a:lnTo>
                <a:lnTo>
                  <a:pt x="0" y="3402496"/>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9" name="Freeform 19"/>
          <p:cNvSpPr/>
          <p:nvPr/>
        </p:nvSpPr>
        <p:spPr>
          <a:xfrm rot="-562770">
            <a:off x="6405140" y="8719016"/>
            <a:ext cx="1531908" cy="1719488"/>
          </a:xfrm>
          <a:custGeom>
            <a:avLst/>
            <a:gdLst/>
            <a:ahLst/>
            <a:cxnLst/>
            <a:rect l="l" t="t" r="r" b="b"/>
            <a:pathLst>
              <a:path w="1531907" h="1719488">
                <a:moveTo>
                  <a:pt x="0" y="0"/>
                </a:moveTo>
                <a:lnTo>
                  <a:pt x="1531908" y="0"/>
                </a:lnTo>
                <a:lnTo>
                  <a:pt x="1531908" y="1719488"/>
                </a:lnTo>
                <a:lnTo>
                  <a:pt x="0" y="1719488"/>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0" name="Freeform 20"/>
          <p:cNvSpPr/>
          <p:nvPr/>
        </p:nvSpPr>
        <p:spPr>
          <a:xfrm rot="8670999">
            <a:off x="3139217" y="-304161"/>
            <a:ext cx="4239012" cy="2643684"/>
          </a:xfrm>
          <a:custGeom>
            <a:avLst/>
            <a:gdLst/>
            <a:ahLst/>
            <a:cxnLst/>
            <a:rect l="l" t="t" r="r" b="b"/>
            <a:pathLst>
              <a:path w="4239011" h="3237063">
                <a:moveTo>
                  <a:pt x="0" y="0"/>
                </a:moveTo>
                <a:lnTo>
                  <a:pt x="4239010" y="0"/>
                </a:lnTo>
                <a:lnTo>
                  <a:pt x="4239010" y="3237062"/>
                </a:lnTo>
                <a:lnTo>
                  <a:pt x="0" y="323706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1" name="Freeform 21"/>
          <p:cNvSpPr/>
          <p:nvPr/>
        </p:nvSpPr>
        <p:spPr>
          <a:xfrm rot="-1919686">
            <a:off x="851680" y="1463896"/>
            <a:ext cx="1301024" cy="922548"/>
          </a:xfrm>
          <a:custGeom>
            <a:avLst/>
            <a:gdLst/>
            <a:ahLst/>
            <a:cxnLst/>
            <a:rect l="l" t="t" r="r" b="b"/>
            <a:pathLst>
              <a:path w="1301024" h="922545">
                <a:moveTo>
                  <a:pt x="0" y="0"/>
                </a:moveTo>
                <a:lnTo>
                  <a:pt x="1301024" y="0"/>
                </a:lnTo>
                <a:lnTo>
                  <a:pt x="1301024" y="922545"/>
                </a:lnTo>
                <a:lnTo>
                  <a:pt x="0" y="922545"/>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2" name="Freeform 22"/>
          <p:cNvSpPr/>
          <p:nvPr/>
        </p:nvSpPr>
        <p:spPr>
          <a:xfrm rot="2148633">
            <a:off x="4668338" y="616298"/>
            <a:ext cx="1163184" cy="824804"/>
          </a:xfrm>
          <a:custGeom>
            <a:avLst/>
            <a:gdLst/>
            <a:ahLst/>
            <a:cxnLst/>
            <a:rect l="l" t="t" r="r" b="b"/>
            <a:pathLst>
              <a:path w="1163184" h="824803">
                <a:moveTo>
                  <a:pt x="0" y="0"/>
                </a:moveTo>
                <a:lnTo>
                  <a:pt x="1163184" y="0"/>
                </a:lnTo>
                <a:lnTo>
                  <a:pt x="1163184" y="824804"/>
                </a:lnTo>
                <a:lnTo>
                  <a:pt x="0" y="824804"/>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3" name="Freeform 23"/>
          <p:cNvSpPr/>
          <p:nvPr/>
        </p:nvSpPr>
        <p:spPr>
          <a:xfrm rot="-1239287">
            <a:off x="208130" y="5579698"/>
            <a:ext cx="2588124" cy="927020"/>
          </a:xfrm>
          <a:custGeom>
            <a:avLst/>
            <a:gdLst/>
            <a:ahLst/>
            <a:cxnLst/>
            <a:rect l="l" t="t" r="r" b="b"/>
            <a:pathLst>
              <a:path w="2588123" h="927019">
                <a:moveTo>
                  <a:pt x="0" y="0"/>
                </a:moveTo>
                <a:lnTo>
                  <a:pt x="2588123" y="0"/>
                </a:lnTo>
                <a:lnTo>
                  <a:pt x="2588123" y="927018"/>
                </a:lnTo>
                <a:lnTo>
                  <a:pt x="0" y="92701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4" name="Freeform 24"/>
          <p:cNvSpPr/>
          <p:nvPr/>
        </p:nvSpPr>
        <p:spPr>
          <a:xfrm rot="-357769">
            <a:off x="15202362" y="8590667"/>
            <a:ext cx="1226592" cy="1699310"/>
          </a:xfrm>
          <a:custGeom>
            <a:avLst/>
            <a:gdLst/>
            <a:ahLst/>
            <a:cxnLst/>
            <a:rect l="l" t="t" r="r" b="b"/>
            <a:pathLst>
              <a:path w="1226592" h="1699309">
                <a:moveTo>
                  <a:pt x="0" y="0"/>
                </a:moveTo>
                <a:lnTo>
                  <a:pt x="1226592" y="0"/>
                </a:lnTo>
                <a:lnTo>
                  <a:pt x="1226592" y="1699308"/>
                </a:lnTo>
                <a:lnTo>
                  <a:pt x="0" y="1699308"/>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5" name="Freeform 25"/>
          <p:cNvSpPr/>
          <p:nvPr/>
        </p:nvSpPr>
        <p:spPr>
          <a:xfrm>
            <a:off x="10662440" y="8692202"/>
            <a:ext cx="837228" cy="1744224"/>
          </a:xfrm>
          <a:custGeom>
            <a:avLst/>
            <a:gdLst/>
            <a:ahLst/>
            <a:cxnLst/>
            <a:rect l="l" t="t" r="r" b="b"/>
            <a:pathLst>
              <a:path w="837227" h="1744222">
                <a:moveTo>
                  <a:pt x="0" y="0"/>
                </a:moveTo>
                <a:lnTo>
                  <a:pt x="837227" y="0"/>
                </a:lnTo>
                <a:lnTo>
                  <a:pt x="837227" y="1744222"/>
                </a:lnTo>
                <a:lnTo>
                  <a:pt x="0" y="1744222"/>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26" name="Freeform 26"/>
          <p:cNvSpPr/>
          <p:nvPr/>
        </p:nvSpPr>
        <p:spPr>
          <a:xfrm flipH="1">
            <a:off x="14663066" y="-425270"/>
            <a:ext cx="5831528" cy="4114800"/>
          </a:xfrm>
          <a:custGeom>
            <a:avLst/>
            <a:gdLst/>
            <a:ahLst/>
            <a:cxnLst/>
            <a:rect l="l" t="t" r="r" b="b"/>
            <a:pathLst>
              <a:path w="5831527" h="4114800">
                <a:moveTo>
                  <a:pt x="5831526" y="0"/>
                </a:moveTo>
                <a:lnTo>
                  <a:pt x="0" y="0"/>
                </a:lnTo>
                <a:lnTo>
                  <a:pt x="0" y="4114800"/>
                </a:lnTo>
                <a:lnTo>
                  <a:pt x="5831526" y="4114800"/>
                </a:lnTo>
                <a:lnTo>
                  <a:pt x="5831526"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41"/>
        <p:cNvGrpSpPr/>
        <p:nvPr/>
      </p:nvGrpSpPr>
      <p:grpSpPr>
        <a:xfrm>
          <a:off x="0" y="0"/>
          <a:ext cx="0" cy="0"/>
          <a:chOff x="0" y="0"/>
          <a:chExt cx="0" cy="0"/>
        </a:xfrm>
      </p:grpSpPr>
      <p:pic>
        <p:nvPicPr>
          <p:cNvPr id="1028" name="Picture 4" descr="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198" y="1485259"/>
            <a:ext cx="7315200" cy="7315202"/>
          </a:xfrm>
          <a:prstGeom prst="rect">
            <a:avLst/>
          </a:prstGeom>
          <a:noFill/>
          <a:extLst>
            <a:ext uri="{909E8E84-426E-40DD-AFC4-6F175D3DCCD1}">
              <a14:hiddenFill xmlns:a14="http://schemas.microsoft.com/office/drawing/2010/main">
                <a:solidFill>
                  <a:srgbClr val="FFFFFF"/>
                </a:solidFill>
              </a14:hiddenFill>
            </a:ext>
          </a:extLst>
        </p:spPr>
      </p:pic>
      <p:sp>
        <p:nvSpPr>
          <p:cNvPr id="442" name="Google Shape;442;p29"/>
          <p:cNvSpPr txBox="1">
            <a:spLocks noGrp="1"/>
          </p:cNvSpPr>
          <p:nvPr>
            <p:ph type="title"/>
          </p:nvPr>
        </p:nvSpPr>
        <p:spPr>
          <a:xfrm>
            <a:off x="-1219201" y="2419091"/>
            <a:ext cx="14865547" cy="3309492"/>
          </a:xfrm>
          <a:prstGeom prst="rect">
            <a:avLst/>
          </a:prstGeom>
        </p:spPr>
        <p:txBody>
          <a:bodyPr spcFirstLastPara="1" wrap="square" lIns="182382" tIns="182382" rIns="182382" bIns="182382" anchor="b" anchorCtr="0">
            <a:noAutofit/>
          </a:bodyPr>
          <a:lstStyle/>
          <a:p>
            <a:pPr algn="ctr"/>
            <a:r>
              <a:rPr lang="en" sz="11500" dirty="0">
                <a:solidFill>
                  <a:schemeClr val="bg1"/>
                </a:solidFill>
                <a:latin typeface="#9Slide07 SFU Machine" panose="00000400000000000000" pitchFamily="2" charset="0"/>
                <a:ea typeface="#9Slide03 Roboto Condensed" panose="02000000000000000000" pitchFamily="2" charset="0"/>
              </a:rPr>
              <a:t/>
            </a:r>
            <a:br>
              <a:rPr lang="en" sz="11500" dirty="0">
                <a:solidFill>
                  <a:schemeClr val="bg1"/>
                </a:solidFill>
                <a:latin typeface="#9Slide07 SFU Machine" panose="00000400000000000000" pitchFamily="2" charset="0"/>
                <a:ea typeface="#9Slide03 Roboto Condensed" panose="02000000000000000000" pitchFamily="2" charset="0"/>
              </a:rPr>
            </a:br>
            <a:r>
              <a:rPr lang="en" sz="11500" dirty="0">
                <a:solidFill>
                  <a:schemeClr val="bg1"/>
                </a:solidFill>
                <a:latin typeface="#9Slide07 SFU Machine" panose="00000400000000000000" pitchFamily="2" charset="0"/>
                <a:ea typeface="#9Slide03 Roboto Condensed" panose="02000000000000000000" pitchFamily="2" charset="0"/>
              </a:rPr>
              <a:t>I. </a:t>
            </a:r>
            <a:r>
              <a:rPr lang="en" sz="13800" dirty="0">
                <a:solidFill>
                  <a:schemeClr val="bg1"/>
                </a:solidFill>
                <a:latin typeface="#9Slide07 SFU Machine" panose="00000400000000000000" pitchFamily="2" charset="0"/>
                <a:ea typeface="#9Slide03 Roboto Condensed" panose="02000000000000000000" pitchFamily="2" charset="0"/>
              </a:rPr>
              <a:t>CÁC CẤP TỔ CHỨC </a:t>
            </a:r>
            <a:br>
              <a:rPr lang="en" sz="13800" dirty="0">
                <a:solidFill>
                  <a:schemeClr val="bg1"/>
                </a:solidFill>
                <a:latin typeface="#9Slide07 SFU Machine" panose="00000400000000000000" pitchFamily="2" charset="0"/>
                <a:ea typeface="#9Slide03 Roboto Condensed" panose="02000000000000000000" pitchFamily="2" charset="0"/>
              </a:rPr>
            </a:br>
            <a:r>
              <a:rPr lang="en" sz="13800" dirty="0">
                <a:solidFill>
                  <a:schemeClr val="bg1"/>
                </a:solidFill>
                <a:latin typeface="#9Slide07 SFU Machine" panose="00000400000000000000" pitchFamily="2" charset="0"/>
                <a:ea typeface="#9Slide03 Roboto Condensed" panose="02000000000000000000" pitchFamily="2" charset="0"/>
              </a:rPr>
              <a:t>CỦA CƠ THỂ ĐA BÀO</a:t>
            </a:r>
            <a:endParaRPr sz="13800" dirty="0">
              <a:solidFill>
                <a:schemeClr val="bg1"/>
              </a:solidFill>
              <a:latin typeface="#9Slide07 SFU Machine" panose="00000400000000000000" pitchFamily="2" charset="0"/>
              <a:ea typeface="#9Slide03 Roboto Condensed" panose="02000000000000000000" pitchFamily="2" charset="0"/>
            </a:endParaRPr>
          </a:p>
        </p:txBody>
      </p:sp>
      <p:grpSp>
        <p:nvGrpSpPr>
          <p:cNvPr id="444" name="Google Shape;444;p29"/>
          <p:cNvGrpSpPr/>
          <p:nvPr/>
        </p:nvGrpSpPr>
        <p:grpSpPr>
          <a:xfrm>
            <a:off x="7848950" y="8651721"/>
            <a:ext cx="8981400" cy="553950"/>
            <a:chOff x="646450" y="4378600"/>
            <a:chExt cx="4490700" cy="276975"/>
          </a:xfrm>
        </p:grpSpPr>
        <p:cxnSp>
          <p:nvCxnSpPr>
            <p:cNvPr id="445" name="Google Shape;445;p29"/>
            <p:cNvCxnSpPr/>
            <p:nvPr/>
          </p:nvCxnSpPr>
          <p:spPr>
            <a:xfrm>
              <a:off x="646450" y="4378600"/>
              <a:ext cx="4490700" cy="0"/>
            </a:xfrm>
            <a:prstGeom prst="straightConnector1">
              <a:avLst/>
            </a:prstGeom>
            <a:noFill/>
            <a:ln w="19050" cap="flat" cmpd="sng">
              <a:solidFill>
                <a:srgbClr val="332533"/>
              </a:solidFill>
              <a:prstDash val="solid"/>
              <a:round/>
              <a:headEnd type="none" w="med" len="med"/>
              <a:tailEnd type="none" w="med" len="med"/>
            </a:ln>
          </p:spPr>
        </p:cxnSp>
        <p:cxnSp>
          <p:nvCxnSpPr>
            <p:cNvPr id="446" name="Google Shape;446;p29"/>
            <p:cNvCxnSpPr/>
            <p:nvPr/>
          </p:nvCxnSpPr>
          <p:spPr>
            <a:xfrm>
              <a:off x="943200" y="4497300"/>
              <a:ext cx="1839900" cy="0"/>
            </a:xfrm>
            <a:prstGeom prst="straightConnector1">
              <a:avLst/>
            </a:prstGeom>
            <a:noFill/>
            <a:ln w="19050" cap="flat" cmpd="sng">
              <a:solidFill>
                <a:srgbClr val="332533"/>
              </a:solidFill>
              <a:prstDash val="solid"/>
              <a:round/>
              <a:headEnd type="none" w="med" len="med"/>
              <a:tailEnd type="none" w="med" len="med"/>
            </a:ln>
          </p:spPr>
        </p:cxnSp>
        <p:cxnSp>
          <p:nvCxnSpPr>
            <p:cNvPr id="447" name="Google Shape;447;p29"/>
            <p:cNvCxnSpPr/>
            <p:nvPr/>
          </p:nvCxnSpPr>
          <p:spPr>
            <a:xfrm>
              <a:off x="4972250" y="4497300"/>
              <a:ext cx="112200" cy="0"/>
            </a:xfrm>
            <a:prstGeom prst="straightConnector1">
              <a:avLst/>
            </a:prstGeom>
            <a:noFill/>
            <a:ln w="19050" cap="flat" cmpd="sng">
              <a:solidFill>
                <a:srgbClr val="332533"/>
              </a:solidFill>
              <a:prstDash val="solid"/>
              <a:round/>
              <a:headEnd type="none" w="med" len="med"/>
              <a:tailEnd type="none" w="med" len="med"/>
            </a:ln>
          </p:spPr>
        </p:cxnSp>
        <p:cxnSp>
          <p:nvCxnSpPr>
            <p:cNvPr id="448" name="Google Shape;448;p29"/>
            <p:cNvCxnSpPr/>
            <p:nvPr/>
          </p:nvCxnSpPr>
          <p:spPr>
            <a:xfrm>
              <a:off x="3758900" y="4497300"/>
              <a:ext cx="712200" cy="0"/>
            </a:xfrm>
            <a:prstGeom prst="straightConnector1">
              <a:avLst/>
            </a:prstGeom>
            <a:noFill/>
            <a:ln w="19050" cap="flat" cmpd="sng">
              <a:solidFill>
                <a:srgbClr val="332533"/>
              </a:solidFill>
              <a:prstDash val="solid"/>
              <a:round/>
              <a:headEnd type="none" w="med" len="med"/>
              <a:tailEnd type="none" w="med" len="med"/>
            </a:ln>
          </p:spPr>
        </p:cxnSp>
        <p:cxnSp>
          <p:nvCxnSpPr>
            <p:cNvPr id="449" name="Google Shape;449;p29"/>
            <p:cNvCxnSpPr/>
            <p:nvPr/>
          </p:nvCxnSpPr>
          <p:spPr>
            <a:xfrm>
              <a:off x="1886125" y="4655575"/>
              <a:ext cx="712200" cy="0"/>
            </a:xfrm>
            <a:prstGeom prst="straightConnector1">
              <a:avLst/>
            </a:prstGeom>
            <a:noFill/>
            <a:ln w="19050" cap="flat" cmpd="sng">
              <a:solidFill>
                <a:srgbClr val="332533"/>
              </a:solidFill>
              <a:prstDash val="solid"/>
              <a:round/>
              <a:headEnd type="none" w="med" len="med"/>
              <a:tailEnd type="none" w="med" len="med"/>
            </a:ln>
          </p:spPr>
        </p:cxnSp>
      </p:grpSp>
      <p:grpSp>
        <p:nvGrpSpPr>
          <p:cNvPr id="450" name="Google Shape;450;p29"/>
          <p:cNvGrpSpPr/>
          <p:nvPr/>
        </p:nvGrpSpPr>
        <p:grpSpPr>
          <a:xfrm>
            <a:off x="2132209" y="759818"/>
            <a:ext cx="15165018" cy="8589204"/>
            <a:chOff x="1066077" y="379909"/>
            <a:chExt cx="7582508" cy="4294602"/>
          </a:xfrm>
        </p:grpSpPr>
        <p:grpSp>
          <p:nvGrpSpPr>
            <p:cNvPr id="451" name="Google Shape;451;p29"/>
            <p:cNvGrpSpPr/>
            <p:nvPr/>
          </p:nvGrpSpPr>
          <p:grpSpPr>
            <a:xfrm>
              <a:off x="6618039" y="379909"/>
              <a:ext cx="2030545" cy="596756"/>
              <a:chOff x="6783571" y="438153"/>
              <a:chExt cx="1810562" cy="589447"/>
            </a:xfrm>
          </p:grpSpPr>
          <p:sp>
            <p:nvSpPr>
              <p:cNvPr id="452" name="Google Shape;452;p29"/>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121900" tIns="121900" rIns="121900" bIns="121900" anchor="ctr" anchorCtr="0">
                <a:noAutofit/>
              </a:bodyPr>
              <a:lstStyle/>
              <a:p>
                <a:pPr defTabSz="1368054">
                  <a:buClr>
                    <a:srgbClr val="000000"/>
                  </a:buClr>
                </a:pPr>
                <a:endParaRPr sz="3000" kern="0">
                  <a:solidFill>
                    <a:srgbClr val="3A1D09"/>
                  </a:solidFill>
                  <a:cs typeface="Arial"/>
                  <a:sym typeface="Arial"/>
                </a:endParaRPr>
              </a:p>
            </p:txBody>
          </p:sp>
          <p:sp>
            <p:nvSpPr>
              <p:cNvPr id="453" name="Google Shape;453;p29"/>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121900" tIns="121900" rIns="121900" bIns="121900" anchor="ctr" anchorCtr="0">
                <a:noAutofit/>
              </a:bodyPr>
              <a:lstStyle/>
              <a:p>
                <a:pPr defTabSz="1368054">
                  <a:buClr>
                    <a:srgbClr val="000000"/>
                  </a:buClr>
                </a:pPr>
                <a:endParaRPr sz="3000" kern="0">
                  <a:solidFill>
                    <a:srgbClr val="3A1D09"/>
                  </a:solidFill>
                  <a:cs typeface="Arial"/>
                  <a:sym typeface="Arial"/>
                </a:endParaRPr>
              </a:p>
            </p:txBody>
          </p:sp>
          <p:sp>
            <p:nvSpPr>
              <p:cNvPr id="454" name="Google Shape;454;p29"/>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121900" tIns="121900" rIns="121900" bIns="121900" anchor="ctr" anchorCtr="0">
                <a:noAutofit/>
              </a:bodyPr>
              <a:lstStyle/>
              <a:p>
                <a:pPr defTabSz="1368054">
                  <a:buClr>
                    <a:srgbClr val="000000"/>
                  </a:buClr>
                </a:pPr>
                <a:endParaRPr sz="3000" kern="0">
                  <a:solidFill>
                    <a:srgbClr val="3A1D09"/>
                  </a:solidFill>
                  <a:cs typeface="Arial"/>
                  <a:sym typeface="Arial"/>
                </a:endParaRPr>
              </a:p>
            </p:txBody>
          </p:sp>
          <p:sp>
            <p:nvSpPr>
              <p:cNvPr id="455" name="Google Shape;455;p29"/>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121900" tIns="121900" rIns="121900" bIns="121900" anchor="ctr" anchorCtr="0">
                <a:noAutofit/>
              </a:bodyPr>
              <a:lstStyle/>
              <a:p>
                <a:pPr defTabSz="1368054">
                  <a:buClr>
                    <a:srgbClr val="000000"/>
                  </a:buClr>
                </a:pPr>
                <a:endParaRPr sz="3000" kern="0">
                  <a:solidFill>
                    <a:srgbClr val="3A1D09"/>
                  </a:solidFill>
                  <a:cs typeface="Arial"/>
                  <a:sym typeface="Arial"/>
                </a:endParaRPr>
              </a:p>
            </p:txBody>
          </p:sp>
        </p:grpSp>
        <p:grpSp>
          <p:nvGrpSpPr>
            <p:cNvPr id="456" name="Google Shape;456;p29"/>
            <p:cNvGrpSpPr/>
            <p:nvPr/>
          </p:nvGrpSpPr>
          <p:grpSpPr>
            <a:xfrm>
              <a:off x="6894652" y="4648588"/>
              <a:ext cx="490421" cy="25923"/>
              <a:chOff x="5612829" y="1068195"/>
              <a:chExt cx="437291" cy="25606"/>
            </a:xfrm>
          </p:grpSpPr>
          <p:sp>
            <p:nvSpPr>
              <p:cNvPr id="457" name="Google Shape;457;p29"/>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121900" tIns="121900" rIns="121900" bIns="121900" anchor="ctr" anchorCtr="0">
                <a:noAutofit/>
              </a:bodyPr>
              <a:lstStyle/>
              <a:p>
                <a:pPr defTabSz="1368054">
                  <a:buClr>
                    <a:srgbClr val="000000"/>
                  </a:buClr>
                </a:pPr>
                <a:endParaRPr sz="3000" kern="0">
                  <a:solidFill>
                    <a:srgbClr val="3A1D09"/>
                  </a:solidFill>
                  <a:cs typeface="Arial"/>
                  <a:sym typeface="Arial"/>
                </a:endParaRPr>
              </a:p>
            </p:txBody>
          </p:sp>
          <p:sp>
            <p:nvSpPr>
              <p:cNvPr id="458" name="Google Shape;458;p29"/>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121900" tIns="121900" rIns="121900" bIns="121900" anchor="ctr" anchorCtr="0">
                <a:noAutofit/>
              </a:bodyPr>
              <a:lstStyle/>
              <a:p>
                <a:pPr defTabSz="1368054">
                  <a:buClr>
                    <a:srgbClr val="000000"/>
                  </a:buClr>
                </a:pPr>
                <a:endParaRPr sz="3000" kern="0">
                  <a:solidFill>
                    <a:srgbClr val="3A1D09"/>
                  </a:solidFill>
                  <a:cs typeface="Arial"/>
                  <a:sym typeface="Arial"/>
                </a:endParaRPr>
              </a:p>
            </p:txBody>
          </p:sp>
        </p:grpSp>
        <p:grpSp>
          <p:nvGrpSpPr>
            <p:cNvPr id="459" name="Google Shape;459;p29"/>
            <p:cNvGrpSpPr/>
            <p:nvPr/>
          </p:nvGrpSpPr>
          <p:grpSpPr>
            <a:xfrm>
              <a:off x="1066077" y="482938"/>
              <a:ext cx="490421" cy="25923"/>
              <a:chOff x="5612829" y="768560"/>
              <a:chExt cx="437291" cy="25606"/>
            </a:xfrm>
          </p:grpSpPr>
          <p:sp>
            <p:nvSpPr>
              <p:cNvPr id="460" name="Google Shape;460;p29"/>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121900" tIns="121900" rIns="121900" bIns="121900" anchor="ctr" anchorCtr="0">
                <a:noAutofit/>
              </a:bodyPr>
              <a:lstStyle/>
              <a:p>
                <a:pPr defTabSz="1368054">
                  <a:buClr>
                    <a:srgbClr val="000000"/>
                  </a:buClr>
                </a:pPr>
                <a:endParaRPr sz="3000" kern="0">
                  <a:solidFill>
                    <a:srgbClr val="3A1D09"/>
                  </a:solidFill>
                  <a:cs typeface="Arial"/>
                  <a:sym typeface="Arial"/>
                </a:endParaRPr>
              </a:p>
            </p:txBody>
          </p:sp>
          <p:sp>
            <p:nvSpPr>
              <p:cNvPr id="461" name="Google Shape;461;p29"/>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121900" tIns="121900" rIns="121900" bIns="121900" anchor="ctr" anchorCtr="0">
                <a:noAutofit/>
              </a:bodyPr>
              <a:lstStyle/>
              <a:p>
                <a:pPr defTabSz="1368054">
                  <a:buClr>
                    <a:srgbClr val="000000"/>
                  </a:buClr>
                </a:pPr>
                <a:endParaRPr sz="3000" kern="0">
                  <a:solidFill>
                    <a:srgbClr val="3A1D09"/>
                  </a:solidFill>
                  <a:cs typeface="Arial"/>
                  <a:sym typeface="Arial"/>
                </a:endParaRPr>
              </a:p>
            </p:txBody>
          </p:sp>
        </p:grpSp>
      </p:grpSp>
      <p:pic>
        <p:nvPicPr>
          <p:cNvPr id="1026" name="Picture 2" descr="Cell fre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8686" y="6830840"/>
            <a:ext cx="3129024" cy="31290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8616" y="7250352"/>
            <a:ext cx="2802684" cy="2802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457324"/>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2437" y="190509"/>
            <a:ext cx="10696670" cy="7971834"/>
          </a:xfrm>
          <a:prstGeom prst="rect">
            <a:avLst/>
          </a:prstGeom>
        </p:spPr>
      </p:pic>
      <p:grpSp>
        <p:nvGrpSpPr>
          <p:cNvPr id="6" name="Group 5"/>
          <p:cNvGrpSpPr/>
          <p:nvPr/>
        </p:nvGrpSpPr>
        <p:grpSpPr>
          <a:xfrm>
            <a:off x="0" y="7581398"/>
            <a:ext cx="17754600" cy="2393816"/>
            <a:chOff x="421584" y="5031260"/>
            <a:chExt cx="10406361" cy="1595877"/>
          </a:xfrm>
        </p:grpSpPr>
        <p:sp>
          <p:nvSpPr>
            <p:cNvPr id="5" name="Rectangle 4"/>
            <p:cNvSpPr/>
            <p:nvPr/>
          </p:nvSpPr>
          <p:spPr>
            <a:xfrm>
              <a:off x="1061575" y="5671251"/>
              <a:ext cx="9766370" cy="95588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10">
                <a:lnSpc>
                  <a:spcPct val="120000"/>
                </a:lnSpc>
              </a:pPr>
              <a:r>
                <a:rPr lang="en-US" sz="4400" b="1" dirty="0">
                  <a:solidFill>
                    <a:prstClr val="white"/>
                  </a:solidFill>
                  <a:latin typeface="#9Slide03 Roboto Condensed" panose="02000000000000000000" pitchFamily="2" charset="0"/>
                  <a:ea typeface="#9Slide03 Roboto Condensed" panose="02000000000000000000" pitchFamily="2" charset="0"/>
                </a:rPr>
                <a:t>          </a:t>
              </a:r>
              <a:r>
                <a:rPr lang="vi-VN" sz="4400" b="1" dirty="0">
                  <a:solidFill>
                    <a:prstClr val="white"/>
                  </a:solidFill>
                  <a:latin typeface="#9Slide03 Roboto Condensed" panose="02000000000000000000" pitchFamily="2" charset="0"/>
                  <a:ea typeface="#9Slide03 Roboto Condensed" panose="02000000000000000000" pitchFamily="2" charset="0"/>
                </a:rPr>
                <a:t>Quan sát hình</a:t>
              </a:r>
              <a:r>
                <a:rPr lang="en-US" sz="4400" b="1" dirty="0">
                  <a:solidFill>
                    <a:prstClr val="white"/>
                  </a:solidFill>
                  <a:latin typeface="#9Slide03 Roboto Condensed" panose="02000000000000000000" pitchFamily="2" charset="0"/>
                  <a:ea typeface="#9Slide03 Roboto Condensed" panose="02000000000000000000" pitchFamily="2" charset="0"/>
                </a:rPr>
                <a:t> và nêu </a:t>
              </a:r>
              <a:r>
                <a:rPr lang="vi-VN" sz="4400" b="1" dirty="0">
                  <a:solidFill>
                    <a:prstClr val="white"/>
                  </a:solidFill>
                  <a:latin typeface="#9Slide03 Roboto Condensed" panose="02000000000000000000" pitchFamily="2" charset="0"/>
                  <a:ea typeface="#9Slide03 Roboto Condensed" panose="02000000000000000000" pitchFamily="2" charset="0"/>
                </a:rPr>
                <a:t>các cấp</a:t>
              </a:r>
              <a:r>
                <a:rPr lang="en-US" sz="4400" b="1" dirty="0">
                  <a:solidFill>
                    <a:prstClr val="white"/>
                  </a:solidFill>
                  <a:latin typeface="#9Slide03 Roboto Condensed" panose="02000000000000000000" pitchFamily="2" charset="0"/>
                  <a:ea typeface="#9Slide03 Roboto Condensed" panose="02000000000000000000" pitchFamily="2" charset="0"/>
                </a:rPr>
                <a:t> độ</a:t>
              </a:r>
              <a:r>
                <a:rPr lang="vi-VN" sz="4400" b="1" dirty="0">
                  <a:solidFill>
                    <a:prstClr val="white"/>
                  </a:solidFill>
                  <a:latin typeface="#9Slide03 Roboto Condensed" panose="02000000000000000000" pitchFamily="2" charset="0"/>
                  <a:ea typeface="#9Slide03 Roboto Condensed" panose="02000000000000000000" pitchFamily="2" charset="0"/>
                </a:rPr>
                <a:t> tổ chức của cơ thể từ thấp đến cao</a:t>
              </a:r>
            </a:p>
          </p:txBody>
        </p:sp>
        <p:pic>
          <p:nvPicPr>
            <p:cNvPr id="2050" name="Picture 2" descr="Ques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84" y="5031260"/>
              <a:ext cx="1279981" cy="12799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8230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6017" y="2994282"/>
            <a:ext cx="2514600"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TẾ BÀO</a:t>
            </a:r>
            <a:endParaRPr lang="en-US" sz="4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810000" y="3009899"/>
            <a:ext cx="2514600"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MÔ</a:t>
            </a:r>
            <a:endParaRPr lang="en-US" sz="4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096000" y="3009899"/>
            <a:ext cx="2895600"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CƠ QUAN</a:t>
            </a:r>
            <a:endParaRPr lang="en-US" sz="4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0287000" y="3021139"/>
            <a:ext cx="4114800"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HỆ CƠ QUAN</a:t>
            </a:r>
            <a:endParaRPr lang="en-US" sz="4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5152557" y="2994283"/>
            <a:ext cx="2514600"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CƠ THỂ</a:t>
            </a:r>
            <a:endParaRPr lang="en-US" sz="4400" b="1" dirty="0">
              <a:latin typeface="Times New Roman" panose="02020603050405020304" pitchFamily="18" charset="0"/>
              <a:cs typeface="Times New Roman" panose="02020603050405020304" pitchFamily="18" charset="0"/>
            </a:endParaRPr>
          </a:p>
        </p:txBody>
      </p:sp>
      <p:cxnSp>
        <p:nvCxnSpPr>
          <p:cNvPr id="17" name="Straight Arrow Connector 16"/>
          <p:cNvCxnSpPr>
            <a:endCxn id="9" idx="1"/>
          </p:cNvCxnSpPr>
          <p:nvPr/>
        </p:nvCxnSpPr>
        <p:spPr>
          <a:xfrm>
            <a:off x="2743200" y="3394619"/>
            <a:ext cx="106680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029200" y="3405205"/>
            <a:ext cx="106680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9092159" y="3394618"/>
            <a:ext cx="106680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4060773" y="3405205"/>
            <a:ext cx="106680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3184" y="710322"/>
            <a:ext cx="15436416" cy="969169"/>
          </a:xfrm>
          <a:prstGeom prst="rect">
            <a:avLst/>
          </a:prstGeom>
          <a:noFill/>
        </p:spPr>
        <p:txBody>
          <a:bodyPr wrap="square" lIns="136796" tIns="68418" rIns="136796" bIns="68418" rtlCol="0">
            <a:spAutoFit/>
          </a:bodyPr>
          <a:lstStyle/>
          <a:p>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I. CÁC CẤP TỔ CHỨC CỦA CƠ THỂ ĐA BÀO</a:t>
            </a:r>
          </a:p>
        </p:txBody>
      </p:sp>
      <p:sp>
        <p:nvSpPr>
          <p:cNvPr id="22" name="TextBox 21"/>
          <p:cNvSpPr txBox="1"/>
          <p:nvPr/>
        </p:nvSpPr>
        <p:spPr>
          <a:xfrm>
            <a:off x="513118" y="1824944"/>
            <a:ext cx="15436416" cy="969169"/>
          </a:xfrm>
          <a:prstGeom prst="rect">
            <a:avLst/>
          </a:prstGeom>
          <a:noFill/>
        </p:spPr>
        <p:txBody>
          <a:bodyPr wrap="square" lIns="136796" tIns="68418" rIns="136796" bIns="68418" rtlCol="0">
            <a:spAutoFit/>
          </a:bodyPr>
          <a:lstStyle/>
          <a:p>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5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Các</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5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cấp</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5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tổ</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5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chức</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5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5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cơ</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5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thể</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5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đa</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5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bào</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5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gồm</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0301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836"/>
            <a:ext cx="18288000" cy="10149840"/>
          </a:xfrm>
          <a:prstGeom prst="rect">
            <a:avLst/>
          </a:prstGeom>
        </p:spPr>
      </p:pic>
    </p:spTree>
    <p:extLst>
      <p:ext uri="{BB962C8B-B14F-4D97-AF65-F5344CB8AC3E}">
        <p14:creationId xmlns:p14="http://schemas.microsoft.com/office/powerpoint/2010/main" val="35434441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6CFBB44-12EA-4F14-936C-EED92CF60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24100"/>
            <a:ext cx="14020800" cy="723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E22E60-ADBB-4E11-A83D-2FC0E0E5D0BA}"/>
              </a:ext>
            </a:extLst>
          </p:cNvPr>
          <p:cNvSpPr txBox="1"/>
          <p:nvPr/>
        </p:nvSpPr>
        <p:spPr>
          <a:xfrm>
            <a:off x="533400" y="266700"/>
            <a:ext cx="17297400" cy="1754326"/>
          </a:xfrm>
          <a:prstGeom prst="rect">
            <a:avLst/>
          </a:prstGeom>
          <a:noFill/>
        </p:spPr>
        <p:txBody>
          <a:bodyPr wrap="square" rtlCol="0">
            <a:spAutoFit/>
          </a:bodyPr>
          <a:lstStyle/>
          <a:p>
            <a:pPr defTabSz="1371600"/>
            <a:r>
              <a:rPr lang="en-US" sz="3600" b="1" dirty="0">
                <a:solidFill>
                  <a:prstClr val="black"/>
                </a:solidFill>
                <a:latin typeface="Times New Roman" panose="02020603050405020304" pitchFamily="18" charset="0"/>
                <a:cs typeface="Times New Roman" panose="02020603050405020304" pitchFamily="18" charset="0"/>
              </a:rPr>
              <a:t>Quan </a:t>
            </a:r>
            <a:r>
              <a:rPr lang="en-US" sz="3600" b="1" dirty="0" err="1">
                <a:solidFill>
                  <a:prstClr val="black"/>
                </a:solidFill>
                <a:latin typeface="Times New Roman" panose="02020603050405020304" pitchFamily="18" charset="0"/>
                <a:cs typeface="Times New Roman" panose="02020603050405020304" pitchFamily="18" charset="0"/>
              </a:rPr>
              <a:t>sát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hình</a:t>
            </a:r>
            <a:r>
              <a:rPr lang="en-US" sz="3600" b="1" dirty="0">
                <a:solidFill>
                  <a:prstClr val="black"/>
                </a:solidFill>
                <a:latin typeface="Times New Roman" panose="02020603050405020304" pitchFamily="18" charset="0"/>
                <a:cs typeface="Times New Roman" panose="02020603050405020304" pitchFamily="18" charset="0"/>
              </a:rPr>
              <a:t> 23.2 </a:t>
            </a:r>
            <a:r>
              <a:rPr lang="en-US" sz="3600" b="1" dirty="0" err="1">
                <a:solidFill>
                  <a:prstClr val="black"/>
                </a:solidFill>
                <a:latin typeface="Times New Roman" panose="02020603050405020304" pitchFamily="18" charset="0"/>
                <a:cs typeface="Times New Roman" panose="02020603050405020304" pitchFamily="18" charset="0"/>
              </a:rPr>
              <a:t>rồi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thực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hiện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yêu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cầu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sau</a:t>
            </a:r>
            <a:r>
              <a:rPr lang="en-US" sz="3600" b="1" dirty="0">
                <a:solidFill>
                  <a:prstClr val="black"/>
                </a:solidFill>
                <a:latin typeface="Times New Roman" panose="02020603050405020304" pitchFamily="18" charset="0"/>
                <a:cs typeface="Times New Roman" panose="02020603050405020304" pitchFamily="18" charset="0"/>
              </a:rPr>
              <a:t> : </a:t>
            </a:r>
          </a:p>
          <a:p>
            <a:pPr defTabSz="1371600"/>
            <a:r>
              <a:rPr lang="en-US" sz="3600" b="1" dirty="0">
                <a:solidFill>
                  <a:prstClr val="black"/>
                </a:solidFill>
                <a:latin typeface="Times New Roman" panose="02020603050405020304" pitchFamily="18" charset="0"/>
                <a:cs typeface="Times New Roman" panose="02020603050405020304" pitchFamily="18" charset="0"/>
              </a:rPr>
              <a:t>1. </a:t>
            </a:r>
            <a:r>
              <a:rPr lang="en-US" sz="3600" b="1" dirty="0" err="1">
                <a:solidFill>
                  <a:prstClr val="black"/>
                </a:solidFill>
                <a:latin typeface="Times New Roman" panose="02020603050405020304" pitchFamily="18" charset="0"/>
                <a:cs typeface="Times New Roman" panose="02020603050405020304" pitchFamily="18" charset="0"/>
              </a:rPr>
              <a:t>Gọi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tên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cấp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tổ</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chức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cơ</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thể</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tương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ứng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với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hình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từ</a:t>
            </a:r>
            <a:r>
              <a:rPr lang="en-US" sz="3600" b="1" dirty="0">
                <a:solidFill>
                  <a:prstClr val="black"/>
                </a:solidFill>
                <a:latin typeface="Times New Roman" panose="02020603050405020304" pitchFamily="18" charset="0"/>
                <a:cs typeface="Times New Roman" panose="02020603050405020304" pitchFamily="18" charset="0"/>
              </a:rPr>
              <a:t> A </a:t>
            </a:r>
            <a:r>
              <a:rPr lang="en-US" sz="3600" b="1" dirty="0" err="1">
                <a:solidFill>
                  <a:prstClr val="black"/>
                </a:solidFill>
                <a:latin typeface="Times New Roman" panose="02020603050405020304" pitchFamily="18" charset="0"/>
                <a:cs typeface="Times New Roman" panose="02020603050405020304" pitchFamily="18" charset="0"/>
              </a:rPr>
              <a:t>đến</a:t>
            </a:r>
            <a:r>
              <a:rPr lang="en-US" sz="3600" b="1" dirty="0">
                <a:solidFill>
                  <a:prstClr val="black"/>
                </a:solidFill>
                <a:latin typeface="Times New Roman" panose="02020603050405020304" pitchFamily="18" charset="0"/>
                <a:cs typeface="Times New Roman" panose="02020603050405020304" pitchFamily="18" charset="0"/>
              </a:rPr>
              <a:t> E </a:t>
            </a:r>
            <a:r>
              <a:rPr lang="en-US" sz="3600" b="1" dirty="0" err="1">
                <a:solidFill>
                  <a:prstClr val="black"/>
                </a:solidFill>
                <a:latin typeface="Times New Roman" panose="02020603050405020304" pitchFamily="18" charset="0"/>
                <a:cs typeface="Times New Roman" panose="02020603050405020304" pitchFamily="18" charset="0"/>
              </a:rPr>
              <a:t>cho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phù</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hợp</a:t>
            </a:r>
            <a:r>
              <a:rPr lang="en-US" sz="3600" b="1" dirty="0">
                <a:solidFill>
                  <a:prstClr val="black"/>
                </a:solidFill>
                <a:latin typeface="Times New Roman" panose="02020603050405020304" pitchFamily="18" charset="0"/>
                <a:cs typeface="Times New Roman" panose="02020603050405020304" pitchFamily="18" charset="0"/>
              </a:rPr>
              <a:t> </a:t>
            </a:r>
          </a:p>
          <a:p>
            <a:pPr defTabSz="1371600"/>
            <a:r>
              <a:rPr lang="en-US" sz="3600" b="1" dirty="0">
                <a:solidFill>
                  <a:prstClr val="black"/>
                </a:solidFill>
                <a:latin typeface="Times New Roman" panose="02020603050405020304" pitchFamily="18" charset="0"/>
                <a:cs typeface="Times New Roman" panose="02020603050405020304" pitchFamily="18" charset="0"/>
              </a:rPr>
              <a:t>2. </a:t>
            </a:r>
            <a:r>
              <a:rPr lang="en-US" sz="3600" b="1" dirty="0" err="1">
                <a:solidFill>
                  <a:prstClr val="black"/>
                </a:solidFill>
                <a:latin typeface="Times New Roman" panose="02020603050405020304" pitchFamily="18" charset="0"/>
                <a:cs typeface="Times New Roman" panose="02020603050405020304" pitchFamily="18" charset="0"/>
              </a:rPr>
              <a:t>Nêu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tên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cơ</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quan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động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vật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thực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vật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được</a:t>
            </a:r>
            <a:r>
              <a:rPr lang="en-US" sz="3600" b="1" dirty="0">
                <a:solidFill>
                  <a:prstClr val="black"/>
                </a:solidFill>
                <a:latin typeface="Times New Roman" panose="02020603050405020304" pitchFamily="18" charset="0"/>
                <a:cs typeface="Times New Roman" panose="02020603050405020304" pitchFamily="18" charset="0"/>
              </a:rPr>
              <a:t> minh </a:t>
            </a:r>
            <a:r>
              <a:rPr lang="en-US" sz="3600" b="1" dirty="0" err="1">
                <a:solidFill>
                  <a:prstClr val="black"/>
                </a:solidFill>
                <a:latin typeface="Times New Roman" panose="02020603050405020304" pitchFamily="18" charset="0"/>
                <a:cs typeface="Times New Roman" panose="02020603050405020304" pitchFamily="18" charset="0"/>
              </a:rPr>
              <a:t>họa</a:t>
            </a:r>
            <a:r>
              <a:rPr lang="en-US" sz="3600" b="1" dirty="0">
                <a:solidFill>
                  <a:prstClr val="black"/>
                </a:solidFill>
                <a:latin typeface="Times New Roman" panose="02020603050405020304" pitchFamily="18" charset="0"/>
                <a:cs typeface="Times New Roman" panose="02020603050405020304" pitchFamily="18" charset="0"/>
              </a:rPr>
              <a:t> ở </a:t>
            </a:r>
            <a:r>
              <a:rPr lang="en-US" sz="3600" b="1" dirty="0" err="1">
                <a:solidFill>
                  <a:prstClr val="black"/>
                </a:solidFill>
                <a:latin typeface="Times New Roman" panose="02020603050405020304" pitchFamily="18" charset="0"/>
                <a:cs typeface="Times New Roman" panose="02020603050405020304" pitchFamily="18" charset="0"/>
              </a:rPr>
              <a:t>hình</a:t>
            </a:r>
            <a:r>
              <a:rPr lang="en-US" sz="3600" b="1" dirty="0">
                <a:solidFill>
                  <a:prstClr val="black"/>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D251BBE4-0D5B-4BB2-B8CE-75326B9070C3}"/>
              </a:ext>
            </a:extLst>
          </p:cNvPr>
          <p:cNvSpPr txBox="1"/>
          <p:nvPr/>
        </p:nvSpPr>
        <p:spPr>
          <a:xfrm>
            <a:off x="14249400" y="2171700"/>
            <a:ext cx="3325091" cy="6740307"/>
          </a:xfrm>
          <a:prstGeom prst="rect">
            <a:avLst/>
          </a:prstGeom>
          <a:noFill/>
        </p:spPr>
        <p:txBody>
          <a:bodyPr wrap="square" rtlCol="0">
            <a:spAutoFit/>
          </a:bodyPr>
          <a:lstStyle/>
          <a:p>
            <a:pPr defTabSz="1371600" fontAlgn="base"/>
            <a:r>
              <a:rPr lang="en-US" sz="3600" b="1" dirty="0">
                <a:solidFill>
                  <a:srgbClr val="FF0000"/>
                </a:solidFill>
                <a:latin typeface="Times New Roman" panose="02020603050405020304" pitchFamily="18" charset="0"/>
                <a:cs typeface="Times New Roman" panose="02020603050405020304" pitchFamily="18" charset="0"/>
              </a:rPr>
              <a:t>1. </a:t>
            </a:r>
            <a:r>
              <a:rPr lang="vi-VN" sz="3600" b="1" dirty="0">
                <a:solidFill>
                  <a:srgbClr val="FF0000"/>
                </a:solidFill>
                <a:latin typeface="Times New Roman" panose="02020603050405020304" pitchFamily="18" charset="0"/>
                <a:cs typeface="Times New Roman" panose="02020603050405020304" pitchFamily="18" charset="0"/>
              </a:rPr>
              <a:t>A. </a:t>
            </a:r>
            <a:r>
              <a:rPr lang="vi-VN" sz="3600" b="1" dirty="0" err="1">
                <a:solidFill>
                  <a:srgbClr val="FF0000"/>
                </a:solidFill>
                <a:latin typeface="Times New Roman" panose="02020603050405020304" pitchFamily="18" charset="0"/>
                <a:cs typeface="Times New Roman" panose="02020603050405020304" pitchFamily="18" charset="0"/>
              </a:rPr>
              <a:t>Tế</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bào</a:t>
            </a:r>
            <a:endParaRPr lang="vi-VN" sz="3600" b="1" dirty="0">
              <a:solidFill>
                <a:srgbClr val="FF0000"/>
              </a:solidFill>
              <a:latin typeface="Times New Roman" panose="02020603050405020304" pitchFamily="18" charset="0"/>
              <a:cs typeface="Times New Roman" panose="02020603050405020304" pitchFamily="18" charset="0"/>
            </a:endParaRPr>
          </a:p>
          <a:p>
            <a:pPr defTabSz="1371600" fontAlgn="base"/>
            <a:r>
              <a:rPr lang="vi-VN" sz="3600" b="1" dirty="0">
                <a:solidFill>
                  <a:srgbClr val="FF0000"/>
                </a:solidFill>
                <a:latin typeface="Times New Roman" panose="02020603050405020304" pitchFamily="18" charset="0"/>
                <a:cs typeface="Times New Roman" panose="02020603050405020304" pitchFamily="18" charset="0"/>
              </a:rPr>
              <a:t>    B. Mô</a:t>
            </a:r>
          </a:p>
          <a:p>
            <a:pPr defTabSz="1371600" fontAlgn="base"/>
            <a:r>
              <a:rPr lang="vi-VN" sz="3600" b="1" dirty="0">
                <a:solidFill>
                  <a:srgbClr val="FF0000"/>
                </a:solidFill>
                <a:latin typeface="Times New Roman" panose="02020603050405020304" pitchFamily="18" charset="0"/>
                <a:cs typeface="Times New Roman" panose="02020603050405020304" pitchFamily="18" charset="0"/>
              </a:rPr>
              <a:t>    C. Cơ quan</a:t>
            </a:r>
          </a:p>
          <a:p>
            <a:pPr defTabSz="1371600" fontAlgn="base"/>
            <a:r>
              <a:rPr lang="vi-VN" sz="3600" b="1" dirty="0">
                <a:solidFill>
                  <a:srgbClr val="FF0000"/>
                </a:solidFill>
                <a:latin typeface="Times New Roman" panose="02020603050405020304" pitchFamily="18" charset="0"/>
                <a:cs typeface="Times New Roman" panose="02020603050405020304" pitchFamily="18" charset="0"/>
              </a:rPr>
              <a:t>    D. Cơ </a:t>
            </a:r>
            <a:r>
              <a:rPr lang="vi-VN" sz="3600" b="1" dirty="0" err="1">
                <a:solidFill>
                  <a:srgbClr val="FF0000"/>
                </a:solidFill>
                <a:latin typeface="Times New Roman" panose="02020603050405020304" pitchFamily="18" charset="0"/>
                <a:cs typeface="Times New Roman" panose="02020603050405020304" pitchFamily="18" charset="0"/>
              </a:rPr>
              <a:t>thể</a:t>
            </a:r>
            <a:endParaRPr lang="vi-VN" sz="3600" b="1" dirty="0">
              <a:solidFill>
                <a:srgbClr val="FF0000"/>
              </a:solidFill>
              <a:latin typeface="Times New Roman" panose="02020603050405020304" pitchFamily="18" charset="0"/>
              <a:cs typeface="Times New Roman" panose="02020603050405020304" pitchFamily="18" charset="0"/>
            </a:endParaRPr>
          </a:p>
          <a:p>
            <a:pPr defTabSz="1371600" fontAlgn="base"/>
            <a:r>
              <a:rPr lang="vi-VN" sz="3600" b="1" dirty="0">
                <a:solidFill>
                  <a:srgbClr val="FF0000"/>
                </a:solidFill>
                <a:latin typeface="Times New Roman" panose="02020603050405020304" pitchFamily="18" charset="0"/>
                <a:cs typeface="Times New Roman" panose="02020603050405020304" pitchFamily="18" charset="0"/>
              </a:rPr>
              <a:t>    E. </a:t>
            </a:r>
            <a:r>
              <a:rPr lang="vi-VN" sz="3600" b="1" dirty="0" err="1">
                <a:solidFill>
                  <a:srgbClr val="FF0000"/>
                </a:solidFill>
                <a:latin typeface="Times New Roman" panose="02020603050405020304" pitchFamily="18" charset="0"/>
                <a:cs typeface="Times New Roman" panose="02020603050405020304" pitchFamily="18" charset="0"/>
              </a:rPr>
              <a:t>Quần</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thể</a:t>
            </a:r>
            <a:endParaRPr lang="vi-VN" sz="3600" b="1" dirty="0">
              <a:solidFill>
                <a:srgbClr val="FF0000"/>
              </a:solidFill>
              <a:latin typeface="Times New Roman" panose="02020603050405020304" pitchFamily="18" charset="0"/>
              <a:cs typeface="Times New Roman" panose="02020603050405020304" pitchFamily="18" charset="0"/>
            </a:endParaRPr>
          </a:p>
          <a:p>
            <a:pPr defTabSz="1371600" fontAlgn="base"/>
            <a:r>
              <a:rPr lang="en-US" sz="3600" b="1" dirty="0">
                <a:solidFill>
                  <a:srgbClr val="FF0000"/>
                </a:solidFill>
                <a:latin typeface="Times New Roman" panose="02020603050405020304" pitchFamily="18" charset="0"/>
                <a:cs typeface="Times New Roman" panose="02020603050405020304" pitchFamily="18" charset="0"/>
              </a:rPr>
              <a:t>2. </a:t>
            </a:r>
            <a:r>
              <a:rPr lang="vi-VN" sz="3600" b="1" dirty="0">
                <a:solidFill>
                  <a:srgbClr val="FF0000"/>
                </a:solidFill>
                <a:latin typeface="Times New Roman" panose="02020603050405020304" pitchFamily="18" charset="0"/>
                <a:cs typeface="Times New Roman" panose="02020603050405020304" pitchFamily="18" charset="0"/>
              </a:rPr>
              <a:t>Tên cơ quan </a:t>
            </a:r>
            <a:r>
              <a:rPr lang="vi-VN" sz="3600" b="1" dirty="0" err="1">
                <a:solidFill>
                  <a:srgbClr val="FF0000"/>
                </a:solidFill>
                <a:latin typeface="Times New Roman" panose="02020603050405020304" pitchFamily="18" charset="0"/>
                <a:cs typeface="Times New Roman" panose="02020603050405020304" pitchFamily="18" charset="0"/>
              </a:rPr>
              <a:t>của</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động</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vật</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và</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thực</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vật</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được</a:t>
            </a:r>
            <a:r>
              <a:rPr lang="vi-VN" sz="3600" b="1" dirty="0">
                <a:solidFill>
                  <a:srgbClr val="FF0000"/>
                </a:solidFill>
                <a:latin typeface="Times New Roman" panose="02020603050405020304" pitchFamily="18" charset="0"/>
                <a:cs typeface="Times New Roman" panose="02020603050405020304" pitchFamily="18" charset="0"/>
              </a:rPr>
              <a:t> minh </a:t>
            </a:r>
            <a:r>
              <a:rPr lang="vi-VN" sz="3600" b="1" dirty="0" err="1">
                <a:solidFill>
                  <a:srgbClr val="FF0000"/>
                </a:solidFill>
                <a:latin typeface="Times New Roman" panose="02020603050405020304" pitchFamily="18" charset="0"/>
                <a:cs typeface="Times New Roman" panose="02020603050405020304" pitchFamily="18" charset="0"/>
              </a:rPr>
              <a:t>họa</a:t>
            </a:r>
            <a:r>
              <a:rPr lang="vi-VN" sz="3600" b="1" dirty="0">
                <a:solidFill>
                  <a:srgbClr val="FF0000"/>
                </a:solidFill>
                <a:latin typeface="Times New Roman" panose="02020603050405020304" pitchFamily="18" charset="0"/>
                <a:cs typeface="Times New Roman" panose="02020603050405020304" pitchFamily="18" charset="0"/>
              </a:rPr>
              <a:t> ở </a:t>
            </a:r>
            <a:r>
              <a:rPr lang="vi-VN" sz="3600" b="1" dirty="0" err="1">
                <a:solidFill>
                  <a:srgbClr val="FF0000"/>
                </a:solidFill>
                <a:latin typeface="Times New Roman" panose="02020603050405020304" pitchFamily="18" charset="0"/>
                <a:cs typeface="Times New Roman" panose="02020603050405020304" pitchFamily="18" charset="0"/>
              </a:rPr>
              <a:t>hình</a:t>
            </a:r>
            <a:r>
              <a:rPr lang="vi-VN" sz="3600" b="1" dirty="0">
                <a:solidFill>
                  <a:srgbClr val="FF0000"/>
                </a:solidFill>
                <a:latin typeface="Times New Roman" panose="02020603050405020304" pitchFamily="18" charset="0"/>
                <a:cs typeface="Times New Roman" panose="02020603050405020304" pitchFamily="18" charset="0"/>
              </a:rPr>
              <a:t>:</a:t>
            </a:r>
          </a:p>
          <a:p>
            <a:pPr defTabSz="1371600" fontAlgn="base"/>
            <a:r>
              <a:rPr lang="vi-VN" sz="3600" b="1" dirty="0" err="1">
                <a:solidFill>
                  <a:srgbClr val="FF0000"/>
                </a:solidFill>
                <a:latin typeface="Times New Roman" panose="02020603050405020304" pitchFamily="18" charset="0"/>
                <a:cs typeface="Times New Roman" panose="02020603050405020304" pitchFamily="18" charset="0"/>
              </a:rPr>
              <a:t>Với</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cá</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cóc</a:t>
            </a:r>
            <a:r>
              <a:rPr lang="vi-VN" sz="3600" b="1" dirty="0">
                <a:solidFill>
                  <a:srgbClr val="FF0000"/>
                </a:solidFill>
                <a:latin typeface="Times New Roman" panose="02020603050405020304" pitchFamily="18" charset="0"/>
                <a:cs typeface="Times New Roman" panose="02020603050405020304" pitchFamily="18" charset="0"/>
              </a:rPr>
              <a:t>: tim</a:t>
            </a:r>
          </a:p>
          <a:p>
            <a:pPr defTabSz="1371600" fontAlgn="base"/>
            <a:r>
              <a:rPr lang="vi-VN" sz="3600" b="1" dirty="0">
                <a:solidFill>
                  <a:srgbClr val="FF0000"/>
                </a:solidFill>
                <a:latin typeface="Times New Roman" panose="02020603050405020304" pitchFamily="18" charset="0"/>
                <a:cs typeface="Times New Roman" panose="02020603050405020304" pitchFamily="18" charset="0"/>
              </a:rPr>
              <a:t>Với cây sâm: </a:t>
            </a:r>
            <a:r>
              <a:rPr lang="vi-VN" sz="3600" b="1" dirty="0" smtClean="0">
                <a:solidFill>
                  <a:srgbClr val="FF0000"/>
                </a:solidFill>
                <a:latin typeface="Times New Roman" panose="02020603050405020304" pitchFamily="18" charset="0"/>
                <a:cs typeface="Times New Roman" panose="02020603050405020304" pitchFamily="18" charset="0"/>
              </a:rPr>
              <a:t>lá</a:t>
            </a:r>
            <a:endParaRPr lang="en-US" sz="2700" dirty="0">
              <a:solidFill>
                <a:prstClr val="black"/>
              </a:solidFill>
              <a:latin typeface="Calibri" panose="020F0502020204030204"/>
            </a:endParaRPr>
          </a:p>
        </p:txBody>
      </p:sp>
    </p:spTree>
    <p:extLst>
      <p:ext uri="{BB962C8B-B14F-4D97-AF65-F5344CB8AC3E}">
        <p14:creationId xmlns:p14="http://schemas.microsoft.com/office/powerpoint/2010/main" val="402363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ppt_x"/>
                                          </p:val>
                                        </p:tav>
                                        <p:tav tm="100000">
                                          <p:val>
                                            <p:strVal val="#ppt_x"/>
                                          </p:val>
                                        </p:tav>
                                      </p:tavLst>
                                    </p:anim>
                                    <p:anim calcmode="lin" valueType="num">
                                      <p:cBhvr additive="base">
                                        <p:cTn id="12"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6017" y="2994282"/>
            <a:ext cx="2514600" cy="769441"/>
          </a:xfrm>
          <a:prstGeom prst="rect">
            <a:avLst/>
          </a:prstGeom>
          <a:noFill/>
        </p:spPr>
        <p:txBody>
          <a:bodyPr wrap="square"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TẾ BÀO</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810000" y="3009899"/>
            <a:ext cx="2514600" cy="769441"/>
          </a:xfrm>
          <a:prstGeom prst="rect">
            <a:avLst/>
          </a:prstGeom>
          <a:noFill/>
        </p:spPr>
        <p:txBody>
          <a:bodyPr wrap="square"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MÔ</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6096000" y="3009899"/>
            <a:ext cx="2895600" cy="769441"/>
          </a:xfrm>
          <a:prstGeom prst="rect">
            <a:avLst/>
          </a:prstGeom>
          <a:noFill/>
        </p:spPr>
        <p:txBody>
          <a:bodyPr wrap="square"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CƠ QUAN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0287000" y="3021139"/>
            <a:ext cx="4114800" cy="769441"/>
          </a:xfrm>
          <a:prstGeom prst="rect">
            <a:avLst/>
          </a:prstGeom>
          <a:noFill/>
        </p:spPr>
        <p:txBody>
          <a:bodyPr wrap="square"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HỆ CƠ QUAN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15152557" y="2994283"/>
            <a:ext cx="2514600" cy="769441"/>
          </a:xfrm>
          <a:prstGeom prst="rect">
            <a:avLst/>
          </a:prstGeom>
          <a:noFill/>
        </p:spPr>
        <p:txBody>
          <a:bodyPr wrap="square"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CƠ THỂ</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7" name="Straight Arrow Connector 16"/>
          <p:cNvCxnSpPr>
            <a:endCxn id="9" idx="1"/>
          </p:cNvCxnSpPr>
          <p:nvPr/>
        </p:nvCxnSpPr>
        <p:spPr>
          <a:xfrm>
            <a:off x="2743200" y="3394619"/>
            <a:ext cx="106680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029200" y="3405205"/>
            <a:ext cx="106680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9092159" y="3394618"/>
            <a:ext cx="106680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4060773" y="3405205"/>
            <a:ext cx="106680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3184" y="710322"/>
            <a:ext cx="15436416" cy="969169"/>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I. CÁC CẤP TỔ CHỨC CỦA CƠ THỂ ĐA BÀO</a:t>
            </a:r>
          </a:p>
        </p:txBody>
      </p:sp>
      <p:sp>
        <p:nvSpPr>
          <p:cNvPr id="22" name="TextBox 21"/>
          <p:cNvSpPr txBox="1"/>
          <p:nvPr/>
        </p:nvSpPr>
        <p:spPr>
          <a:xfrm>
            <a:off x="513118" y="1824944"/>
            <a:ext cx="15436416" cy="969169"/>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54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cấp</a:t>
            </a:r>
            <a:r>
              <a:rPr kumimoji="0" lang="en-US" sz="54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tổ</a:t>
            </a:r>
            <a:r>
              <a:rPr kumimoji="0" lang="en-US" sz="54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chức</a:t>
            </a:r>
            <a:r>
              <a:rPr kumimoji="0" lang="en-US" sz="54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54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cơ</a:t>
            </a:r>
            <a:r>
              <a:rPr kumimoji="0" lang="en-US" sz="54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thể</a:t>
            </a:r>
            <a:r>
              <a:rPr kumimoji="0" lang="en-US" sz="54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đa</a:t>
            </a:r>
            <a:r>
              <a:rPr kumimoji="0" lang="en-US" sz="54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bào</a:t>
            </a:r>
            <a:r>
              <a:rPr kumimoji="0" lang="en-US" sz="54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gồm</a:t>
            </a:r>
            <a:r>
              <a:rPr kumimoji="0" lang="en-US" sz="54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5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57593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41"/>
        <p:cNvGrpSpPr/>
        <p:nvPr/>
      </p:nvGrpSpPr>
      <p:grpSpPr>
        <a:xfrm>
          <a:off x="0" y="0"/>
          <a:ext cx="0" cy="0"/>
          <a:chOff x="0" y="0"/>
          <a:chExt cx="0" cy="0"/>
        </a:xfrm>
      </p:grpSpPr>
      <p:sp>
        <p:nvSpPr>
          <p:cNvPr id="442" name="Google Shape;442;p29"/>
          <p:cNvSpPr txBox="1">
            <a:spLocks noGrp="1"/>
          </p:cNvSpPr>
          <p:nvPr>
            <p:ph type="title"/>
          </p:nvPr>
        </p:nvSpPr>
        <p:spPr>
          <a:xfrm>
            <a:off x="-1283965" y="4851909"/>
            <a:ext cx="12845161" cy="1511400"/>
          </a:xfrm>
          <a:prstGeom prst="rect">
            <a:avLst/>
          </a:prstGeom>
        </p:spPr>
        <p:txBody>
          <a:bodyPr spcFirstLastPara="1" wrap="square" lIns="182454" tIns="182454" rIns="182454" bIns="182454" anchor="b" anchorCtr="0">
            <a:noAutofit/>
          </a:bodyPr>
          <a:lstStyle/>
          <a:p>
            <a:pPr algn="ctr"/>
            <a:r>
              <a:rPr lang="en" sz="9600" b="1" dirty="0">
                <a:solidFill>
                  <a:srgbClr val="002060"/>
                </a:solidFill>
                <a:latin typeface="#9Slide07 SFU Machine" panose="00000400000000000000" pitchFamily="2" charset="0"/>
                <a:ea typeface="#9Slide03 Roboto Condensed" panose="02000000000000000000" pitchFamily="2" charset="0"/>
              </a:rPr>
              <a:t>II. TỪ TẾ BÀO TẠO THÀNH MÔ</a:t>
            </a:r>
            <a:endParaRPr sz="9600" b="1" dirty="0">
              <a:solidFill>
                <a:srgbClr val="002060"/>
              </a:solidFill>
              <a:latin typeface="#9Slide07 SFU Machine" panose="00000400000000000000" pitchFamily="2" charset="0"/>
              <a:ea typeface="#9Slide03 Roboto Condensed" panose="02000000000000000000" pitchFamily="2" charset="0"/>
            </a:endParaRPr>
          </a:p>
        </p:txBody>
      </p:sp>
      <p:grpSp>
        <p:nvGrpSpPr>
          <p:cNvPr id="444" name="Google Shape;444;p29"/>
          <p:cNvGrpSpPr/>
          <p:nvPr/>
        </p:nvGrpSpPr>
        <p:grpSpPr>
          <a:xfrm>
            <a:off x="7848950" y="8651721"/>
            <a:ext cx="8981400" cy="553950"/>
            <a:chOff x="646450" y="4378600"/>
            <a:chExt cx="4490700" cy="276975"/>
          </a:xfrm>
        </p:grpSpPr>
        <p:cxnSp>
          <p:nvCxnSpPr>
            <p:cNvPr id="445" name="Google Shape;445;p29"/>
            <p:cNvCxnSpPr/>
            <p:nvPr/>
          </p:nvCxnSpPr>
          <p:spPr>
            <a:xfrm>
              <a:off x="646450" y="4378600"/>
              <a:ext cx="4490700" cy="0"/>
            </a:xfrm>
            <a:prstGeom prst="straightConnector1">
              <a:avLst/>
            </a:prstGeom>
            <a:noFill/>
            <a:ln w="19050" cap="flat" cmpd="sng">
              <a:solidFill>
                <a:srgbClr val="332533"/>
              </a:solidFill>
              <a:prstDash val="solid"/>
              <a:round/>
              <a:headEnd type="none" w="med" len="med"/>
              <a:tailEnd type="none" w="med" len="med"/>
            </a:ln>
          </p:spPr>
        </p:cxnSp>
        <p:cxnSp>
          <p:nvCxnSpPr>
            <p:cNvPr id="446" name="Google Shape;446;p29"/>
            <p:cNvCxnSpPr/>
            <p:nvPr/>
          </p:nvCxnSpPr>
          <p:spPr>
            <a:xfrm>
              <a:off x="943200" y="4497300"/>
              <a:ext cx="1839900" cy="0"/>
            </a:xfrm>
            <a:prstGeom prst="straightConnector1">
              <a:avLst/>
            </a:prstGeom>
            <a:noFill/>
            <a:ln w="19050" cap="flat" cmpd="sng">
              <a:solidFill>
                <a:srgbClr val="332533"/>
              </a:solidFill>
              <a:prstDash val="solid"/>
              <a:round/>
              <a:headEnd type="none" w="med" len="med"/>
              <a:tailEnd type="none" w="med" len="med"/>
            </a:ln>
          </p:spPr>
        </p:cxnSp>
        <p:cxnSp>
          <p:nvCxnSpPr>
            <p:cNvPr id="447" name="Google Shape;447;p29"/>
            <p:cNvCxnSpPr/>
            <p:nvPr/>
          </p:nvCxnSpPr>
          <p:spPr>
            <a:xfrm>
              <a:off x="4972250" y="4497300"/>
              <a:ext cx="112200" cy="0"/>
            </a:xfrm>
            <a:prstGeom prst="straightConnector1">
              <a:avLst/>
            </a:prstGeom>
            <a:noFill/>
            <a:ln w="19050" cap="flat" cmpd="sng">
              <a:solidFill>
                <a:srgbClr val="332533"/>
              </a:solidFill>
              <a:prstDash val="solid"/>
              <a:round/>
              <a:headEnd type="none" w="med" len="med"/>
              <a:tailEnd type="none" w="med" len="med"/>
            </a:ln>
          </p:spPr>
        </p:cxnSp>
        <p:cxnSp>
          <p:nvCxnSpPr>
            <p:cNvPr id="448" name="Google Shape;448;p29"/>
            <p:cNvCxnSpPr/>
            <p:nvPr/>
          </p:nvCxnSpPr>
          <p:spPr>
            <a:xfrm>
              <a:off x="3758900" y="4497300"/>
              <a:ext cx="712200" cy="0"/>
            </a:xfrm>
            <a:prstGeom prst="straightConnector1">
              <a:avLst/>
            </a:prstGeom>
            <a:noFill/>
            <a:ln w="19050" cap="flat" cmpd="sng">
              <a:solidFill>
                <a:srgbClr val="332533"/>
              </a:solidFill>
              <a:prstDash val="solid"/>
              <a:round/>
              <a:headEnd type="none" w="med" len="med"/>
              <a:tailEnd type="none" w="med" len="med"/>
            </a:ln>
          </p:spPr>
        </p:cxnSp>
        <p:cxnSp>
          <p:nvCxnSpPr>
            <p:cNvPr id="449" name="Google Shape;449;p29"/>
            <p:cNvCxnSpPr/>
            <p:nvPr/>
          </p:nvCxnSpPr>
          <p:spPr>
            <a:xfrm>
              <a:off x="1886125" y="4655575"/>
              <a:ext cx="712200" cy="0"/>
            </a:xfrm>
            <a:prstGeom prst="straightConnector1">
              <a:avLst/>
            </a:prstGeom>
            <a:noFill/>
            <a:ln w="19050" cap="flat" cmpd="sng">
              <a:solidFill>
                <a:srgbClr val="332533"/>
              </a:solidFill>
              <a:prstDash val="solid"/>
              <a:round/>
              <a:headEnd type="none" w="med" len="med"/>
              <a:tailEnd type="none" w="med" len="med"/>
            </a:ln>
          </p:spPr>
        </p:cxnSp>
      </p:grpSp>
      <p:grpSp>
        <p:nvGrpSpPr>
          <p:cNvPr id="450" name="Google Shape;450;p29"/>
          <p:cNvGrpSpPr/>
          <p:nvPr/>
        </p:nvGrpSpPr>
        <p:grpSpPr>
          <a:xfrm>
            <a:off x="2132177" y="759818"/>
            <a:ext cx="15165018" cy="8589204"/>
            <a:chOff x="1066077" y="379909"/>
            <a:chExt cx="7582508" cy="4294602"/>
          </a:xfrm>
        </p:grpSpPr>
        <p:grpSp>
          <p:nvGrpSpPr>
            <p:cNvPr id="451" name="Google Shape;451;p29"/>
            <p:cNvGrpSpPr/>
            <p:nvPr/>
          </p:nvGrpSpPr>
          <p:grpSpPr>
            <a:xfrm>
              <a:off x="6618039" y="379909"/>
              <a:ext cx="2030545" cy="596756"/>
              <a:chOff x="6783571" y="438153"/>
              <a:chExt cx="1810562" cy="589447"/>
            </a:xfrm>
          </p:grpSpPr>
          <p:sp>
            <p:nvSpPr>
              <p:cNvPr id="452" name="Google Shape;452;p29"/>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121900" tIns="121900" rIns="121900" bIns="121900" anchor="ctr" anchorCtr="0">
                <a:noAutofit/>
              </a:bodyPr>
              <a:lstStyle/>
              <a:p>
                <a:pPr defTabSz="1368600">
                  <a:buClr>
                    <a:srgbClr val="000000"/>
                  </a:buClr>
                </a:pPr>
                <a:endParaRPr sz="3000" kern="0">
                  <a:solidFill>
                    <a:srgbClr val="3A1D09"/>
                  </a:solidFill>
                  <a:cs typeface="Arial"/>
                  <a:sym typeface="Arial"/>
                </a:endParaRPr>
              </a:p>
            </p:txBody>
          </p:sp>
          <p:sp>
            <p:nvSpPr>
              <p:cNvPr id="453" name="Google Shape;453;p29"/>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121900" tIns="121900" rIns="121900" bIns="121900" anchor="ctr" anchorCtr="0">
                <a:noAutofit/>
              </a:bodyPr>
              <a:lstStyle/>
              <a:p>
                <a:pPr defTabSz="1368600">
                  <a:buClr>
                    <a:srgbClr val="000000"/>
                  </a:buClr>
                </a:pPr>
                <a:endParaRPr sz="3000" kern="0">
                  <a:solidFill>
                    <a:srgbClr val="3A1D09"/>
                  </a:solidFill>
                  <a:cs typeface="Arial"/>
                  <a:sym typeface="Arial"/>
                </a:endParaRPr>
              </a:p>
            </p:txBody>
          </p:sp>
          <p:sp>
            <p:nvSpPr>
              <p:cNvPr id="454" name="Google Shape;454;p29"/>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121900" tIns="121900" rIns="121900" bIns="121900" anchor="ctr" anchorCtr="0">
                <a:noAutofit/>
              </a:bodyPr>
              <a:lstStyle/>
              <a:p>
                <a:pPr defTabSz="1368600">
                  <a:buClr>
                    <a:srgbClr val="000000"/>
                  </a:buClr>
                </a:pPr>
                <a:endParaRPr sz="3000" kern="0">
                  <a:solidFill>
                    <a:srgbClr val="3A1D09"/>
                  </a:solidFill>
                  <a:cs typeface="Arial"/>
                  <a:sym typeface="Arial"/>
                </a:endParaRPr>
              </a:p>
            </p:txBody>
          </p:sp>
          <p:sp>
            <p:nvSpPr>
              <p:cNvPr id="455" name="Google Shape;455;p29"/>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121900" tIns="121900" rIns="121900" bIns="121900" anchor="ctr" anchorCtr="0">
                <a:noAutofit/>
              </a:bodyPr>
              <a:lstStyle/>
              <a:p>
                <a:pPr defTabSz="1368600">
                  <a:buClr>
                    <a:srgbClr val="000000"/>
                  </a:buClr>
                </a:pPr>
                <a:endParaRPr sz="3000" kern="0">
                  <a:solidFill>
                    <a:srgbClr val="3A1D09"/>
                  </a:solidFill>
                  <a:cs typeface="Arial"/>
                  <a:sym typeface="Arial"/>
                </a:endParaRPr>
              </a:p>
            </p:txBody>
          </p:sp>
        </p:grpSp>
        <p:grpSp>
          <p:nvGrpSpPr>
            <p:cNvPr id="456" name="Google Shape;456;p29"/>
            <p:cNvGrpSpPr/>
            <p:nvPr/>
          </p:nvGrpSpPr>
          <p:grpSpPr>
            <a:xfrm>
              <a:off x="6894652" y="4648588"/>
              <a:ext cx="490421" cy="25923"/>
              <a:chOff x="5612829" y="1068195"/>
              <a:chExt cx="437291" cy="25606"/>
            </a:xfrm>
          </p:grpSpPr>
          <p:sp>
            <p:nvSpPr>
              <p:cNvPr id="457" name="Google Shape;457;p29"/>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121900" tIns="121900" rIns="121900" bIns="121900" anchor="ctr" anchorCtr="0">
                <a:noAutofit/>
              </a:bodyPr>
              <a:lstStyle/>
              <a:p>
                <a:pPr defTabSz="1368600">
                  <a:buClr>
                    <a:srgbClr val="000000"/>
                  </a:buClr>
                </a:pPr>
                <a:endParaRPr sz="3000" kern="0">
                  <a:solidFill>
                    <a:srgbClr val="3A1D09"/>
                  </a:solidFill>
                  <a:cs typeface="Arial"/>
                  <a:sym typeface="Arial"/>
                </a:endParaRPr>
              </a:p>
            </p:txBody>
          </p:sp>
          <p:sp>
            <p:nvSpPr>
              <p:cNvPr id="458" name="Google Shape;458;p29"/>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121900" tIns="121900" rIns="121900" bIns="121900" anchor="ctr" anchorCtr="0">
                <a:noAutofit/>
              </a:bodyPr>
              <a:lstStyle/>
              <a:p>
                <a:pPr defTabSz="1368600">
                  <a:buClr>
                    <a:srgbClr val="000000"/>
                  </a:buClr>
                </a:pPr>
                <a:endParaRPr sz="3000" kern="0">
                  <a:solidFill>
                    <a:srgbClr val="3A1D09"/>
                  </a:solidFill>
                  <a:cs typeface="Arial"/>
                  <a:sym typeface="Arial"/>
                </a:endParaRPr>
              </a:p>
            </p:txBody>
          </p:sp>
        </p:grpSp>
        <p:grpSp>
          <p:nvGrpSpPr>
            <p:cNvPr id="459" name="Google Shape;459;p29"/>
            <p:cNvGrpSpPr/>
            <p:nvPr/>
          </p:nvGrpSpPr>
          <p:grpSpPr>
            <a:xfrm>
              <a:off x="1066077" y="482938"/>
              <a:ext cx="490421" cy="25923"/>
              <a:chOff x="5612829" y="768560"/>
              <a:chExt cx="437291" cy="25606"/>
            </a:xfrm>
          </p:grpSpPr>
          <p:sp>
            <p:nvSpPr>
              <p:cNvPr id="460" name="Google Shape;460;p29"/>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121900" tIns="121900" rIns="121900" bIns="121900" anchor="ctr" anchorCtr="0">
                <a:noAutofit/>
              </a:bodyPr>
              <a:lstStyle/>
              <a:p>
                <a:pPr defTabSz="1368600">
                  <a:buClr>
                    <a:srgbClr val="000000"/>
                  </a:buClr>
                </a:pPr>
                <a:endParaRPr sz="3000" kern="0">
                  <a:solidFill>
                    <a:srgbClr val="3A1D09"/>
                  </a:solidFill>
                  <a:cs typeface="Arial"/>
                  <a:sym typeface="Arial"/>
                </a:endParaRPr>
              </a:p>
            </p:txBody>
          </p:sp>
          <p:sp>
            <p:nvSpPr>
              <p:cNvPr id="461" name="Google Shape;461;p29"/>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121900" tIns="121900" rIns="121900" bIns="121900" anchor="ctr" anchorCtr="0">
                <a:noAutofit/>
              </a:bodyPr>
              <a:lstStyle/>
              <a:p>
                <a:pPr defTabSz="1368600">
                  <a:buClr>
                    <a:srgbClr val="000000"/>
                  </a:buClr>
                </a:pPr>
                <a:endParaRPr sz="3000" kern="0">
                  <a:solidFill>
                    <a:srgbClr val="3A1D09"/>
                  </a:solidFill>
                  <a:cs typeface="Arial"/>
                  <a:sym typeface="Arial"/>
                </a:endParaRPr>
              </a:p>
            </p:txBody>
          </p:sp>
        </p:grpSp>
      </p:grpSp>
      <p:pic>
        <p:nvPicPr>
          <p:cNvPr id="1026" name="Picture 2" descr="Cell fre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8680" y="6830840"/>
            <a:ext cx="3129024" cy="31290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9198" y="1485253"/>
            <a:ext cx="7315200" cy="73152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8616" y="7250352"/>
            <a:ext cx="2802684" cy="2802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092489"/>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rt 2"/>
          <p:cNvSpPr/>
          <p:nvPr/>
        </p:nvSpPr>
        <p:spPr>
          <a:xfrm>
            <a:off x="1165997" y="1962665"/>
            <a:ext cx="8346686" cy="7543802"/>
          </a:xfrm>
          <a:prstGeom prst="heart">
            <a:avLst/>
          </a:prstGeom>
        </p:spPr>
        <p:style>
          <a:lnRef idx="2">
            <a:schemeClr val="dk1"/>
          </a:lnRef>
          <a:fillRef idx="1">
            <a:schemeClr val="lt1"/>
          </a:fillRef>
          <a:effectRef idx="0">
            <a:schemeClr val="dk1"/>
          </a:effectRef>
          <a:fontRef idx="minor">
            <a:schemeClr val="dk1"/>
          </a:fontRef>
        </p:style>
        <p:txBody>
          <a:bodyPr lIns="137042" tIns="68526" rIns="137042" bIns="68526" rtlCol="0" anchor="ctr"/>
          <a:lstStyle/>
          <a:p>
            <a:pPr marL="0" marR="0" lvl="0" indent="0" algn="ctr" defTabSz="137037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Calibri"/>
              <a:ea typeface="+mn-ea"/>
              <a:cs typeface="+mn-cs"/>
            </a:endParaRPr>
          </a:p>
        </p:txBody>
      </p:sp>
      <p:pic>
        <p:nvPicPr>
          <p:cNvPr id="34" name="Picture 8" descr="Bài 20: Các cấp độ tổ chức trong cơ thể đa bào - Hoc24"/>
          <p:cNvPicPr>
            <a:picLocks noChangeAspect="1" noChangeArrowheads="1"/>
          </p:cNvPicPr>
          <p:nvPr/>
        </p:nvPicPr>
        <p:blipFill rotWithShape="1">
          <a:blip r:embed="rId3" cstate="print"/>
          <a:srcRect l="61804" t="52317" r="1602" b="10400"/>
          <a:stretch/>
        </p:blipFill>
        <p:spPr bwMode="auto">
          <a:xfrm>
            <a:off x="14173199" y="5428892"/>
            <a:ext cx="4038601" cy="3519488"/>
          </a:xfrm>
          <a:prstGeom prst="rect">
            <a:avLst/>
          </a:prstGeom>
          <a:noFill/>
        </p:spPr>
      </p:pic>
      <p:sp>
        <p:nvSpPr>
          <p:cNvPr id="30" name="Freeform 29"/>
          <p:cNvSpPr/>
          <p:nvPr/>
        </p:nvSpPr>
        <p:spPr>
          <a:xfrm>
            <a:off x="4762254" y="3852819"/>
            <a:ext cx="1024056" cy="5653670"/>
          </a:xfrm>
          <a:custGeom>
            <a:avLst/>
            <a:gdLst>
              <a:gd name="connsiteX0" fmla="*/ 361801 w 595977"/>
              <a:gd name="connsiteY0" fmla="*/ 0 h 3484516"/>
              <a:gd name="connsiteX1" fmla="*/ 4962 w 595977"/>
              <a:gd name="connsiteY1" fmla="*/ 669073 h 3484516"/>
              <a:gd name="connsiteX2" fmla="*/ 595977 w 595977"/>
              <a:gd name="connsiteY2" fmla="*/ 1126273 h 3484516"/>
              <a:gd name="connsiteX3" fmla="*/ 595977 w 595977"/>
              <a:gd name="connsiteY3" fmla="*/ 1126273 h 3484516"/>
              <a:gd name="connsiteX4" fmla="*/ 439860 w 595977"/>
              <a:gd name="connsiteY4" fmla="*/ 1304692 h 3484516"/>
              <a:gd name="connsiteX5" fmla="*/ 239138 w 595977"/>
              <a:gd name="connsiteY5" fmla="*/ 1572322 h 3484516"/>
              <a:gd name="connsiteX6" fmla="*/ 239138 w 595977"/>
              <a:gd name="connsiteY6" fmla="*/ 1572322 h 3484516"/>
              <a:gd name="connsiteX7" fmla="*/ 462162 w 595977"/>
              <a:gd name="connsiteY7" fmla="*/ 1895707 h 3484516"/>
              <a:gd name="connsiteX8" fmla="*/ 462162 w 595977"/>
              <a:gd name="connsiteY8" fmla="*/ 1895707 h 3484516"/>
              <a:gd name="connsiteX9" fmla="*/ 294894 w 595977"/>
              <a:gd name="connsiteY9" fmla="*/ 2241395 h 3484516"/>
              <a:gd name="connsiteX10" fmla="*/ 294894 w 595977"/>
              <a:gd name="connsiteY10" fmla="*/ 2241395 h 3484516"/>
              <a:gd name="connsiteX11" fmla="*/ 573675 w 595977"/>
              <a:gd name="connsiteY11" fmla="*/ 2620536 h 3484516"/>
              <a:gd name="connsiteX12" fmla="*/ 573675 w 595977"/>
              <a:gd name="connsiteY12" fmla="*/ 2620536 h 3484516"/>
              <a:gd name="connsiteX13" fmla="*/ 361801 w 595977"/>
              <a:gd name="connsiteY13" fmla="*/ 3434575 h 3484516"/>
              <a:gd name="connsiteX14" fmla="*/ 372953 w 595977"/>
              <a:gd name="connsiteY14" fmla="*/ 3401122 h 3484516"/>
              <a:gd name="connsiteX15" fmla="*/ 384104 w 595977"/>
              <a:gd name="connsiteY15" fmla="*/ 3445727 h 3484516"/>
              <a:gd name="connsiteX16" fmla="*/ 384104 w 595977"/>
              <a:gd name="connsiteY16" fmla="*/ 3423424 h 3484516"/>
              <a:gd name="connsiteX17" fmla="*/ 384104 w 595977"/>
              <a:gd name="connsiteY17" fmla="*/ 3423424 h 34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977" h="3484516">
                <a:moveTo>
                  <a:pt x="361801" y="0"/>
                </a:moveTo>
                <a:cubicBezTo>
                  <a:pt x="163867" y="240680"/>
                  <a:pt x="-34067" y="481361"/>
                  <a:pt x="4962" y="669073"/>
                </a:cubicBezTo>
                <a:cubicBezTo>
                  <a:pt x="43991" y="856785"/>
                  <a:pt x="595977" y="1126273"/>
                  <a:pt x="595977" y="1126273"/>
                </a:cubicBezTo>
                <a:lnTo>
                  <a:pt x="595977" y="1126273"/>
                </a:lnTo>
                <a:cubicBezTo>
                  <a:pt x="569958" y="1156009"/>
                  <a:pt x="499333" y="1230351"/>
                  <a:pt x="439860" y="1304692"/>
                </a:cubicBezTo>
                <a:cubicBezTo>
                  <a:pt x="380387" y="1379033"/>
                  <a:pt x="239138" y="1572322"/>
                  <a:pt x="239138" y="1572322"/>
                </a:cubicBezTo>
                <a:lnTo>
                  <a:pt x="239138" y="1572322"/>
                </a:lnTo>
                <a:lnTo>
                  <a:pt x="462162" y="1895707"/>
                </a:lnTo>
                <a:lnTo>
                  <a:pt x="462162" y="1895707"/>
                </a:lnTo>
                <a:lnTo>
                  <a:pt x="294894" y="2241395"/>
                </a:lnTo>
                <a:lnTo>
                  <a:pt x="294894" y="2241395"/>
                </a:lnTo>
                <a:lnTo>
                  <a:pt x="573675" y="2620536"/>
                </a:lnTo>
                <a:lnTo>
                  <a:pt x="573675" y="2620536"/>
                </a:lnTo>
                <a:lnTo>
                  <a:pt x="361801" y="3434575"/>
                </a:lnTo>
                <a:cubicBezTo>
                  <a:pt x="328347" y="3564673"/>
                  <a:pt x="369236" y="3399263"/>
                  <a:pt x="372953" y="3401122"/>
                </a:cubicBezTo>
                <a:cubicBezTo>
                  <a:pt x="376670" y="3402981"/>
                  <a:pt x="382245" y="3442010"/>
                  <a:pt x="384104" y="3445727"/>
                </a:cubicBezTo>
                <a:cubicBezTo>
                  <a:pt x="385963" y="3449444"/>
                  <a:pt x="384104" y="3423424"/>
                  <a:pt x="384104" y="3423424"/>
                </a:cubicBezTo>
                <a:lnTo>
                  <a:pt x="384104" y="3423424"/>
                </a:lnTo>
              </a:path>
            </a:pathLst>
          </a:custGeom>
        </p:spPr>
        <p:style>
          <a:lnRef idx="2">
            <a:schemeClr val="dk1"/>
          </a:lnRef>
          <a:fillRef idx="0">
            <a:schemeClr val="dk1"/>
          </a:fillRef>
          <a:effectRef idx="1">
            <a:schemeClr val="dk1"/>
          </a:effectRef>
          <a:fontRef idx="minor">
            <a:schemeClr val="tx1"/>
          </a:fontRef>
        </p:style>
        <p:txBody>
          <a:bodyPr lIns="137042" tIns="68526" rIns="137042" bIns="68526" rtlCol="0" anchor="ctr"/>
          <a:lstStyle/>
          <a:p>
            <a:pPr marL="0" marR="0" lvl="0" indent="0" algn="ctr" defTabSz="137037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Calibri"/>
              <a:ea typeface="+mn-ea"/>
              <a:cs typeface="+mn-cs"/>
            </a:endParaRPr>
          </a:p>
        </p:txBody>
      </p:sp>
      <p:pic>
        <p:nvPicPr>
          <p:cNvPr id="33" name="Picture 32" descr="Bài 20: Các cấp độ tổ chức trong cơ thể đa bào - Hoc24"/>
          <p:cNvPicPr>
            <a:picLocks noChangeAspect="1" noChangeArrowheads="1"/>
          </p:cNvPicPr>
          <p:nvPr/>
        </p:nvPicPr>
        <p:blipFill rotWithShape="1">
          <a:blip r:embed="rId3" cstate="print"/>
          <a:srcRect l="77841" t="3507" r="7682" b="78715"/>
          <a:stretch/>
        </p:blipFill>
        <p:spPr bwMode="auto">
          <a:xfrm>
            <a:off x="2111994" y="3056057"/>
            <a:ext cx="2661633" cy="3594418"/>
          </a:xfrm>
          <a:prstGeom prst="rect">
            <a:avLst/>
          </a:prstGeom>
          <a:noFill/>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 b="19138"/>
          <a:stretch/>
        </p:blipFill>
        <p:spPr bwMode="auto">
          <a:xfrm rot="17131421">
            <a:off x="9537296" y="1046586"/>
            <a:ext cx="4833128" cy="292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24684"/>
          <a:stretch/>
        </p:blipFill>
        <p:spPr bwMode="auto">
          <a:xfrm>
            <a:off x="9486549" y="5734565"/>
            <a:ext cx="4991466" cy="332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stretch>
            <a:fillRect/>
          </a:stretch>
        </p:blipFill>
        <p:spPr>
          <a:xfrm rot="606464">
            <a:off x="13749823" y="1254175"/>
            <a:ext cx="4388506" cy="3239136"/>
          </a:xfrm>
          <a:prstGeom prst="rect">
            <a:avLst/>
          </a:prstGeom>
        </p:spPr>
      </p:pic>
      <p:sp>
        <p:nvSpPr>
          <p:cNvPr id="11" name="TextBox 10"/>
          <p:cNvSpPr txBox="1"/>
          <p:nvPr/>
        </p:nvSpPr>
        <p:spPr>
          <a:xfrm>
            <a:off x="-10236" y="-117333"/>
            <a:ext cx="5715000" cy="2600385"/>
          </a:xfrm>
          <a:prstGeom prst="rect">
            <a:avLst/>
          </a:prstGeom>
          <a:noFill/>
        </p:spPr>
        <p:txBody>
          <a:bodyPr wrap="square" lIns="136796" tIns="68418" rIns="136796" bIns="68418" rtlCol="0">
            <a:spAutoFit/>
          </a:bodyPr>
          <a:lstStyle/>
          <a:p>
            <a:pPr marL="0" marR="0" lvl="0" indent="0" algn="ctr" defTabSz="91194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a:ea typeface="+mn-ea"/>
                <a:cs typeface="+mn-cs"/>
              </a:rPr>
              <a:t>Tế bào </a:t>
            </a:r>
          </a:p>
          <a:p>
            <a:pPr marL="0" marR="0" lvl="0" indent="0" algn="ctr" defTabSz="91194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a:ea typeface="+mn-ea"/>
                <a:cs typeface="+mn-cs"/>
              </a:rPr>
              <a:t>Nhu mô lá </a:t>
            </a:r>
          </a:p>
        </p:txBody>
      </p:sp>
      <p:sp>
        <p:nvSpPr>
          <p:cNvPr id="12" name="TextBox 11"/>
          <p:cNvSpPr txBox="1"/>
          <p:nvPr/>
        </p:nvSpPr>
        <p:spPr>
          <a:xfrm>
            <a:off x="11102860" y="4468810"/>
            <a:ext cx="851000" cy="1369279"/>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a:ea typeface="+mn-ea"/>
                <a:cs typeface="+mn-cs"/>
              </a:rPr>
              <a:t>a</a:t>
            </a:r>
          </a:p>
        </p:txBody>
      </p:sp>
      <p:sp>
        <p:nvSpPr>
          <p:cNvPr id="13" name="TextBox 12"/>
          <p:cNvSpPr txBox="1"/>
          <p:nvPr/>
        </p:nvSpPr>
        <p:spPr>
          <a:xfrm>
            <a:off x="15985816" y="4429124"/>
            <a:ext cx="851000" cy="1369279"/>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a:ea typeface="+mn-ea"/>
                <a:cs typeface="+mn-cs"/>
              </a:rPr>
              <a:t>b</a:t>
            </a:r>
          </a:p>
        </p:txBody>
      </p:sp>
      <p:sp>
        <p:nvSpPr>
          <p:cNvPr id="14" name="TextBox 13"/>
          <p:cNvSpPr txBox="1"/>
          <p:nvPr/>
        </p:nvSpPr>
        <p:spPr>
          <a:xfrm>
            <a:off x="11144349" y="8664911"/>
            <a:ext cx="851000" cy="1369279"/>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a:ea typeface="+mn-ea"/>
                <a:cs typeface="+mn-cs"/>
              </a:rPr>
              <a:t>c</a:t>
            </a:r>
          </a:p>
        </p:txBody>
      </p:sp>
      <p:sp>
        <p:nvSpPr>
          <p:cNvPr id="15" name="TextBox 14"/>
          <p:cNvSpPr txBox="1"/>
          <p:nvPr/>
        </p:nvSpPr>
        <p:spPr>
          <a:xfrm>
            <a:off x="15985816" y="8747838"/>
            <a:ext cx="851000" cy="1369279"/>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a:ea typeface="+mn-ea"/>
                <a:cs typeface="+mn-cs"/>
              </a:rPr>
              <a:t>d</a:t>
            </a:r>
          </a:p>
        </p:txBody>
      </p:sp>
      <p:sp>
        <p:nvSpPr>
          <p:cNvPr id="16" name="TextBox 15"/>
          <p:cNvSpPr txBox="1"/>
          <p:nvPr/>
        </p:nvSpPr>
        <p:spPr>
          <a:xfrm>
            <a:off x="5064404" y="853824"/>
            <a:ext cx="5715000" cy="1369279"/>
          </a:xfrm>
          <a:prstGeom prst="rect">
            <a:avLst/>
          </a:prstGeom>
          <a:noFill/>
        </p:spPr>
        <p:txBody>
          <a:bodyPr wrap="square" lIns="136796" tIns="68418" rIns="136796" bIns="68418" rtlCol="0">
            <a:spAutoFit/>
          </a:bodyPr>
          <a:lstStyle/>
          <a:p>
            <a:pPr marL="0" marR="0" lvl="0" indent="0" algn="ctr" defTabSz="91194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a:ea typeface="+mn-ea"/>
                <a:cs typeface="+mn-cs"/>
              </a:rPr>
              <a:t>Mô xốp lá</a:t>
            </a:r>
          </a:p>
        </p:txBody>
      </p:sp>
    </p:spTree>
    <p:extLst>
      <p:ext uri="{BB962C8B-B14F-4D97-AF65-F5344CB8AC3E}">
        <p14:creationId xmlns:p14="http://schemas.microsoft.com/office/powerpoint/2010/main" val="3461448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3.71376E-6 L -0.49826 -0.23349 " pathEditMode="relative" rAng="0" ptsTypes="AA">
                                      <p:cBhvr>
                                        <p:cTn id="6" dur="2000" fill="hold"/>
                                        <p:tgtEl>
                                          <p:spTgt spid="34"/>
                                        </p:tgtEl>
                                        <p:attrNameLst>
                                          <p:attrName>ppt_x</p:attrName>
                                          <p:attrName>ppt_y</p:attrName>
                                        </p:attrNameLst>
                                      </p:cBhvr>
                                      <p:rCtr x="-24913" y="-11675"/>
                                    </p:animMotion>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rt 2"/>
          <p:cNvSpPr/>
          <p:nvPr/>
        </p:nvSpPr>
        <p:spPr>
          <a:xfrm>
            <a:off x="1182299" y="1949608"/>
            <a:ext cx="8346686" cy="7543802"/>
          </a:xfrm>
          <a:prstGeom prst="heart">
            <a:avLst/>
          </a:prstGeom>
        </p:spPr>
        <p:style>
          <a:lnRef idx="2">
            <a:schemeClr val="dk1"/>
          </a:lnRef>
          <a:fillRef idx="1">
            <a:schemeClr val="lt1"/>
          </a:fillRef>
          <a:effectRef idx="0">
            <a:schemeClr val="dk1"/>
          </a:effectRef>
          <a:fontRef idx="minor">
            <a:schemeClr val="dk1"/>
          </a:fontRef>
        </p:style>
        <p:txBody>
          <a:bodyPr lIns="137042" tIns="68526" rIns="137042" bIns="68526" rtlCol="0" anchor="ctr"/>
          <a:lstStyle/>
          <a:p>
            <a:pPr marL="0" marR="0" lvl="0" indent="0" algn="ctr" defTabSz="137037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alibri"/>
              <a:ea typeface="+mn-ea"/>
              <a:cs typeface="+mn-cs"/>
            </a:endParaRPr>
          </a:p>
        </p:txBody>
      </p:sp>
      <p:pic>
        <p:nvPicPr>
          <p:cNvPr id="34" name="Picture 8" descr="Bài 20: Các cấp độ tổ chức trong cơ thể đa bào - Hoc24"/>
          <p:cNvPicPr>
            <a:picLocks noChangeAspect="1" noChangeArrowheads="1"/>
          </p:cNvPicPr>
          <p:nvPr/>
        </p:nvPicPr>
        <p:blipFill rotWithShape="1">
          <a:blip r:embed="rId3" cstate="print"/>
          <a:srcRect l="59030" t="52317" b="10400"/>
          <a:stretch/>
        </p:blipFill>
        <p:spPr bwMode="auto">
          <a:xfrm>
            <a:off x="14118820" y="6027271"/>
            <a:ext cx="4132693" cy="3216834"/>
          </a:xfrm>
          <a:prstGeom prst="rect">
            <a:avLst/>
          </a:prstGeom>
          <a:noFill/>
        </p:spPr>
      </p:pic>
      <p:sp>
        <p:nvSpPr>
          <p:cNvPr id="30" name="Freeform 29"/>
          <p:cNvSpPr/>
          <p:nvPr/>
        </p:nvSpPr>
        <p:spPr>
          <a:xfrm>
            <a:off x="4762254" y="3852819"/>
            <a:ext cx="1024056" cy="5653670"/>
          </a:xfrm>
          <a:custGeom>
            <a:avLst/>
            <a:gdLst>
              <a:gd name="connsiteX0" fmla="*/ 361801 w 595977"/>
              <a:gd name="connsiteY0" fmla="*/ 0 h 3484516"/>
              <a:gd name="connsiteX1" fmla="*/ 4962 w 595977"/>
              <a:gd name="connsiteY1" fmla="*/ 669073 h 3484516"/>
              <a:gd name="connsiteX2" fmla="*/ 595977 w 595977"/>
              <a:gd name="connsiteY2" fmla="*/ 1126273 h 3484516"/>
              <a:gd name="connsiteX3" fmla="*/ 595977 w 595977"/>
              <a:gd name="connsiteY3" fmla="*/ 1126273 h 3484516"/>
              <a:gd name="connsiteX4" fmla="*/ 439860 w 595977"/>
              <a:gd name="connsiteY4" fmla="*/ 1304692 h 3484516"/>
              <a:gd name="connsiteX5" fmla="*/ 239138 w 595977"/>
              <a:gd name="connsiteY5" fmla="*/ 1572322 h 3484516"/>
              <a:gd name="connsiteX6" fmla="*/ 239138 w 595977"/>
              <a:gd name="connsiteY6" fmla="*/ 1572322 h 3484516"/>
              <a:gd name="connsiteX7" fmla="*/ 462162 w 595977"/>
              <a:gd name="connsiteY7" fmla="*/ 1895707 h 3484516"/>
              <a:gd name="connsiteX8" fmla="*/ 462162 w 595977"/>
              <a:gd name="connsiteY8" fmla="*/ 1895707 h 3484516"/>
              <a:gd name="connsiteX9" fmla="*/ 294894 w 595977"/>
              <a:gd name="connsiteY9" fmla="*/ 2241395 h 3484516"/>
              <a:gd name="connsiteX10" fmla="*/ 294894 w 595977"/>
              <a:gd name="connsiteY10" fmla="*/ 2241395 h 3484516"/>
              <a:gd name="connsiteX11" fmla="*/ 573675 w 595977"/>
              <a:gd name="connsiteY11" fmla="*/ 2620536 h 3484516"/>
              <a:gd name="connsiteX12" fmla="*/ 573675 w 595977"/>
              <a:gd name="connsiteY12" fmla="*/ 2620536 h 3484516"/>
              <a:gd name="connsiteX13" fmla="*/ 361801 w 595977"/>
              <a:gd name="connsiteY13" fmla="*/ 3434575 h 3484516"/>
              <a:gd name="connsiteX14" fmla="*/ 372953 w 595977"/>
              <a:gd name="connsiteY14" fmla="*/ 3401122 h 3484516"/>
              <a:gd name="connsiteX15" fmla="*/ 384104 w 595977"/>
              <a:gd name="connsiteY15" fmla="*/ 3445727 h 3484516"/>
              <a:gd name="connsiteX16" fmla="*/ 384104 w 595977"/>
              <a:gd name="connsiteY16" fmla="*/ 3423424 h 3484516"/>
              <a:gd name="connsiteX17" fmla="*/ 384104 w 595977"/>
              <a:gd name="connsiteY17" fmla="*/ 3423424 h 34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977" h="3484516">
                <a:moveTo>
                  <a:pt x="361801" y="0"/>
                </a:moveTo>
                <a:cubicBezTo>
                  <a:pt x="163867" y="240680"/>
                  <a:pt x="-34067" y="481361"/>
                  <a:pt x="4962" y="669073"/>
                </a:cubicBezTo>
                <a:cubicBezTo>
                  <a:pt x="43991" y="856785"/>
                  <a:pt x="595977" y="1126273"/>
                  <a:pt x="595977" y="1126273"/>
                </a:cubicBezTo>
                <a:lnTo>
                  <a:pt x="595977" y="1126273"/>
                </a:lnTo>
                <a:cubicBezTo>
                  <a:pt x="569958" y="1156009"/>
                  <a:pt x="499333" y="1230351"/>
                  <a:pt x="439860" y="1304692"/>
                </a:cubicBezTo>
                <a:cubicBezTo>
                  <a:pt x="380387" y="1379033"/>
                  <a:pt x="239138" y="1572322"/>
                  <a:pt x="239138" y="1572322"/>
                </a:cubicBezTo>
                <a:lnTo>
                  <a:pt x="239138" y="1572322"/>
                </a:lnTo>
                <a:lnTo>
                  <a:pt x="462162" y="1895707"/>
                </a:lnTo>
                <a:lnTo>
                  <a:pt x="462162" y="1895707"/>
                </a:lnTo>
                <a:lnTo>
                  <a:pt x="294894" y="2241395"/>
                </a:lnTo>
                <a:lnTo>
                  <a:pt x="294894" y="2241395"/>
                </a:lnTo>
                <a:lnTo>
                  <a:pt x="573675" y="2620536"/>
                </a:lnTo>
                <a:lnTo>
                  <a:pt x="573675" y="2620536"/>
                </a:lnTo>
                <a:lnTo>
                  <a:pt x="361801" y="3434575"/>
                </a:lnTo>
                <a:cubicBezTo>
                  <a:pt x="328347" y="3564673"/>
                  <a:pt x="369236" y="3399263"/>
                  <a:pt x="372953" y="3401122"/>
                </a:cubicBezTo>
                <a:cubicBezTo>
                  <a:pt x="376670" y="3402981"/>
                  <a:pt x="382245" y="3442010"/>
                  <a:pt x="384104" y="3445727"/>
                </a:cubicBezTo>
                <a:cubicBezTo>
                  <a:pt x="385963" y="3449444"/>
                  <a:pt x="384104" y="3423424"/>
                  <a:pt x="384104" y="3423424"/>
                </a:cubicBezTo>
                <a:lnTo>
                  <a:pt x="384104" y="3423424"/>
                </a:lnTo>
              </a:path>
            </a:pathLst>
          </a:custGeom>
        </p:spPr>
        <p:style>
          <a:lnRef idx="2">
            <a:schemeClr val="dk1"/>
          </a:lnRef>
          <a:fillRef idx="0">
            <a:schemeClr val="dk1"/>
          </a:fillRef>
          <a:effectRef idx="1">
            <a:schemeClr val="dk1"/>
          </a:effectRef>
          <a:fontRef idx="minor">
            <a:schemeClr val="tx1"/>
          </a:fontRef>
        </p:style>
        <p:txBody>
          <a:bodyPr lIns="137042" tIns="68526" rIns="137042" bIns="68526" rtlCol="0" anchor="ctr"/>
          <a:lstStyle/>
          <a:p>
            <a:pPr marL="0" marR="0" lvl="0" indent="0" algn="ctr" defTabSz="137037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alibri"/>
              <a:ea typeface="+mn-ea"/>
              <a:cs typeface="+mn-cs"/>
            </a:endParaRPr>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 b="19138"/>
          <a:stretch/>
        </p:blipFill>
        <p:spPr bwMode="auto">
          <a:xfrm rot="17131421">
            <a:off x="9558141" y="1209721"/>
            <a:ext cx="4923615" cy="297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24684"/>
          <a:stretch/>
        </p:blipFill>
        <p:spPr bwMode="auto">
          <a:xfrm>
            <a:off x="9507767" y="6186311"/>
            <a:ext cx="4991466" cy="332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stretch>
            <a:fillRect/>
          </a:stretch>
        </p:blipFill>
        <p:spPr>
          <a:xfrm rot="606464">
            <a:off x="13787202" y="1287229"/>
            <a:ext cx="4348203" cy="3209388"/>
          </a:xfrm>
          <a:prstGeom prst="rect">
            <a:avLst/>
          </a:prstGeom>
        </p:spPr>
      </p:pic>
      <p:sp>
        <p:nvSpPr>
          <p:cNvPr id="11" name="TextBox 10"/>
          <p:cNvSpPr txBox="1"/>
          <p:nvPr/>
        </p:nvSpPr>
        <p:spPr>
          <a:xfrm>
            <a:off x="32982" y="-59259"/>
            <a:ext cx="5715000" cy="2354164"/>
          </a:xfrm>
          <a:prstGeom prst="rect">
            <a:avLst/>
          </a:prstGeom>
          <a:noFill/>
        </p:spPr>
        <p:txBody>
          <a:bodyPr wrap="square" lIns="136796" tIns="68418" rIns="136796" bIns="68418" rtlCol="0">
            <a:spAutoFit/>
          </a:bodyPr>
          <a:lstStyle/>
          <a:p>
            <a:pPr marL="0" marR="0" lvl="0" indent="0" algn="ctr" defTabSz="91194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a:ea typeface="+mn-ea"/>
                <a:cs typeface="+mn-cs"/>
              </a:rPr>
              <a:t>Tế bào </a:t>
            </a:r>
          </a:p>
          <a:p>
            <a:pPr marL="0" marR="0" lvl="0" indent="0" algn="ctr" defTabSz="91194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a:ea typeface="+mn-ea"/>
                <a:cs typeface="+mn-cs"/>
              </a:rPr>
              <a:t>Biểu bì lá </a:t>
            </a:r>
          </a:p>
        </p:txBody>
      </p:sp>
      <p:sp>
        <p:nvSpPr>
          <p:cNvPr id="12" name="TextBox 11"/>
          <p:cNvSpPr txBox="1"/>
          <p:nvPr/>
        </p:nvSpPr>
        <p:spPr>
          <a:xfrm>
            <a:off x="11152500" y="4507344"/>
            <a:ext cx="851000" cy="1615500"/>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alibri"/>
                <a:ea typeface="+mn-ea"/>
                <a:cs typeface="+mn-cs"/>
              </a:rPr>
              <a:t>a</a:t>
            </a:r>
          </a:p>
        </p:txBody>
      </p:sp>
      <p:sp>
        <p:nvSpPr>
          <p:cNvPr id="13" name="TextBox 12"/>
          <p:cNvSpPr txBox="1"/>
          <p:nvPr/>
        </p:nvSpPr>
        <p:spPr>
          <a:xfrm>
            <a:off x="16051904" y="4336911"/>
            <a:ext cx="851000" cy="1492389"/>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Calibri"/>
                <a:ea typeface="+mn-ea"/>
                <a:cs typeface="+mn-cs"/>
              </a:rPr>
              <a:t>b</a:t>
            </a:r>
          </a:p>
        </p:txBody>
      </p:sp>
      <p:sp>
        <p:nvSpPr>
          <p:cNvPr id="14" name="TextBox 13"/>
          <p:cNvSpPr txBox="1"/>
          <p:nvPr/>
        </p:nvSpPr>
        <p:spPr>
          <a:xfrm>
            <a:off x="11152500" y="8766783"/>
            <a:ext cx="851000" cy="1615500"/>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alibri"/>
                <a:ea typeface="+mn-ea"/>
                <a:cs typeface="+mn-cs"/>
              </a:rPr>
              <a:t>c</a:t>
            </a:r>
          </a:p>
        </p:txBody>
      </p:sp>
      <p:sp>
        <p:nvSpPr>
          <p:cNvPr id="15" name="TextBox 14"/>
          <p:cNvSpPr txBox="1"/>
          <p:nvPr/>
        </p:nvSpPr>
        <p:spPr>
          <a:xfrm>
            <a:off x="16051904" y="9040115"/>
            <a:ext cx="851000" cy="1492389"/>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Calibri"/>
                <a:ea typeface="+mn-ea"/>
                <a:cs typeface="+mn-cs"/>
              </a:rPr>
              <a:t>d</a:t>
            </a:r>
          </a:p>
        </p:txBody>
      </p:sp>
      <p:sp>
        <p:nvSpPr>
          <p:cNvPr id="16" name="TextBox 15"/>
          <p:cNvSpPr txBox="1"/>
          <p:nvPr/>
        </p:nvSpPr>
        <p:spPr>
          <a:xfrm>
            <a:off x="4759979" y="33074"/>
            <a:ext cx="5715000" cy="2169498"/>
          </a:xfrm>
          <a:prstGeom prst="rect">
            <a:avLst/>
          </a:prstGeom>
          <a:noFill/>
        </p:spPr>
        <p:txBody>
          <a:bodyPr wrap="square" lIns="136796" tIns="68418" rIns="136796" bIns="68418" rtlCol="0">
            <a:spAutoFit/>
          </a:bodyPr>
          <a:lstStyle/>
          <a:p>
            <a:pPr marL="0" marR="0" lvl="0" indent="0" algn="ctr" defTabSz="91194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a:ea typeface="+mn-ea"/>
                <a:cs typeface="+mn-cs"/>
              </a:rPr>
              <a:t>Mô biểu </a:t>
            </a:r>
          </a:p>
          <a:p>
            <a:pPr marL="0" marR="0" lvl="0" indent="0" algn="ctr" defTabSz="91194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a:ea typeface="+mn-ea"/>
                <a:cs typeface="+mn-cs"/>
              </a:rPr>
              <a:t>bì lá</a:t>
            </a:r>
          </a:p>
        </p:txBody>
      </p:sp>
      <p:pic>
        <p:nvPicPr>
          <p:cNvPr id="1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8247" r="34470" b="40914"/>
          <a:stretch/>
        </p:blipFill>
        <p:spPr bwMode="auto">
          <a:xfrm>
            <a:off x="1734980" y="2699148"/>
            <a:ext cx="2885131" cy="3130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510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3.25725E-6 L -0.24948 0.21159 " pathEditMode="relative" rAng="0" ptsTypes="AA">
                                      <p:cBhvr>
                                        <p:cTn id="6" dur="2000" fill="hold"/>
                                        <p:tgtEl>
                                          <p:spTgt spid="6"/>
                                        </p:tgtEl>
                                        <p:attrNameLst>
                                          <p:attrName>ppt_x</p:attrName>
                                          <p:attrName>ppt_y</p:attrName>
                                        </p:attrNameLst>
                                      </p:cBhvr>
                                      <p:rCtr x="-12474" y="10580"/>
                                    </p:animMotion>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rt 2"/>
          <p:cNvSpPr/>
          <p:nvPr/>
        </p:nvSpPr>
        <p:spPr>
          <a:xfrm>
            <a:off x="1165997" y="1962665"/>
            <a:ext cx="8346686" cy="7543802"/>
          </a:xfrm>
          <a:prstGeom prst="heart">
            <a:avLst/>
          </a:prstGeom>
        </p:spPr>
        <p:style>
          <a:lnRef idx="2">
            <a:schemeClr val="dk1"/>
          </a:lnRef>
          <a:fillRef idx="1">
            <a:schemeClr val="lt1"/>
          </a:fillRef>
          <a:effectRef idx="0">
            <a:schemeClr val="dk1"/>
          </a:effectRef>
          <a:fontRef idx="minor">
            <a:schemeClr val="dk1"/>
          </a:fontRef>
        </p:style>
        <p:txBody>
          <a:bodyPr lIns="137042" tIns="68526" rIns="137042" bIns="68526" rtlCol="0" anchor="ctr"/>
          <a:lstStyle/>
          <a:p>
            <a:pPr marL="0" marR="0" lvl="0" indent="0" algn="ctr" defTabSz="13703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34" name="Picture 8" descr="Bài 20: Các cấp độ tổ chức trong cơ thể đa bào - Hoc24"/>
          <p:cNvPicPr>
            <a:picLocks noChangeAspect="1" noChangeArrowheads="1"/>
          </p:cNvPicPr>
          <p:nvPr/>
        </p:nvPicPr>
        <p:blipFill rotWithShape="1">
          <a:blip r:embed="rId3" cstate="print"/>
          <a:srcRect l="59030" t="52317" b="10400"/>
          <a:stretch/>
        </p:blipFill>
        <p:spPr bwMode="auto">
          <a:xfrm>
            <a:off x="14537199" y="6041466"/>
            <a:ext cx="3476898" cy="2706372"/>
          </a:xfrm>
          <a:prstGeom prst="rect">
            <a:avLst/>
          </a:prstGeom>
          <a:noFill/>
        </p:spPr>
      </p:pic>
      <p:sp>
        <p:nvSpPr>
          <p:cNvPr id="30" name="Freeform 29"/>
          <p:cNvSpPr/>
          <p:nvPr/>
        </p:nvSpPr>
        <p:spPr>
          <a:xfrm>
            <a:off x="4762254" y="3852819"/>
            <a:ext cx="1024056" cy="5653670"/>
          </a:xfrm>
          <a:custGeom>
            <a:avLst/>
            <a:gdLst>
              <a:gd name="connsiteX0" fmla="*/ 361801 w 595977"/>
              <a:gd name="connsiteY0" fmla="*/ 0 h 3484516"/>
              <a:gd name="connsiteX1" fmla="*/ 4962 w 595977"/>
              <a:gd name="connsiteY1" fmla="*/ 669073 h 3484516"/>
              <a:gd name="connsiteX2" fmla="*/ 595977 w 595977"/>
              <a:gd name="connsiteY2" fmla="*/ 1126273 h 3484516"/>
              <a:gd name="connsiteX3" fmla="*/ 595977 w 595977"/>
              <a:gd name="connsiteY3" fmla="*/ 1126273 h 3484516"/>
              <a:gd name="connsiteX4" fmla="*/ 439860 w 595977"/>
              <a:gd name="connsiteY4" fmla="*/ 1304692 h 3484516"/>
              <a:gd name="connsiteX5" fmla="*/ 239138 w 595977"/>
              <a:gd name="connsiteY5" fmla="*/ 1572322 h 3484516"/>
              <a:gd name="connsiteX6" fmla="*/ 239138 w 595977"/>
              <a:gd name="connsiteY6" fmla="*/ 1572322 h 3484516"/>
              <a:gd name="connsiteX7" fmla="*/ 462162 w 595977"/>
              <a:gd name="connsiteY7" fmla="*/ 1895707 h 3484516"/>
              <a:gd name="connsiteX8" fmla="*/ 462162 w 595977"/>
              <a:gd name="connsiteY8" fmla="*/ 1895707 h 3484516"/>
              <a:gd name="connsiteX9" fmla="*/ 294894 w 595977"/>
              <a:gd name="connsiteY9" fmla="*/ 2241395 h 3484516"/>
              <a:gd name="connsiteX10" fmla="*/ 294894 w 595977"/>
              <a:gd name="connsiteY10" fmla="*/ 2241395 h 3484516"/>
              <a:gd name="connsiteX11" fmla="*/ 573675 w 595977"/>
              <a:gd name="connsiteY11" fmla="*/ 2620536 h 3484516"/>
              <a:gd name="connsiteX12" fmla="*/ 573675 w 595977"/>
              <a:gd name="connsiteY12" fmla="*/ 2620536 h 3484516"/>
              <a:gd name="connsiteX13" fmla="*/ 361801 w 595977"/>
              <a:gd name="connsiteY13" fmla="*/ 3434575 h 3484516"/>
              <a:gd name="connsiteX14" fmla="*/ 372953 w 595977"/>
              <a:gd name="connsiteY14" fmla="*/ 3401122 h 3484516"/>
              <a:gd name="connsiteX15" fmla="*/ 384104 w 595977"/>
              <a:gd name="connsiteY15" fmla="*/ 3445727 h 3484516"/>
              <a:gd name="connsiteX16" fmla="*/ 384104 w 595977"/>
              <a:gd name="connsiteY16" fmla="*/ 3423424 h 3484516"/>
              <a:gd name="connsiteX17" fmla="*/ 384104 w 595977"/>
              <a:gd name="connsiteY17" fmla="*/ 3423424 h 34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977" h="3484516">
                <a:moveTo>
                  <a:pt x="361801" y="0"/>
                </a:moveTo>
                <a:cubicBezTo>
                  <a:pt x="163867" y="240680"/>
                  <a:pt x="-34067" y="481361"/>
                  <a:pt x="4962" y="669073"/>
                </a:cubicBezTo>
                <a:cubicBezTo>
                  <a:pt x="43991" y="856785"/>
                  <a:pt x="595977" y="1126273"/>
                  <a:pt x="595977" y="1126273"/>
                </a:cubicBezTo>
                <a:lnTo>
                  <a:pt x="595977" y="1126273"/>
                </a:lnTo>
                <a:cubicBezTo>
                  <a:pt x="569958" y="1156009"/>
                  <a:pt x="499333" y="1230351"/>
                  <a:pt x="439860" y="1304692"/>
                </a:cubicBezTo>
                <a:cubicBezTo>
                  <a:pt x="380387" y="1379033"/>
                  <a:pt x="239138" y="1572322"/>
                  <a:pt x="239138" y="1572322"/>
                </a:cubicBezTo>
                <a:lnTo>
                  <a:pt x="239138" y="1572322"/>
                </a:lnTo>
                <a:lnTo>
                  <a:pt x="462162" y="1895707"/>
                </a:lnTo>
                <a:lnTo>
                  <a:pt x="462162" y="1895707"/>
                </a:lnTo>
                <a:lnTo>
                  <a:pt x="294894" y="2241395"/>
                </a:lnTo>
                <a:lnTo>
                  <a:pt x="294894" y="2241395"/>
                </a:lnTo>
                <a:lnTo>
                  <a:pt x="573675" y="2620536"/>
                </a:lnTo>
                <a:lnTo>
                  <a:pt x="573675" y="2620536"/>
                </a:lnTo>
                <a:lnTo>
                  <a:pt x="361801" y="3434575"/>
                </a:lnTo>
                <a:cubicBezTo>
                  <a:pt x="328347" y="3564673"/>
                  <a:pt x="369236" y="3399263"/>
                  <a:pt x="372953" y="3401122"/>
                </a:cubicBezTo>
                <a:cubicBezTo>
                  <a:pt x="376670" y="3402981"/>
                  <a:pt x="382245" y="3442010"/>
                  <a:pt x="384104" y="3445727"/>
                </a:cubicBezTo>
                <a:cubicBezTo>
                  <a:pt x="385963" y="3449444"/>
                  <a:pt x="384104" y="3423424"/>
                  <a:pt x="384104" y="3423424"/>
                </a:cubicBezTo>
                <a:lnTo>
                  <a:pt x="384104" y="3423424"/>
                </a:lnTo>
              </a:path>
            </a:pathLst>
          </a:custGeom>
        </p:spPr>
        <p:style>
          <a:lnRef idx="2">
            <a:schemeClr val="dk1"/>
          </a:lnRef>
          <a:fillRef idx="0">
            <a:schemeClr val="dk1"/>
          </a:fillRef>
          <a:effectRef idx="1">
            <a:schemeClr val="dk1"/>
          </a:effectRef>
          <a:fontRef idx="minor">
            <a:schemeClr val="tx1"/>
          </a:fontRef>
        </p:style>
        <p:txBody>
          <a:bodyPr lIns="137042" tIns="68526" rIns="137042" bIns="68526" rtlCol="0" anchor="ctr"/>
          <a:lstStyle/>
          <a:p>
            <a:pPr marL="0" marR="0" lvl="0" indent="0" algn="ctr" defTabSz="13703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 b="19138"/>
          <a:stretch/>
        </p:blipFill>
        <p:spPr bwMode="auto">
          <a:xfrm rot="17131421">
            <a:off x="9537296" y="1046586"/>
            <a:ext cx="4833128" cy="292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24684"/>
          <a:stretch/>
        </p:blipFill>
        <p:spPr bwMode="auto">
          <a:xfrm>
            <a:off x="9486539" y="6041471"/>
            <a:ext cx="4530078" cy="301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stretch>
            <a:fillRect/>
          </a:stretch>
        </p:blipFill>
        <p:spPr>
          <a:xfrm rot="606464">
            <a:off x="14469251" y="1890330"/>
            <a:ext cx="3612818" cy="2666604"/>
          </a:xfrm>
          <a:prstGeom prst="rect">
            <a:avLst/>
          </a:prstGeom>
        </p:spPr>
      </p:pic>
      <p:sp>
        <p:nvSpPr>
          <p:cNvPr id="11" name="TextBox 10"/>
          <p:cNvSpPr txBox="1"/>
          <p:nvPr/>
        </p:nvSpPr>
        <p:spPr>
          <a:xfrm>
            <a:off x="71298" y="476042"/>
            <a:ext cx="5715000" cy="1800264"/>
          </a:xfrm>
          <a:prstGeom prst="rect">
            <a:avLst/>
          </a:prstGeom>
          <a:noFill/>
        </p:spPr>
        <p:txBody>
          <a:bodyPr wrap="square" lIns="136796" tIns="68418" rIns="136796" bIns="68418" rtlCol="0">
            <a:spAutoFit/>
          </a:bodyPr>
          <a:lstStyle/>
          <a:p>
            <a:pPr marL="0" marR="0" lvl="0" indent="0" algn="ctr"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Tế bào </a:t>
            </a:r>
          </a:p>
          <a:p>
            <a:pPr marL="0" marR="0" lvl="0" indent="0" algn="ctr"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Cơ trơn dạ dày</a:t>
            </a:r>
          </a:p>
        </p:txBody>
      </p:sp>
      <p:sp>
        <p:nvSpPr>
          <p:cNvPr id="12" name="TextBox 11"/>
          <p:cNvSpPr txBox="1"/>
          <p:nvPr/>
        </p:nvSpPr>
        <p:spPr>
          <a:xfrm>
            <a:off x="11102874" y="4765303"/>
            <a:ext cx="851000" cy="969266"/>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a</a:t>
            </a:r>
          </a:p>
        </p:txBody>
      </p:sp>
      <p:sp>
        <p:nvSpPr>
          <p:cNvPr id="13" name="TextBox 12"/>
          <p:cNvSpPr txBox="1"/>
          <p:nvPr/>
        </p:nvSpPr>
        <p:spPr>
          <a:xfrm>
            <a:off x="15985816" y="4765303"/>
            <a:ext cx="851000" cy="969266"/>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b</a:t>
            </a:r>
          </a:p>
        </p:txBody>
      </p:sp>
      <p:sp>
        <p:nvSpPr>
          <p:cNvPr id="14" name="TextBox 13"/>
          <p:cNvSpPr txBox="1"/>
          <p:nvPr/>
        </p:nvSpPr>
        <p:spPr>
          <a:xfrm>
            <a:off x="11168948" y="9054767"/>
            <a:ext cx="851000" cy="969266"/>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c</a:t>
            </a:r>
          </a:p>
        </p:txBody>
      </p:sp>
      <p:sp>
        <p:nvSpPr>
          <p:cNvPr id="15" name="TextBox 14"/>
          <p:cNvSpPr txBox="1"/>
          <p:nvPr/>
        </p:nvSpPr>
        <p:spPr>
          <a:xfrm>
            <a:off x="16051904" y="9040115"/>
            <a:ext cx="851000" cy="969266"/>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d</a:t>
            </a:r>
          </a:p>
        </p:txBody>
      </p:sp>
      <p:sp>
        <p:nvSpPr>
          <p:cNvPr id="16" name="TextBox 15"/>
          <p:cNvSpPr txBox="1"/>
          <p:nvPr/>
        </p:nvSpPr>
        <p:spPr>
          <a:xfrm>
            <a:off x="4770408" y="891551"/>
            <a:ext cx="5715000" cy="969266"/>
          </a:xfrm>
          <a:prstGeom prst="rect">
            <a:avLst/>
          </a:prstGeom>
          <a:noFill/>
        </p:spPr>
        <p:txBody>
          <a:bodyPr wrap="square" lIns="136796" tIns="68418" rIns="136796" bIns="68418" rtlCol="0">
            <a:spAutoFit/>
          </a:bodyPr>
          <a:lstStyle/>
          <a:p>
            <a:pPr marL="0" marR="0" lvl="0" indent="0" algn="ctr"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Mô cơ dạ dày</a:t>
            </a:r>
          </a:p>
        </p:txBody>
      </p:sp>
      <p:pic>
        <p:nvPicPr>
          <p:cNvPr id="17"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21012" t="13870" r="39186" b="72705"/>
          <a:stretch/>
        </p:blipFill>
        <p:spPr bwMode="auto">
          <a:xfrm rot="2102327">
            <a:off x="1080323" y="4487986"/>
            <a:ext cx="4523885" cy="1129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985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3.71376E-6 L -0.23854 -0.21129 " pathEditMode="relative" rAng="0" ptsTypes="AA">
                                      <p:cBhvr>
                                        <p:cTn id="6" dur="2000" fill="hold"/>
                                        <p:tgtEl>
                                          <p:spTgt spid="7"/>
                                        </p:tgtEl>
                                        <p:attrNameLst>
                                          <p:attrName>ppt_x</p:attrName>
                                          <p:attrName>ppt_y</p:attrName>
                                        </p:attrNameLst>
                                      </p:cBhvr>
                                      <p:rCtr x="-11927" y="-10564"/>
                                    </p:animMotion>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5B34B"/>
        </a:solidFill>
        <a:effectLst/>
      </p:bgPr>
    </p:bg>
    <p:spTree>
      <p:nvGrpSpPr>
        <p:cNvPr id="1" name=""/>
        <p:cNvGrpSpPr/>
        <p:nvPr/>
      </p:nvGrpSpPr>
      <p:grpSpPr>
        <a:xfrm>
          <a:off x="0" y="0"/>
          <a:ext cx="0" cy="0"/>
          <a:chOff x="0" y="0"/>
          <a:chExt cx="0" cy="0"/>
        </a:xfrm>
      </p:grpSpPr>
      <p:sp>
        <p:nvSpPr>
          <p:cNvPr id="2" name="Freeform 2"/>
          <p:cNvSpPr/>
          <p:nvPr/>
        </p:nvSpPr>
        <p:spPr>
          <a:xfrm flipH="1">
            <a:off x="1028700" y="624365"/>
            <a:ext cx="16230600" cy="6130422"/>
          </a:xfrm>
          <a:custGeom>
            <a:avLst/>
            <a:gdLst/>
            <a:ahLst/>
            <a:cxnLst/>
            <a:rect l="l" t="t" r="r" b="b"/>
            <a:pathLst>
              <a:path w="16230600" h="6130421">
                <a:moveTo>
                  <a:pt x="16230600" y="0"/>
                </a:moveTo>
                <a:lnTo>
                  <a:pt x="0" y="0"/>
                </a:lnTo>
                <a:lnTo>
                  <a:pt x="0" y="6130420"/>
                </a:lnTo>
                <a:lnTo>
                  <a:pt x="16230600" y="6130420"/>
                </a:lnTo>
                <a:lnTo>
                  <a:pt x="1623060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 name="Freeform 3"/>
          <p:cNvSpPr/>
          <p:nvPr/>
        </p:nvSpPr>
        <p:spPr>
          <a:xfrm flipV="1">
            <a:off x="1091423" y="3517759"/>
            <a:ext cx="16230600" cy="6130422"/>
          </a:xfrm>
          <a:custGeom>
            <a:avLst/>
            <a:gdLst/>
            <a:ahLst/>
            <a:cxnLst/>
            <a:rect l="l" t="t" r="r" b="b"/>
            <a:pathLst>
              <a:path w="16230600" h="6130421">
                <a:moveTo>
                  <a:pt x="0" y="6130420"/>
                </a:moveTo>
                <a:lnTo>
                  <a:pt x="16230600" y="6130420"/>
                </a:lnTo>
                <a:lnTo>
                  <a:pt x="16230600" y="0"/>
                </a:lnTo>
                <a:lnTo>
                  <a:pt x="0" y="0"/>
                </a:lnTo>
                <a:lnTo>
                  <a:pt x="0" y="613042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flipV="1">
            <a:off x="-2165870" y="6597470"/>
            <a:ext cx="5831528" cy="4114800"/>
          </a:xfrm>
          <a:custGeom>
            <a:avLst/>
            <a:gdLst/>
            <a:ahLst/>
            <a:cxnLst/>
            <a:rect l="l" t="t" r="r" b="b"/>
            <a:pathLst>
              <a:path w="5831527" h="4114800">
                <a:moveTo>
                  <a:pt x="0" y="4114800"/>
                </a:moveTo>
                <a:lnTo>
                  <a:pt x="5831527" y="4114800"/>
                </a:lnTo>
                <a:lnTo>
                  <a:pt x="5831527" y="0"/>
                </a:lnTo>
                <a:lnTo>
                  <a:pt x="0" y="0"/>
                </a:lnTo>
                <a:lnTo>
                  <a:pt x="0" y="411480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rot="-3483769">
            <a:off x="-2008143" y="6081635"/>
            <a:ext cx="4097646" cy="2941634"/>
          </a:xfrm>
          <a:custGeom>
            <a:avLst/>
            <a:gdLst/>
            <a:ahLst/>
            <a:cxnLst/>
            <a:rect l="l" t="t" r="r" b="b"/>
            <a:pathLst>
              <a:path w="4097645" h="2941634">
                <a:moveTo>
                  <a:pt x="0" y="0"/>
                </a:moveTo>
                <a:lnTo>
                  <a:pt x="4097645" y="0"/>
                </a:lnTo>
                <a:lnTo>
                  <a:pt x="4097645" y="2941634"/>
                </a:lnTo>
                <a:lnTo>
                  <a:pt x="0" y="294163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rot="7316230">
            <a:off x="16198553" y="1155967"/>
            <a:ext cx="4097646" cy="2941634"/>
          </a:xfrm>
          <a:custGeom>
            <a:avLst/>
            <a:gdLst/>
            <a:ahLst/>
            <a:cxnLst/>
            <a:rect l="l" t="t" r="r" b="b"/>
            <a:pathLst>
              <a:path w="4097645" h="2941634">
                <a:moveTo>
                  <a:pt x="0" y="0"/>
                </a:moveTo>
                <a:lnTo>
                  <a:pt x="4097645" y="0"/>
                </a:lnTo>
                <a:lnTo>
                  <a:pt x="4097645" y="2941634"/>
                </a:lnTo>
                <a:lnTo>
                  <a:pt x="0" y="294163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rot="-10800000" flipV="1">
            <a:off x="14622386" y="-533118"/>
            <a:ext cx="5831528" cy="4114800"/>
          </a:xfrm>
          <a:custGeom>
            <a:avLst/>
            <a:gdLst/>
            <a:ahLst/>
            <a:cxnLst/>
            <a:rect l="l" t="t" r="r" b="b"/>
            <a:pathLst>
              <a:path w="5831527" h="4114800">
                <a:moveTo>
                  <a:pt x="0" y="4114800"/>
                </a:moveTo>
                <a:lnTo>
                  <a:pt x="5831527" y="4114800"/>
                </a:lnTo>
                <a:lnTo>
                  <a:pt x="5831527" y="0"/>
                </a:lnTo>
                <a:lnTo>
                  <a:pt x="0" y="0"/>
                </a:lnTo>
                <a:lnTo>
                  <a:pt x="0" y="411480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rot="1168406">
            <a:off x="526314" y="2976198"/>
            <a:ext cx="1398588" cy="2197776"/>
          </a:xfrm>
          <a:custGeom>
            <a:avLst/>
            <a:gdLst/>
            <a:ahLst/>
            <a:cxnLst/>
            <a:rect l="l" t="t" r="r" b="b"/>
            <a:pathLst>
              <a:path w="1398585" h="2197776">
                <a:moveTo>
                  <a:pt x="0" y="0"/>
                </a:moveTo>
                <a:lnTo>
                  <a:pt x="1398585" y="0"/>
                </a:lnTo>
                <a:lnTo>
                  <a:pt x="1398585" y="2197776"/>
                </a:lnTo>
                <a:lnTo>
                  <a:pt x="0" y="2197776"/>
                </a:lnTo>
                <a:lnTo>
                  <a:pt x="0" y="0"/>
                </a:lnTo>
                <a:close/>
              </a:path>
            </a:pathLst>
          </a:custGeom>
          <a:blipFill>
            <a:blip r:embed="rId11">
              <a:extLst>
                <a:ext uri="{96DAC541-7B7A-43D3-8B79-37D633B846F1}">
                  <asvg:svgBlip xmlns="" xmlns:asvg="http://schemas.microsoft.com/office/drawing/2016/SVG/main" r:embed="rId13"/>
                </a:ext>
              </a:extLst>
            </a:blip>
            <a:stretch>
              <a:fillRect/>
            </a:stretch>
          </a:blipFill>
        </p:spPr>
      </p:sp>
      <p:sp>
        <p:nvSpPr>
          <p:cNvPr id="11" name="Freeform 11"/>
          <p:cNvSpPr/>
          <p:nvPr/>
        </p:nvSpPr>
        <p:spPr>
          <a:xfrm rot="1302719">
            <a:off x="15226525" y="4145826"/>
            <a:ext cx="1085634" cy="1034316"/>
          </a:xfrm>
          <a:custGeom>
            <a:avLst/>
            <a:gdLst/>
            <a:ahLst/>
            <a:cxnLst/>
            <a:rect l="l" t="t" r="r" b="b"/>
            <a:pathLst>
              <a:path w="1085634" h="1034313">
                <a:moveTo>
                  <a:pt x="0" y="0"/>
                </a:moveTo>
                <a:lnTo>
                  <a:pt x="1085634" y="0"/>
                </a:lnTo>
                <a:lnTo>
                  <a:pt x="1085634" y="1034313"/>
                </a:lnTo>
                <a:lnTo>
                  <a:pt x="0" y="103431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rot="-818123">
            <a:off x="12966229" y="3712172"/>
            <a:ext cx="589650" cy="1671680"/>
          </a:xfrm>
          <a:custGeom>
            <a:avLst/>
            <a:gdLst/>
            <a:ahLst/>
            <a:cxnLst/>
            <a:rect l="l" t="t" r="r" b="b"/>
            <a:pathLst>
              <a:path w="589647" h="1671680">
                <a:moveTo>
                  <a:pt x="0" y="0"/>
                </a:moveTo>
                <a:lnTo>
                  <a:pt x="589647" y="0"/>
                </a:lnTo>
                <a:lnTo>
                  <a:pt x="589647" y="1671681"/>
                </a:lnTo>
                <a:lnTo>
                  <a:pt x="0" y="167168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13"/>
          <p:cNvSpPr/>
          <p:nvPr/>
        </p:nvSpPr>
        <p:spPr>
          <a:xfrm rot="1065711">
            <a:off x="12049279" y="4362938"/>
            <a:ext cx="589650" cy="1671680"/>
          </a:xfrm>
          <a:custGeom>
            <a:avLst/>
            <a:gdLst/>
            <a:ahLst/>
            <a:cxnLst/>
            <a:rect l="l" t="t" r="r" b="b"/>
            <a:pathLst>
              <a:path w="589647" h="1671680">
                <a:moveTo>
                  <a:pt x="0" y="0"/>
                </a:moveTo>
                <a:lnTo>
                  <a:pt x="589647" y="0"/>
                </a:lnTo>
                <a:lnTo>
                  <a:pt x="589647" y="1671680"/>
                </a:lnTo>
                <a:lnTo>
                  <a:pt x="0" y="167168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4" name="Freeform 14"/>
          <p:cNvSpPr/>
          <p:nvPr/>
        </p:nvSpPr>
        <p:spPr>
          <a:xfrm>
            <a:off x="12154950" y="2925295"/>
            <a:ext cx="6313440" cy="7072082"/>
          </a:xfrm>
          <a:custGeom>
            <a:avLst/>
            <a:gdLst/>
            <a:ahLst/>
            <a:cxnLst/>
            <a:rect l="l" t="t" r="r" b="b"/>
            <a:pathLst>
              <a:path w="6313440" h="7072082">
                <a:moveTo>
                  <a:pt x="0" y="0"/>
                </a:moveTo>
                <a:lnTo>
                  <a:pt x="6313440" y="0"/>
                </a:lnTo>
                <a:lnTo>
                  <a:pt x="6313440" y="7072082"/>
                </a:lnTo>
                <a:lnTo>
                  <a:pt x="0" y="707208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5" name="Freeform 15"/>
          <p:cNvSpPr/>
          <p:nvPr/>
        </p:nvSpPr>
        <p:spPr>
          <a:xfrm rot="1620791">
            <a:off x="14390619" y="2400981"/>
            <a:ext cx="2337318" cy="837186"/>
          </a:xfrm>
          <a:custGeom>
            <a:avLst/>
            <a:gdLst/>
            <a:ahLst/>
            <a:cxnLst/>
            <a:rect l="l" t="t" r="r" b="b"/>
            <a:pathLst>
              <a:path w="2337318" h="837185">
                <a:moveTo>
                  <a:pt x="0" y="0"/>
                </a:moveTo>
                <a:lnTo>
                  <a:pt x="2337318" y="0"/>
                </a:lnTo>
                <a:lnTo>
                  <a:pt x="2337318" y="837185"/>
                </a:lnTo>
                <a:lnTo>
                  <a:pt x="0" y="83718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6" name="Freeform 16"/>
          <p:cNvSpPr/>
          <p:nvPr/>
        </p:nvSpPr>
        <p:spPr>
          <a:xfrm rot="447448">
            <a:off x="12383963" y="8463878"/>
            <a:ext cx="1777290" cy="1947228"/>
          </a:xfrm>
          <a:custGeom>
            <a:avLst/>
            <a:gdLst/>
            <a:ahLst/>
            <a:cxnLst/>
            <a:rect l="l" t="t" r="r" b="b"/>
            <a:pathLst>
              <a:path w="1777288" h="1947228">
                <a:moveTo>
                  <a:pt x="0" y="0"/>
                </a:moveTo>
                <a:lnTo>
                  <a:pt x="1777288" y="0"/>
                </a:lnTo>
                <a:lnTo>
                  <a:pt x="1777288" y="1947228"/>
                </a:lnTo>
                <a:lnTo>
                  <a:pt x="0" y="1947228"/>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17" name="Freeform 17"/>
          <p:cNvSpPr/>
          <p:nvPr/>
        </p:nvSpPr>
        <p:spPr>
          <a:xfrm rot="-1055175">
            <a:off x="11909467" y="2467709"/>
            <a:ext cx="1964730" cy="703730"/>
          </a:xfrm>
          <a:custGeom>
            <a:avLst/>
            <a:gdLst/>
            <a:ahLst/>
            <a:cxnLst/>
            <a:rect l="l" t="t" r="r" b="b"/>
            <a:pathLst>
              <a:path w="1964727" h="703730">
                <a:moveTo>
                  <a:pt x="0" y="0"/>
                </a:moveTo>
                <a:lnTo>
                  <a:pt x="1964727" y="0"/>
                </a:lnTo>
                <a:lnTo>
                  <a:pt x="1964727" y="703730"/>
                </a:lnTo>
                <a:lnTo>
                  <a:pt x="0" y="70373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8" name="Freeform 18"/>
          <p:cNvSpPr/>
          <p:nvPr/>
        </p:nvSpPr>
        <p:spPr>
          <a:xfrm rot="-2420370">
            <a:off x="14537209" y="7826378"/>
            <a:ext cx="388394" cy="384864"/>
          </a:xfrm>
          <a:custGeom>
            <a:avLst/>
            <a:gdLst/>
            <a:ahLst/>
            <a:cxnLst/>
            <a:rect l="l" t="t" r="r" b="b"/>
            <a:pathLst>
              <a:path w="388393" h="384862">
                <a:moveTo>
                  <a:pt x="0" y="0"/>
                </a:moveTo>
                <a:lnTo>
                  <a:pt x="388393" y="0"/>
                </a:lnTo>
                <a:lnTo>
                  <a:pt x="388393" y="384863"/>
                </a:lnTo>
                <a:lnTo>
                  <a:pt x="0" y="384863"/>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19" name="Freeform 19"/>
          <p:cNvSpPr/>
          <p:nvPr/>
        </p:nvSpPr>
        <p:spPr>
          <a:xfrm rot="7720528">
            <a:off x="12414109" y="6090192"/>
            <a:ext cx="388394" cy="384864"/>
          </a:xfrm>
          <a:custGeom>
            <a:avLst/>
            <a:gdLst/>
            <a:ahLst/>
            <a:cxnLst/>
            <a:rect l="l" t="t" r="r" b="b"/>
            <a:pathLst>
              <a:path w="388393" h="384862">
                <a:moveTo>
                  <a:pt x="0" y="0"/>
                </a:moveTo>
                <a:lnTo>
                  <a:pt x="388394" y="0"/>
                </a:lnTo>
                <a:lnTo>
                  <a:pt x="388394" y="384863"/>
                </a:lnTo>
                <a:lnTo>
                  <a:pt x="0" y="384863"/>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0" name="Freeform 20"/>
          <p:cNvSpPr/>
          <p:nvPr/>
        </p:nvSpPr>
        <p:spPr>
          <a:xfrm rot="3088331">
            <a:off x="13498007" y="5857536"/>
            <a:ext cx="388394" cy="384864"/>
          </a:xfrm>
          <a:custGeom>
            <a:avLst/>
            <a:gdLst/>
            <a:ahLst/>
            <a:cxnLst/>
            <a:rect l="l" t="t" r="r" b="b"/>
            <a:pathLst>
              <a:path w="388393" h="384862">
                <a:moveTo>
                  <a:pt x="0" y="0"/>
                </a:moveTo>
                <a:lnTo>
                  <a:pt x="388393" y="0"/>
                </a:lnTo>
                <a:lnTo>
                  <a:pt x="388393" y="384863"/>
                </a:lnTo>
                <a:lnTo>
                  <a:pt x="0" y="384863"/>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1" name="Freeform 21"/>
          <p:cNvSpPr/>
          <p:nvPr/>
        </p:nvSpPr>
        <p:spPr>
          <a:xfrm rot="-2111745">
            <a:off x="15060875" y="5686050"/>
            <a:ext cx="388394" cy="384864"/>
          </a:xfrm>
          <a:custGeom>
            <a:avLst/>
            <a:gdLst/>
            <a:ahLst/>
            <a:cxnLst/>
            <a:rect l="l" t="t" r="r" b="b"/>
            <a:pathLst>
              <a:path w="388393" h="384862">
                <a:moveTo>
                  <a:pt x="0" y="0"/>
                </a:moveTo>
                <a:lnTo>
                  <a:pt x="388393" y="0"/>
                </a:lnTo>
                <a:lnTo>
                  <a:pt x="388393" y="384863"/>
                </a:lnTo>
                <a:lnTo>
                  <a:pt x="0" y="384863"/>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2" name="Freeform 22"/>
          <p:cNvSpPr/>
          <p:nvPr/>
        </p:nvSpPr>
        <p:spPr>
          <a:xfrm rot="3115996">
            <a:off x="12863233" y="6816324"/>
            <a:ext cx="388394" cy="384864"/>
          </a:xfrm>
          <a:custGeom>
            <a:avLst/>
            <a:gdLst/>
            <a:ahLst/>
            <a:cxnLst/>
            <a:rect l="l" t="t" r="r" b="b"/>
            <a:pathLst>
              <a:path w="388393" h="384862">
                <a:moveTo>
                  <a:pt x="0" y="0"/>
                </a:moveTo>
                <a:lnTo>
                  <a:pt x="388394" y="0"/>
                </a:lnTo>
                <a:lnTo>
                  <a:pt x="388394" y="384862"/>
                </a:lnTo>
                <a:lnTo>
                  <a:pt x="0" y="384862"/>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4" name="Freeform 24"/>
          <p:cNvSpPr/>
          <p:nvPr/>
        </p:nvSpPr>
        <p:spPr>
          <a:xfrm rot="-776830">
            <a:off x="356468" y="5501071"/>
            <a:ext cx="568716" cy="554238"/>
          </a:xfrm>
          <a:custGeom>
            <a:avLst/>
            <a:gdLst/>
            <a:ahLst/>
            <a:cxnLst/>
            <a:rect l="l" t="t" r="r" b="b"/>
            <a:pathLst>
              <a:path w="568713" h="554236">
                <a:moveTo>
                  <a:pt x="0" y="0"/>
                </a:moveTo>
                <a:lnTo>
                  <a:pt x="568713" y="0"/>
                </a:lnTo>
                <a:lnTo>
                  <a:pt x="568713" y="554237"/>
                </a:lnTo>
                <a:lnTo>
                  <a:pt x="0" y="554237"/>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5" name="Freeform 25"/>
          <p:cNvSpPr/>
          <p:nvPr/>
        </p:nvSpPr>
        <p:spPr>
          <a:xfrm rot="539666">
            <a:off x="737958" y="8741792"/>
            <a:ext cx="1216908" cy="1338600"/>
          </a:xfrm>
          <a:custGeom>
            <a:avLst/>
            <a:gdLst/>
            <a:ahLst/>
            <a:cxnLst/>
            <a:rect l="l" t="t" r="r" b="b"/>
            <a:pathLst>
              <a:path w="1216907" h="1338598">
                <a:moveTo>
                  <a:pt x="0" y="0"/>
                </a:moveTo>
                <a:lnTo>
                  <a:pt x="1216908" y="0"/>
                </a:lnTo>
                <a:lnTo>
                  <a:pt x="1216908" y="1338598"/>
                </a:lnTo>
                <a:lnTo>
                  <a:pt x="0" y="1338598"/>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6" name="Freeform 26"/>
          <p:cNvSpPr/>
          <p:nvPr/>
        </p:nvSpPr>
        <p:spPr>
          <a:xfrm rot="-895648">
            <a:off x="2164718" y="9262147"/>
            <a:ext cx="774476" cy="1537770"/>
          </a:xfrm>
          <a:custGeom>
            <a:avLst/>
            <a:gdLst/>
            <a:ahLst/>
            <a:cxnLst/>
            <a:rect l="l" t="t" r="r" b="b"/>
            <a:pathLst>
              <a:path w="774475" h="1537767">
                <a:moveTo>
                  <a:pt x="0" y="0"/>
                </a:moveTo>
                <a:lnTo>
                  <a:pt x="774475" y="0"/>
                </a:lnTo>
                <a:lnTo>
                  <a:pt x="774475" y="1537767"/>
                </a:lnTo>
                <a:lnTo>
                  <a:pt x="0" y="1537767"/>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27" name="Freeform 27"/>
          <p:cNvSpPr/>
          <p:nvPr/>
        </p:nvSpPr>
        <p:spPr>
          <a:xfrm rot="945245" flipH="1">
            <a:off x="209898" y="7980929"/>
            <a:ext cx="568716" cy="554238"/>
          </a:xfrm>
          <a:custGeom>
            <a:avLst/>
            <a:gdLst/>
            <a:ahLst/>
            <a:cxnLst/>
            <a:rect l="l" t="t" r="r" b="b"/>
            <a:pathLst>
              <a:path w="568713" h="554236">
                <a:moveTo>
                  <a:pt x="568713" y="0"/>
                </a:moveTo>
                <a:lnTo>
                  <a:pt x="0" y="0"/>
                </a:lnTo>
                <a:lnTo>
                  <a:pt x="0" y="554237"/>
                </a:lnTo>
                <a:lnTo>
                  <a:pt x="568713" y="554237"/>
                </a:lnTo>
                <a:lnTo>
                  <a:pt x="568713" y="0"/>
                </a:lnTo>
                <a:close/>
              </a:path>
            </a:pathLst>
          </a:custGeom>
          <a:blipFill>
            <a:blip r:embed="rId34">
              <a:extLst>
                <a:ext uri="{96DAC541-7B7A-43D3-8B79-37D633B846F1}">
                  <asvg:svgBlip xmlns="" xmlns:asvg="http://schemas.microsoft.com/office/drawing/2016/SVG/main" r:embed="rId35"/>
                </a:ext>
              </a:extLst>
            </a:blip>
            <a:stretch>
              <a:fillRect/>
            </a:stretch>
          </a:blipFill>
        </p:spPr>
      </p:sp>
      <p:sp>
        <p:nvSpPr>
          <p:cNvPr id="28" name="Freeform 28"/>
          <p:cNvSpPr/>
          <p:nvPr/>
        </p:nvSpPr>
        <p:spPr>
          <a:xfrm rot="-1180788">
            <a:off x="103544" y="6670889"/>
            <a:ext cx="1089804" cy="788622"/>
          </a:xfrm>
          <a:custGeom>
            <a:avLst/>
            <a:gdLst/>
            <a:ahLst/>
            <a:cxnLst/>
            <a:rect l="l" t="t" r="r" b="b"/>
            <a:pathLst>
              <a:path w="1089803" h="788621">
                <a:moveTo>
                  <a:pt x="0" y="0"/>
                </a:moveTo>
                <a:lnTo>
                  <a:pt x="1089803" y="0"/>
                </a:lnTo>
                <a:lnTo>
                  <a:pt x="1089803" y="788621"/>
                </a:lnTo>
                <a:lnTo>
                  <a:pt x="0" y="788621"/>
                </a:lnTo>
                <a:lnTo>
                  <a:pt x="0" y="0"/>
                </a:lnTo>
                <a:close/>
              </a:path>
            </a:pathLst>
          </a:custGeom>
          <a:blipFill>
            <a:blip r:embed="rId36">
              <a:extLst>
                <a:ext uri="{96DAC541-7B7A-43D3-8B79-37D633B846F1}">
                  <asvg:svgBlip xmlns="" xmlns:asvg="http://schemas.microsoft.com/office/drawing/2016/SVG/main" r:embed="rId37"/>
                </a:ext>
              </a:extLst>
            </a:blip>
            <a:stretch>
              <a:fillRect/>
            </a:stretch>
          </a:blipFill>
        </p:spPr>
      </p:sp>
      <p:sp>
        <p:nvSpPr>
          <p:cNvPr id="29" name="Freeform 29"/>
          <p:cNvSpPr/>
          <p:nvPr/>
        </p:nvSpPr>
        <p:spPr>
          <a:xfrm rot="-1090072">
            <a:off x="17377254" y="3674290"/>
            <a:ext cx="854664" cy="1561676"/>
          </a:xfrm>
          <a:custGeom>
            <a:avLst/>
            <a:gdLst/>
            <a:ahLst/>
            <a:cxnLst/>
            <a:rect l="l" t="t" r="r" b="b"/>
            <a:pathLst>
              <a:path w="854663" h="1561676">
                <a:moveTo>
                  <a:pt x="0" y="0"/>
                </a:moveTo>
                <a:lnTo>
                  <a:pt x="854663" y="0"/>
                </a:lnTo>
                <a:lnTo>
                  <a:pt x="854663" y="1561676"/>
                </a:lnTo>
                <a:lnTo>
                  <a:pt x="0" y="1561676"/>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sp>
      <p:sp>
        <p:nvSpPr>
          <p:cNvPr id="30" name="Freeform 30"/>
          <p:cNvSpPr/>
          <p:nvPr/>
        </p:nvSpPr>
        <p:spPr>
          <a:xfrm rot="1040779">
            <a:off x="17039834" y="1561611"/>
            <a:ext cx="1043868" cy="592158"/>
          </a:xfrm>
          <a:custGeom>
            <a:avLst/>
            <a:gdLst/>
            <a:ahLst/>
            <a:cxnLst/>
            <a:rect l="l" t="t" r="r" b="b"/>
            <a:pathLst>
              <a:path w="1043867" h="592158">
                <a:moveTo>
                  <a:pt x="0" y="0"/>
                </a:moveTo>
                <a:lnTo>
                  <a:pt x="1043868" y="0"/>
                </a:lnTo>
                <a:lnTo>
                  <a:pt x="1043868" y="592158"/>
                </a:lnTo>
                <a:lnTo>
                  <a:pt x="0" y="592158"/>
                </a:lnTo>
                <a:lnTo>
                  <a:pt x="0" y="0"/>
                </a:lnTo>
                <a:close/>
              </a:path>
            </a:pathLst>
          </a:custGeom>
          <a:blipFill>
            <a:blip r:embed="rId40">
              <a:extLst>
                <a:ext uri="{96DAC541-7B7A-43D3-8B79-37D633B846F1}">
                  <asvg:svgBlip xmlns="" xmlns:asvg="http://schemas.microsoft.com/office/drawing/2016/SVG/main" r:embed="rId41"/>
                </a:ext>
              </a:extLst>
            </a:blip>
            <a:stretch>
              <a:fillRect/>
            </a:stretch>
          </a:blipFill>
        </p:spPr>
      </p:sp>
      <p:sp>
        <p:nvSpPr>
          <p:cNvPr id="31" name="Freeform 31"/>
          <p:cNvSpPr/>
          <p:nvPr/>
        </p:nvSpPr>
        <p:spPr>
          <a:xfrm rot="-1174267">
            <a:off x="16901654" y="116448"/>
            <a:ext cx="1054128" cy="762804"/>
          </a:xfrm>
          <a:custGeom>
            <a:avLst/>
            <a:gdLst/>
            <a:ahLst/>
            <a:cxnLst/>
            <a:rect l="l" t="t" r="r" b="b"/>
            <a:pathLst>
              <a:path w="1054125" h="762803">
                <a:moveTo>
                  <a:pt x="0" y="0"/>
                </a:moveTo>
                <a:lnTo>
                  <a:pt x="1054125" y="0"/>
                </a:lnTo>
                <a:lnTo>
                  <a:pt x="1054125" y="762803"/>
                </a:lnTo>
                <a:lnTo>
                  <a:pt x="0" y="762803"/>
                </a:lnTo>
                <a:lnTo>
                  <a:pt x="0" y="0"/>
                </a:lnTo>
                <a:close/>
              </a:path>
            </a:pathLst>
          </a:custGeom>
          <a:blipFill>
            <a:blip r:embed="rId42">
              <a:extLst>
                <a:ext uri="{96DAC541-7B7A-43D3-8B79-37D633B846F1}">
                  <asvg:svgBlip xmlns="" xmlns:asvg="http://schemas.microsoft.com/office/drawing/2016/SVG/main" r:embed="rId43"/>
                </a:ext>
              </a:extLst>
            </a:blip>
            <a:stretch>
              <a:fillRect/>
            </a:stretch>
          </a:blipFill>
        </p:spPr>
      </p:sp>
      <p:sp>
        <p:nvSpPr>
          <p:cNvPr id="32" name="Freeform 32"/>
          <p:cNvSpPr/>
          <p:nvPr/>
        </p:nvSpPr>
        <p:spPr>
          <a:xfrm rot="-1254331" flipH="1">
            <a:off x="17480306" y="2684637"/>
            <a:ext cx="568716" cy="554238"/>
          </a:xfrm>
          <a:custGeom>
            <a:avLst/>
            <a:gdLst/>
            <a:ahLst/>
            <a:cxnLst/>
            <a:rect l="l" t="t" r="r" b="b"/>
            <a:pathLst>
              <a:path w="568713" h="554236">
                <a:moveTo>
                  <a:pt x="568713" y="0"/>
                </a:moveTo>
                <a:lnTo>
                  <a:pt x="0" y="0"/>
                </a:lnTo>
                <a:lnTo>
                  <a:pt x="0" y="554237"/>
                </a:lnTo>
                <a:lnTo>
                  <a:pt x="568713" y="554237"/>
                </a:lnTo>
                <a:lnTo>
                  <a:pt x="568713"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33" name="Freeform 33"/>
          <p:cNvSpPr/>
          <p:nvPr/>
        </p:nvSpPr>
        <p:spPr>
          <a:xfrm rot="8707100">
            <a:off x="15599861" y="4037196"/>
            <a:ext cx="388394" cy="384864"/>
          </a:xfrm>
          <a:custGeom>
            <a:avLst/>
            <a:gdLst/>
            <a:ahLst/>
            <a:cxnLst/>
            <a:rect l="l" t="t" r="r" b="b"/>
            <a:pathLst>
              <a:path w="388393" h="384862">
                <a:moveTo>
                  <a:pt x="0" y="0"/>
                </a:moveTo>
                <a:lnTo>
                  <a:pt x="388393" y="0"/>
                </a:lnTo>
                <a:lnTo>
                  <a:pt x="388393" y="384863"/>
                </a:lnTo>
                <a:lnTo>
                  <a:pt x="0" y="384863"/>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34" name="Freeform 34"/>
          <p:cNvSpPr/>
          <p:nvPr/>
        </p:nvSpPr>
        <p:spPr>
          <a:xfrm rot="-428216" flipH="1">
            <a:off x="13583074" y="9304919"/>
            <a:ext cx="1088120" cy="1036682"/>
          </a:xfrm>
          <a:custGeom>
            <a:avLst/>
            <a:gdLst/>
            <a:ahLst/>
            <a:cxnLst/>
            <a:rect l="l" t="t" r="r" b="b"/>
            <a:pathLst>
              <a:path w="1088119" h="1036681">
                <a:moveTo>
                  <a:pt x="1088120" y="0"/>
                </a:moveTo>
                <a:lnTo>
                  <a:pt x="0" y="0"/>
                </a:lnTo>
                <a:lnTo>
                  <a:pt x="0" y="1036680"/>
                </a:lnTo>
                <a:lnTo>
                  <a:pt x="1088120" y="1036680"/>
                </a:lnTo>
                <a:lnTo>
                  <a:pt x="1088120" y="0"/>
                </a:lnTo>
                <a:close/>
              </a:path>
            </a:pathLst>
          </a:custGeom>
          <a:blipFill>
            <a:blip r:embed="rId44">
              <a:extLst>
                <a:ext uri="{96DAC541-7B7A-43D3-8B79-37D633B846F1}">
                  <asvg:svgBlip xmlns="" xmlns:asvg="http://schemas.microsoft.com/office/drawing/2016/SVG/main" r:embed="rId45"/>
                </a:ext>
              </a:extLst>
            </a:blip>
            <a:stretch>
              <a:fillRect/>
            </a:stretch>
          </a:blipFill>
        </p:spPr>
      </p:sp>
      <p:sp>
        <p:nvSpPr>
          <p:cNvPr id="35" name="Freeform 35"/>
          <p:cNvSpPr/>
          <p:nvPr/>
        </p:nvSpPr>
        <p:spPr>
          <a:xfrm rot="-832427" flipH="1">
            <a:off x="15952793" y="8852528"/>
            <a:ext cx="1570950" cy="1721160"/>
          </a:xfrm>
          <a:custGeom>
            <a:avLst/>
            <a:gdLst/>
            <a:ahLst/>
            <a:cxnLst/>
            <a:rect l="l" t="t" r="r" b="b"/>
            <a:pathLst>
              <a:path w="1570949" h="1721159">
                <a:moveTo>
                  <a:pt x="1570948" y="0"/>
                </a:moveTo>
                <a:lnTo>
                  <a:pt x="0" y="0"/>
                </a:lnTo>
                <a:lnTo>
                  <a:pt x="0" y="1721159"/>
                </a:lnTo>
                <a:lnTo>
                  <a:pt x="1570948" y="1721159"/>
                </a:lnTo>
                <a:lnTo>
                  <a:pt x="1570948" y="0"/>
                </a:lnTo>
                <a:close/>
              </a:path>
            </a:pathLst>
          </a:custGeom>
          <a:blipFill>
            <a:blip r:embed="rId46">
              <a:extLst>
                <a:ext uri="{96DAC541-7B7A-43D3-8B79-37D633B846F1}">
                  <asvg:svgBlip xmlns="" xmlns:asvg="http://schemas.microsoft.com/office/drawing/2016/SVG/main" r:embed="rId47"/>
                </a:ext>
              </a:extLst>
            </a:blip>
            <a:stretch>
              <a:fillRect/>
            </a:stretch>
          </a:blipFill>
        </p:spPr>
      </p:sp>
      <p:sp>
        <p:nvSpPr>
          <p:cNvPr id="36" name="Freeform 36"/>
          <p:cNvSpPr/>
          <p:nvPr/>
        </p:nvSpPr>
        <p:spPr>
          <a:xfrm rot="256695">
            <a:off x="12805781" y="1067615"/>
            <a:ext cx="1964730" cy="703730"/>
          </a:xfrm>
          <a:custGeom>
            <a:avLst/>
            <a:gdLst/>
            <a:ahLst/>
            <a:cxnLst/>
            <a:rect l="l" t="t" r="r" b="b"/>
            <a:pathLst>
              <a:path w="1964727" h="703730">
                <a:moveTo>
                  <a:pt x="0" y="0"/>
                </a:moveTo>
                <a:lnTo>
                  <a:pt x="1964727" y="0"/>
                </a:lnTo>
                <a:lnTo>
                  <a:pt x="1964727" y="703730"/>
                </a:lnTo>
                <a:lnTo>
                  <a:pt x="0" y="70373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pic>
        <p:nvPicPr>
          <p:cNvPr id="60" name="图片 17">
            <a:extLst>
              <a:ext uri="{FF2B5EF4-FFF2-40B4-BE49-F238E27FC236}">
                <a16:creationId xmlns:a16="http://schemas.microsoft.com/office/drawing/2014/main" id="{15E9333C-7B77-4C1D-8255-9CC070ED702F}"/>
              </a:ext>
            </a:extLst>
          </p:cNvPr>
          <p:cNvPicPr>
            <a:picLocks noChangeAspect="1"/>
          </p:cNvPicPr>
          <p:nvPr/>
        </p:nvPicPr>
        <p:blipFill rotWithShape="1">
          <a:blip r:embed="rId48" cstate="print">
            <a:extLst>
              <a:ext uri="{28A0092B-C50C-407E-A947-70E740481C1C}">
                <a14:useLocalDpi xmlns:a14="http://schemas.microsoft.com/office/drawing/2010/main" val="0"/>
              </a:ext>
            </a:extLst>
          </a:blip>
          <a:srcRect t="41685" r="51051" b="34444"/>
          <a:stretch/>
        </p:blipFill>
        <p:spPr>
          <a:xfrm>
            <a:off x="6838081" y="3930761"/>
            <a:ext cx="2237730" cy="1637082"/>
          </a:xfrm>
          <a:prstGeom prst="rect">
            <a:avLst/>
          </a:prstGeom>
        </p:spPr>
      </p:pic>
      <p:sp>
        <p:nvSpPr>
          <p:cNvPr id="61" name="Rectangle: Rounded Corners 13">
            <a:extLst>
              <a:ext uri="{FF2B5EF4-FFF2-40B4-BE49-F238E27FC236}">
                <a16:creationId xmlns:a16="http://schemas.microsoft.com/office/drawing/2014/main" id="{60FE38D4-A109-4D62-9551-CEC19B727DD2}"/>
              </a:ext>
            </a:extLst>
          </p:cNvPr>
          <p:cNvSpPr/>
          <p:nvPr/>
        </p:nvSpPr>
        <p:spPr>
          <a:xfrm>
            <a:off x="1930794" y="794365"/>
            <a:ext cx="11188110" cy="2314668"/>
          </a:xfrm>
          <a:prstGeom prst="roundRect">
            <a:avLst/>
          </a:prstGeom>
          <a:solidFill>
            <a:schemeClr val="accent6">
              <a:lumMod val="60000"/>
              <a:lumOff val="40000"/>
            </a:schemeClr>
          </a:solidFill>
          <a:ln w="25400" cap="flat" cmpd="sng" algn="ctr">
            <a:noFill/>
            <a:prstDash val="solid"/>
          </a:ln>
          <a:effectLst/>
        </p:spPr>
        <p:txBody>
          <a:bodyPr lIns="91200" tIns="45600" rIns="91200" bIns="45600" rtlCol="0" anchor="ctr"/>
          <a:lstStyle/>
          <a:p>
            <a:pPr algn="ctr">
              <a:defRPr/>
            </a:pPr>
            <a:endParaRPr lang="en-US" sz="2000" b="1" kern="0">
              <a:solidFill>
                <a:prstClr val="white"/>
              </a:solidFill>
              <a:latin typeface="Calibri"/>
            </a:endParaRPr>
          </a:p>
        </p:txBody>
      </p:sp>
      <p:grpSp>
        <p:nvGrpSpPr>
          <p:cNvPr id="62" name="Group 61">
            <a:extLst>
              <a:ext uri="{FF2B5EF4-FFF2-40B4-BE49-F238E27FC236}">
                <a16:creationId xmlns:a16="http://schemas.microsoft.com/office/drawing/2014/main" id="{3DAD2915-EC89-4F4A-9B6E-A9C6F8189E24}"/>
              </a:ext>
            </a:extLst>
          </p:cNvPr>
          <p:cNvGrpSpPr/>
          <p:nvPr/>
        </p:nvGrpSpPr>
        <p:grpSpPr>
          <a:xfrm>
            <a:off x="1620699" y="3069999"/>
            <a:ext cx="5199288" cy="3271957"/>
            <a:chOff x="112547" y="1420350"/>
            <a:chExt cx="4715606" cy="4251844"/>
          </a:xfrm>
        </p:grpSpPr>
        <mc:AlternateContent xmlns:mc="http://schemas.openxmlformats.org/markup-compatibility/2006" xmlns:a14="http://schemas.microsoft.com/office/drawing/2010/main">
          <mc:Choice Requires="a14">
            <p:sp>
              <p:nvSpPr>
                <p:cNvPr id="63" name="Rectangle: Rounded Corners 15">
                  <a:extLst>
                    <a:ext uri="{FF2B5EF4-FFF2-40B4-BE49-F238E27FC236}">
                      <a16:creationId xmlns:a16="http://schemas.microsoft.com/office/drawing/2014/main" id="{3D9E710F-95AF-4550-9FB1-B715C22D0C20}"/>
                    </a:ext>
                  </a:extLst>
                </p:cNvPr>
                <p:cNvSpPr/>
                <p:nvPr/>
              </p:nvSpPr>
              <p:spPr>
                <a:xfrm>
                  <a:off x="494942" y="2294374"/>
                  <a:ext cx="4333211" cy="3377820"/>
                </a:xfrm>
                <a:custGeom>
                  <a:avLst/>
                  <a:gdLst>
                    <a:gd name="connsiteX0" fmla="*/ 0 w 4105563"/>
                    <a:gd name="connsiteY0" fmla="*/ 535333 h 3211934"/>
                    <a:gd name="connsiteX1" fmla="*/ 535333 w 4105563"/>
                    <a:gd name="connsiteY1" fmla="*/ 0 h 3211934"/>
                    <a:gd name="connsiteX2" fmla="*/ 1142312 w 4105563"/>
                    <a:gd name="connsiteY2" fmla="*/ 0 h 3211934"/>
                    <a:gd name="connsiteX3" fmla="*/ 1688594 w 4105563"/>
                    <a:gd name="connsiteY3" fmla="*/ 0 h 3211934"/>
                    <a:gd name="connsiteX4" fmla="*/ 2325922 w 4105563"/>
                    <a:gd name="connsiteY4" fmla="*/ 0 h 3211934"/>
                    <a:gd name="connsiteX5" fmla="*/ 2932902 w 4105563"/>
                    <a:gd name="connsiteY5" fmla="*/ 0 h 3211934"/>
                    <a:gd name="connsiteX6" fmla="*/ 3570230 w 4105563"/>
                    <a:gd name="connsiteY6" fmla="*/ 0 h 3211934"/>
                    <a:gd name="connsiteX7" fmla="*/ 4105563 w 4105563"/>
                    <a:gd name="connsiteY7" fmla="*/ 535333 h 3211934"/>
                    <a:gd name="connsiteX8" fmla="*/ 4105563 w 4105563"/>
                    <a:gd name="connsiteY8" fmla="*/ 1113475 h 3211934"/>
                    <a:gd name="connsiteX9" fmla="*/ 4105563 w 4105563"/>
                    <a:gd name="connsiteY9" fmla="*/ 1627380 h 3211934"/>
                    <a:gd name="connsiteX10" fmla="*/ 4105563 w 4105563"/>
                    <a:gd name="connsiteY10" fmla="*/ 2184109 h 3211934"/>
                    <a:gd name="connsiteX11" fmla="*/ 4105563 w 4105563"/>
                    <a:gd name="connsiteY11" fmla="*/ 2676601 h 3211934"/>
                    <a:gd name="connsiteX12" fmla="*/ 3570230 w 4105563"/>
                    <a:gd name="connsiteY12" fmla="*/ 3211934 h 3211934"/>
                    <a:gd name="connsiteX13" fmla="*/ 3023949 w 4105563"/>
                    <a:gd name="connsiteY13" fmla="*/ 3211934 h 3211934"/>
                    <a:gd name="connsiteX14" fmla="*/ 2356271 w 4105563"/>
                    <a:gd name="connsiteY14" fmla="*/ 3211934 h 3211934"/>
                    <a:gd name="connsiteX15" fmla="*/ 1749292 w 4105563"/>
                    <a:gd name="connsiteY15" fmla="*/ 3211934 h 3211934"/>
                    <a:gd name="connsiteX16" fmla="*/ 1081614 w 4105563"/>
                    <a:gd name="connsiteY16" fmla="*/ 3211934 h 3211934"/>
                    <a:gd name="connsiteX17" fmla="*/ 535333 w 4105563"/>
                    <a:gd name="connsiteY17" fmla="*/ 3211934 h 3211934"/>
                    <a:gd name="connsiteX18" fmla="*/ 0 w 4105563"/>
                    <a:gd name="connsiteY18" fmla="*/ 2676601 h 3211934"/>
                    <a:gd name="connsiteX19" fmla="*/ 0 w 4105563"/>
                    <a:gd name="connsiteY19" fmla="*/ 2205522 h 3211934"/>
                    <a:gd name="connsiteX20" fmla="*/ 0 w 4105563"/>
                    <a:gd name="connsiteY20" fmla="*/ 1691618 h 3211934"/>
                    <a:gd name="connsiteX21" fmla="*/ 0 w 4105563"/>
                    <a:gd name="connsiteY21" fmla="*/ 1156301 h 3211934"/>
                    <a:gd name="connsiteX22" fmla="*/ 0 w 4105563"/>
                    <a:gd name="connsiteY22" fmla="*/ 535333 h 321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5563" h="3211934" fill="none" extrusionOk="0">
                      <a:moveTo>
                        <a:pt x="0" y="535333"/>
                      </a:moveTo>
                      <a:cubicBezTo>
                        <a:pt x="-27710" y="296915"/>
                        <a:pt x="186853" y="28926"/>
                        <a:pt x="535333" y="0"/>
                      </a:cubicBezTo>
                      <a:cubicBezTo>
                        <a:pt x="830364" y="-24461"/>
                        <a:pt x="926713" y="3902"/>
                        <a:pt x="1142312" y="0"/>
                      </a:cubicBezTo>
                      <a:cubicBezTo>
                        <a:pt x="1357911" y="-3902"/>
                        <a:pt x="1473505" y="-4526"/>
                        <a:pt x="1688594" y="0"/>
                      </a:cubicBezTo>
                      <a:cubicBezTo>
                        <a:pt x="1903683" y="4526"/>
                        <a:pt x="2187851" y="9139"/>
                        <a:pt x="2325922" y="0"/>
                      </a:cubicBezTo>
                      <a:cubicBezTo>
                        <a:pt x="2463993" y="-9139"/>
                        <a:pt x="2711729" y="-8358"/>
                        <a:pt x="2932902" y="0"/>
                      </a:cubicBezTo>
                      <a:cubicBezTo>
                        <a:pt x="3154075" y="8358"/>
                        <a:pt x="3428533" y="10750"/>
                        <a:pt x="3570230" y="0"/>
                      </a:cubicBezTo>
                      <a:cubicBezTo>
                        <a:pt x="3931793" y="-1626"/>
                        <a:pt x="4131021" y="267081"/>
                        <a:pt x="4105563" y="535333"/>
                      </a:cubicBezTo>
                      <a:cubicBezTo>
                        <a:pt x="4103042" y="699117"/>
                        <a:pt x="4083926" y="873238"/>
                        <a:pt x="4105563" y="1113475"/>
                      </a:cubicBezTo>
                      <a:cubicBezTo>
                        <a:pt x="4127200" y="1353712"/>
                        <a:pt x="4107100" y="1486367"/>
                        <a:pt x="4105563" y="1627380"/>
                      </a:cubicBezTo>
                      <a:cubicBezTo>
                        <a:pt x="4104026" y="1768394"/>
                        <a:pt x="4084870" y="1927114"/>
                        <a:pt x="4105563" y="2184109"/>
                      </a:cubicBezTo>
                      <a:cubicBezTo>
                        <a:pt x="4126256" y="2441104"/>
                        <a:pt x="4087843" y="2554312"/>
                        <a:pt x="4105563" y="2676601"/>
                      </a:cubicBezTo>
                      <a:cubicBezTo>
                        <a:pt x="4107443" y="2987744"/>
                        <a:pt x="3836831" y="3213744"/>
                        <a:pt x="3570230" y="3211934"/>
                      </a:cubicBezTo>
                      <a:cubicBezTo>
                        <a:pt x="3361820" y="3237894"/>
                        <a:pt x="3274868" y="3212118"/>
                        <a:pt x="3023949" y="3211934"/>
                      </a:cubicBezTo>
                      <a:cubicBezTo>
                        <a:pt x="2773030" y="3211750"/>
                        <a:pt x="2582078" y="3178564"/>
                        <a:pt x="2356271" y="3211934"/>
                      </a:cubicBezTo>
                      <a:cubicBezTo>
                        <a:pt x="2130464" y="3245304"/>
                        <a:pt x="1994788" y="3231672"/>
                        <a:pt x="1749292" y="3211934"/>
                      </a:cubicBezTo>
                      <a:cubicBezTo>
                        <a:pt x="1503796" y="3192196"/>
                        <a:pt x="1228503" y="3187975"/>
                        <a:pt x="1081614" y="3211934"/>
                      </a:cubicBezTo>
                      <a:cubicBezTo>
                        <a:pt x="934725" y="3235893"/>
                        <a:pt x="705602" y="3208113"/>
                        <a:pt x="535333" y="3211934"/>
                      </a:cubicBezTo>
                      <a:cubicBezTo>
                        <a:pt x="213638" y="3164370"/>
                        <a:pt x="-30701" y="2983143"/>
                        <a:pt x="0" y="2676601"/>
                      </a:cubicBezTo>
                      <a:cubicBezTo>
                        <a:pt x="-7035" y="2482019"/>
                        <a:pt x="-8874" y="2417652"/>
                        <a:pt x="0" y="2205522"/>
                      </a:cubicBezTo>
                      <a:cubicBezTo>
                        <a:pt x="8874" y="1993392"/>
                        <a:pt x="19942" y="1935433"/>
                        <a:pt x="0" y="1691618"/>
                      </a:cubicBezTo>
                      <a:cubicBezTo>
                        <a:pt x="-19942" y="1447803"/>
                        <a:pt x="-18133" y="1306290"/>
                        <a:pt x="0" y="1156301"/>
                      </a:cubicBezTo>
                      <a:cubicBezTo>
                        <a:pt x="18133" y="1006312"/>
                        <a:pt x="-4428" y="761976"/>
                        <a:pt x="0" y="535333"/>
                      </a:cubicBezTo>
                      <a:close/>
                    </a:path>
                    <a:path w="4105563" h="3211934" stroke="0" extrusionOk="0">
                      <a:moveTo>
                        <a:pt x="0" y="535333"/>
                      </a:moveTo>
                      <a:cubicBezTo>
                        <a:pt x="-55880" y="223362"/>
                        <a:pt x="236577" y="19677"/>
                        <a:pt x="535333" y="0"/>
                      </a:cubicBezTo>
                      <a:cubicBezTo>
                        <a:pt x="784072" y="-12446"/>
                        <a:pt x="957589" y="23666"/>
                        <a:pt x="1111963" y="0"/>
                      </a:cubicBezTo>
                      <a:cubicBezTo>
                        <a:pt x="1266337" y="-23666"/>
                        <a:pt x="1450292" y="22066"/>
                        <a:pt x="1718943" y="0"/>
                      </a:cubicBezTo>
                      <a:cubicBezTo>
                        <a:pt x="1987594" y="-22066"/>
                        <a:pt x="2041373" y="20739"/>
                        <a:pt x="2265224" y="0"/>
                      </a:cubicBezTo>
                      <a:cubicBezTo>
                        <a:pt x="2489075" y="-20739"/>
                        <a:pt x="2719511" y="-3058"/>
                        <a:pt x="2902553" y="0"/>
                      </a:cubicBezTo>
                      <a:cubicBezTo>
                        <a:pt x="3085595" y="3058"/>
                        <a:pt x="3390349" y="32311"/>
                        <a:pt x="3570230" y="0"/>
                      </a:cubicBezTo>
                      <a:cubicBezTo>
                        <a:pt x="3835449" y="-36415"/>
                        <a:pt x="4050892" y="254737"/>
                        <a:pt x="4105563" y="535333"/>
                      </a:cubicBezTo>
                      <a:cubicBezTo>
                        <a:pt x="4117437" y="666236"/>
                        <a:pt x="4107822" y="818695"/>
                        <a:pt x="4105563" y="1006412"/>
                      </a:cubicBezTo>
                      <a:cubicBezTo>
                        <a:pt x="4103304" y="1194129"/>
                        <a:pt x="4081472" y="1335688"/>
                        <a:pt x="4105563" y="1541729"/>
                      </a:cubicBezTo>
                      <a:cubicBezTo>
                        <a:pt x="4129654" y="1747770"/>
                        <a:pt x="4104158" y="1976321"/>
                        <a:pt x="4105563" y="2098459"/>
                      </a:cubicBezTo>
                      <a:cubicBezTo>
                        <a:pt x="4106969" y="2220597"/>
                        <a:pt x="4076876" y="2549378"/>
                        <a:pt x="4105563" y="2676601"/>
                      </a:cubicBezTo>
                      <a:cubicBezTo>
                        <a:pt x="4087403" y="3040952"/>
                        <a:pt x="3808509" y="3195893"/>
                        <a:pt x="3570230" y="3211934"/>
                      </a:cubicBezTo>
                      <a:cubicBezTo>
                        <a:pt x="3378825" y="3237174"/>
                        <a:pt x="3067291" y="3217555"/>
                        <a:pt x="2902553" y="3211934"/>
                      </a:cubicBezTo>
                      <a:cubicBezTo>
                        <a:pt x="2737815" y="3206313"/>
                        <a:pt x="2521607" y="3240430"/>
                        <a:pt x="2325922" y="3211934"/>
                      </a:cubicBezTo>
                      <a:cubicBezTo>
                        <a:pt x="2130237" y="3183438"/>
                        <a:pt x="1962012" y="3215923"/>
                        <a:pt x="1749292" y="3211934"/>
                      </a:cubicBezTo>
                      <a:cubicBezTo>
                        <a:pt x="1536572" y="3207946"/>
                        <a:pt x="1353082" y="3215586"/>
                        <a:pt x="1142312" y="3211934"/>
                      </a:cubicBezTo>
                      <a:cubicBezTo>
                        <a:pt x="931542" y="3208282"/>
                        <a:pt x="775855" y="3209087"/>
                        <a:pt x="535333" y="3211934"/>
                      </a:cubicBezTo>
                      <a:cubicBezTo>
                        <a:pt x="220983" y="3215131"/>
                        <a:pt x="63891" y="2949420"/>
                        <a:pt x="0" y="2676601"/>
                      </a:cubicBezTo>
                      <a:cubicBezTo>
                        <a:pt x="9309" y="2536057"/>
                        <a:pt x="-3290" y="2320264"/>
                        <a:pt x="0" y="2119871"/>
                      </a:cubicBezTo>
                      <a:cubicBezTo>
                        <a:pt x="3290" y="1919478"/>
                        <a:pt x="-7900" y="1743907"/>
                        <a:pt x="0" y="1584554"/>
                      </a:cubicBezTo>
                      <a:cubicBezTo>
                        <a:pt x="7900" y="1425201"/>
                        <a:pt x="22787" y="1288534"/>
                        <a:pt x="0" y="1113475"/>
                      </a:cubicBezTo>
                      <a:cubicBezTo>
                        <a:pt x="-22787" y="938416"/>
                        <a:pt x="16907" y="754035"/>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rtlCol="0" anchor="ctr"/>
                <a:lstStyle/>
                <a:p>
                  <a:pPr algn="ctr">
                    <a:defRPr/>
                  </a:pPr>
                  <a14:m>
                    <m:oMathPara xmlns:m="http://schemas.openxmlformats.org/officeDocument/2006/math">
                      <m:oMathParaPr>
                        <m:jc m:val="centerGroup"/>
                      </m:oMathParaPr>
                      <m:oMath xmlns:m="http://schemas.openxmlformats.org/officeDocument/2006/math">
                        <m:r>
                          <a:rPr lang="en-US" sz="4000" b="1" i="1" kern="0">
                            <a:solidFill>
                              <a:prstClr val="black"/>
                            </a:solidFill>
                            <a:latin typeface="Cambria Math"/>
                          </a:rPr>
                          <m:t>𝐕</m:t>
                        </m:r>
                        <m:r>
                          <a:rPr lang="en-US" sz="4000" b="1" kern="0">
                            <a:solidFill>
                              <a:prstClr val="black"/>
                            </a:solidFill>
                            <a:latin typeface="Cambria Math"/>
                          </a:rPr>
                          <m:t>ậ</m:t>
                        </m:r>
                        <m:r>
                          <a:rPr lang="en-US" sz="4000" b="1" i="1" kern="0">
                            <a:solidFill>
                              <a:prstClr val="black"/>
                            </a:solidFill>
                            <a:latin typeface="Cambria Math"/>
                          </a:rPr>
                          <m:t>𝐭</m:t>
                        </m:r>
                        <m:r>
                          <a:rPr lang="en-US" sz="4000" b="1" kern="0">
                            <a:solidFill>
                              <a:prstClr val="black"/>
                            </a:solidFill>
                            <a:latin typeface="Cambria Math"/>
                          </a:rPr>
                          <m:t> </m:t>
                        </m:r>
                        <m:r>
                          <a:rPr lang="en-US" sz="4000" b="1" i="1" kern="0">
                            <a:solidFill>
                              <a:prstClr val="black"/>
                            </a:solidFill>
                            <a:latin typeface="Cambria Math"/>
                          </a:rPr>
                          <m:t>𝐬</m:t>
                        </m:r>
                        <m:r>
                          <a:rPr lang="en-US" sz="4000" b="1" kern="0">
                            <a:solidFill>
                              <a:prstClr val="black"/>
                            </a:solidFill>
                            <a:latin typeface="Cambria Math"/>
                          </a:rPr>
                          <m:t>ố</m:t>
                        </m:r>
                        <m:r>
                          <a:rPr lang="en-US" sz="4000" b="1" i="1" kern="0">
                            <a:solidFill>
                              <a:prstClr val="black"/>
                            </a:solidFill>
                            <a:latin typeface="Cambria Math"/>
                          </a:rPr>
                          <m:t>𝐧𝐠</m:t>
                        </m:r>
                        <m:r>
                          <a:rPr lang="en-US" sz="4000" b="1" kern="0">
                            <a:solidFill>
                              <a:prstClr val="black"/>
                            </a:solidFill>
                            <a:latin typeface="Cambria Math"/>
                          </a:rPr>
                          <m:t> </m:t>
                        </m:r>
                        <m:r>
                          <a:rPr lang="en-US" sz="4000" b="1" i="1" kern="0">
                            <a:solidFill>
                              <a:prstClr val="black"/>
                            </a:solidFill>
                            <a:latin typeface="Cambria Math"/>
                          </a:rPr>
                          <m:t>𝐥</m:t>
                        </m:r>
                        <m:r>
                          <a:rPr lang="en-US" sz="4000" b="1" kern="0">
                            <a:solidFill>
                              <a:prstClr val="black"/>
                            </a:solidFill>
                            <a:latin typeface="Cambria Math"/>
                          </a:rPr>
                          <m:t>à </m:t>
                        </m:r>
                        <m:r>
                          <a:rPr lang="en-US" sz="4000" b="1" i="1" kern="0">
                            <a:solidFill>
                              <a:prstClr val="black"/>
                            </a:solidFill>
                            <a:latin typeface="Cambria Math"/>
                          </a:rPr>
                          <m:t>𝐯</m:t>
                        </m:r>
                        <m:r>
                          <a:rPr lang="en-US" sz="4000" b="1" kern="0">
                            <a:solidFill>
                              <a:prstClr val="black"/>
                            </a:solidFill>
                            <a:latin typeface="Cambria Math"/>
                          </a:rPr>
                          <m:t>ậ</m:t>
                        </m:r>
                        <m:r>
                          <a:rPr lang="en-US" sz="4000" b="1" i="1" kern="0">
                            <a:solidFill>
                              <a:prstClr val="black"/>
                            </a:solidFill>
                            <a:latin typeface="Cambria Math"/>
                          </a:rPr>
                          <m:t>𝐭</m:t>
                        </m:r>
                        <m:r>
                          <a:rPr lang="en-US" sz="4000" b="1" kern="0">
                            <a:solidFill>
                              <a:prstClr val="black"/>
                            </a:solidFill>
                            <a:latin typeface="Cambria Math"/>
                          </a:rPr>
                          <m:t> </m:t>
                        </m:r>
                        <m:r>
                          <a:rPr lang="en-US" sz="4000" b="1" i="1" kern="0">
                            <a:solidFill>
                              <a:prstClr val="black"/>
                            </a:solidFill>
                            <a:latin typeface="Cambria Math"/>
                          </a:rPr>
                          <m:t>𝐜</m:t>
                        </m:r>
                        <m:r>
                          <a:rPr lang="en-US" sz="4000" b="1" kern="0">
                            <a:solidFill>
                              <a:prstClr val="black"/>
                            </a:solidFill>
                            <a:latin typeface="Cambria Math"/>
                          </a:rPr>
                          <m:t>ó </m:t>
                        </m:r>
                      </m:oMath>
                    </m:oMathPara>
                  </a14:m>
                  <a:endParaRPr lang="en-US" sz="4000" b="1" kern="0" dirty="0">
                    <a:solidFill>
                      <a:prstClr val="black"/>
                    </a:solidFill>
                    <a:latin typeface="+mj-lt"/>
                    <a:cs typeface="Arial" panose="020B0604020202020204" pitchFamily="34" charset="0"/>
                  </a:endParaRPr>
                </a:p>
                <a:p>
                  <a:pPr algn="ctr">
                    <a:defRPr/>
                  </a:pPr>
                  <a:r>
                    <a:rPr lang="en-US" sz="4000" b="1" kern="0" dirty="0">
                      <a:solidFill>
                        <a:prstClr val="black"/>
                      </a:solidFill>
                      <a:latin typeface="+mj-lt"/>
                      <a:cs typeface="Arial" panose="020B0604020202020204" pitchFamily="34" charset="0"/>
                    </a:rPr>
                    <a:t>Khả năng di chuyển</a:t>
                  </a:r>
                </a:p>
              </p:txBody>
            </p:sp>
          </mc:Choice>
          <mc:Fallback xmlns="">
            <p:sp>
              <p:nvSpPr>
                <p:cNvPr id="63"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494942" y="2294374"/>
                  <a:ext cx="4333211" cy="3377820"/>
                </a:xfrm>
                <a:custGeom>
                  <a:avLst/>
                  <a:gdLst>
                    <a:gd name="connsiteX0" fmla="*/ 0 w 4105563"/>
                    <a:gd name="connsiteY0" fmla="*/ 535333 h 3211934"/>
                    <a:gd name="connsiteX1" fmla="*/ 535333 w 4105563"/>
                    <a:gd name="connsiteY1" fmla="*/ 0 h 3211934"/>
                    <a:gd name="connsiteX2" fmla="*/ 1142312 w 4105563"/>
                    <a:gd name="connsiteY2" fmla="*/ 0 h 3211934"/>
                    <a:gd name="connsiteX3" fmla="*/ 1688594 w 4105563"/>
                    <a:gd name="connsiteY3" fmla="*/ 0 h 3211934"/>
                    <a:gd name="connsiteX4" fmla="*/ 2325922 w 4105563"/>
                    <a:gd name="connsiteY4" fmla="*/ 0 h 3211934"/>
                    <a:gd name="connsiteX5" fmla="*/ 2932902 w 4105563"/>
                    <a:gd name="connsiteY5" fmla="*/ 0 h 3211934"/>
                    <a:gd name="connsiteX6" fmla="*/ 3570230 w 4105563"/>
                    <a:gd name="connsiteY6" fmla="*/ 0 h 3211934"/>
                    <a:gd name="connsiteX7" fmla="*/ 4105563 w 4105563"/>
                    <a:gd name="connsiteY7" fmla="*/ 535333 h 3211934"/>
                    <a:gd name="connsiteX8" fmla="*/ 4105563 w 4105563"/>
                    <a:gd name="connsiteY8" fmla="*/ 1113475 h 3211934"/>
                    <a:gd name="connsiteX9" fmla="*/ 4105563 w 4105563"/>
                    <a:gd name="connsiteY9" fmla="*/ 1627380 h 3211934"/>
                    <a:gd name="connsiteX10" fmla="*/ 4105563 w 4105563"/>
                    <a:gd name="connsiteY10" fmla="*/ 2184109 h 3211934"/>
                    <a:gd name="connsiteX11" fmla="*/ 4105563 w 4105563"/>
                    <a:gd name="connsiteY11" fmla="*/ 2676601 h 3211934"/>
                    <a:gd name="connsiteX12" fmla="*/ 3570230 w 4105563"/>
                    <a:gd name="connsiteY12" fmla="*/ 3211934 h 3211934"/>
                    <a:gd name="connsiteX13" fmla="*/ 3023949 w 4105563"/>
                    <a:gd name="connsiteY13" fmla="*/ 3211934 h 3211934"/>
                    <a:gd name="connsiteX14" fmla="*/ 2356271 w 4105563"/>
                    <a:gd name="connsiteY14" fmla="*/ 3211934 h 3211934"/>
                    <a:gd name="connsiteX15" fmla="*/ 1749292 w 4105563"/>
                    <a:gd name="connsiteY15" fmla="*/ 3211934 h 3211934"/>
                    <a:gd name="connsiteX16" fmla="*/ 1081614 w 4105563"/>
                    <a:gd name="connsiteY16" fmla="*/ 3211934 h 3211934"/>
                    <a:gd name="connsiteX17" fmla="*/ 535333 w 4105563"/>
                    <a:gd name="connsiteY17" fmla="*/ 3211934 h 3211934"/>
                    <a:gd name="connsiteX18" fmla="*/ 0 w 4105563"/>
                    <a:gd name="connsiteY18" fmla="*/ 2676601 h 3211934"/>
                    <a:gd name="connsiteX19" fmla="*/ 0 w 4105563"/>
                    <a:gd name="connsiteY19" fmla="*/ 2205522 h 3211934"/>
                    <a:gd name="connsiteX20" fmla="*/ 0 w 4105563"/>
                    <a:gd name="connsiteY20" fmla="*/ 1691618 h 3211934"/>
                    <a:gd name="connsiteX21" fmla="*/ 0 w 4105563"/>
                    <a:gd name="connsiteY21" fmla="*/ 1156301 h 3211934"/>
                    <a:gd name="connsiteX22" fmla="*/ 0 w 4105563"/>
                    <a:gd name="connsiteY22" fmla="*/ 535333 h 321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5563" h="3211934" fill="none" extrusionOk="0">
                      <a:moveTo>
                        <a:pt x="0" y="535333"/>
                      </a:moveTo>
                      <a:cubicBezTo>
                        <a:pt x="-27710" y="296915"/>
                        <a:pt x="186853" y="28926"/>
                        <a:pt x="535333" y="0"/>
                      </a:cubicBezTo>
                      <a:cubicBezTo>
                        <a:pt x="830364" y="-24461"/>
                        <a:pt x="926713" y="3902"/>
                        <a:pt x="1142312" y="0"/>
                      </a:cubicBezTo>
                      <a:cubicBezTo>
                        <a:pt x="1357911" y="-3902"/>
                        <a:pt x="1473505" y="-4526"/>
                        <a:pt x="1688594" y="0"/>
                      </a:cubicBezTo>
                      <a:cubicBezTo>
                        <a:pt x="1903683" y="4526"/>
                        <a:pt x="2187851" y="9139"/>
                        <a:pt x="2325922" y="0"/>
                      </a:cubicBezTo>
                      <a:cubicBezTo>
                        <a:pt x="2463993" y="-9139"/>
                        <a:pt x="2711729" y="-8358"/>
                        <a:pt x="2932902" y="0"/>
                      </a:cubicBezTo>
                      <a:cubicBezTo>
                        <a:pt x="3154075" y="8358"/>
                        <a:pt x="3428533" y="10750"/>
                        <a:pt x="3570230" y="0"/>
                      </a:cubicBezTo>
                      <a:cubicBezTo>
                        <a:pt x="3931793" y="-1626"/>
                        <a:pt x="4131021" y="267081"/>
                        <a:pt x="4105563" y="535333"/>
                      </a:cubicBezTo>
                      <a:cubicBezTo>
                        <a:pt x="4103042" y="699117"/>
                        <a:pt x="4083926" y="873238"/>
                        <a:pt x="4105563" y="1113475"/>
                      </a:cubicBezTo>
                      <a:cubicBezTo>
                        <a:pt x="4127200" y="1353712"/>
                        <a:pt x="4107100" y="1486367"/>
                        <a:pt x="4105563" y="1627380"/>
                      </a:cubicBezTo>
                      <a:cubicBezTo>
                        <a:pt x="4104026" y="1768394"/>
                        <a:pt x="4084870" y="1927114"/>
                        <a:pt x="4105563" y="2184109"/>
                      </a:cubicBezTo>
                      <a:cubicBezTo>
                        <a:pt x="4126256" y="2441104"/>
                        <a:pt x="4087843" y="2554312"/>
                        <a:pt x="4105563" y="2676601"/>
                      </a:cubicBezTo>
                      <a:cubicBezTo>
                        <a:pt x="4107443" y="2987744"/>
                        <a:pt x="3836831" y="3213744"/>
                        <a:pt x="3570230" y="3211934"/>
                      </a:cubicBezTo>
                      <a:cubicBezTo>
                        <a:pt x="3361820" y="3237894"/>
                        <a:pt x="3274868" y="3212118"/>
                        <a:pt x="3023949" y="3211934"/>
                      </a:cubicBezTo>
                      <a:cubicBezTo>
                        <a:pt x="2773030" y="3211750"/>
                        <a:pt x="2582078" y="3178564"/>
                        <a:pt x="2356271" y="3211934"/>
                      </a:cubicBezTo>
                      <a:cubicBezTo>
                        <a:pt x="2130464" y="3245304"/>
                        <a:pt x="1994788" y="3231672"/>
                        <a:pt x="1749292" y="3211934"/>
                      </a:cubicBezTo>
                      <a:cubicBezTo>
                        <a:pt x="1503796" y="3192196"/>
                        <a:pt x="1228503" y="3187975"/>
                        <a:pt x="1081614" y="3211934"/>
                      </a:cubicBezTo>
                      <a:cubicBezTo>
                        <a:pt x="934725" y="3235893"/>
                        <a:pt x="705602" y="3208113"/>
                        <a:pt x="535333" y="3211934"/>
                      </a:cubicBezTo>
                      <a:cubicBezTo>
                        <a:pt x="213638" y="3164370"/>
                        <a:pt x="-30701" y="2983143"/>
                        <a:pt x="0" y="2676601"/>
                      </a:cubicBezTo>
                      <a:cubicBezTo>
                        <a:pt x="-7035" y="2482019"/>
                        <a:pt x="-8874" y="2417652"/>
                        <a:pt x="0" y="2205522"/>
                      </a:cubicBezTo>
                      <a:cubicBezTo>
                        <a:pt x="8874" y="1993392"/>
                        <a:pt x="19942" y="1935433"/>
                        <a:pt x="0" y="1691618"/>
                      </a:cubicBezTo>
                      <a:cubicBezTo>
                        <a:pt x="-19942" y="1447803"/>
                        <a:pt x="-18133" y="1306290"/>
                        <a:pt x="0" y="1156301"/>
                      </a:cubicBezTo>
                      <a:cubicBezTo>
                        <a:pt x="18133" y="1006312"/>
                        <a:pt x="-4428" y="761976"/>
                        <a:pt x="0" y="535333"/>
                      </a:cubicBezTo>
                      <a:close/>
                    </a:path>
                    <a:path w="4105563" h="3211934" stroke="0" extrusionOk="0">
                      <a:moveTo>
                        <a:pt x="0" y="535333"/>
                      </a:moveTo>
                      <a:cubicBezTo>
                        <a:pt x="-55880" y="223362"/>
                        <a:pt x="236577" y="19677"/>
                        <a:pt x="535333" y="0"/>
                      </a:cubicBezTo>
                      <a:cubicBezTo>
                        <a:pt x="784072" y="-12446"/>
                        <a:pt x="957589" y="23666"/>
                        <a:pt x="1111963" y="0"/>
                      </a:cubicBezTo>
                      <a:cubicBezTo>
                        <a:pt x="1266337" y="-23666"/>
                        <a:pt x="1450292" y="22066"/>
                        <a:pt x="1718943" y="0"/>
                      </a:cubicBezTo>
                      <a:cubicBezTo>
                        <a:pt x="1987594" y="-22066"/>
                        <a:pt x="2041373" y="20739"/>
                        <a:pt x="2265224" y="0"/>
                      </a:cubicBezTo>
                      <a:cubicBezTo>
                        <a:pt x="2489075" y="-20739"/>
                        <a:pt x="2719511" y="-3058"/>
                        <a:pt x="2902553" y="0"/>
                      </a:cubicBezTo>
                      <a:cubicBezTo>
                        <a:pt x="3085595" y="3058"/>
                        <a:pt x="3390349" y="32311"/>
                        <a:pt x="3570230" y="0"/>
                      </a:cubicBezTo>
                      <a:cubicBezTo>
                        <a:pt x="3835449" y="-36415"/>
                        <a:pt x="4050892" y="254737"/>
                        <a:pt x="4105563" y="535333"/>
                      </a:cubicBezTo>
                      <a:cubicBezTo>
                        <a:pt x="4117437" y="666236"/>
                        <a:pt x="4107822" y="818695"/>
                        <a:pt x="4105563" y="1006412"/>
                      </a:cubicBezTo>
                      <a:cubicBezTo>
                        <a:pt x="4103304" y="1194129"/>
                        <a:pt x="4081472" y="1335688"/>
                        <a:pt x="4105563" y="1541729"/>
                      </a:cubicBezTo>
                      <a:cubicBezTo>
                        <a:pt x="4129654" y="1747770"/>
                        <a:pt x="4104158" y="1976321"/>
                        <a:pt x="4105563" y="2098459"/>
                      </a:cubicBezTo>
                      <a:cubicBezTo>
                        <a:pt x="4106969" y="2220597"/>
                        <a:pt x="4076876" y="2549378"/>
                        <a:pt x="4105563" y="2676601"/>
                      </a:cubicBezTo>
                      <a:cubicBezTo>
                        <a:pt x="4087403" y="3040952"/>
                        <a:pt x="3808509" y="3195893"/>
                        <a:pt x="3570230" y="3211934"/>
                      </a:cubicBezTo>
                      <a:cubicBezTo>
                        <a:pt x="3378825" y="3237174"/>
                        <a:pt x="3067291" y="3217555"/>
                        <a:pt x="2902553" y="3211934"/>
                      </a:cubicBezTo>
                      <a:cubicBezTo>
                        <a:pt x="2737815" y="3206313"/>
                        <a:pt x="2521607" y="3240430"/>
                        <a:pt x="2325922" y="3211934"/>
                      </a:cubicBezTo>
                      <a:cubicBezTo>
                        <a:pt x="2130237" y="3183438"/>
                        <a:pt x="1962012" y="3215923"/>
                        <a:pt x="1749292" y="3211934"/>
                      </a:cubicBezTo>
                      <a:cubicBezTo>
                        <a:pt x="1536572" y="3207946"/>
                        <a:pt x="1353082" y="3215586"/>
                        <a:pt x="1142312" y="3211934"/>
                      </a:cubicBezTo>
                      <a:cubicBezTo>
                        <a:pt x="931542" y="3208282"/>
                        <a:pt x="775855" y="3209087"/>
                        <a:pt x="535333" y="3211934"/>
                      </a:cubicBezTo>
                      <a:cubicBezTo>
                        <a:pt x="220983" y="3215131"/>
                        <a:pt x="63891" y="2949420"/>
                        <a:pt x="0" y="2676601"/>
                      </a:cubicBezTo>
                      <a:cubicBezTo>
                        <a:pt x="9309" y="2536057"/>
                        <a:pt x="-3290" y="2320264"/>
                        <a:pt x="0" y="2119871"/>
                      </a:cubicBezTo>
                      <a:cubicBezTo>
                        <a:pt x="3290" y="1919478"/>
                        <a:pt x="-7900" y="1743907"/>
                        <a:pt x="0" y="1584554"/>
                      </a:cubicBezTo>
                      <a:cubicBezTo>
                        <a:pt x="7900" y="1425201"/>
                        <a:pt x="22787" y="1288534"/>
                        <a:pt x="0" y="1113475"/>
                      </a:cubicBezTo>
                      <a:cubicBezTo>
                        <a:pt x="-22787" y="938416"/>
                        <a:pt x="16907" y="754035"/>
                        <a:pt x="0" y="535333"/>
                      </a:cubicBezTo>
                      <a:close/>
                    </a:path>
                  </a:pathLst>
                </a:custGeom>
                <a:blipFill>
                  <a:blip r:embed="rId49"/>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p:pic>
          <p:nvPicPr>
            <p:cNvPr id="64" name="Picture 63" descr="A picture containing text, sign&#10;&#10;Description automatically generated">
              <a:extLst>
                <a:ext uri="{FF2B5EF4-FFF2-40B4-BE49-F238E27FC236}">
                  <a16:creationId xmlns:a16="http://schemas.microsoft.com/office/drawing/2014/main" id="{BC75EE27-EA65-4FB4-9380-10C0FAC4B451}"/>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12547" y="1420350"/>
              <a:ext cx="1399235" cy="1589321"/>
            </a:xfrm>
            <a:prstGeom prst="rect">
              <a:avLst/>
            </a:prstGeom>
          </p:spPr>
        </p:pic>
      </p:grpSp>
      <p:grpSp>
        <p:nvGrpSpPr>
          <p:cNvPr id="65" name="Group 64">
            <a:extLst>
              <a:ext uri="{FF2B5EF4-FFF2-40B4-BE49-F238E27FC236}">
                <a16:creationId xmlns:a16="http://schemas.microsoft.com/office/drawing/2014/main" id="{0A1CC530-09CA-4D81-934B-B8F89A627BB1}"/>
              </a:ext>
            </a:extLst>
          </p:cNvPr>
          <p:cNvGrpSpPr/>
          <p:nvPr/>
        </p:nvGrpSpPr>
        <p:grpSpPr>
          <a:xfrm>
            <a:off x="6654817" y="3074968"/>
            <a:ext cx="5633823" cy="3266989"/>
            <a:chOff x="4743601" y="2608901"/>
            <a:chExt cx="4818679" cy="1830561"/>
          </a:xfrm>
        </p:grpSpPr>
        <mc:AlternateContent xmlns:mc="http://schemas.openxmlformats.org/markup-compatibility/2006" xmlns:a14="http://schemas.microsoft.com/office/drawing/2010/main">
          <mc:Choice Requires="a14">
            <p:sp>
              <p:nvSpPr>
                <p:cNvPr id="66" name="Rectangle: Rounded Corners 18">
                  <a:extLst>
                    <a:ext uri="{FF2B5EF4-FFF2-40B4-BE49-F238E27FC236}">
                      <a16:creationId xmlns:a16="http://schemas.microsoft.com/office/drawing/2014/main" id="{637ABDF7-88E7-4484-9595-9D4E0E8AE78E}"/>
                    </a:ext>
                  </a:extLst>
                </p:cNvPr>
                <p:cNvSpPr/>
                <p:nvPr/>
              </p:nvSpPr>
              <p:spPr>
                <a:xfrm>
                  <a:off x="5326894" y="3008513"/>
                  <a:ext cx="4235386" cy="1430949"/>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rtlCol="0" anchor="ctr"/>
                <a:lstStyle/>
                <a:p>
                  <a:pPr algn="ctr">
                    <a:defRPr/>
                  </a:pPr>
                  <a14:m>
                    <m:oMath xmlns:m="http://schemas.openxmlformats.org/officeDocument/2006/math">
                      <m:r>
                        <a:rPr lang="en-US" sz="4000" b="1" i="1" kern="0">
                          <a:latin typeface="Cambria Math"/>
                        </a:rPr>
                        <m:t>𝐕</m:t>
                      </m:r>
                      <m:r>
                        <a:rPr lang="en-US" sz="4000" b="1" kern="0">
                          <a:latin typeface="Cambria Math"/>
                        </a:rPr>
                        <m:t>ậ</m:t>
                      </m:r>
                      <m:r>
                        <a:rPr lang="en-US" sz="4000" b="1" i="1" kern="0">
                          <a:latin typeface="Cambria Math"/>
                        </a:rPr>
                        <m:t>𝐭</m:t>
                      </m:r>
                      <m:r>
                        <a:rPr lang="en-US" sz="4000" b="1" kern="0">
                          <a:latin typeface="Cambria Math"/>
                        </a:rPr>
                        <m:t> </m:t>
                      </m:r>
                      <m:r>
                        <a:rPr lang="en-US" sz="4000" b="1" i="1" kern="0">
                          <a:latin typeface="Cambria Math"/>
                        </a:rPr>
                        <m:t>𝐬</m:t>
                      </m:r>
                      <m:r>
                        <a:rPr lang="en-US" sz="4000" b="1" kern="0">
                          <a:latin typeface="Cambria Math"/>
                        </a:rPr>
                        <m:t>ố</m:t>
                      </m:r>
                      <m:r>
                        <a:rPr lang="en-US" sz="4000" b="1" i="1" kern="0">
                          <a:latin typeface="Cambria Math"/>
                        </a:rPr>
                        <m:t>𝐧𝐠</m:t>
                      </m:r>
                      <m:r>
                        <a:rPr lang="en-US" sz="4000" b="1" kern="0">
                          <a:latin typeface="Cambria Math"/>
                        </a:rPr>
                        <m:t> </m:t>
                      </m:r>
                      <m:r>
                        <a:rPr lang="en-US" sz="4000" b="1" i="1" kern="0">
                          <a:latin typeface="Cambria Math"/>
                        </a:rPr>
                        <m:t>𝐜</m:t>
                      </m:r>
                      <m:r>
                        <a:rPr lang="en-US" sz="4000" b="1" kern="0">
                          <a:latin typeface="Cambria Math"/>
                        </a:rPr>
                        <m:t>ó </m:t>
                      </m:r>
                      <m:r>
                        <a:rPr lang="en-US" sz="4000" b="1" i="1" kern="0">
                          <a:latin typeface="Cambria Math"/>
                        </a:rPr>
                        <m:t>𝐤𝐡</m:t>
                      </m:r>
                      <m:r>
                        <a:rPr lang="en-US" sz="4000" b="1" kern="0">
                          <a:latin typeface="Cambria Math"/>
                        </a:rPr>
                        <m:t>ả </m:t>
                      </m:r>
                    </m:oMath>
                  </a14:m>
                  <a:r>
                    <a:rPr lang="en-US" sz="4000" b="1" kern="0" dirty="0">
                      <a:latin typeface="+mj-lt"/>
                      <a:cs typeface="Arial" panose="020B0604020202020204" pitchFamily="34" charset="0"/>
                    </a:rPr>
                    <a:t>năng thực hiện các quá trình sống cơ bản</a:t>
                  </a:r>
                </a:p>
              </p:txBody>
            </p:sp>
          </mc:Choice>
          <mc:Fallback xmlns="">
            <p:sp>
              <p:nvSpPr>
                <p:cNvPr id="66" name="Rectangle: Rounded Corners 18">
                  <a:extLst>
                    <a:ext uri="{FF2B5EF4-FFF2-40B4-BE49-F238E27FC236}">
                      <a16:creationId xmlns:a16="http://schemas.microsoft.com/office/drawing/2014/main" id="{637ABDF7-88E7-4484-9595-9D4E0E8AE78E}"/>
                    </a:ext>
                  </a:extLst>
                </p:cNvPr>
                <p:cNvSpPr>
                  <a:spLocks noRot="1" noChangeAspect="1" noMove="1" noResize="1" noEditPoints="1" noAdjustHandles="1" noChangeArrowheads="1" noChangeShapeType="1" noTextEdit="1"/>
                </p:cNvSpPr>
                <p:nvPr/>
              </p:nvSpPr>
              <p:spPr>
                <a:xfrm>
                  <a:off x="5326894" y="3008513"/>
                  <a:ext cx="4235386" cy="1430949"/>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blipFill>
                  <a:blip r:embed="rId51"/>
                  <a:stretch>
                    <a:fillRect r="-6005"/>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p:pic>
          <p:nvPicPr>
            <p:cNvPr id="67" name="Picture 66" descr="Icon&#10;&#10;Description automatically generated">
              <a:extLst>
                <a:ext uri="{FF2B5EF4-FFF2-40B4-BE49-F238E27FC236}">
                  <a16:creationId xmlns:a16="http://schemas.microsoft.com/office/drawing/2014/main" id="{3C1A420D-CD99-4728-AE84-5C337A7FDBBF}"/>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4743601" y="2608901"/>
              <a:ext cx="1250246" cy="763186"/>
            </a:xfrm>
            <a:prstGeom prst="rect">
              <a:avLst/>
            </a:prstGeom>
          </p:spPr>
        </p:pic>
      </p:grpSp>
      <p:grpSp>
        <p:nvGrpSpPr>
          <p:cNvPr id="68" name="Group 67">
            <a:extLst>
              <a:ext uri="{FF2B5EF4-FFF2-40B4-BE49-F238E27FC236}">
                <a16:creationId xmlns:a16="http://schemas.microsoft.com/office/drawing/2014/main" id="{A1A8460B-B99E-466D-983E-3DFBEA4C304B}"/>
              </a:ext>
            </a:extLst>
          </p:cNvPr>
          <p:cNvGrpSpPr/>
          <p:nvPr/>
        </p:nvGrpSpPr>
        <p:grpSpPr>
          <a:xfrm>
            <a:off x="909646" y="6095112"/>
            <a:ext cx="5997942" cy="3365855"/>
            <a:chOff x="-407058" y="2769780"/>
            <a:chExt cx="5546756" cy="5026955"/>
          </a:xfrm>
        </p:grpSpPr>
        <mc:AlternateContent xmlns:mc="http://schemas.openxmlformats.org/markup-compatibility/2006" xmlns:a14="http://schemas.microsoft.com/office/drawing/2010/main">
          <mc:Choice Requires="a14">
            <p:sp>
              <p:nvSpPr>
                <p:cNvPr id="69" name="Rectangle: Rounded Corners 21">
                  <a:extLst>
                    <a:ext uri="{FF2B5EF4-FFF2-40B4-BE49-F238E27FC236}">
                      <a16:creationId xmlns:a16="http://schemas.microsoft.com/office/drawing/2014/main" id="{83CAF424-7F59-43EA-93B3-64BA1A79EBB3}"/>
                    </a:ext>
                  </a:extLst>
                </p:cNvPr>
                <p:cNvSpPr/>
                <p:nvPr/>
              </p:nvSpPr>
              <p:spPr>
                <a:xfrm>
                  <a:off x="587860" y="3498403"/>
                  <a:ext cx="4551838" cy="4298332"/>
                </a:xfrm>
                <a:custGeom>
                  <a:avLst/>
                  <a:gdLst>
                    <a:gd name="connsiteX0" fmla="*/ 0 w 4105563"/>
                    <a:gd name="connsiteY0" fmla="*/ 539663 h 3237912"/>
                    <a:gd name="connsiteX1" fmla="*/ 539663 w 4105563"/>
                    <a:gd name="connsiteY1" fmla="*/ 0 h 3237912"/>
                    <a:gd name="connsiteX2" fmla="*/ 1144910 w 4105563"/>
                    <a:gd name="connsiteY2" fmla="*/ 0 h 3237912"/>
                    <a:gd name="connsiteX3" fmla="*/ 1689633 w 4105563"/>
                    <a:gd name="connsiteY3" fmla="*/ 0 h 3237912"/>
                    <a:gd name="connsiteX4" fmla="*/ 2325143 w 4105563"/>
                    <a:gd name="connsiteY4" fmla="*/ 0 h 3237912"/>
                    <a:gd name="connsiteX5" fmla="*/ 2930390 w 4105563"/>
                    <a:gd name="connsiteY5" fmla="*/ 0 h 3237912"/>
                    <a:gd name="connsiteX6" fmla="*/ 3565900 w 4105563"/>
                    <a:gd name="connsiteY6" fmla="*/ 0 h 3237912"/>
                    <a:gd name="connsiteX7" fmla="*/ 4105563 w 4105563"/>
                    <a:gd name="connsiteY7" fmla="*/ 539663 h 3237912"/>
                    <a:gd name="connsiteX8" fmla="*/ 4105563 w 4105563"/>
                    <a:gd name="connsiteY8" fmla="*/ 1122481 h 3237912"/>
                    <a:gd name="connsiteX9" fmla="*/ 4105563 w 4105563"/>
                    <a:gd name="connsiteY9" fmla="*/ 1640542 h 3237912"/>
                    <a:gd name="connsiteX10" fmla="*/ 4105563 w 4105563"/>
                    <a:gd name="connsiteY10" fmla="*/ 2201774 h 3237912"/>
                    <a:gd name="connsiteX11" fmla="*/ 4105563 w 4105563"/>
                    <a:gd name="connsiteY11" fmla="*/ 2698249 h 3237912"/>
                    <a:gd name="connsiteX12" fmla="*/ 3565900 w 4105563"/>
                    <a:gd name="connsiteY12" fmla="*/ 3237912 h 3237912"/>
                    <a:gd name="connsiteX13" fmla="*/ 3021177 w 4105563"/>
                    <a:gd name="connsiteY13" fmla="*/ 3237912 h 3237912"/>
                    <a:gd name="connsiteX14" fmla="*/ 2355405 w 4105563"/>
                    <a:gd name="connsiteY14" fmla="*/ 3237912 h 3237912"/>
                    <a:gd name="connsiteX15" fmla="*/ 1750158 w 4105563"/>
                    <a:gd name="connsiteY15" fmla="*/ 3237912 h 3237912"/>
                    <a:gd name="connsiteX16" fmla="*/ 1084386 w 4105563"/>
                    <a:gd name="connsiteY16" fmla="*/ 3237912 h 3237912"/>
                    <a:gd name="connsiteX17" fmla="*/ 539663 w 4105563"/>
                    <a:gd name="connsiteY17" fmla="*/ 3237912 h 3237912"/>
                    <a:gd name="connsiteX18" fmla="*/ 0 w 4105563"/>
                    <a:gd name="connsiteY18" fmla="*/ 2698249 h 3237912"/>
                    <a:gd name="connsiteX19" fmla="*/ 0 w 4105563"/>
                    <a:gd name="connsiteY19" fmla="*/ 2223360 h 3237912"/>
                    <a:gd name="connsiteX20" fmla="*/ 0 w 4105563"/>
                    <a:gd name="connsiteY20" fmla="*/ 1705299 h 3237912"/>
                    <a:gd name="connsiteX21" fmla="*/ 0 w 4105563"/>
                    <a:gd name="connsiteY21" fmla="*/ 1165653 h 3237912"/>
                    <a:gd name="connsiteX22" fmla="*/ 0 w 4105563"/>
                    <a:gd name="connsiteY22" fmla="*/ 539663 h 323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5563" h="3237912" fill="none" extrusionOk="0">
                      <a:moveTo>
                        <a:pt x="0" y="539663"/>
                      </a:moveTo>
                      <a:cubicBezTo>
                        <a:pt x="-15059" y="272721"/>
                        <a:pt x="232965" y="4737"/>
                        <a:pt x="539663" y="0"/>
                      </a:cubicBezTo>
                      <a:cubicBezTo>
                        <a:pt x="763798" y="-28762"/>
                        <a:pt x="962724" y="-3042"/>
                        <a:pt x="1144910" y="0"/>
                      </a:cubicBezTo>
                      <a:cubicBezTo>
                        <a:pt x="1327096" y="3042"/>
                        <a:pt x="1464445" y="-7081"/>
                        <a:pt x="1689633" y="0"/>
                      </a:cubicBezTo>
                      <a:cubicBezTo>
                        <a:pt x="1914821" y="7081"/>
                        <a:pt x="2170576" y="-29818"/>
                        <a:pt x="2325143" y="0"/>
                      </a:cubicBezTo>
                      <a:cubicBezTo>
                        <a:pt x="2479710" y="29818"/>
                        <a:pt x="2677978" y="-21742"/>
                        <a:pt x="2930390" y="0"/>
                      </a:cubicBezTo>
                      <a:cubicBezTo>
                        <a:pt x="3182802" y="21742"/>
                        <a:pt x="3364872" y="-24673"/>
                        <a:pt x="3565900" y="0"/>
                      </a:cubicBezTo>
                      <a:cubicBezTo>
                        <a:pt x="3919654" y="-1375"/>
                        <a:pt x="4154713" y="294521"/>
                        <a:pt x="4105563" y="539663"/>
                      </a:cubicBezTo>
                      <a:cubicBezTo>
                        <a:pt x="4130497" y="761387"/>
                        <a:pt x="4117124" y="895047"/>
                        <a:pt x="4105563" y="1122481"/>
                      </a:cubicBezTo>
                      <a:cubicBezTo>
                        <a:pt x="4094002" y="1349915"/>
                        <a:pt x="4087784" y="1393537"/>
                        <a:pt x="4105563" y="1640542"/>
                      </a:cubicBezTo>
                      <a:cubicBezTo>
                        <a:pt x="4123342" y="1887547"/>
                        <a:pt x="4082588" y="1949657"/>
                        <a:pt x="4105563" y="2201774"/>
                      </a:cubicBezTo>
                      <a:cubicBezTo>
                        <a:pt x="4128538" y="2453891"/>
                        <a:pt x="4102282" y="2589346"/>
                        <a:pt x="4105563" y="2698249"/>
                      </a:cubicBezTo>
                      <a:cubicBezTo>
                        <a:pt x="4106871" y="3007073"/>
                        <a:pt x="3835639" y="3239675"/>
                        <a:pt x="3565900" y="3237912"/>
                      </a:cubicBezTo>
                      <a:cubicBezTo>
                        <a:pt x="3383170" y="3229051"/>
                        <a:pt x="3268593" y="3255514"/>
                        <a:pt x="3021177" y="3237912"/>
                      </a:cubicBezTo>
                      <a:cubicBezTo>
                        <a:pt x="2773761" y="3220310"/>
                        <a:pt x="2615565" y="3210586"/>
                        <a:pt x="2355405" y="3237912"/>
                      </a:cubicBezTo>
                      <a:cubicBezTo>
                        <a:pt x="2095245" y="3265238"/>
                        <a:pt x="1897237" y="3235288"/>
                        <a:pt x="1750158" y="3237912"/>
                      </a:cubicBezTo>
                      <a:cubicBezTo>
                        <a:pt x="1603079" y="3240536"/>
                        <a:pt x="1369838" y="3226817"/>
                        <a:pt x="1084386" y="3237912"/>
                      </a:cubicBezTo>
                      <a:cubicBezTo>
                        <a:pt x="798934" y="3249007"/>
                        <a:pt x="756214" y="3212403"/>
                        <a:pt x="539663" y="3237912"/>
                      </a:cubicBezTo>
                      <a:cubicBezTo>
                        <a:pt x="228189" y="3213388"/>
                        <a:pt x="-45067" y="3012277"/>
                        <a:pt x="0" y="2698249"/>
                      </a:cubicBezTo>
                      <a:cubicBezTo>
                        <a:pt x="-21204" y="2463181"/>
                        <a:pt x="2621" y="2382851"/>
                        <a:pt x="0" y="2223360"/>
                      </a:cubicBezTo>
                      <a:cubicBezTo>
                        <a:pt x="-2621" y="2063869"/>
                        <a:pt x="-16607" y="1870672"/>
                        <a:pt x="0" y="1705299"/>
                      </a:cubicBezTo>
                      <a:cubicBezTo>
                        <a:pt x="16607" y="1539926"/>
                        <a:pt x="-22867" y="1373000"/>
                        <a:pt x="0" y="1165653"/>
                      </a:cubicBezTo>
                      <a:cubicBezTo>
                        <a:pt x="22867" y="958306"/>
                        <a:pt x="8373" y="687560"/>
                        <a:pt x="0" y="539663"/>
                      </a:cubicBezTo>
                      <a:close/>
                    </a:path>
                    <a:path w="4105563" h="3237912" stroke="0" extrusionOk="0">
                      <a:moveTo>
                        <a:pt x="0" y="539663"/>
                      </a:moveTo>
                      <a:cubicBezTo>
                        <a:pt x="-12515" y="237961"/>
                        <a:pt x="238628" y="18964"/>
                        <a:pt x="539663" y="0"/>
                      </a:cubicBezTo>
                      <a:cubicBezTo>
                        <a:pt x="733122" y="-9802"/>
                        <a:pt x="976405" y="10526"/>
                        <a:pt x="1114648" y="0"/>
                      </a:cubicBezTo>
                      <a:cubicBezTo>
                        <a:pt x="1252892" y="-10526"/>
                        <a:pt x="1424685" y="680"/>
                        <a:pt x="1719895" y="0"/>
                      </a:cubicBezTo>
                      <a:cubicBezTo>
                        <a:pt x="2015105" y="-680"/>
                        <a:pt x="2130520" y="6955"/>
                        <a:pt x="2264618" y="0"/>
                      </a:cubicBezTo>
                      <a:cubicBezTo>
                        <a:pt x="2398716" y="-6955"/>
                        <a:pt x="2662605" y="-10405"/>
                        <a:pt x="2900128" y="0"/>
                      </a:cubicBezTo>
                      <a:cubicBezTo>
                        <a:pt x="3137651" y="10405"/>
                        <a:pt x="3292143" y="9757"/>
                        <a:pt x="3565900" y="0"/>
                      </a:cubicBezTo>
                      <a:cubicBezTo>
                        <a:pt x="3848616" y="-18343"/>
                        <a:pt x="4033727" y="261403"/>
                        <a:pt x="4105563" y="539663"/>
                      </a:cubicBezTo>
                      <a:cubicBezTo>
                        <a:pt x="4101551" y="774573"/>
                        <a:pt x="4128948" y="855827"/>
                        <a:pt x="4105563" y="1014552"/>
                      </a:cubicBezTo>
                      <a:cubicBezTo>
                        <a:pt x="4082178" y="1173277"/>
                        <a:pt x="4100159" y="1357835"/>
                        <a:pt x="4105563" y="1554198"/>
                      </a:cubicBezTo>
                      <a:cubicBezTo>
                        <a:pt x="4110967" y="1750561"/>
                        <a:pt x="4120943" y="1988540"/>
                        <a:pt x="4105563" y="2115431"/>
                      </a:cubicBezTo>
                      <a:cubicBezTo>
                        <a:pt x="4090183" y="2242322"/>
                        <a:pt x="4080443" y="2460237"/>
                        <a:pt x="4105563" y="2698249"/>
                      </a:cubicBezTo>
                      <a:cubicBezTo>
                        <a:pt x="4095805" y="3033207"/>
                        <a:pt x="3804775" y="3221369"/>
                        <a:pt x="3565900" y="3237912"/>
                      </a:cubicBezTo>
                      <a:cubicBezTo>
                        <a:pt x="3245571" y="3265969"/>
                        <a:pt x="3095851" y="3259636"/>
                        <a:pt x="2900128" y="3237912"/>
                      </a:cubicBezTo>
                      <a:cubicBezTo>
                        <a:pt x="2704405" y="3216188"/>
                        <a:pt x="2547984" y="3230842"/>
                        <a:pt x="2325143" y="3237912"/>
                      </a:cubicBezTo>
                      <a:cubicBezTo>
                        <a:pt x="2102303" y="3244982"/>
                        <a:pt x="1888240" y="3234680"/>
                        <a:pt x="1750158" y="3237912"/>
                      </a:cubicBezTo>
                      <a:cubicBezTo>
                        <a:pt x="1612076" y="3241144"/>
                        <a:pt x="1382053" y="3238534"/>
                        <a:pt x="1144910" y="3237912"/>
                      </a:cubicBezTo>
                      <a:cubicBezTo>
                        <a:pt x="907767" y="3237290"/>
                        <a:pt x="735290" y="3225623"/>
                        <a:pt x="539663" y="3237912"/>
                      </a:cubicBezTo>
                      <a:cubicBezTo>
                        <a:pt x="214707" y="3242514"/>
                        <a:pt x="62822" y="2973842"/>
                        <a:pt x="0" y="2698249"/>
                      </a:cubicBezTo>
                      <a:cubicBezTo>
                        <a:pt x="-24042" y="2445677"/>
                        <a:pt x="-23964" y="2336820"/>
                        <a:pt x="0" y="2137017"/>
                      </a:cubicBezTo>
                      <a:cubicBezTo>
                        <a:pt x="23964" y="1937214"/>
                        <a:pt x="26841" y="1707061"/>
                        <a:pt x="0" y="1597370"/>
                      </a:cubicBezTo>
                      <a:cubicBezTo>
                        <a:pt x="-26841" y="1487679"/>
                        <a:pt x="-1956" y="1344286"/>
                        <a:pt x="0" y="1122481"/>
                      </a:cubicBezTo>
                      <a:cubicBezTo>
                        <a:pt x="1956" y="900676"/>
                        <a:pt x="25921" y="723549"/>
                        <a:pt x="0" y="53966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rtlCol="0" anchor="ctr"/>
                <a:lstStyle/>
                <a:p>
                  <a:pPr algn="ctr">
                    <a:defRPr/>
                  </a:pPr>
                  <a14:m>
                    <m:oMathPara xmlns:m="http://schemas.openxmlformats.org/officeDocument/2006/math">
                      <m:oMathParaPr>
                        <m:jc m:val="centerGroup"/>
                      </m:oMathParaPr>
                      <m:oMath xmlns:m="http://schemas.openxmlformats.org/officeDocument/2006/math">
                        <m:r>
                          <a:rPr lang="en-US" sz="4000" b="1" i="1" kern="0">
                            <a:latin typeface="Cambria Math"/>
                          </a:rPr>
                          <m:t>𝐕</m:t>
                        </m:r>
                        <m:r>
                          <a:rPr lang="en-US" sz="4000" b="1" kern="0">
                            <a:latin typeface="Cambria Math"/>
                          </a:rPr>
                          <m:t>ậ</m:t>
                        </m:r>
                        <m:r>
                          <a:rPr lang="en-US" sz="4000" b="1" i="1" kern="0">
                            <a:latin typeface="Cambria Math"/>
                          </a:rPr>
                          <m:t>𝐭</m:t>
                        </m:r>
                        <m:r>
                          <a:rPr lang="en-US" sz="4000" b="1" kern="0">
                            <a:latin typeface="Cambria Math"/>
                          </a:rPr>
                          <m:t> </m:t>
                        </m:r>
                        <m:r>
                          <a:rPr lang="en-US" sz="4000" b="1" i="1" kern="0">
                            <a:latin typeface="Cambria Math"/>
                          </a:rPr>
                          <m:t>𝐬</m:t>
                        </m:r>
                        <m:r>
                          <a:rPr lang="en-US" sz="4000" b="1" kern="0">
                            <a:latin typeface="Cambria Math"/>
                          </a:rPr>
                          <m:t>ố</m:t>
                        </m:r>
                        <m:r>
                          <a:rPr lang="en-US" sz="4000" b="1" i="1" kern="0">
                            <a:latin typeface="Cambria Math"/>
                          </a:rPr>
                          <m:t>𝐧𝐠</m:t>
                        </m:r>
                        <m:r>
                          <a:rPr lang="en-US" sz="4000" b="1" kern="0">
                            <a:latin typeface="Cambria Math"/>
                          </a:rPr>
                          <m:t> </m:t>
                        </m:r>
                        <m:r>
                          <a:rPr lang="en-US" sz="4000" b="1" i="1" kern="0">
                            <a:latin typeface="Cambria Math"/>
                          </a:rPr>
                          <m:t>𝐥</m:t>
                        </m:r>
                        <m:r>
                          <a:rPr lang="en-US" sz="4000" b="1" kern="0">
                            <a:latin typeface="Cambria Math"/>
                          </a:rPr>
                          <m:t>à </m:t>
                        </m:r>
                        <m:r>
                          <a:rPr lang="en-US" sz="4000" b="1" i="1" kern="0">
                            <a:latin typeface="Cambria Math"/>
                          </a:rPr>
                          <m:t>𝐯</m:t>
                        </m:r>
                        <m:r>
                          <a:rPr lang="en-US" sz="4000" b="1" kern="0">
                            <a:latin typeface="Cambria Math"/>
                          </a:rPr>
                          <m:t>ậ</m:t>
                        </m:r>
                        <m:r>
                          <a:rPr lang="en-US" sz="4000" b="1" i="1" kern="0">
                            <a:latin typeface="Cambria Math"/>
                          </a:rPr>
                          <m:t>𝐭</m:t>
                        </m:r>
                        <m:r>
                          <a:rPr lang="en-US" sz="4000" b="1" kern="0">
                            <a:latin typeface="Cambria Math"/>
                          </a:rPr>
                          <m:t> </m:t>
                        </m:r>
                        <m:r>
                          <a:rPr lang="en-US" sz="4000" b="1" i="1" kern="0">
                            <a:latin typeface="Cambria Math"/>
                          </a:rPr>
                          <m:t>𝐜</m:t>
                        </m:r>
                        <m:r>
                          <a:rPr lang="en-US" sz="4000" b="1" kern="0">
                            <a:latin typeface="Cambria Math"/>
                          </a:rPr>
                          <m:t>ó </m:t>
                        </m:r>
                        <m:r>
                          <a:rPr lang="en-US" sz="4000" b="1" i="1" kern="0">
                            <a:latin typeface="Cambria Math"/>
                          </a:rPr>
                          <m:t>𝐭𝐡</m:t>
                        </m:r>
                        <m:r>
                          <a:rPr lang="en-US" sz="4000" b="1" kern="0">
                            <a:latin typeface="Cambria Math"/>
                          </a:rPr>
                          <m:t>ể</m:t>
                        </m:r>
                      </m:oMath>
                    </m:oMathPara>
                  </a14:m>
                  <a:endParaRPr lang="en-US" sz="4000" b="1" kern="0" dirty="0">
                    <a:latin typeface="+mj-lt"/>
                  </a:endParaRPr>
                </a:p>
                <a:p>
                  <a:pPr algn="ctr">
                    <a:defRPr/>
                  </a:pPr>
                  <a:r>
                    <a:rPr lang="en-US" sz="4000" b="1" kern="0" dirty="0">
                      <a:latin typeface="+mj-lt"/>
                    </a:rPr>
                    <a:t>Thay đổi hình dạng và di chuyển</a:t>
                  </a:r>
                </a:p>
              </p:txBody>
            </p:sp>
          </mc:Choice>
          <mc:Fallback xmlns="">
            <p:sp>
              <p:nvSpPr>
                <p:cNvPr id="69" name="Rectangle: Rounded Corners 21">
                  <a:extLst>
                    <a:ext uri="{FF2B5EF4-FFF2-40B4-BE49-F238E27FC236}">
                      <a16:creationId xmlns:a16="http://schemas.microsoft.com/office/drawing/2014/main" id="{83CAF424-7F59-43EA-93B3-64BA1A79EBB3}"/>
                    </a:ext>
                  </a:extLst>
                </p:cNvPr>
                <p:cNvSpPr>
                  <a:spLocks noRot="1" noChangeAspect="1" noMove="1" noResize="1" noEditPoints="1" noAdjustHandles="1" noChangeArrowheads="1" noChangeShapeType="1" noTextEdit="1"/>
                </p:cNvSpPr>
                <p:nvPr/>
              </p:nvSpPr>
              <p:spPr>
                <a:xfrm>
                  <a:off x="587860" y="3498403"/>
                  <a:ext cx="4551838" cy="4298332"/>
                </a:xfrm>
                <a:custGeom>
                  <a:avLst/>
                  <a:gdLst>
                    <a:gd name="connsiteX0" fmla="*/ 0 w 4105563"/>
                    <a:gd name="connsiteY0" fmla="*/ 539663 h 3237912"/>
                    <a:gd name="connsiteX1" fmla="*/ 539663 w 4105563"/>
                    <a:gd name="connsiteY1" fmla="*/ 0 h 3237912"/>
                    <a:gd name="connsiteX2" fmla="*/ 1144910 w 4105563"/>
                    <a:gd name="connsiteY2" fmla="*/ 0 h 3237912"/>
                    <a:gd name="connsiteX3" fmla="*/ 1689633 w 4105563"/>
                    <a:gd name="connsiteY3" fmla="*/ 0 h 3237912"/>
                    <a:gd name="connsiteX4" fmla="*/ 2325143 w 4105563"/>
                    <a:gd name="connsiteY4" fmla="*/ 0 h 3237912"/>
                    <a:gd name="connsiteX5" fmla="*/ 2930390 w 4105563"/>
                    <a:gd name="connsiteY5" fmla="*/ 0 h 3237912"/>
                    <a:gd name="connsiteX6" fmla="*/ 3565900 w 4105563"/>
                    <a:gd name="connsiteY6" fmla="*/ 0 h 3237912"/>
                    <a:gd name="connsiteX7" fmla="*/ 4105563 w 4105563"/>
                    <a:gd name="connsiteY7" fmla="*/ 539663 h 3237912"/>
                    <a:gd name="connsiteX8" fmla="*/ 4105563 w 4105563"/>
                    <a:gd name="connsiteY8" fmla="*/ 1122481 h 3237912"/>
                    <a:gd name="connsiteX9" fmla="*/ 4105563 w 4105563"/>
                    <a:gd name="connsiteY9" fmla="*/ 1640542 h 3237912"/>
                    <a:gd name="connsiteX10" fmla="*/ 4105563 w 4105563"/>
                    <a:gd name="connsiteY10" fmla="*/ 2201774 h 3237912"/>
                    <a:gd name="connsiteX11" fmla="*/ 4105563 w 4105563"/>
                    <a:gd name="connsiteY11" fmla="*/ 2698249 h 3237912"/>
                    <a:gd name="connsiteX12" fmla="*/ 3565900 w 4105563"/>
                    <a:gd name="connsiteY12" fmla="*/ 3237912 h 3237912"/>
                    <a:gd name="connsiteX13" fmla="*/ 3021177 w 4105563"/>
                    <a:gd name="connsiteY13" fmla="*/ 3237912 h 3237912"/>
                    <a:gd name="connsiteX14" fmla="*/ 2355405 w 4105563"/>
                    <a:gd name="connsiteY14" fmla="*/ 3237912 h 3237912"/>
                    <a:gd name="connsiteX15" fmla="*/ 1750158 w 4105563"/>
                    <a:gd name="connsiteY15" fmla="*/ 3237912 h 3237912"/>
                    <a:gd name="connsiteX16" fmla="*/ 1084386 w 4105563"/>
                    <a:gd name="connsiteY16" fmla="*/ 3237912 h 3237912"/>
                    <a:gd name="connsiteX17" fmla="*/ 539663 w 4105563"/>
                    <a:gd name="connsiteY17" fmla="*/ 3237912 h 3237912"/>
                    <a:gd name="connsiteX18" fmla="*/ 0 w 4105563"/>
                    <a:gd name="connsiteY18" fmla="*/ 2698249 h 3237912"/>
                    <a:gd name="connsiteX19" fmla="*/ 0 w 4105563"/>
                    <a:gd name="connsiteY19" fmla="*/ 2223360 h 3237912"/>
                    <a:gd name="connsiteX20" fmla="*/ 0 w 4105563"/>
                    <a:gd name="connsiteY20" fmla="*/ 1705299 h 3237912"/>
                    <a:gd name="connsiteX21" fmla="*/ 0 w 4105563"/>
                    <a:gd name="connsiteY21" fmla="*/ 1165653 h 3237912"/>
                    <a:gd name="connsiteX22" fmla="*/ 0 w 4105563"/>
                    <a:gd name="connsiteY22" fmla="*/ 539663 h 323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5563" h="3237912" fill="none" extrusionOk="0">
                      <a:moveTo>
                        <a:pt x="0" y="539663"/>
                      </a:moveTo>
                      <a:cubicBezTo>
                        <a:pt x="-15059" y="272721"/>
                        <a:pt x="232965" y="4737"/>
                        <a:pt x="539663" y="0"/>
                      </a:cubicBezTo>
                      <a:cubicBezTo>
                        <a:pt x="763798" y="-28762"/>
                        <a:pt x="962724" y="-3042"/>
                        <a:pt x="1144910" y="0"/>
                      </a:cubicBezTo>
                      <a:cubicBezTo>
                        <a:pt x="1327096" y="3042"/>
                        <a:pt x="1464445" y="-7081"/>
                        <a:pt x="1689633" y="0"/>
                      </a:cubicBezTo>
                      <a:cubicBezTo>
                        <a:pt x="1914821" y="7081"/>
                        <a:pt x="2170576" y="-29818"/>
                        <a:pt x="2325143" y="0"/>
                      </a:cubicBezTo>
                      <a:cubicBezTo>
                        <a:pt x="2479710" y="29818"/>
                        <a:pt x="2677978" y="-21742"/>
                        <a:pt x="2930390" y="0"/>
                      </a:cubicBezTo>
                      <a:cubicBezTo>
                        <a:pt x="3182802" y="21742"/>
                        <a:pt x="3364872" y="-24673"/>
                        <a:pt x="3565900" y="0"/>
                      </a:cubicBezTo>
                      <a:cubicBezTo>
                        <a:pt x="3919654" y="-1375"/>
                        <a:pt x="4154713" y="294521"/>
                        <a:pt x="4105563" y="539663"/>
                      </a:cubicBezTo>
                      <a:cubicBezTo>
                        <a:pt x="4130497" y="761387"/>
                        <a:pt x="4117124" y="895047"/>
                        <a:pt x="4105563" y="1122481"/>
                      </a:cubicBezTo>
                      <a:cubicBezTo>
                        <a:pt x="4094002" y="1349915"/>
                        <a:pt x="4087784" y="1393537"/>
                        <a:pt x="4105563" y="1640542"/>
                      </a:cubicBezTo>
                      <a:cubicBezTo>
                        <a:pt x="4123342" y="1887547"/>
                        <a:pt x="4082588" y="1949657"/>
                        <a:pt x="4105563" y="2201774"/>
                      </a:cubicBezTo>
                      <a:cubicBezTo>
                        <a:pt x="4128538" y="2453891"/>
                        <a:pt x="4102282" y="2589346"/>
                        <a:pt x="4105563" y="2698249"/>
                      </a:cubicBezTo>
                      <a:cubicBezTo>
                        <a:pt x="4106871" y="3007073"/>
                        <a:pt x="3835639" y="3239675"/>
                        <a:pt x="3565900" y="3237912"/>
                      </a:cubicBezTo>
                      <a:cubicBezTo>
                        <a:pt x="3383170" y="3229051"/>
                        <a:pt x="3268593" y="3255514"/>
                        <a:pt x="3021177" y="3237912"/>
                      </a:cubicBezTo>
                      <a:cubicBezTo>
                        <a:pt x="2773761" y="3220310"/>
                        <a:pt x="2615565" y="3210586"/>
                        <a:pt x="2355405" y="3237912"/>
                      </a:cubicBezTo>
                      <a:cubicBezTo>
                        <a:pt x="2095245" y="3265238"/>
                        <a:pt x="1897237" y="3235288"/>
                        <a:pt x="1750158" y="3237912"/>
                      </a:cubicBezTo>
                      <a:cubicBezTo>
                        <a:pt x="1603079" y="3240536"/>
                        <a:pt x="1369838" y="3226817"/>
                        <a:pt x="1084386" y="3237912"/>
                      </a:cubicBezTo>
                      <a:cubicBezTo>
                        <a:pt x="798934" y="3249007"/>
                        <a:pt x="756214" y="3212403"/>
                        <a:pt x="539663" y="3237912"/>
                      </a:cubicBezTo>
                      <a:cubicBezTo>
                        <a:pt x="228189" y="3213388"/>
                        <a:pt x="-45067" y="3012277"/>
                        <a:pt x="0" y="2698249"/>
                      </a:cubicBezTo>
                      <a:cubicBezTo>
                        <a:pt x="-21204" y="2463181"/>
                        <a:pt x="2621" y="2382851"/>
                        <a:pt x="0" y="2223360"/>
                      </a:cubicBezTo>
                      <a:cubicBezTo>
                        <a:pt x="-2621" y="2063869"/>
                        <a:pt x="-16607" y="1870672"/>
                        <a:pt x="0" y="1705299"/>
                      </a:cubicBezTo>
                      <a:cubicBezTo>
                        <a:pt x="16607" y="1539926"/>
                        <a:pt x="-22867" y="1373000"/>
                        <a:pt x="0" y="1165653"/>
                      </a:cubicBezTo>
                      <a:cubicBezTo>
                        <a:pt x="22867" y="958306"/>
                        <a:pt x="8373" y="687560"/>
                        <a:pt x="0" y="539663"/>
                      </a:cubicBezTo>
                      <a:close/>
                    </a:path>
                    <a:path w="4105563" h="3237912" stroke="0" extrusionOk="0">
                      <a:moveTo>
                        <a:pt x="0" y="539663"/>
                      </a:moveTo>
                      <a:cubicBezTo>
                        <a:pt x="-12515" y="237961"/>
                        <a:pt x="238628" y="18964"/>
                        <a:pt x="539663" y="0"/>
                      </a:cubicBezTo>
                      <a:cubicBezTo>
                        <a:pt x="733122" y="-9802"/>
                        <a:pt x="976405" y="10526"/>
                        <a:pt x="1114648" y="0"/>
                      </a:cubicBezTo>
                      <a:cubicBezTo>
                        <a:pt x="1252892" y="-10526"/>
                        <a:pt x="1424685" y="680"/>
                        <a:pt x="1719895" y="0"/>
                      </a:cubicBezTo>
                      <a:cubicBezTo>
                        <a:pt x="2015105" y="-680"/>
                        <a:pt x="2130520" y="6955"/>
                        <a:pt x="2264618" y="0"/>
                      </a:cubicBezTo>
                      <a:cubicBezTo>
                        <a:pt x="2398716" y="-6955"/>
                        <a:pt x="2662605" y="-10405"/>
                        <a:pt x="2900128" y="0"/>
                      </a:cubicBezTo>
                      <a:cubicBezTo>
                        <a:pt x="3137651" y="10405"/>
                        <a:pt x="3292143" y="9757"/>
                        <a:pt x="3565900" y="0"/>
                      </a:cubicBezTo>
                      <a:cubicBezTo>
                        <a:pt x="3848616" y="-18343"/>
                        <a:pt x="4033727" y="261403"/>
                        <a:pt x="4105563" y="539663"/>
                      </a:cubicBezTo>
                      <a:cubicBezTo>
                        <a:pt x="4101551" y="774573"/>
                        <a:pt x="4128948" y="855827"/>
                        <a:pt x="4105563" y="1014552"/>
                      </a:cubicBezTo>
                      <a:cubicBezTo>
                        <a:pt x="4082178" y="1173277"/>
                        <a:pt x="4100159" y="1357835"/>
                        <a:pt x="4105563" y="1554198"/>
                      </a:cubicBezTo>
                      <a:cubicBezTo>
                        <a:pt x="4110967" y="1750561"/>
                        <a:pt x="4120943" y="1988540"/>
                        <a:pt x="4105563" y="2115431"/>
                      </a:cubicBezTo>
                      <a:cubicBezTo>
                        <a:pt x="4090183" y="2242322"/>
                        <a:pt x="4080443" y="2460237"/>
                        <a:pt x="4105563" y="2698249"/>
                      </a:cubicBezTo>
                      <a:cubicBezTo>
                        <a:pt x="4095805" y="3033207"/>
                        <a:pt x="3804775" y="3221369"/>
                        <a:pt x="3565900" y="3237912"/>
                      </a:cubicBezTo>
                      <a:cubicBezTo>
                        <a:pt x="3245571" y="3265969"/>
                        <a:pt x="3095851" y="3259636"/>
                        <a:pt x="2900128" y="3237912"/>
                      </a:cubicBezTo>
                      <a:cubicBezTo>
                        <a:pt x="2704405" y="3216188"/>
                        <a:pt x="2547984" y="3230842"/>
                        <a:pt x="2325143" y="3237912"/>
                      </a:cubicBezTo>
                      <a:cubicBezTo>
                        <a:pt x="2102303" y="3244982"/>
                        <a:pt x="1888240" y="3234680"/>
                        <a:pt x="1750158" y="3237912"/>
                      </a:cubicBezTo>
                      <a:cubicBezTo>
                        <a:pt x="1612076" y="3241144"/>
                        <a:pt x="1382053" y="3238534"/>
                        <a:pt x="1144910" y="3237912"/>
                      </a:cubicBezTo>
                      <a:cubicBezTo>
                        <a:pt x="907767" y="3237290"/>
                        <a:pt x="735290" y="3225623"/>
                        <a:pt x="539663" y="3237912"/>
                      </a:cubicBezTo>
                      <a:cubicBezTo>
                        <a:pt x="214707" y="3242514"/>
                        <a:pt x="62822" y="2973842"/>
                        <a:pt x="0" y="2698249"/>
                      </a:cubicBezTo>
                      <a:cubicBezTo>
                        <a:pt x="-24042" y="2445677"/>
                        <a:pt x="-23964" y="2336820"/>
                        <a:pt x="0" y="2137017"/>
                      </a:cubicBezTo>
                      <a:cubicBezTo>
                        <a:pt x="23964" y="1937214"/>
                        <a:pt x="26841" y="1707061"/>
                        <a:pt x="0" y="1597370"/>
                      </a:cubicBezTo>
                      <a:cubicBezTo>
                        <a:pt x="-26841" y="1487679"/>
                        <a:pt x="-1956" y="1344286"/>
                        <a:pt x="0" y="1122481"/>
                      </a:cubicBezTo>
                      <a:cubicBezTo>
                        <a:pt x="1956" y="900676"/>
                        <a:pt x="25921" y="723549"/>
                        <a:pt x="0" y="539663"/>
                      </a:cubicBezTo>
                      <a:close/>
                    </a:path>
                  </a:pathLst>
                </a:custGeom>
                <a:blipFill>
                  <a:blip r:embed="rId53"/>
                  <a:stretch>
                    <a:fillRect l="-2948" r="-5160"/>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p:pic>
          <p:nvPicPr>
            <p:cNvPr id="70" name="Picture 69" descr="Icon&#10;&#10;Description automatically generated">
              <a:extLst>
                <a:ext uri="{FF2B5EF4-FFF2-40B4-BE49-F238E27FC236}">
                  <a16:creationId xmlns:a16="http://schemas.microsoft.com/office/drawing/2014/main" id="{504DEB97-1BBE-4013-820D-1B97A4B369D2}"/>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07058" y="2769780"/>
              <a:ext cx="1555711" cy="1886266"/>
            </a:xfrm>
            <a:prstGeom prst="rect">
              <a:avLst/>
            </a:prstGeom>
          </p:spPr>
        </p:pic>
      </p:grpSp>
      <p:sp>
        <p:nvSpPr>
          <p:cNvPr id="75" name="Rectangle 74">
            <a:extLst>
              <a:ext uri="{FF2B5EF4-FFF2-40B4-BE49-F238E27FC236}">
                <a16:creationId xmlns:a16="http://schemas.microsoft.com/office/drawing/2014/main" id="{FB44BC73-4F7C-4478-A9A2-D76F2DB13CDE}"/>
              </a:ext>
            </a:extLst>
          </p:cNvPr>
          <p:cNvSpPr/>
          <p:nvPr/>
        </p:nvSpPr>
        <p:spPr>
          <a:xfrm>
            <a:off x="1844620" y="801317"/>
            <a:ext cx="11594434" cy="2215749"/>
          </a:xfrm>
          <a:prstGeom prst="rect">
            <a:avLst/>
          </a:prstGeom>
          <a:noFill/>
        </p:spPr>
        <p:txBody>
          <a:bodyPr wrap="square" lIns="91200" tIns="45600" rIns="91200" bIns="45600">
            <a:spAutoFit/>
          </a:bodyPr>
          <a:lstStyle/>
          <a:p>
            <a:pPr algn="ctr"/>
            <a:r>
              <a:rPr lang="en-US" sz="7200" b="1" dirty="0" err="1">
                <a:ln w="0"/>
                <a:latin typeface="iCiel Cadena" panose="02000503000000020004" pitchFamily="2" charset="0"/>
              </a:rPr>
              <a:t>Câu</a:t>
            </a:r>
            <a:r>
              <a:rPr lang="en-US" sz="7200" b="1" dirty="0">
                <a:ln w="0"/>
                <a:latin typeface="iCiel Cadena" panose="02000503000000020004" pitchFamily="2" charset="0"/>
              </a:rPr>
              <a:t> 1:</a:t>
            </a:r>
          </a:p>
          <a:p>
            <a:pPr algn="ctr"/>
            <a:r>
              <a:rPr lang="en-US" sz="6600" b="1" dirty="0">
                <a:ln w="0"/>
                <a:latin typeface="iCiel Cadena" panose="02000503000000020004" pitchFamily="2" charset="0"/>
              </a:rPr>
              <a:t>THẾ NÀO LÀ MỘT VẬT SỐNG?</a:t>
            </a:r>
            <a:endParaRPr lang="vi-VN" sz="6600" b="1" dirty="0">
              <a:ln w="0"/>
              <a:latin typeface="Times New Roman" panose="02020603050405020304" pitchFamily="18" charset="0"/>
              <a:cs typeface="Times New Roman" panose="02020603050405020304" pitchFamily="18" charset="0"/>
            </a:endParaRPr>
          </a:p>
        </p:txBody>
      </p:sp>
      <p:grpSp>
        <p:nvGrpSpPr>
          <p:cNvPr id="76" name="Group 75">
            <a:extLst>
              <a:ext uri="{FF2B5EF4-FFF2-40B4-BE49-F238E27FC236}">
                <a16:creationId xmlns:a16="http://schemas.microsoft.com/office/drawing/2014/main" id="{1E0ADE4B-A5A0-4981-B006-923A59FFD795}"/>
              </a:ext>
            </a:extLst>
          </p:cNvPr>
          <p:cNvGrpSpPr/>
          <p:nvPr/>
        </p:nvGrpSpPr>
        <p:grpSpPr>
          <a:xfrm>
            <a:off x="6968123" y="6261612"/>
            <a:ext cx="5745902" cy="3043681"/>
            <a:chOff x="334725" y="3909315"/>
            <a:chExt cx="5078536" cy="4044573"/>
          </a:xfrm>
        </p:grpSpPr>
        <mc:AlternateContent xmlns:mc="http://schemas.openxmlformats.org/markup-compatibility/2006" xmlns:a14="http://schemas.microsoft.com/office/drawing/2010/main">
          <mc:Choice Requires="a14">
            <p:sp>
              <p:nvSpPr>
                <p:cNvPr id="77" name="Rectangle: Rounded Corners 26">
                  <a:extLst>
                    <a:ext uri="{FF2B5EF4-FFF2-40B4-BE49-F238E27FC236}">
                      <a16:creationId xmlns:a16="http://schemas.microsoft.com/office/drawing/2014/main" id="{90A80FF6-AFC1-4B00-A2BC-48AAABBECF63}"/>
                    </a:ext>
                  </a:extLst>
                </p:cNvPr>
                <p:cNvSpPr/>
                <p:nvPr/>
              </p:nvSpPr>
              <p:spPr>
                <a:xfrm>
                  <a:off x="839146" y="4771533"/>
                  <a:ext cx="4574115" cy="3182355"/>
                </a:xfrm>
                <a:custGeom>
                  <a:avLst/>
                  <a:gdLst>
                    <a:gd name="connsiteX0" fmla="*/ 0 w 4105563"/>
                    <a:gd name="connsiteY0" fmla="*/ 539663 h 3237912"/>
                    <a:gd name="connsiteX1" fmla="*/ 539663 w 4105563"/>
                    <a:gd name="connsiteY1" fmla="*/ 0 h 3237912"/>
                    <a:gd name="connsiteX2" fmla="*/ 1144910 w 4105563"/>
                    <a:gd name="connsiteY2" fmla="*/ 0 h 3237912"/>
                    <a:gd name="connsiteX3" fmla="*/ 1689633 w 4105563"/>
                    <a:gd name="connsiteY3" fmla="*/ 0 h 3237912"/>
                    <a:gd name="connsiteX4" fmla="*/ 2325143 w 4105563"/>
                    <a:gd name="connsiteY4" fmla="*/ 0 h 3237912"/>
                    <a:gd name="connsiteX5" fmla="*/ 2930390 w 4105563"/>
                    <a:gd name="connsiteY5" fmla="*/ 0 h 3237912"/>
                    <a:gd name="connsiteX6" fmla="*/ 3565900 w 4105563"/>
                    <a:gd name="connsiteY6" fmla="*/ 0 h 3237912"/>
                    <a:gd name="connsiteX7" fmla="*/ 4105563 w 4105563"/>
                    <a:gd name="connsiteY7" fmla="*/ 539663 h 3237912"/>
                    <a:gd name="connsiteX8" fmla="*/ 4105563 w 4105563"/>
                    <a:gd name="connsiteY8" fmla="*/ 1122481 h 3237912"/>
                    <a:gd name="connsiteX9" fmla="*/ 4105563 w 4105563"/>
                    <a:gd name="connsiteY9" fmla="*/ 1640542 h 3237912"/>
                    <a:gd name="connsiteX10" fmla="*/ 4105563 w 4105563"/>
                    <a:gd name="connsiteY10" fmla="*/ 2201774 h 3237912"/>
                    <a:gd name="connsiteX11" fmla="*/ 4105563 w 4105563"/>
                    <a:gd name="connsiteY11" fmla="*/ 2698249 h 3237912"/>
                    <a:gd name="connsiteX12" fmla="*/ 3565900 w 4105563"/>
                    <a:gd name="connsiteY12" fmla="*/ 3237912 h 3237912"/>
                    <a:gd name="connsiteX13" fmla="*/ 3021177 w 4105563"/>
                    <a:gd name="connsiteY13" fmla="*/ 3237912 h 3237912"/>
                    <a:gd name="connsiteX14" fmla="*/ 2355405 w 4105563"/>
                    <a:gd name="connsiteY14" fmla="*/ 3237912 h 3237912"/>
                    <a:gd name="connsiteX15" fmla="*/ 1750158 w 4105563"/>
                    <a:gd name="connsiteY15" fmla="*/ 3237912 h 3237912"/>
                    <a:gd name="connsiteX16" fmla="*/ 1084386 w 4105563"/>
                    <a:gd name="connsiteY16" fmla="*/ 3237912 h 3237912"/>
                    <a:gd name="connsiteX17" fmla="*/ 539663 w 4105563"/>
                    <a:gd name="connsiteY17" fmla="*/ 3237912 h 3237912"/>
                    <a:gd name="connsiteX18" fmla="*/ 0 w 4105563"/>
                    <a:gd name="connsiteY18" fmla="*/ 2698249 h 3237912"/>
                    <a:gd name="connsiteX19" fmla="*/ 0 w 4105563"/>
                    <a:gd name="connsiteY19" fmla="*/ 2223360 h 3237912"/>
                    <a:gd name="connsiteX20" fmla="*/ 0 w 4105563"/>
                    <a:gd name="connsiteY20" fmla="*/ 1705299 h 3237912"/>
                    <a:gd name="connsiteX21" fmla="*/ 0 w 4105563"/>
                    <a:gd name="connsiteY21" fmla="*/ 1165653 h 3237912"/>
                    <a:gd name="connsiteX22" fmla="*/ 0 w 4105563"/>
                    <a:gd name="connsiteY22" fmla="*/ 539663 h 323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5563" h="3237912" fill="none" extrusionOk="0">
                      <a:moveTo>
                        <a:pt x="0" y="539663"/>
                      </a:moveTo>
                      <a:cubicBezTo>
                        <a:pt x="-15059" y="272721"/>
                        <a:pt x="232965" y="4737"/>
                        <a:pt x="539663" y="0"/>
                      </a:cubicBezTo>
                      <a:cubicBezTo>
                        <a:pt x="763798" y="-28762"/>
                        <a:pt x="962724" y="-3042"/>
                        <a:pt x="1144910" y="0"/>
                      </a:cubicBezTo>
                      <a:cubicBezTo>
                        <a:pt x="1327096" y="3042"/>
                        <a:pt x="1464445" y="-7081"/>
                        <a:pt x="1689633" y="0"/>
                      </a:cubicBezTo>
                      <a:cubicBezTo>
                        <a:pt x="1914821" y="7081"/>
                        <a:pt x="2170576" y="-29818"/>
                        <a:pt x="2325143" y="0"/>
                      </a:cubicBezTo>
                      <a:cubicBezTo>
                        <a:pt x="2479710" y="29818"/>
                        <a:pt x="2677978" y="-21742"/>
                        <a:pt x="2930390" y="0"/>
                      </a:cubicBezTo>
                      <a:cubicBezTo>
                        <a:pt x="3182802" y="21742"/>
                        <a:pt x="3364872" y="-24673"/>
                        <a:pt x="3565900" y="0"/>
                      </a:cubicBezTo>
                      <a:cubicBezTo>
                        <a:pt x="3919654" y="-1375"/>
                        <a:pt x="4154713" y="294521"/>
                        <a:pt x="4105563" y="539663"/>
                      </a:cubicBezTo>
                      <a:cubicBezTo>
                        <a:pt x="4130497" y="761387"/>
                        <a:pt x="4117124" y="895047"/>
                        <a:pt x="4105563" y="1122481"/>
                      </a:cubicBezTo>
                      <a:cubicBezTo>
                        <a:pt x="4094002" y="1349915"/>
                        <a:pt x="4087784" y="1393537"/>
                        <a:pt x="4105563" y="1640542"/>
                      </a:cubicBezTo>
                      <a:cubicBezTo>
                        <a:pt x="4123342" y="1887547"/>
                        <a:pt x="4082588" y="1949657"/>
                        <a:pt x="4105563" y="2201774"/>
                      </a:cubicBezTo>
                      <a:cubicBezTo>
                        <a:pt x="4128538" y="2453891"/>
                        <a:pt x="4102282" y="2589346"/>
                        <a:pt x="4105563" y="2698249"/>
                      </a:cubicBezTo>
                      <a:cubicBezTo>
                        <a:pt x="4106871" y="3007073"/>
                        <a:pt x="3835639" y="3239675"/>
                        <a:pt x="3565900" y="3237912"/>
                      </a:cubicBezTo>
                      <a:cubicBezTo>
                        <a:pt x="3383170" y="3229051"/>
                        <a:pt x="3268593" y="3255514"/>
                        <a:pt x="3021177" y="3237912"/>
                      </a:cubicBezTo>
                      <a:cubicBezTo>
                        <a:pt x="2773761" y="3220310"/>
                        <a:pt x="2615565" y="3210586"/>
                        <a:pt x="2355405" y="3237912"/>
                      </a:cubicBezTo>
                      <a:cubicBezTo>
                        <a:pt x="2095245" y="3265238"/>
                        <a:pt x="1897237" y="3235288"/>
                        <a:pt x="1750158" y="3237912"/>
                      </a:cubicBezTo>
                      <a:cubicBezTo>
                        <a:pt x="1603079" y="3240536"/>
                        <a:pt x="1369838" y="3226817"/>
                        <a:pt x="1084386" y="3237912"/>
                      </a:cubicBezTo>
                      <a:cubicBezTo>
                        <a:pt x="798934" y="3249007"/>
                        <a:pt x="756214" y="3212403"/>
                        <a:pt x="539663" y="3237912"/>
                      </a:cubicBezTo>
                      <a:cubicBezTo>
                        <a:pt x="228189" y="3213388"/>
                        <a:pt x="-45067" y="3012277"/>
                        <a:pt x="0" y="2698249"/>
                      </a:cubicBezTo>
                      <a:cubicBezTo>
                        <a:pt x="-21204" y="2463181"/>
                        <a:pt x="2621" y="2382851"/>
                        <a:pt x="0" y="2223360"/>
                      </a:cubicBezTo>
                      <a:cubicBezTo>
                        <a:pt x="-2621" y="2063869"/>
                        <a:pt x="-16607" y="1870672"/>
                        <a:pt x="0" y="1705299"/>
                      </a:cubicBezTo>
                      <a:cubicBezTo>
                        <a:pt x="16607" y="1539926"/>
                        <a:pt x="-22867" y="1373000"/>
                        <a:pt x="0" y="1165653"/>
                      </a:cubicBezTo>
                      <a:cubicBezTo>
                        <a:pt x="22867" y="958306"/>
                        <a:pt x="8373" y="687560"/>
                        <a:pt x="0" y="539663"/>
                      </a:cubicBezTo>
                      <a:close/>
                    </a:path>
                    <a:path w="4105563" h="3237912" stroke="0" extrusionOk="0">
                      <a:moveTo>
                        <a:pt x="0" y="539663"/>
                      </a:moveTo>
                      <a:cubicBezTo>
                        <a:pt x="-12515" y="237961"/>
                        <a:pt x="238628" y="18964"/>
                        <a:pt x="539663" y="0"/>
                      </a:cubicBezTo>
                      <a:cubicBezTo>
                        <a:pt x="733122" y="-9802"/>
                        <a:pt x="976405" y="10526"/>
                        <a:pt x="1114648" y="0"/>
                      </a:cubicBezTo>
                      <a:cubicBezTo>
                        <a:pt x="1252892" y="-10526"/>
                        <a:pt x="1424685" y="680"/>
                        <a:pt x="1719895" y="0"/>
                      </a:cubicBezTo>
                      <a:cubicBezTo>
                        <a:pt x="2015105" y="-680"/>
                        <a:pt x="2130520" y="6955"/>
                        <a:pt x="2264618" y="0"/>
                      </a:cubicBezTo>
                      <a:cubicBezTo>
                        <a:pt x="2398716" y="-6955"/>
                        <a:pt x="2662605" y="-10405"/>
                        <a:pt x="2900128" y="0"/>
                      </a:cubicBezTo>
                      <a:cubicBezTo>
                        <a:pt x="3137651" y="10405"/>
                        <a:pt x="3292143" y="9757"/>
                        <a:pt x="3565900" y="0"/>
                      </a:cubicBezTo>
                      <a:cubicBezTo>
                        <a:pt x="3848616" y="-18343"/>
                        <a:pt x="4033727" y="261403"/>
                        <a:pt x="4105563" y="539663"/>
                      </a:cubicBezTo>
                      <a:cubicBezTo>
                        <a:pt x="4101551" y="774573"/>
                        <a:pt x="4128948" y="855827"/>
                        <a:pt x="4105563" y="1014552"/>
                      </a:cubicBezTo>
                      <a:cubicBezTo>
                        <a:pt x="4082178" y="1173277"/>
                        <a:pt x="4100159" y="1357835"/>
                        <a:pt x="4105563" y="1554198"/>
                      </a:cubicBezTo>
                      <a:cubicBezTo>
                        <a:pt x="4110967" y="1750561"/>
                        <a:pt x="4120943" y="1988540"/>
                        <a:pt x="4105563" y="2115431"/>
                      </a:cubicBezTo>
                      <a:cubicBezTo>
                        <a:pt x="4090183" y="2242322"/>
                        <a:pt x="4080443" y="2460237"/>
                        <a:pt x="4105563" y="2698249"/>
                      </a:cubicBezTo>
                      <a:cubicBezTo>
                        <a:pt x="4095805" y="3033207"/>
                        <a:pt x="3804775" y="3221369"/>
                        <a:pt x="3565900" y="3237912"/>
                      </a:cubicBezTo>
                      <a:cubicBezTo>
                        <a:pt x="3245571" y="3265969"/>
                        <a:pt x="3095851" y="3259636"/>
                        <a:pt x="2900128" y="3237912"/>
                      </a:cubicBezTo>
                      <a:cubicBezTo>
                        <a:pt x="2704405" y="3216188"/>
                        <a:pt x="2547984" y="3230842"/>
                        <a:pt x="2325143" y="3237912"/>
                      </a:cubicBezTo>
                      <a:cubicBezTo>
                        <a:pt x="2102303" y="3244982"/>
                        <a:pt x="1888240" y="3234680"/>
                        <a:pt x="1750158" y="3237912"/>
                      </a:cubicBezTo>
                      <a:cubicBezTo>
                        <a:pt x="1612076" y="3241144"/>
                        <a:pt x="1382053" y="3238534"/>
                        <a:pt x="1144910" y="3237912"/>
                      </a:cubicBezTo>
                      <a:cubicBezTo>
                        <a:pt x="907767" y="3237290"/>
                        <a:pt x="735290" y="3225623"/>
                        <a:pt x="539663" y="3237912"/>
                      </a:cubicBezTo>
                      <a:cubicBezTo>
                        <a:pt x="214707" y="3242514"/>
                        <a:pt x="62822" y="2973842"/>
                        <a:pt x="0" y="2698249"/>
                      </a:cubicBezTo>
                      <a:cubicBezTo>
                        <a:pt x="-24042" y="2445677"/>
                        <a:pt x="-23964" y="2336820"/>
                        <a:pt x="0" y="2137017"/>
                      </a:cubicBezTo>
                      <a:cubicBezTo>
                        <a:pt x="23964" y="1937214"/>
                        <a:pt x="26841" y="1707061"/>
                        <a:pt x="0" y="1597370"/>
                      </a:cubicBezTo>
                      <a:cubicBezTo>
                        <a:pt x="-26841" y="1487679"/>
                        <a:pt x="-1956" y="1344286"/>
                        <a:pt x="0" y="1122481"/>
                      </a:cubicBezTo>
                      <a:cubicBezTo>
                        <a:pt x="1956" y="900676"/>
                        <a:pt x="25921" y="723549"/>
                        <a:pt x="0" y="53966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rtlCol="0" anchor="ctr"/>
                <a:lstStyle/>
                <a:p>
                  <a:pPr algn="ctr">
                    <a:defRPr/>
                  </a:pPr>
                  <a14:m>
                    <m:oMathPara xmlns:m="http://schemas.openxmlformats.org/officeDocument/2006/math">
                      <m:oMathParaPr>
                        <m:jc m:val="centerGroup"/>
                      </m:oMathParaPr>
                      <m:oMath xmlns:m="http://schemas.openxmlformats.org/officeDocument/2006/math">
                        <m:r>
                          <a:rPr lang="en-US" sz="4400" b="1" i="1" kern="0">
                            <a:latin typeface="Cambria Math"/>
                          </a:rPr>
                          <m:t>𝐕</m:t>
                        </m:r>
                        <m:r>
                          <a:rPr lang="en-US" sz="4400" b="1" kern="0">
                            <a:latin typeface="Cambria Math"/>
                          </a:rPr>
                          <m:t>ậ</m:t>
                        </m:r>
                        <m:r>
                          <a:rPr lang="en-US" sz="4400" b="1" i="1" kern="0">
                            <a:latin typeface="Cambria Math"/>
                          </a:rPr>
                          <m:t>𝐭</m:t>
                        </m:r>
                        <m:r>
                          <a:rPr lang="en-US" sz="4400" b="1" kern="0">
                            <a:latin typeface="Cambria Math"/>
                          </a:rPr>
                          <m:t> </m:t>
                        </m:r>
                        <m:r>
                          <a:rPr lang="en-US" sz="4400" b="1" i="1" kern="0">
                            <a:latin typeface="Cambria Math"/>
                          </a:rPr>
                          <m:t>𝐬</m:t>
                        </m:r>
                        <m:r>
                          <a:rPr lang="en-US" sz="4400" b="1" kern="0">
                            <a:latin typeface="Cambria Math"/>
                          </a:rPr>
                          <m:t>ố</m:t>
                        </m:r>
                        <m:r>
                          <a:rPr lang="en-US" sz="4400" b="1" i="1" kern="0">
                            <a:latin typeface="Cambria Math"/>
                          </a:rPr>
                          <m:t>𝐧𝐠</m:t>
                        </m:r>
                        <m:r>
                          <a:rPr lang="en-US" sz="4400" b="1" kern="0">
                            <a:latin typeface="Cambria Math"/>
                          </a:rPr>
                          <m:t> </m:t>
                        </m:r>
                        <m:r>
                          <a:rPr lang="en-US" sz="4400" b="1" i="1" kern="0">
                            <a:latin typeface="Cambria Math"/>
                          </a:rPr>
                          <m:t>𝐥</m:t>
                        </m:r>
                        <m:r>
                          <a:rPr lang="en-US" sz="4400" b="1" kern="0">
                            <a:latin typeface="Cambria Math"/>
                          </a:rPr>
                          <m:t>à </m:t>
                        </m:r>
                        <m:r>
                          <a:rPr lang="en-US" sz="4400" b="1" i="1" kern="0">
                            <a:latin typeface="Cambria Math"/>
                          </a:rPr>
                          <m:t>𝐯</m:t>
                        </m:r>
                        <m:r>
                          <a:rPr lang="en-US" sz="4400" b="1" kern="0">
                            <a:latin typeface="Cambria Math"/>
                          </a:rPr>
                          <m:t>ậ</m:t>
                        </m:r>
                        <m:r>
                          <a:rPr lang="en-US" sz="4400" b="1" i="1" kern="0">
                            <a:latin typeface="Cambria Math"/>
                          </a:rPr>
                          <m:t>𝐭</m:t>
                        </m:r>
                        <m:r>
                          <a:rPr lang="en-US" sz="4400" b="1" kern="0">
                            <a:latin typeface="Cambria Math"/>
                          </a:rPr>
                          <m:t> </m:t>
                        </m:r>
                        <m:r>
                          <a:rPr lang="en-US" sz="4400" b="1" i="1" kern="0">
                            <a:latin typeface="Cambria Math"/>
                          </a:rPr>
                          <m:t>𝐜</m:t>
                        </m:r>
                        <m:r>
                          <a:rPr lang="en-US" sz="4400" b="1" kern="0">
                            <a:latin typeface="Cambria Math"/>
                          </a:rPr>
                          <m:t>ó</m:t>
                        </m:r>
                      </m:oMath>
                    </m:oMathPara>
                  </a14:m>
                  <a:endParaRPr lang="en-US" sz="4400" b="1" kern="0" dirty="0"/>
                </a:p>
                <a:p>
                  <a:pPr algn="ctr">
                    <a:defRPr/>
                  </a:pPr>
                  <a:r>
                    <a:rPr lang="en-US" sz="4400" b="1" kern="0" dirty="0"/>
                    <a:t>Khả năng quang hợp</a:t>
                  </a:r>
                </a:p>
              </p:txBody>
            </p:sp>
          </mc:Choice>
          <mc:Fallback xmlns="">
            <p:sp>
              <p:nvSpPr>
                <p:cNvPr id="77" name="Rectangle: Rounded Corners 26">
                  <a:extLst>
                    <a:ext uri="{FF2B5EF4-FFF2-40B4-BE49-F238E27FC236}">
                      <a16:creationId xmlns:a16="http://schemas.microsoft.com/office/drawing/2014/main" id="{90A80FF6-AFC1-4B00-A2BC-48AAABBECF63}"/>
                    </a:ext>
                  </a:extLst>
                </p:cNvPr>
                <p:cNvSpPr>
                  <a:spLocks noRot="1" noChangeAspect="1" noMove="1" noResize="1" noEditPoints="1" noAdjustHandles="1" noChangeArrowheads="1" noChangeShapeType="1" noTextEdit="1"/>
                </p:cNvSpPr>
                <p:nvPr/>
              </p:nvSpPr>
              <p:spPr>
                <a:xfrm>
                  <a:off x="839146" y="4771533"/>
                  <a:ext cx="4574115" cy="3182355"/>
                </a:xfrm>
                <a:custGeom>
                  <a:avLst/>
                  <a:gdLst>
                    <a:gd name="connsiteX0" fmla="*/ 0 w 4105563"/>
                    <a:gd name="connsiteY0" fmla="*/ 539663 h 3237912"/>
                    <a:gd name="connsiteX1" fmla="*/ 539663 w 4105563"/>
                    <a:gd name="connsiteY1" fmla="*/ 0 h 3237912"/>
                    <a:gd name="connsiteX2" fmla="*/ 1144910 w 4105563"/>
                    <a:gd name="connsiteY2" fmla="*/ 0 h 3237912"/>
                    <a:gd name="connsiteX3" fmla="*/ 1689633 w 4105563"/>
                    <a:gd name="connsiteY3" fmla="*/ 0 h 3237912"/>
                    <a:gd name="connsiteX4" fmla="*/ 2325143 w 4105563"/>
                    <a:gd name="connsiteY4" fmla="*/ 0 h 3237912"/>
                    <a:gd name="connsiteX5" fmla="*/ 2930390 w 4105563"/>
                    <a:gd name="connsiteY5" fmla="*/ 0 h 3237912"/>
                    <a:gd name="connsiteX6" fmla="*/ 3565900 w 4105563"/>
                    <a:gd name="connsiteY6" fmla="*/ 0 h 3237912"/>
                    <a:gd name="connsiteX7" fmla="*/ 4105563 w 4105563"/>
                    <a:gd name="connsiteY7" fmla="*/ 539663 h 3237912"/>
                    <a:gd name="connsiteX8" fmla="*/ 4105563 w 4105563"/>
                    <a:gd name="connsiteY8" fmla="*/ 1122481 h 3237912"/>
                    <a:gd name="connsiteX9" fmla="*/ 4105563 w 4105563"/>
                    <a:gd name="connsiteY9" fmla="*/ 1640542 h 3237912"/>
                    <a:gd name="connsiteX10" fmla="*/ 4105563 w 4105563"/>
                    <a:gd name="connsiteY10" fmla="*/ 2201774 h 3237912"/>
                    <a:gd name="connsiteX11" fmla="*/ 4105563 w 4105563"/>
                    <a:gd name="connsiteY11" fmla="*/ 2698249 h 3237912"/>
                    <a:gd name="connsiteX12" fmla="*/ 3565900 w 4105563"/>
                    <a:gd name="connsiteY12" fmla="*/ 3237912 h 3237912"/>
                    <a:gd name="connsiteX13" fmla="*/ 3021177 w 4105563"/>
                    <a:gd name="connsiteY13" fmla="*/ 3237912 h 3237912"/>
                    <a:gd name="connsiteX14" fmla="*/ 2355405 w 4105563"/>
                    <a:gd name="connsiteY14" fmla="*/ 3237912 h 3237912"/>
                    <a:gd name="connsiteX15" fmla="*/ 1750158 w 4105563"/>
                    <a:gd name="connsiteY15" fmla="*/ 3237912 h 3237912"/>
                    <a:gd name="connsiteX16" fmla="*/ 1084386 w 4105563"/>
                    <a:gd name="connsiteY16" fmla="*/ 3237912 h 3237912"/>
                    <a:gd name="connsiteX17" fmla="*/ 539663 w 4105563"/>
                    <a:gd name="connsiteY17" fmla="*/ 3237912 h 3237912"/>
                    <a:gd name="connsiteX18" fmla="*/ 0 w 4105563"/>
                    <a:gd name="connsiteY18" fmla="*/ 2698249 h 3237912"/>
                    <a:gd name="connsiteX19" fmla="*/ 0 w 4105563"/>
                    <a:gd name="connsiteY19" fmla="*/ 2223360 h 3237912"/>
                    <a:gd name="connsiteX20" fmla="*/ 0 w 4105563"/>
                    <a:gd name="connsiteY20" fmla="*/ 1705299 h 3237912"/>
                    <a:gd name="connsiteX21" fmla="*/ 0 w 4105563"/>
                    <a:gd name="connsiteY21" fmla="*/ 1165653 h 3237912"/>
                    <a:gd name="connsiteX22" fmla="*/ 0 w 4105563"/>
                    <a:gd name="connsiteY22" fmla="*/ 539663 h 323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5563" h="3237912" fill="none" extrusionOk="0">
                      <a:moveTo>
                        <a:pt x="0" y="539663"/>
                      </a:moveTo>
                      <a:cubicBezTo>
                        <a:pt x="-15059" y="272721"/>
                        <a:pt x="232965" y="4737"/>
                        <a:pt x="539663" y="0"/>
                      </a:cubicBezTo>
                      <a:cubicBezTo>
                        <a:pt x="763798" y="-28762"/>
                        <a:pt x="962724" y="-3042"/>
                        <a:pt x="1144910" y="0"/>
                      </a:cubicBezTo>
                      <a:cubicBezTo>
                        <a:pt x="1327096" y="3042"/>
                        <a:pt x="1464445" y="-7081"/>
                        <a:pt x="1689633" y="0"/>
                      </a:cubicBezTo>
                      <a:cubicBezTo>
                        <a:pt x="1914821" y="7081"/>
                        <a:pt x="2170576" y="-29818"/>
                        <a:pt x="2325143" y="0"/>
                      </a:cubicBezTo>
                      <a:cubicBezTo>
                        <a:pt x="2479710" y="29818"/>
                        <a:pt x="2677978" y="-21742"/>
                        <a:pt x="2930390" y="0"/>
                      </a:cubicBezTo>
                      <a:cubicBezTo>
                        <a:pt x="3182802" y="21742"/>
                        <a:pt x="3364872" y="-24673"/>
                        <a:pt x="3565900" y="0"/>
                      </a:cubicBezTo>
                      <a:cubicBezTo>
                        <a:pt x="3919654" y="-1375"/>
                        <a:pt x="4154713" y="294521"/>
                        <a:pt x="4105563" y="539663"/>
                      </a:cubicBezTo>
                      <a:cubicBezTo>
                        <a:pt x="4130497" y="761387"/>
                        <a:pt x="4117124" y="895047"/>
                        <a:pt x="4105563" y="1122481"/>
                      </a:cubicBezTo>
                      <a:cubicBezTo>
                        <a:pt x="4094002" y="1349915"/>
                        <a:pt x="4087784" y="1393537"/>
                        <a:pt x="4105563" y="1640542"/>
                      </a:cubicBezTo>
                      <a:cubicBezTo>
                        <a:pt x="4123342" y="1887547"/>
                        <a:pt x="4082588" y="1949657"/>
                        <a:pt x="4105563" y="2201774"/>
                      </a:cubicBezTo>
                      <a:cubicBezTo>
                        <a:pt x="4128538" y="2453891"/>
                        <a:pt x="4102282" y="2589346"/>
                        <a:pt x="4105563" y="2698249"/>
                      </a:cubicBezTo>
                      <a:cubicBezTo>
                        <a:pt x="4106871" y="3007073"/>
                        <a:pt x="3835639" y="3239675"/>
                        <a:pt x="3565900" y="3237912"/>
                      </a:cubicBezTo>
                      <a:cubicBezTo>
                        <a:pt x="3383170" y="3229051"/>
                        <a:pt x="3268593" y="3255514"/>
                        <a:pt x="3021177" y="3237912"/>
                      </a:cubicBezTo>
                      <a:cubicBezTo>
                        <a:pt x="2773761" y="3220310"/>
                        <a:pt x="2615565" y="3210586"/>
                        <a:pt x="2355405" y="3237912"/>
                      </a:cubicBezTo>
                      <a:cubicBezTo>
                        <a:pt x="2095245" y="3265238"/>
                        <a:pt x="1897237" y="3235288"/>
                        <a:pt x="1750158" y="3237912"/>
                      </a:cubicBezTo>
                      <a:cubicBezTo>
                        <a:pt x="1603079" y="3240536"/>
                        <a:pt x="1369838" y="3226817"/>
                        <a:pt x="1084386" y="3237912"/>
                      </a:cubicBezTo>
                      <a:cubicBezTo>
                        <a:pt x="798934" y="3249007"/>
                        <a:pt x="756214" y="3212403"/>
                        <a:pt x="539663" y="3237912"/>
                      </a:cubicBezTo>
                      <a:cubicBezTo>
                        <a:pt x="228189" y="3213388"/>
                        <a:pt x="-45067" y="3012277"/>
                        <a:pt x="0" y="2698249"/>
                      </a:cubicBezTo>
                      <a:cubicBezTo>
                        <a:pt x="-21204" y="2463181"/>
                        <a:pt x="2621" y="2382851"/>
                        <a:pt x="0" y="2223360"/>
                      </a:cubicBezTo>
                      <a:cubicBezTo>
                        <a:pt x="-2621" y="2063869"/>
                        <a:pt x="-16607" y="1870672"/>
                        <a:pt x="0" y="1705299"/>
                      </a:cubicBezTo>
                      <a:cubicBezTo>
                        <a:pt x="16607" y="1539926"/>
                        <a:pt x="-22867" y="1373000"/>
                        <a:pt x="0" y="1165653"/>
                      </a:cubicBezTo>
                      <a:cubicBezTo>
                        <a:pt x="22867" y="958306"/>
                        <a:pt x="8373" y="687560"/>
                        <a:pt x="0" y="539663"/>
                      </a:cubicBezTo>
                      <a:close/>
                    </a:path>
                    <a:path w="4105563" h="3237912" stroke="0" extrusionOk="0">
                      <a:moveTo>
                        <a:pt x="0" y="539663"/>
                      </a:moveTo>
                      <a:cubicBezTo>
                        <a:pt x="-12515" y="237961"/>
                        <a:pt x="238628" y="18964"/>
                        <a:pt x="539663" y="0"/>
                      </a:cubicBezTo>
                      <a:cubicBezTo>
                        <a:pt x="733122" y="-9802"/>
                        <a:pt x="976405" y="10526"/>
                        <a:pt x="1114648" y="0"/>
                      </a:cubicBezTo>
                      <a:cubicBezTo>
                        <a:pt x="1252892" y="-10526"/>
                        <a:pt x="1424685" y="680"/>
                        <a:pt x="1719895" y="0"/>
                      </a:cubicBezTo>
                      <a:cubicBezTo>
                        <a:pt x="2015105" y="-680"/>
                        <a:pt x="2130520" y="6955"/>
                        <a:pt x="2264618" y="0"/>
                      </a:cubicBezTo>
                      <a:cubicBezTo>
                        <a:pt x="2398716" y="-6955"/>
                        <a:pt x="2662605" y="-10405"/>
                        <a:pt x="2900128" y="0"/>
                      </a:cubicBezTo>
                      <a:cubicBezTo>
                        <a:pt x="3137651" y="10405"/>
                        <a:pt x="3292143" y="9757"/>
                        <a:pt x="3565900" y="0"/>
                      </a:cubicBezTo>
                      <a:cubicBezTo>
                        <a:pt x="3848616" y="-18343"/>
                        <a:pt x="4033727" y="261403"/>
                        <a:pt x="4105563" y="539663"/>
                      </a:cubicBezTo>
                      <a:cubicBezTo>
                        <a:pt x="4101551" y="774573"/>
                        <a:pt x="4128948" y="855827"/>
                        <a:pt x="4105563" y="1014552"/>
                      </a:cubicBezTo>
                      <a:cubicBezTo>
                        <a:pt x="4082178" y="1173277"/>
                        <a:pt x="4100159" y="1357835"/>
                        <a:pt x="4105563" y="1554198"/>
                      </a:cubicBezTo>
                      <a:cubicBezTo>
                        <a:pt x="4110967" y="1750561"/>
                        <a:pt x="4120943" y="1988540"/>
                        <a:pt x="4105563" y="2115431"/>
                      </a:cubicBezTo>
                      <a:cubicBezTo>
                        <a:pt x="4090183" y="2242322"/>
                        <a:pt x="4080443" y="2460237"/>
                        <a:pt x="4105563" y="2698249"/>
                      </a:cubicBezTo>
                      <a:cubicBezTo>
                        <a:pt x="4095805" y="3033207"/>
                        <a:pt x="3804775" y="3221369"/>
                        <a:pt x="3565900" y="3237912"/>
                      </a:cubicBezTo>
                      <a:cubicBezTo>
                        <a:pt x="3245571" y="3265969"/>
                        <a:pt x="3095851" y="3259636"/>
                        <a:pt x="2900128" y="3237912"/>
                      </a:cubicBezTo>
                      <a:cubicBezTo>
                        <a:pt x="2704405" y="3216188"/>
                        <a:pt x="2547984" y="3230842"/>
                        <a:pt x="2325143" y="3237912"/>
                      </a:cubicBezTo>
                      <a:cubicBezTo>
                        <a:pt x="2102303" y="3244982"/>
                        <a:pt x="1888240" y="3234680"/>
                        <a:pt x="1750158" y="3237912"/>
                      </a:cubicBezTo>
                      <a:cubicBezTo>
                        <a:pt x="1612076" y="3241144"/>
                        <a:pt x="1382053" y="3238534"/>
                        <a:pt x="1144910" y="3237912"/>
                      </a:cubicBezTo>
                      <a:cubicBezTo>
                        <a:pt x="907767" y="3237290"/>
                        <a:pt x="735290" y="3225623"/>
                        <a:pt x="539663" y="3237912"/>
                      </a:cubicBezTo>
                      <a:cubicBezTo>
                        <a:pt x="214707" y="3242514"/>
                        <a:pt x="62822" y="2973842"/>
                        <a:pt x="0" y="2698249"/>
                      </a:cubicBezTo>
                      <a:cubicBezTo>
                        <a:pt x="-24042" y="2445677"/>
                        <a:pt x="-23964" y="2336820"/>
                        <a:pt x="0" y="2137017"/>
                      </a:cubicBezTo>
                      <a:cubicBezTo>
                        <a:pt x="23964" y="1937214"/>
                        <a:pt x="26841" y="1707061"/>
                        <a:pt x="0" y="1597370"/>
                      </a:cubicBezTo>
                      <a:cubicBezTo>
                        <a:pt x="-26841" y="1487679"/>
                        <a:pt x="-1956" y="1344286"/>
                        <a:pt x="0" y="1122481"/>
                      </a:cubicBezTo>
                      <a:cubicBezTo>
                        <a:pt x="1956" y="900676"/>
                        <a:pt x="25921" y="723549"/>
                        <a:pt x="0" y="539663"/>
                      </a:cubicBezTo>
                      <a:close/>
                    </a:path>
                  </a:pathLst>
                </a:custGeom>
                <a:blipFill>
                  <a:blip r:embed="rId55"/>
                  <a:stretch>
                    <a:fillRect l="-2453" r="-2453"/>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p:pic>
          <p:nvPicPr>
            <p:cNvPr id="78" name="Picture 77">
              <a:extLst>
                <a:ext uri="{FF2B5EF4-FFF2-40B4-BE49-F238E27FC236}">
                  <a16:creationId xmlns:a16="http://schemas.microsoft.com/office/drawing/2014/main" id="{52C90A83-FC21-4076-953D-C3CF04C4922B}"/>
                </a:ext>
              </a:extLst>
            </p:cNvPr>
            <p:cNvPicPr>
              <a:picLocks noChangeAspect="1"/>
            </p:cNvPicPr>
            <p:nvPr/>
          </p:nvPicPr>
          <p:blipFill>
            <a:blip r:embed="rId56" cstate="print">
              <a:extLst>
                <a:ext uri="{28A0092B-C50C-407E-A947-70E740481C1C}">
                  <a14:useLocalDpi xmlns:a14="http://schemas.microsoft.com/office/drawing/2010/main" val="0"/>
                </a:ext>
              </a:extLst>
            </a:blip>
            <a:srcRect/>
            <a:stretch/>
          </p:blipFill>
          <p:spPr>
            <a:xfrm>
              <a:off x="334725" y="3909315"/>
              <a:ext cx="1367725" cy="1886266"/>
            </a:xfrm>
            <a:prstGeom prst="rect">
              <a:avLst/>
            </a:prstGeom>
          </p:spPr>
        </p:pic>
      </p:grpSp>
      <p:sp>
        <p:nvSpPr>
          <p:cNvPr id="9" name="Freeform 9"/>
          <p:cNvSpPr/>
          <p:nvPr/>
        </p:nvSpPr>
        <p:spPr>
          <a:xfrm rot="-847367">
            <a:off x="-8779" y="459205"/>
            <a:ext cx="2547254" cy="2250846"/>
          </a:xfrm>
          <a:custGeom>
            <a:avLst/>
            <a:gdLst/>
            <a:ahLst/>
            <a:cxnLst/>
            <a:rect l="l" t="t" r="r" b="b"/>
            <a:pathLst>
              <a:path w="2547253" h="2250845">
                <a:moveTo>
                  <a:pt x="0" y="0"/>
                </a:moveTo>
                <a:lnTo>
                  <a:pt x="2547253" y="0"/>
                </a:lnTo>
                <a:lnTo>
                  <a:pt x="2547253" y="2250845"/>
                </a:lnTo>
                <a:lnTo>
                  <a:pt x="0" y="2250845"/>
                </a:lnTo>
                <a:lnTo>
                  <a:pt x="0" y="0"/>
                </a:lnTo>
                <a:close/>
              </a:path>
            </a:pathLst>
          </a:custGeom>
          <a:blipFill>
            <a:blip r:embed="rId57">
              <a:extLst>
                <a:ext uri="{96DAC541-7B7A-43D3-8B79-37D633B846F1}">
                  <asvg:svgBlip xmlns="" xmlns:asvg="http://schemas.microsoft.com/office/drawing/2016/SVG/main" r:embed="rId58"/>
                </a:ext>
              </a:extLst>
            </a:blip>
            <a:stretch>
              <a:fillRect/>
            </a:stretch>
          </a:blipFill>
        </p:spPr>
      </p:sp>
      <p:pic>
        <p:nvPicPr>
          <p:cNvPr id="50" name="Picture 13">
            <a:extLst>
              <a:ext uri="{FF2B5EF4-FFF2-40B4-BE49-F238E27FC236}">
                <a16:creationId xmlns:a16="http://schemas.microsoft.com/office/drawing/2014/main" id="{071535DF-BD4B-42F1-BBAA-6AB5E55D2141}"/>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xmlns="" r:embed="rId60"/>
              </a:ext>
            </a:extLst>
          </a:blip>
          <a:srcRect/>
          <a:stretch>
            <a:fillRect/>
          </a:stretch>
        </p:blipFill>
        <p:spPr>
          <a:xfrm>
            <a:off x="12361093" y="3689576"/>
            <a:ext cx="2045114" cy="27248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heel(1)">
                                      <p:cBhvr>
                                        <p:cTn id="7" dur="2000"/>
                                        <p:tgtEl>
                                          <p:spTgt spid="62"/>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heel(1)">
                                      <p:cBhvr>
                                        <p:cTn id="11" dur="2000"/>
                                        <p:tgtEl>
                                          <p:spTgt spid="65"/>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wheel(1)">
                                      <p:cBhvr>
                                        <p:cTn id="15" dur="2000"/>
                                        <p:tgtEl>
                                          <p:spTgt spid="68"/>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wheel(1)">
                                      <p:cBhvr>
                                        <p:cTn id="19" dur="2000"/>
                                        <p:tgtEl>
                                          <p:spTgt spid="7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0.0059 -0.0614 L 0.79757 -0.01697 " pathEditMode="relative" rAng="0" ptsTypes="AA">
                                      <p:cBhvr>
                                        <p:cTn id="23" dur="2000" fill="hold"/>
                                        <p:tgtEl>
                                          <p:spTgt spid="9"/>
                                        </p:tgtEl>
                                        <p:attrNameLst>
                                          <p:attrName>ppt_x</p:attrName>
                                          <p:attrName>ppt_y</p:attrName>
                                        </p:attrNameLst>
                                      </p:cBhvr>
                                      <p:rCtr x="39583" y="2222"/>
                                    </p:animMotion>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barn(inVertical)">
                                      <p:cBhvr>
                                        <p:cTn id="28" dur="500"/>
                                        <p:tgtEl>
                                          <p:spTgt spid="50"/>
                                        </p:tgtEl>
                                      </p:cBhvr>
                                    </p:animEffec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5"/>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65"/>
                                        </p:tgtEl>
                                        <p:attrNameLst>
                                          <p:attrName>r</p:attrName>
                                        </p:attrNameLst>
                                      </p:cBhvr>
                                    </p:animRot>
                                    <p:animRot by="-240000">
                                      <p:cBhvr>
                                        <p:cTn id="34" dur="200" fill="hold">
                                          <p:stCondLst>
                                            <p:cond delay="200"/>
                                          </p:stCondLst>
                                        </p:cTn>
                                        <p:tgtEl>
                                          <p:spTgt spid="65"/>
                                        </p:tgtEl>
                                        <p:attrNameLst>
                                          <p:attrName>r</p:attrName>
                                        </p:attrNameLst>
                                      </p:cBhvr>
                                    </p:animRot>
                                    <p:animRot by="240000">
                                      <p:cBhvr>
                                        <p:cTn id="35" dur="200" fill="hold">
                                          <p:stCondLst>
                                            <p:cond delay="400"/>
                                          </p:stCondLst>
                                        </p:cTn>
                                        <p:tgtEl>
                                          <p:spTgt spid="65"/>
                                        </p:tgtEl>
                                        <p:attrNameLst>
                                          <p:attrName>r</p:attrName>
                                        </p:attrNameLst>
                                      </p:cBhvr>
                                    </p:animRot>
                                    <p:animRot by="-240000">
                                      <p:cBhvr>
                                        <p:cTn id="36" dur="200" fill="hold">
                                          <p:stCondLst>
                                            <p:cond delay="600"/>
                                          </p:stCondLst>
                                        </p:cTn>
                                        <p:tgtEl>
                                          <p:spTgt spid="65"/>
                                        </p:tgtEl>
                                        <p:attrNameLst>
                                          <p:attrName>r</p:attrName>
                                        </p:attrNameLst>
                                      </p:cBhvr>
                                    </p:animRot>
                                    <p:animRot by="120000">
                                      <p:cBhvr>
                                        <p:cTn id="37" dur="200" fill="hold">
                                          <p:stCondLst>
                                            <p:cond delay="800"/>
                                          </p:stCondLst>
                                        </p:cTn>
                                        <p:tgtEl>
                                          <p:spTgt spid="65"/>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65"/>
                  </p:tgtEl>
                </p:cond>
              </p:nextCondLst>
            </p:seq>
            <p:seq concurrent="1" nextAc="seek">
              <p:cTn id="38" restart="whenNotActive" fill="hold" evtFilter="cancelBubble" nodeType="interactiveSeq">
                <p:stCondLst>
                  <p:cond evt="onClick" delay="0">
                    <p:tgtEl>
                      <p:spTgt spid="62"/>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62"/>
                                        </p:tgtEl>
                                      </p:cBhvr>
                                    </p:animEffect>
                                    <p:set>
                                      <p:cBhvr>
                                        <p:cTn id="43"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62"/>
                  </p:tgtEl>
                </p:cond>
              </p:nextCondLst>
            </p:seq>
            <p:seq concurrent="1" nextAc="seek">
              <p:cTn id="44" restart="whenNotActive" fill="hold" evtFilter="cancelBubble" nodeType="interactiveSeq">
                <p:stCondLst>
                  <p:cond evt="onClick" delay="0">
                    <p:tgtEl>
                      <p:spTgt spid="68"/>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68"/>
                                        </p:tgtEl>
                                      </p:cBhvr>
                                    </p:animEffect>
                                    <p:set>
                                      <p:cBhvr>
                                        <p:cTn id="4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50" restart="whenNotActive" fill="hold" evtFilter="cancelBubble" nodeType="interactiveSeq">
                <p:stCondLst>
                  <p:cond evt="onClick" delay="0">
                    <p:tgtEl>
                      <p:spTgt spid="76"/>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76"/>
                                        </p:tgtEl>
                                      </p:cBhvr>
                                    </p:animEffect>
                                    <p:set>
                                      <p:cBhvr>
                                        <p:cTn id="55"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rt 2"/>
          <p:cNvSpPr/>
          <p:nvPr/>
        </p:nvSpPr>
        <p:spPr>
          <a:xfrm>
            <a:off x="1165997" y="1962665"/>
            <a:ext cx="8346686" cy="7543802"/>
          </a:xfrm>
          <a:prstGeom prst="heart">
            <a:avLst/>
          </a:prstGeom>
        </p:spPr>
        <p:style>
          <a:lnRef idx="2">
            <a:schemeClr val="dk1"/>
          </a:lnRef>
          <a:fillRef idx="1">
            <a:schemeClr val="lt1"/>
          </a:fillRef>
          <a:effectRef idx="0">
            <a:schemeClr val="dk1"/>
          </a:effectRef>
          <a:fontRef idx="minor">
            <a:schemeClr val="dk1"/>
          </a:fontRef>
        </p:style>
        <p:txBody>
          <a:bodyPr lIns="137042" tIns="68526" rIns="137042" bIns="68526" rtlCol="0" anchor="ctr"/>
          <a:lstStyle/>
          <a:p>
            <a:pPr marL="0" marR="0" lvl="0" indent="0" algn="ctr" defTabSz="13703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34" name="Picture 8" descr="Bài 20: Các cấp độ tổ chức trong cơ thể đa bào - Hoc24"/>
          <p:cNvPicPr>
            <a:picLocks noChangeAspect="1" noChangeArrowheads="1"/>
          </p:cNvPicPr>
          <p:nvPr/>
        </p:nvPicPr>
        <p:blipFill rotWithShape="1">
          <a:blip r:embed="rId3" cstate="print"/>
          <a:srcRect l="59030" t="52317" b="10400"/>
          <a:stretch/>
        </p:blipFill>
        <p:spPr bwMode="auto">
          <a:xfrm>
            <a:off x="14537199" y="6041466"/>
            <a:ext cx="3476898" cy="2706372"/>
          </a:xfrm>
          <a:prstGeom prst="rect">
            <a:avLst/>
          </a:prstGeom>
          <a:noFill/>
        </p:spPr>
      </p:pic>
      <p:sp>
        <p:nvSpPr>
          <p:cNvPr id="30" name="Freeform 29"/>
          <p:cNvSpPr/>
          <p:nvPr/>
        </p:nvSpPr>
        <p:spPr>
          <a:xfrm>
            <a:off x="4762254" y="3852819"/>
            <a:ext cx="1024056" cy="5653670"/>
          </a:xfrm>
          <a:custGeom>
            <a:avLst/>
            <a:gdLst>
              <a:gd name="connsiteX0" fmla="*/ 361801 w 595977"/>
              <a:gd name="connsiteY0" fmla="*/ 0 h 3484516"/>
              <a:gd name="connsiteX1" fmla="*/ 4962 w 595977"/>
              <a:gd name="connsiteY1" fmla="*/ 669073 h 3484516"/>
              <a:gd name="connsiteX2" fmla="*/ 595977 w 595977"/>
              <a:gd name="connsiteY2" fmla="*/ 1126273 h 3484516"/>
              <a:gd name="connsiteX3" fmla="*/ 595977 w 595977"/>
              <a:gd name="connsiteY3" fmla="*/ 1126273 h 3484516"/>
              <a:gd name="connsiteX4" fmla="*/ 439860 w 595977"/>
              <a:gd name="connsiteY4" fmla="*/ 1304692 h 3484516"/>
              <a:gd name="connsiteX5" fmla="*/ 239138 w 595977"/>
              <a:gd name="connsiteY5" fmla="*/ 1572322 h 3484516"/>
              <a:gd name="connsiteX6" fmla="*/ 239138 w 595977"/>
              <a:gd name="connsiteY6" fmla="*/ 1572322 h 3484516"/>
              <a:gd name="connsiteX7" fmla="*/ 462162 w 595977"/>
              <a:gd name="connsiteY7" fmla="*/ 1895707 h 3484516"/>
              <a:gd name="connsiteX8" fmla="*/ 462162 w 595977"/>
              <a:gd name="connsiteY8" fmla="*/ 1895707 h 3484516"/>
              <a:gd name="connsiteX9" fmla="*/ 294894 w 595977"/>
              <a:gd name="connsiteY9" fmla="*/ 2241395 h 3484516"/>
              <a:gd name="connsiteX10" fmla="*/ 294894 w 595977"/>
              <a:gd name="connsiteY10" fmla="*/ 2241395 h 3484516"/>
              <a:gd name="connsiteX11" fmla="*/ 573675 w 595977"/>
              <a:gd name="connsiteY11" fmla="*/ 2620536 h 3484516"/>
              <a:gd name="connsiteX12" fmla="*/ 573675 w 595977"/>
              <a:gd name="connsiteY12" fmla="*/ 2620536 h 3484516"/>
              <a:gd name="connsiteX13" fmla="*/ 361801 w 595977"/>
              <a:gd name="connsiteY13" fmla="*/ 3434575 h 3484516"/>
              <a:gd name="connsiteX14" fmla="*/ 372953 w 595977"/>
              <a:gd name="connsiteY14" fmla="*/ 3401122 h 3484516"/>
              <a:gd name="connsiteX15" fmla="*/ 384104 w 595977"/>
              <a:gd name="connsiteY15" fmla="*/ 3445727 h 3484516"/>
              <a:gd name="connsiteX16" fmla="*/ 384104 w 595977"/>
              <a:gd name="connsiteY16" fmla="*/ 3423424 h 3484516"/>
              <a:gd name="connsiteX17" fmla="*/ 384104 w 595977"/>
              <a:gd name="connsiteY17" fmla="*/ 3423424 h 34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977" h="3484516">
                <a:moveTo>
                  <a:pt x="361801" y="0"/>
                </a:moveTo>
                <a:cubicBezTo>
                  <a:pt x="163867" y="240680"/>
                  <a:pt x="-34067" y="481361"/>
                  <a:pt x="4962" y="669073"/>
                </a:cubicBezTo>
                <a:cubicBezTo>
                  <a:pt x="43991" y="856785"/>
                  <a:pt x="595977" y="1126273"/>
                  <a:pt x="595977" y="1126273"/>
                </a:cubicBezTo>
                <a:lnTo>
                  <a:pt x="595977" y="1126273"/>
                </a:lnTo>
                <a:cubicBezTo>
                  <a:pt x="569958" y="1156009"/>
                  <a:pt x="499333" y="1230351"/>
                  <a:pt x="439860" y="1304692"/>
                </a:cubicBezTo>
                <a:cubicBezTo>
                  <a:pt x="380387" y="1379033"/>
                  <a:pt x="239138" y="1572322"/>
                  <a:pt x="239138" y="1572322"/>
                </a:cubicBezTo>
                <a:lnTo>
                  <a:pt x="239138" y="1572322"/>
                </a:lnTo>
                <a:lnTo>
                  <a:pt x="462162" y="1895707"/>
                </a:lnTo>
                <a:lnTo>
                  <a:pt x="462162" y="1895707"/>
                </a:lnTo>
                <a:lnTo>
                  <a:pt x="294894" y="2241395"/>
                </a:lnTo>
                <a:lnTo>
                  <a:pt x="294894" y="2241395"/>
                </a:lnTo>
                <a:lnTo>
                  <a:pt x="573675" y="2620536"/>
                </a:lnTo>
                <a:lnTo>
                  <a:pt x="573675" y="2620536"/>
                </a:lnTo>
                <a:lnTo>
                  <a:pt x="361801" y="3434575"/>
                </a:lnTo>
                <a:cubicBezTo>
                  <a:pt x="328347" y="3564673"/>
                  <a:pt x="369236" y="3399263"/>
                  <a:pt x="372953" y="3401122"/>
                </a:cubicBezTo>
                <a:cubicBezTo>
                  <a:pt x="376670" y="3402981"/>
                  <a:pt x="382245" y="3442010"/>
                  <a:pt x="384104" y="3445727"/>
                </a:cubicBezTo>
                <a:cubicBezTo>
                  <a:pt x="385963" y="3449444"/>
                  <a:pt x="384104" y="3423424"/>
                  <a:pt x="384104" y="3423424"/>
                </a:cubicBezTo>
                <a:lnTo>
                  <a:pt x="384104" y="3423424"/>
                </a:lnTo>
              </a:path>
            </a:pathLst>
          </a:custGeom>
        </p:spPr>
        <p:style>
          <a:lnRef idx="2">
            <a:schemeClr val="dk1"/>
          </a:lnRef>
          <a:fillRef idx="0">
            <a:schemeClr val="dk1"/>
          </a:fillRef>
          <a:effectRef idx="1">
            <a:schemeClr val="dk1"/>
          </a:effectRef>
          <a:fontRef idx="minor">
            <a:schemeClr val="tx1"/>
          </a:fontRef>
        </p:style>
        <p:txBody>
          <a:bodyPr lIns="137042" tIns="68526" rIns="137042" bIns="68526" rtlCol="0" anchor="ctr"/>
          <a:lstStyle/>
          <a:p>
            <a:pPr marL="0" marR="0" lvl="0" indent="0" algn="ctr" defTabSz="13703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 b="19138"/>
          <a:stretch/>
        </p:blipFill>
        <p:spPr bwMode="auto">
          <a:xfrm rot="17131421">
            <a:off x="9537296" y="1046586"/>
            <a:ext cx="4833128" cy="292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24684"/>
          <a:stretch/>
        </p:blipFill>
        <p:spPr bwMode="auto">
          <a:xfrm>
            <a:off x="9486549" y="5734565"/>
            <a:ext cx="4991466" cy="332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stretch>
            <a:fillRect/>
          </a:stretch>
        </p:blipFill>
        <p:spPr>
          <a:xfrm rot="606464">
            <a:off x="14469251" y="1890330"/>
            <a:ext cx="3612818" cy="2666604"/>
          </a:xfrm>
          <a:prstGeom prst="rect">
            <a:avLst/>
          </a:prstGeom>
        </p:spPr>
      </p:pic>
      <p:sp>
        <p:nvSpPr>
          <p:cNvPr id="11" name="TextBox 10"/>
          <p:cNvSpPr txBox="1"/>
          <p:nvPr/>
        </p:nvSpPr>
        <p:spPr>
          <a:xfrm>
            <a:off x="71298" y="476042"/>
            <a:ext cx="5715000" cy="1800264"/>
          </a:xfrm>
          <a:prstGeom prst="rect">
            <a:avLst/>
          </a:prstGeom>
          <a:noFill/>
        </p:spPr>
        <p:txBody>
          <a:bodyPr wrap="square" lIns="136796" tIns="68418" rIns="136796" bIns="68418" rtlCol="0">
            <a:spAutoFit/>
          </a:bodyPr>
          <a:lstStyle/>
          <a:p>
            <a:pPr marL="0" marR="0" lvl="0" indent="0" algn="ctr"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Tế bào </a:t>
            </a:r>
          </a:p>
          <a:p>
            <a:pPr marL="0" marR="0" lvl="0" indent="0" algn="ctr"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Biểu bì dạ dày</a:t>
            </a:r>
          </a:p>
        </p:txBody>
      </p:sp>
      <p:sp>
        <p:nvSpPr>
          <p:cNvPr id="12" name="TextBox 11"/>
          <p:cNvSpPr txBox="1"/>
          <p:nvPr/>
        </p:nvSpPr>
        <p:spPr>
          <a:xfrm>
            <a:off x="11102874" y="4765303"/>
            <a:ext cx="851000" cy="969266"/>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a</a:t>
            </a:r>
          </a:p>
        </p:txBody>
      </p:sp>
      <p:sp>
        <p:nvSpPr>
          <p:cNvPr id="13" name="TextBox 12"/>
          <p:cNvSpPr txBox="1"/>
          <p:nvPr/>
        </p:nvSpPr>
        <p:spPr>
          <a:xfrm>
            <a:off x="15985816" y="4765303"/>
            <a:ext cx="851000" cy="969266"/>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b</a:t>
            </a:r>
          </a:p>
        </p:txBody>
      </p:sp>
      <p:sp>
        <p:nvSpPr>
          <p:cNvPr id="14" name="TextBox 13"/>
          <p:cNvSpPr txBox="1"/>
          <p:nvPr/>
        </p:nvSpPr>
        <p:spPr>
          <a:xfrm>
            <a:off x="11168948" y="9054767"/>
            <a:ext cx="851000" cy="969266"/>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c</a:t>
            </a:r>
          </a:p>
        </p:txBody>
      </p:sp>
      <p:sp>
        <p:nvSpPr>
          <p:cNvPr id="15" name="TextBox 14"/>
          <p:cNvSpPr txBox="1"/>
          <p:nvPr/>
        </p:nvSpPr>
        <p:spPr>
          <a:xfrm>
            <a:off x="16051904" y="9040115"/>
            <a:ext cx="851000" cy="969266"/>
          </a:xfrm>
          <a:prstGeom prst="rect">
            <a:avLst/>
          </a:prstGeom>
          <a:noFill/>
        </p:spPr>
        <p:txBody>
          <a:bodyPr wrap="square" lIns="136796" tIns="68418" rIns="136796" bIns="68418" rtlCol="0">
            <a:spAutoFit/>
          </a:bodyPr>
          <a:lstStyle/>
          <a:p>
            <a:pPr marL="0" marR="0" lvl="0" indent="0" algn="l"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d</a:t>
            </a:r>
          </a:p>
        </p:txBody>
      </p:sp>
      <p:sp>
        <p:nvSpPr>
          <p:cNvPr id="16" name="TextBox 15"/>
          <p:cNvSpPr txBox="1"/>
          <p:nvPr/>
        </p:nvSpPr>
        <p:spPr>
          <a:xfrm>
            <a:off x="4653564" y="458928"/>
            <a:ext cx="5715000" cy="1800264"/>
          </a:xfrm>
          <a:prstGeom prst="rect">
            <a:avLst/>
          </a:prstGeom>
          <a:noFill/>
        </p:spPr>
        <p:txBody>
          <a:bodyPr wrap="square" lIns="136796" tIns="68418" rIns="136796" bIns="68418" rtlCol="0">
            <a:spAutoFit/>
          </a:bodyPr>
          <a:lstStyle/>
          <a:p>
            <a:pPr marL="0" marR="0" lvl="0" indent="0" algn="ctr"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Mô biểu bì </a:t>
            </a:r>
          </a:p>
          <a:p>
            <a:pPr marL="0" marR="0" lvl="0" indent="0" algn="ctr" defTabSz="911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dạ dày</a:t>
            </a:r>
          </a:p>
        </p:txBody>
      </p:sp>
      <p:pic>
        <p:nvPicPr>
          <p:cNvPr id="17" name="Picture 16"/>
          <p:cNvPicPr>
            <a:picLocks noChangeAspect="1"/>
          </p:cNvPicPr>
          <p:nvPr/>
        </p:nvPicPr>
        <p:blipFill rotWithShape="1">
          <a:blip r:embed="rId7"/>
          <a:srcRect l="11428" r="16191"/>
          <a:stretch/>
        </p:blipFill>
        <p:spPr>
          <a:xfrm>
            <a:off x="2112968" y="2705100"/>
            <a:ext cx="2118189" cy="3867090"/>
          </a:xfrm>
          <a:prstGeom prst="rect">
            <a:avLst/>
          </a:prstGeom>
        </p:spPr>
      </p:pic>
    </p:spTree>
    <p:extLst>
      <p:ext uri="{BB962C8B-B14F-4D97-AF65-F5344CB8AC3E}">
        <p14:creationId xmlns:p14="http://schemas.microsoft.com/office/powerpoint/2010/main" val="2231267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2.57249E-6 L -0.48993 0.21607 " pathEditMode="relative" rAng="0" ptsTypes="AA">
                                      <p:cBhvr>
                                        <p:cTn id="6" dur="2000" fill="hold"/>
                                        <p:tgtEl>
                                          <p:spTgt spid="9"/>
                                        </p:tgtEl>
                                        <p:attrNameLst>
                                          <p:attrName>ppt_x</p:attrName>
                                          <p:attrName>ppt_y</p:attrName>
                                        </p:attrNameLst>
                                      </p:cBhvr>
                                      <p:rCtr x="-24497" y="10796"/>
                                    </p:animMotion>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a:off x="254407" y="158922"/>
            <a:ext cx="3479382" cy="3713052"/>
          </a:xfrm>
          <a:prstGeom prst="heart">
            <a:avLst/>
          </a:prstGeom>
        </p:spPr>
        <p:style>
          <a:lnRef idx="2">
            <a:schemeClr val="dk1"/>
          </a:lnRef>
          <a:fillRef idx="1">
            <a:schemeClr val="lt1"/>
          </a:fillRef>
          <a:effectRef idx="0">
            <a:schemeClr val="dk1"/>
          </a:effectRef>
          <a:fontRef idx="minor">
            <a:schemeClr val="dk1"/>
          </a:fontRef>
        </p:style>
        <p:txBody>
          <a:bodyPr lIns="137042" tIns="68526" rIns="137042" bIns="68526" rtlCol="0" anchor="ctr"/>
          <a:lstStyle/>
          <a:p>
            <a:pPr marL="0" marR="0" lvl="0" indent="0" algn="ctr" defTabSz="13703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 name="Freeform 2"/>
          <p:cNvSpPr/>
          <p:nvPr/>
        </p:nvSpPr>
        <p:spPr>
          <a:xfrm>
            <a:off x="1916005" y="1100451"/>
            <a:ext cx="349183" cy="2782730"/>
          </a:xfrm>
          <a:custGeom>
            <a:avLst/>
            <a:gdLst>
              <a:gd name="connsiteX0" fmla="*/ 361801 w 595977"/>
              <a:gd name="connsiteY0" fmla="*/ 0 h 3484516"/>
              <a:gd name="connsiteX1" fmla="*/ 4962 w 595977"/>
              <a:gd name="connsiteY1" fmla="*/ 669073 h 3484516"/>
              <a:gd name="connsiteX2" fmla="*/ 595977 w 595977"/>
              <a:gd name="connsiteY2" fmla="*/ 1126273 h 3484516"/>
              <a:gd name="connsiteX3" fmla="*/ 595977 w 595977"/>
              <a:gd name="connsiteY3" fmla="*/ 1126273 h 3484516"/>
              <a:gd name="connsiteX4" fmla="*/ 439860 w 595977"/>
              <a:gd name="connsiteY4" fmla="*/ 1304692 h 3484516"/>
              <a:gd name="connsiteX5" fmla="*/ 239138 w 595977"/>
              <a:gd name="connsiteY5" fmla="*/ 1572322 h 3484516"/>
              <a:gd name="connsiteX6" fmla="*/ 239138 w 595977"/>
              <a:gd name="connsiteY6" fmla="*/ 1572322 h 3484516"/>
              <a:gd name="connsiteX7" fmla="*/ 462162 w 595977"/>
              <a:gd name="connsiteY7" fmla="*/ 1895707 h 3484516"/>
              <a:gd name="connsiteX8" fmla="*/ 462162 w 595977"/>
              <a:gd name="connsiteY8" fmla="*/ 1895707 h 3484516"/>
              <a:gd name="connsiteX9" fmla="*/ 294894 w 595977"/>
              <a:gd name="connsiteY9" fmla="*/ 2241395 h 3484516"/>
              <a:gd name="connsiteX10" fmla="*/ 294894 w 595977"/>
              <a:gd name="connsiteY10" fmla="*/ 2241395 h 3484516"/>
              <a:gd name="connsiteX11" fmla="*/ 573675 w 595977"/>
              <a:gd name="connsiteY11" fmla="*/ 2620536 h 3484516"/>
              <a:gd name="connsiteX12" fmla="*/ 573675 w 595977"/>
              <a:gd name="connsiteY12" fmla="*/ 2620536 h 3484516"/>
              <a:gd name="connsiteX13" fmla="*/ 361801 w 595977"/>
              <a:gd name="connsiteY13" fmla="*/ 3434575 h 3484516"/>
              <a:gd name="connsiteX14" fmla="*/ 372953 w 595977"/>
              <a:gd name="connsiteY14" fmla="*/ 3401122 h 3484516"/>
              <a:gd name="connsiteX15" fmla="*/ 384104 w 595977"/>
              <a:gd name="connsiteY15" fmla="*/ 3445727 h 3484516"/>
              <a:gd name="connsiteX16" fmla="*/ 384104 w 595977"/>
              <a:gd name="connsiteY16" fmla="*/ 3423424 h 3484516"/>
              <a:gd name="connsiteX17" fmla="*/ 384104 w 595977"/>
              <a:gd name="connsiteY17" fmla="*/ 3423424 h 34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977" h="3484516">
                <a:moveTo>
                  <a:pt x="361801" y="0"/>
                </a:moveTo>
                <a:cubicBezTo>
                  <a:pt x="163867" y="240680"/>
                  <a:pt x="-34067" y="481361"/>
                  <a:pt x="4962" y="669073"/>
                </a:cubicBezTo>
                <a:cubicBezTo>
                  <a:pt x="43991" y="856785"/>
                  <a:pt x="595977" y="1126273"/>
                  <a:pt x="595977" y="1126273"/>
                </a:cubicBezTo>
                <a:lnTo>
                  <a:pt x="595977" y="1126273"/>
                </a:lnTo>
                <a:cubicBezTo>
                  <a:pt x="569958" y="1156009"/>
                  <a:pt x="499333" y="1230351"/>
                  <a:pt x="439860" y="1304692"/>
                </a:cubicBezTo>
                <a:cubicBezTo>
                  <a:pt x="380387" y="1379033"/>
                  <a:pt x="239138" y="1572322"/>
                  <a:pt x="239138" y="1572322"/>
                </a:cubicBezTo>
                <a:lnTo>
                  <a:pt x="239138" y="1572322"/>
                </a:lnTo>
                <a:lnTo>
                  <a:pt x="462162" y="1895707"/>
                </a:lnTo>
                <a:lnTo>
                  <a:pt x="462162" y="1895707"/>
                </a:lnTo>
                <a:lnTo>
                  <a:pt x="294894" y="2241395"/>
                </a:lnTo>
                <a:lnTo>
                  <a:pt x="294894" y="2241395"/>
                </a:lnTo>
                <a:lnTo>
                  <a:pt x="573675" y="2620536"/>
                </a:lnTo>
                <a:lnTo>
                  <a:pt x="573675" y="2620536"/>
                </a:lnTo>
                <a:lnTo>
                  <a:pt x="361801" y="3434575"/>
                </a:lnTo>
                <a:cubicBezTo>
                  <a:pt x="328347" y="3564673"/>
                  <a:pt x="369236" y="3399263"/>
                  <a:pt x="372953" y="3401122"/>
                </a:cubicBezTo>
                <a:cubicBezTo>
                  <a:pt x="376670" y="3402981"/>
                  <a:pt x="382245" y="3442010"/>
                  <a:pt x="384104" y="3445727"/>
                </a:cubicBezTo>
                <a:cubicBezTo>
                  <a:pt x="385963" y="3449444"/>
                  <a:pt x="384104" y="3423424"/>
                  <a:pt x="384104" y="3423424"/>
                </a:cubicBezTo>
                <a:lnTo>
                  <a:pt x="384104" y="3423424"/>
                </a:lnTo>
              </a:path>
            </a:pathLst>
          </a:custGeom>
        </p:spPr>
        <p:style>
          <a:lnRef idx="2">
            <a:schemeClr val="dk1"/>
          </a:lnRef>
          <a:fillRef idx="0">
            <a:schemeClr val="dk1"/>
          </a:fillRef>
          <a:effectRef idx="1">
            <a:schemeClr val="dk1"/>
          </a:effectRef>
          <a:fontRef idx="minor">
            <a:schemeClr val="tx1"/>
          </a:fontRef>
        </p:style>
        <p:txBody>
          <a:bodyPr lIns="137042" tIns="68526" rIns="137042" bIns="68526" rtlCol="0" anchor="ctr"/>
          <a:lstStyle/>
          <a:p>
            <a:pPr marL="0" marR="0" lvl="0" indent="0" algn="ctr" defTabSz="13703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4" name="Picture 3" descr="Bài 20: Các cấp độ tổ chức trong cơ thể đa bào - Hoc24"/>
          <p:cNvPicPr>
            <a:picLocks noChangeAspect="1" noChangeArrowheads="1"/>
          </p:cNvPicPr>
          <p:nvPr/>
        </p:nvPicPr>
        <p:blipFill rotWithShape="1">
          <a:blip r:embed="rId2" cstate="print"/>
          <a:srcRect l="64104" b="78715"/>
          <a:stretch/>
        </p:blipFill>
        <p:spPr bwMode="auto">
          <a:xfrm>
            <a:off x="408149" y="1361864"/>
            <a:ext cx="1091637" cy="953304"/>
          </a:xfrm>
          <a:prstGeom prst="rect">
            <a:avLst/>
          </a:prstGeom>
          <a:noFill/>
        </p:spPr>
      </p:pic>
      <p:pic>
        <p:nvPicPr>
          <p:cNvPr id="5" name="Picture 8" descr="Bài 20: Các cấp độ tổ chức trong cơ thể đa bào - Hoc24"/>
          <p:cNvPicPr>
            <a:picLocks noChangeAspect="1" noChangeArrowheads="1"/>
          </p:cNvPicPr>
          <p:nvPr/>
        </p:nvPicPr>
        <p:blipFill rotWithShape="1">
          <a:blip r:embed="rId2" cstate="print"/>
          <a:srcRect l="59030" t="52317" b="10400"/>
          <a:stretch/>
        </p:blipFill>
        <p:spPr bwMode="auto">
          <a:xfrm>
            <a:off x="2481098" y="938059"/>
            <a:ext cx="1321007" cy="1377134"/>
          </a:xfrm>
          <a:prstGeom prst="rect">
            <a:avLst/>
          </a:prstGeom>
          <a:noFill/>
        </p:spPr>
      </p:pic>
      <p:sp>
        <p:nvSpPr>
          <p:cNvPr id="14" name="Heart 13"/>
          <p:cNvSpPr/>
          <p:nvPr/>
        </p:nvSpPr>
        <p:spPr>
          <a:xfrm>
            <a:off x="4978817" y="190500"/>
            <a:ext cx="3479382" cy="3713052"/>
          </a:xfrm>
          <a:prstGeom prst="heart">
            <a:avLst/>
          </a:prstGeom>
        </p:spPr>
        <p:style>
          <a:lnRef idx="2">
            <a:schemeClr val="dk1"/>
          </a:lnRef>
          <a:fillRef idx="1">
            <a:schemeClr val="lt1"/>
          </a:fillRef>
          <a:effectRef idx="0">
            <a:schemeClr val="dk1"/>
          </a:effectRef>
          <a:fontRef idx="minor">
            <a:schemeClr val="dk1"/>
          </a:fontRef>
        </p:style>
        <p:txBody>
          <a:bodyPr lIns="137042" tIns="68526" rIns="137042" bIns="68526" rtlCol="0" anchor="ctr"/>
          <a:lstStyle/>
          <a:p>
            <a:pPr marL="0" marR="0" lvl="0" indent="0" algn="ctr" defTabSz="13703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5" name="Freeform 14"/>
          <p:cNvSpPr/>
          <p:nvPr/>
        </p:nvSpPr>
        <p:spPr>
          <a:xfrm>
            <a:off x="6640405" y="1132027"/>
            <a:ext cx="349183" cy="2782730"/>
          </a:xfrm>
          <a:custGeom>
            <a:avLst/>
            <a:gdLst>
              <a:gd name="connsiteX0" fmla="*/ 361801 w 595977"/>
              <a:gd name="connsiteY0" fmla="*/ 0 h 3484516"/>
              <a:gd name="connsiteX1" fmla="*/ 4962 w 595977"/>
              <a:gd name="connsiteY1" fmla="*/ 669073 h 3484516"/>
              <a:gd name="connsiteX2" fmla="*/ 595977 w 595977"/>
              <a:gd name="connsiteY2" fmla="*/ 1126273 h 3484516"/>
              <a:gd name="connsiteX3" fmla="*/ 595977 w 595977"/>
              <a:gd name="connsiteY3" fmla="*/ 1126273 h 3484516"/>
              <a:gd name="connsiteX4" fmla="*/ 439860 w 595977"/>
              <a:gd name="connsiteY4" fmla="*/ 1304692 h 3484516"/>
              <a:gd name="connsiteX5" fmla="*/ 239138 w 595977"/>
              <a:gd name="connsiteY5" fmla="*/ 1572322 h 3484516"/>
              <a:gd name="connsiteX6" fmla="*/ 239138 w 595977"/>
              <a:gd name="connsiteY6" fmla="*/ 1572322 h 3484516"/>
              <a:gd name="connsiteX7" fmla="*/ 462162 w 595977"/>
              <a:gd name="connsiteY7" fmla="*/ 1895707 h 3484516"/>
              <a:gd name="connsiteX8" fmla="*/ 462162 w 595977"/>
              <a:gd name="connsiteY8" fmla="*/ 1895707 h 3484516"/>
              <a:gd name="connsiteX9" fmla="*/ 294894 w 595977"/>
              <a:gd name="connsiteY9" fmla="*/ 2241395 h 3484516"/>
              <a:gd name="connsiteX10" fmla="*/ 294894 w 595977"/>
              <a:gd name="connsiteY10" fmla="*/ 2241395 h 3484516"/>
              <a:gd name="connsiteX11" fmla="*/ 573675 w 595977"/>
              <a:gd name="connsiteY11" fmla="*/ 2620536 h 3484516"/>
              <a:gd name="connsiteX12" fmla="*/ 573675 w 595977"/>
              <a:gd name="connsiteY12" fmla="*/ 2620536 h 3484516"/>
              <a:gd name="connsiteX13" fmla="*/ 361801 w 595977"/>
              <a:gd name="connsiteY13" fmla="*/ 3434575 h 3484516"/>
              <a:gd name="connsiteX14" fmla="*/ 372953 w 595977"/>
              <a:gd name="connsiteY14" fmla="*/ 3401122 h 3484516"/>
              <a:gd name="connsiteX15" fmla="*/ 384104 w 595977"/>
              <a:gd name="connsiteY15" fmla="*/ 3445727 h 3484516"/>
              <a:gd name="connsiteX16" fmla="*/ 384104 w 595977"/>
              <a:gd name="connsiteY16" fmla="*/ 3423424 h 3484516"/>
              <a:gd name="connsiteX17" fmla="*/ 384104 w 595977"/>
              <a:gd name="connsiteY17" fmla="*/ 3423424 h 34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977" h="3484516">
                <a:moveTo>
                  <a:pt x="361801" y="0"/>
                </a:moveTo>
                <a:cubicBezTo>
                  <a:pt x="163867" y="240680"/>
                  <a:pt x="-34067" y="481361"/>
                  <a:pt x="4962" y="669073"/>
                </a:cubicBezTo>
                <a:cubicBezTo>
                  <a:pt x="43991" y="856785"/>
                  <a:pt x="595977" y="1126273"/>
                  <a:pt x="595977" y="1126273"/>
                </a:cubicBezTo>
                <a:lnTo>
                  <a:pt x="595977" y="1126273"/>
                </a:lnTo>
                <a:cubicBezTo>
                  <a:pt x="569958" y="1156009"/>
                  <a:pt x="499333" y="1230351"/>
                  <a:pt x="439860" y="1304692"/>
                </a:cubicBezTo>
                <a:cubicBezTo>
                  <a:pt x="380387" y="1379033"/>
                  <a:pt x="239138" y="1572322"/>
                  <a:pt x="239138" y="1572322"/>
                </a:cubicBezTo>
                <a:lnTo>
                  <a:pt x="239138" y="1572322"/>
                </a:lnTo>
                <a:lnTo>
                  <a:pt x="462162" y="1895707"/>
                </a:lnTo>
                <a:lnTo>
                  <a:pt x="462162" y="1895707"/>
                </a:lnTo>
                <a:lnTo>
                  <a:pt x="294894" y="2241395"/>
                </a:lnTo>
                <a:lnTo>
                  <a:pt x="294894" y="2241395"/>
                </a:lnTo>
                <a:lnTo>
                  <a:pt x="573675" y="2620536"/>
                </a:lnTo>
                <a:lnTo>
                  <a:pt x="573675" y="2620536"/>
                </a:lnTo>
                <a:lnTo>
                  <a:pt x="361801" y="3434575"/>
                </a:lnTo>
                <a:cubicBezTo>
                  <a:pt x="328347" y="3564673"/>
                  <a:pt x="369236" y="3399263"/>
                  <a:pt x="372953" y="3401122"/>
                </a:cubicBezTo>
                <a:cubicBezTo>
                  <a:pt x="376670" y="3402981"/>
                  <a:pt x="382245" y="3442010"/>
                  <a:pt x="384104" y="3445727"/>
                </a:cubicBezTo>
                <a:cubicBezTo>
                  <a:pt x="385963" y="3449444"/>
                  <a:pt x="384104" y="3423424"/>
                  <a:pt x="384104" y="3423424"/>
                </a:cubicBezTo>
                <a:lnTo>
                  <a:pt x="384104" y="3423424"/>
                </a:lnTo>
              </a:path>
            </a:pathLst>
          </a:custGeom>
        </p:spPr>
        <p:style>
          <a:lnRef idx="2">
            <a:schemeClr val="dk1"/>
          </a:lnRef>
          <a:fillRef idx="0">
            <a:schemeClr val="dk1"/>
          </a:fillRef>
          <a:effectRef idx="1">
            <a:schemeClr val="dk1"/>
          </a:effectRef>
          <a:fontRef idx="minor">
            <a:schemeClr val="tx1"/>
          </a:fontRef>
        </p:style>
        <p:txBody>
          <a:bodyPr lIns="137042" tIns="68526" rIns="137042" bIns="68526" rtlCol="0" anchor="ctr"/>
          <a:lstStyle/>
          <a:p>
            <a:pPr marL="0" marR="0" lvl="0" indent="0" algn="ctr" defTabSz="13703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8" name="Heart 17"/>
          <p:cNvSpPr/>
          <p:nvPr/>
        </p:nvSpPr>
        <p:spPr>
          <a:xfrm>
            <a:off x="9779419" y="278312"/>
            <a:ext cx="3479382" cy="3713052"/>
          </a:xfrm>
          <a:prstGeom prst="heart">
            <a:avLst/>
          </a:prstGeom>
        </p:spPr>
        <p:style>
          <a:lnRef idx="2">
            <a:schemeClr val="dk1"/>
          </a:lnRef>
          <a:fillRef idx="1">
            <a:schemeClr val="lt1"/>
          </a:fillRef>
          <a:effectRef idx="0">
            <a:schemeClr val="dk1"/>
          </a:effectRef>
          <a:fontRef idx="minor">
            <a:schemeClr val="dk1"/>
          </a:fontRef>
        </p:style>
        <p:txBody>
          <a:bodyPr lIns="137042" tIns="68526" rIns="137042" bIns="68526" rtlCol="0" anchor="ctr"/>
          <a:lstStyle/>
          <a:p>
            <a:pPr marL="0" marR="0" lvl="0" indent="0" algn="ctr" defTabSz="13703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9" name="Freeform 18"/>
          <p:cNvSpPr/>
          <p:nvPr/>
        </p:nvSpPr>
        <p:spPr>
          <a:xfrm>
            <a:off x="11441005" y="1219843"/>
            <a:ext cx="349183" cy="2782730"/>
          </a:xfrm>
          <a:custGeom>
            <a:avLst/>
            <a:gdLst>
              <a:gd name="connsiteX0" fmla="*/ 361801 w 595977"/>
              <a:gd name="connsiteY0" fmla="*/ 0 h 3484516"/>
              <a:gd name="connsiteX1" fmla="*/ 4962 w 595977"/>
              <a:gd name="connsiteY1" fmla="*/ 669073 h 3484516"/>
              <a:gd name="connsiteX2" fmla="*/ 595977 w 595977"/>
              <a:gd name="connsiteY2" fmla="*/ 1126273 h 3484516"/>
              <a:gd name="connsiteX3" fmla="*/ 595977 w 595977"/>
              <a:gd name="connsiteY3" fmla="*/ 1126273 h 3484516"/>
              <a:gd name="connsiteX4" fmla="*/ 439860 w 595977"/>
              <a:gd name="connsiteY4" fmla="*/ 1304692 h 3484516"/>
              <a:gd name="connsiteX5" fmla="*/ 239138 w 595977"/>
              <a:gd name="connsiteY5" fmla="*/ 1572322 h 3484516"/>
              <a:gd name="connsiteX6" fmla="*/ 239138 w 595977"/>
              <a:gd name="connsiteY6" fmla="*/ 1572322 h 3484516"/>
              <a:gd name="connsiteX7" fmla="*/ 462162 w 595977"/>
              <a:gd name="connsiteY7" fmla="*/ 1895707 h 3484516"/>
              <a:gd name="connsiteX8" fmla="*/ 462162 w 595977"/>
              <a:gd name="connsiteY8" fmla="*/ 1895707 h 3484516"/>
              <a:gd name="connsiteX9" fmla="*/ 294894 w 595977"/>
              <a:gd name="connsiteY9" fmla="*/ 2241395 h 3484516"/>
              <a:gd name="connsiteX10" fmla="*/ 294894 w 595977"/>
              <a:gd name="connsiteY10" fmla="*/ 2241395 h 3484516"/>
              <a:gd name="connsiteX11" fmla="*/ 573675 w 595977"/>
              <a:gd name="connsiteY11" fmla="*/ 2620536 h 3484516"/>
              <a:gd name="connsiteX12" fmla="*/ 573675 w 595977"/>
              <a:gd name="connsiteY12" fmla="*/ 2620536 h 3484516"/>
              <a:gd name="connsiteX13" fmla="*/ 361801 w 595977"/>
              <a:gd name="connsiteY13" fmla="*/ 3434575 h 3484516"/>
              <a:gd name="connsiteX14" fmla="*/ 372953 w 595977"/>
              <a:gd name="connsiteY14" fmla="*/ 3401122 h 3484516"/>
              <a:gd name="connsiteX15" fmla="*/ 384104 w 595977"/>
              <a:gd name="connsiteY15" fmla="*/ 3445727 h 3484516"/>
              <a:gd name="connsiteX16" fmla="*/ 384104 w 595977"/>
              <a:gd name="connsiteY16" fmla="*/ 3423424 h 3484516"/>
              <a:gd name="connsiteX17" fmla="*/ 384104 w 595977"/>
              <a:gd name="connsiteY17" fmla="*/ 3423424 h 34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977" h="3484516">
                <a:moveTo>
                  <a:pt x="361801" y="0"/>
                </a:moveTo>
                <a:cubicBezTo>
                  <a:pt x="163867" y="240680"/>
                  <a:pt x="-34067" y="481361"/>
                  <a:pt x="4962" y="669073"/>
                </a:cubicBezTo>
                <a:cubicBezTo>
                  <a:pt x="43991" y="856785"/>
                  <a:pt x="595977" y="1126273"/>
                  <a:pt x="595977" y="1126273"/>
                </a:cubicBezTo>
                <a:lnTo>
                  <a:pt x="595977" y="1126273"/>
                </a:lnTo>
                <a:cubicBezTo>
                  <a:pt x="569958" y="1156009"/>
                  <a:pt x="499333" y="1230351"/>
                  <a:pt x="439860" y="1304692"/>
                </a:cubicBezTo>
                <a:cubicBezTo>
                  <a:pt x="380387" y="1379033"/>
                  <a:pt x="239138" y="1572322"/>
                  <a:pt x="239138" y="1572322"/>
                </a:cubicBezTo>
                <a:lnTo>
                  <a:pt x="239138" y="1572322"/>
                </a:lnTo>
                <a:lnTo>
                  <a:pt x="462162" y="1895707"/>
                </a:lnTo>
                <a:lnTo>
                  <a:pt x="462162" y="1895707"/>
                </a:lnTo>
                <a:lnTo>
                  <a:pt x="294894" y="2241395"/>
                </a:lnTo>
                <a:lnTo>
                  <a:pt x="294894" y="2241395"/>
                </a:lnTo>
                <a:lnTo>
                  <a:pt x="573675" y="2620536"/>
                </a:lnTo>
                <a:lnTo>
                  <a:pt x="573675" y="2620536"/>
                </a:lnTo>
                <a:lnTo>
                  <a:pt x="361801" y="3434575"/>
                </a:lnTo>
                <a:cubicBezTo>
                  <a:pt x="328347" y="3564673"/>
                  <a:pt x="369236" y="3399263"/>
                  <a:pt x="372953" y="3401122"/>
                </a:cubicBezTo>
                <a:cubicBezTo>
                  <a:pt x="376670" y="3402981"/>
                  <a:pt x="382245" y="3442010"/>
                  <a:pt x="384104" y="3445727"/>
                </a:cubicBezTo>
                <a:cubicBezTo>
                  <a:pt x="385963" y="3449444"/>
                  <a:pt x="384104" y="3423424"/>
                  <a:pt x="384104" y="3423424"/>
                </a:cubicBezTo>
                <a:lnTo>
                  <a:pt x="384104" y="3423424"/>
                </a:lnTo>
              </a:path>
            </a:pathLst>
          </a:custGeom>
        </p:spPr>
        <p:style>
          <a:lnRef idx="2">
            <a:schemeClr val="dk1"/>
          </a:lnRef>
          <a:fillRef idx="0">
            <a:schemeClr val="dk1"/>
          </a:fillRef>
          <a:effectRef idx="1">
            <a:schemeClr val="dk1"/>
          </a:effectRef>
          <a:fontRef idx="minor">
            <a:schemeClr val="tx1"/>
          </a:fontRef>
        </p:style>
        <p:txBody>
          <a:bodyPr lIns="137042" tIns="68526" rIns="137042" bIns="68526" rtlCol="0" anchor="ctr"/>
          <a:lstStyle/>
          <a:p>
            <a:pPr marL="0" marR="0" lvl="0" indent="0" algn="ctr" defTabSz="13703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2" name="Heart 21"/>
          <p:cNvSpPr/>
          <p:nvPr/>
        </p:nvSpPr>
        <p:spPr>
          <a:xfrm>
            <a:off x="14503819" y="343868"/>
            <a:ext cx="3479382" cy="3713052"/>
          </a:xfrm>
          <a:prstGeom prst="heart">
            <a:avLst/>
          </a:prstGeom>
        </p:spPr>
        <p:style>
          <a:lnRef idx="2">
            <a:schemeClr val="dk1"/>
          </a:lnRef>
          <a:fillRef idx="1">
            <a:schemeClr val="lt1"/>
          </a:fillRef>
          <a:effectRef idx="0">
            <a:schemeClr val="dk1"/>
          </a:effectRef>
          <a:fontRef idx="minor">
            <a:schemeClr val="dk1"/>
          </a:fontRef>
        </p:style>
        <p:txBody>
          <a:bodyPr lIns="137042" tIns="68526" rIns="137042" bIns="68526" rtlCol="0" anchor="ctr"/>
          <a:lstStyle/>
          <a:p>
            <a:pPr marL="0" marR="0" lvl="0" indent="0" algn="ctr" defTabSz="13703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3" name="Freeform 22"/>
          <p:cNvSpPr/>
          <p:nvPr/>
        </p:nvSpPr>
        <p:spPr>
          <a:xfrm>
            <a:off x="16165405" y="1285403"/>
            <a:ext cx="349183" cy="2782730"/>
          </a:xfrm>
          <a:custGeom>
            <a:avLst/>
            <a:gdLst>
              <a:gd name="connsiteX0" fmla="*/ 361801 w 595977"/>
              <a:gd name="connsiteY0" fmla="*/ 0 h 3484516"/>
              <a:gd name="connsiteX1" fmla="*/ 4962 w 595977"/>
              <a:gd name="connsiteY1" fmla="*/ 669073 h 3484516"/>
              <a:gd name="connsiteX2" fmla="*/ 595977 w 595977"/>
              <a:gd name="connsiteY2" fmla="*/ 1126273 h 3484516"/>
              <a:gd name="connsiteX3" fmla="*/ 595977 w 595977"/>
              <a:gd name="connsiteY3" fmla="*/ 1126273 h 3484516"/>
              <a:gd name="connsiteX4" fmla="*/ 439860 w 595977"/>
              <a:gd name="connsiteY4" fmla="*/ 1304692 h 3484516"/>
              <a:gd name="connsiteX5" fmla="*/ 239138 w 595977"/>
              <a:gd name="connsiteY5" fmla="*/ 1572322 h 3484516"/>
              <a:gd name="connsiteX6" fmla="*/ 239138 w 595977"/>
              <a:gd name="connsiteY6" fmla="*/ 1572322 h 3484516"/>
              <a:gd name="connsiteX7" fmla="*/ 462162 w 595977"/>
              <a:gd name="connsiteY7" fmla="*/ 1895707 h 3484516"/>
              <a:gd name="connsiteX8" fmla="*/ 462162 w 595977"/>
              <a:gd name="connsiteY8" fmla="*/ 1895707 h 3484516"/>
              <a:gd name="connsiteX9" fmla="*/ 294894 w 595977"/>
              <a:gd name="connsiteY9" fmla="*/ 2241395 h 3484516"/>
              <a:gd name="connsiteX10" fmla="*/ 294894 w 595977"/>
              <a:gd name="connsiteY10" fmla="*/ 2241395 h 3484516"/>
              <a:gd name="connsiteX11" fmla="*/ 573675 w 595977"/>
              <a:gd name="connsiteY11" fmla="*/ 2620536 h 3484516"/>
              <a:gd name="connsiteX12" fmla="*/ 573675 w 595977"/>
              <a:gd name="connsiteY12" fmla="*/ 2620536 h 3484516"/>
              <a:gd name="connsiteX13" fmla="*/ 361801 w 595977"/>
              <a:gd name="connsiteY13" fmla="*/ 3434575 h 3484516"/>
              <a:gd name="connsiteX14" fmla="*/ 372953 w 595977"/>
              <a:gd name="connsiteY14" fmla="*/ 3401122 h 3484516"/>
              <a:gd name="connsiteX15" fmla="*/ 384104 w 595977"/>
              <a:gd name="connsiteY15" fmla="*/ 3445727 h 3484516"/>
              <a:gd name="connsiteX16" fmla="*/ 384104 w 595977"/>
              <a:gd name="connsiteY16" fmla="*/ 3423424 h 3484516"/>
              <a:gd name="connsiteX17" fmla="*/ 384104 w 595977"/>
              <a:gd name="connsiteY17" fmla="*/ 3423424 h 34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977" h="3484516">
                <a:moveTo>
                  <a:pt x="361801" y="0"/>
                </a:moveTo>
                <a:cubicBezTo>
                  <a:pt x="163867" y="240680"/>
                  <a:pt x="-34067" y="481361"/>
                  <a:pt x="4962" y="669073"/>
                </a:cubicBezTo>
                <a:cubicBezTo>
                  <a:pt x="43991" y="856785"/>
                  <a:pt x="595977" y="1126273"/>
                  <a:pt x="595977" y="1126273"/>
                </a:cubicBezTo>
                <a:lnTo>
                  <a:pt x="595977" y="1126273"/>
                </a:lnTo>
                <a:cubicBezTo>
                  <a:pt x="569958" y="1156009"/>
                  <a:pt x="499333" y="1230351"/>
                  <a:pt x="439860" y="1304692"/>
                </a:cubicBezTo>
                <a:cubicBezTo>
                  <a:pt x="380387" y="1379033"/>
                  <a:pt x="239138" y="1572322"/>
                  <a:pt x="239138" y="1572322"/>
                </a:cubicBezTo>
                <a:lnTo>
                  <a:pt x="239138" y="1572322"/>
                </a:lnTo>
                <a:lnTo>
                  <a:pt x="462162" y="1895707"/>
                </a:lnTo>
                <a:lnTo>
                  <a:pt x="462162" y="1895707"/>
                </a:lnTo>
                <a:lnTo>
                  <a:pt x="294894" y="2241395"/>
                </a:lnTo>
                <a:lnTo>
                  <a:pt x="294894" y="2241395"/>
                </a:lnTo>
                <a:lnTo>
                  <a:pt x="573675" y="2620536"/>
                </a:lnTo>
                <a:lnTo>
                  <a:pt x="573675" y="2620536"/>
                </a:lnTo>
                <a:lnTo>
                  <a:pt x="361801" y="3434575"/>
                </a:lnTo>
                <a:cubicBezTo>
                  <a:pt x="328347" y="3564673"/>
                  <a:pt x="369236" y="3399263"/>
                  <a:pt x="372953" y="3401122"/>
                </a:cubicBezTo>
                <a:cubicBezTo>
                  <a:pt x="376670" y="3402981"/>
                  <a:pt x="382245" y="3442010"/>
                  <a:pt x="384104" y="3445727"/>
                </a:cubicBezTo>
                <a:cubicBezTo>
                  <a:pt x="385963" y="3449444"/>
                  <a:pt x="384104" y="3423424"/>
                  <a:pt x="384104" y="3423424"/>
                </a:cubicBezTo>
                <a:lnTo>
                  <a:pt x="384104" y="3423424"/>
                </a:lnTo>
              </a:path>
            </a:pathLst>
          </a:custGeom>
        </p:spPr>
        <p:style>
          <a:lnRef idx="2">
            <a:schemeClr val="dk1"/>
          </a:lnRef>
          <a:fillRef idx="0">
            <a:schemeClr val="dk1"/>
          </a:fillRef>
          <a:effectRef idx="1">
            <a:schemeClr val="dk1"/>
          </a:effectRef>
          <a:fontRef idx="minor">
            <a:schemeClr val="tx1"/>
          </a:fontRef>
        </p:style>
        <p:txBody>
          <a:bodyPr lIns="137042" tIns="68526" rIns="137042" bIns="68526" rtlCol="0" anchor="ctr"/>
          <a:lstStyle/>
          <a:p>
            <a:pPr marL="0" marR="0" lvl="0" indent="0" algn="ctr" defTabSz="13703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37" r="24459" b="40914"/>
          <a:stretch/>
        </p:blipFill>
        <p:spPr bwMode="auto">
          <a:xfrm>
            <a:off x="5245860" y="1318332"/>
            <a:ext cx="910331" cy="75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 b="19138"/>
          <a:stretch/>
        </p:blipFill>
        <p:spPr bwMode="auto">
          <a:xfrm rot="17131421">
            <a:off x="6893362" y="1405456"/>
            <a:ext cx="1886208" cy="852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6748" t="6908" r="39186" b="72705"/>
          <a:stretch/>
        </p:blipFill>
        <p:spPr bwMode="auto">
          <a:xfrm rot="2102327">
            <a:off x="9573857" y="1430755"/>
            <a:ext cx="1793200" cy="82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4684"/>
          <a:stretch/>
        </p:blipFill>
        <p:spPr bwMode="auto">
          <a:xfrm>
            <a:off x="12062159" y="1135982"/>
            <a:ext cx="1323667" cy="117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a:blip r:embed="rId7"/>
          <a:stretch>
            <a:fillRect/>
          </a:stretch>
        </p:blipFill>
        <p:spPr>
          <a:xfrm>
            <a:off x="14734811" y="1327154"/>
            <a:ext cx="739644" cy="1309008"/>
          </a:xfrm>
          <a:prstGeom prst="rect">
            <a:avLst/>
          </a:prstGeom>
        </p:spPr>
      </p:pic>
      <p:pic>
        <p:nvPicPr>
          <p:cNvPr id="31" name="Picture 30"/>
          <p:cNvPicPr>
            <a:picLocks noChangeAspect="1"/>
          </p:cNvPicPr>
          <p:nvPr/>
        </p:nvPicPr>
        <p:blipFill>
          <a:blip r:embed="rId8"/>
          <a:stretch>
            <a:fillRect/>
          </a:stretch>
        </p:blipFill>
        <p:spPr>
          <a:xfrm rot="606464">
            <a:off x="16682959" y="1205006"/>
            <a:ext cx="1336865" cy="1321524"/>
          </a:xfrm>
          <a:prstGeom prst="rect">
            <a:avLst/>
          </a:prstGeom>
        </p:spPr>
      </p:pic>
      <p:sp>
        <p:nvSpPr>
          <p:cNvPr id="32" name="TextBox 31"/>
          <p:cNvSpPr txBox="1"/>
          <p:nvPr/>
        </p:nvSpPr>
        <p:spPr>
          <a:xfrm>
            <a:off x="408149" y="4002573"/>
            <a:ext cx="18071124" cy="6232245"/>
          </a:xfrm>
          <a:prstGeom prst="rect">
            <a:avLst/>
          </a:prstGeom>
          <a:noFill/>
        </p:spPr>
        <p:txBody>
          <a:bodyPr wrap="square" lIns="136904" tIns="68466" rIns="136904" bIns="68466" rtlCol="0">
            <a:spAutoFit/>
          </a:bodyPr>
          <a:lstStyle/>
          <a:p>
            <a:pPr marL="0" marR="0" lvl="0" indent="0" algn="l" defTabSz="136900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Câu</a:t>
            </a:r>
            <a:r>
              <a:rPr kumimoji="0" lang="en-US" sz="6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1. Hãy cho </a:t>
            </a:r>
            <a:r>
              <a:rPr kumimoji="0" lang="en-US" sz="6600" b="1"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biết</a:t>
            </a:r>
            <a:r>
              <a:rPr kumimoji="0" lang="en-US" sz="6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en-US" sz="6600" b="1" i="0" u="none" strike="noStrike" kern="1200" cap="none" spc="0" normalizeH="0" baseline="0" noProof="0" dirty="0" err="1" smtClean="0">
                <a:ln>
                  <a:noFill/>
                </a:ln>
                <a:solidFill>
                  <a:srgbClr val="FF0000"/>
                </a:solidFill>
                <a:effectLst/>
                <a:uLnTx/>
                <a:uFillTx/>
                <a:latin typeface="Calibri"/>
                <a:ea typeface="+mn-ea"/>
                <a:cs typeface="Arial" panose="020B0604020202020204" pitchFamily="34" charset="0"/>
              </a:rPr>
              <a:t>số</a:t>
            </a:r>
            <a:r>
              <a:rPr kumimoji="0" lang="en-US" sz="6600" b="1" i="0" u="none" strike="noStrike" kern="1200" cap="none" spc="0" normalizeH="0" noProof="0" dirty="0" smtClean="0">
                <a:ln>
                  <a:noFill/>
                </a:ln>
                <a:solidFill>
                  <a:srgbClr val="FF0000"/>
                </a:solidFill>
                <a:effectLst/>
                <a:uLnTx/>
                <a:uFillTx/>
                <a:latin typeface="Calibri"/>
                <a:ea typeface="+mn-ea"/>
                <a:cs typeface="Arial" panose="020B0604020202020204" pitchFamily="34" charset="0"/>
              </a:rPr>
              <a:t> </a:t>
            </a:r>
            <a:r>
              <a:rPr kumimoji="0" lang="en-US" sz="6600" b="1" i="0" u="none" strike="noStrike" kern="1200" cap="none" spc="0" normalizeH="0" noProof="0" dirty="0" err="1" smtClean="0">
                <a:ln>
                  <a:noFill/>
                </a:ln>
                <a:solidFill>
                  <a:srgbClr val="FF0000"/>
                </a:solidFill>
                <a:effectLst/>
                <a:uLnTx/>
                <a:uFillTx/>
                <a:latin typeface="Calibri"/>
                <a:ea typeface="+mn-ea"/>
                <a:cs typeface="Arial" panose="020B0604020202020204" pitchFamily="34" charset="0"/>
              </a:rPr>
              <a:t>lượng</a:t>
            </a:r>
            <a:r>
              <a:rPr kumimoji="0" lang="en-US" sz="6600" b="1" i="0" u="none" strike="noStrike" kern="1200" cap="none" spc="0" normalizeH="0" noProof="0" dirty="0" smtClean="0">
                <a:ln>
                  <a:noFill/>
                </a:ln>
                <a:solidFill>
                  <a:srgbClr val="FF0000"/>
                </a:solidFill>
                <a:effectLst/>
                <a:uLnTx/>
                <a:uFillTx/>
                <a:latin typeface="Calibri"/>
                <a:ea typeface="+mn-ea"/>
                <a:cs typeface="Arial" panose="020B0604020202020204" pitchFamily="34" charset="0"/>
              </a:rPr>
              <a:t> </a:t>
            </a:r>
            <a:r>
              <a:rPr kumimoji="0" lang="en-US" sz="6600" b="1" i="0" u="none" strike="noStrike" kern="1200" cap="none" spc="0" normalizeH="0" baseline="0" noProof="0" dirty="0" err="1" smtClean="0">
                <a:ln>
                  <a:noFill/>
                </a:ln>
                <a:solidFill>
                  <a:srgbClr val="000000"/>
                </a:solidFill>
                <a:effectLst/>
                <a:uLnTx/>
                <a:uFillTx/>
                <a:latin typeface="Calibri"/>
                <a:ea typeface="+mn-ea"/>
                <a:cs typeface="Arial" panose="020B0604020202020204" pitchFamily="34" charset="0"/>
              </a:rPr>
              <a:t>tế</a:t>
            </a:r>
            <a:r>
              <a:rPr kumimoji="0" lang="en-US" sz="6600" b="1" i="0" u="none" strike="noStrike" kern="1200" cap="none" spc="0" normalizeH="0" baseline="0" noProof="0" dirty="0" smtClean="0">
                <a:ln>
                  <a:noFill/>
                </a:ln>
                <a:solidFill>
                  <a:srgbClr val="000000"/>
                </a:solidFill>
                <a:effectLst/>
                <a:uLnTx/>
                <a:uFillTx/>
                <a:latin typeface="Calibri"/>
                <a:ea typeface="+mn-ea"/>
                <a:cs typeface="Arial" panose="020B0604020202020204" pitchFamily="34" charset="0"/>
              </a:rPr>
              <a:t> </a:t>
            </a:r>
            <a:r>
              <a:rPr kumimoji="0" lang="en-US" sz="6600" b="1"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bào</a:t>
            </a:r>
            <a:r>
              <a:rPr kumimoji="0" lang="en-US" sz="6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en-US" sz="6600" b="1" i="0" u="none" strike="noStrike" kern="1200" cap="none" spc="0" normalizeH="0" baseline="0" noProof="0" dirty="0" err="1" smtClean="0">
                <a:ln>
                  <a:noFill/>
                </a:ln>
                <a:solidFill>
                  <a:srgbClr val="000000"/>
                </a:solidFill>
                <a:effectLst/>
                <a:uLnTx/>
                <a:uFillTx/>
                <a:latin typeface="Calibri"/>
                <a:ea typeface="+mn-ea"/>
                <a:cs typeface="Arial" panose="020B0604020202020204" pitchFamily="34" charset="0"/>
              </a:rPr>
              <a:t>tạo</a:t>
            </a:r>
            <a:r>
              <a:rPr kumimoji="0" lang="en-US" sz="6600" b="1" i="0" u="none" strike="noStrike" kern="1200" cap="none" spc="0" normalizeH="0" noProof="0" dirty="0" smtClean="0">
                <a:ln>
                  <a:noFill/>
                </a:ln>
                <a:solidFill>
                  <a:srgbClr val="000000"/>
                </a:solidFill>
                <a:effectLst/>
                <a:uLnTx/>
                <a:uFillTx/>
                <a:latin typeface="Calibri"/>
                <a:ea typeface="+mn-ea"/>
                <a:cs typeface="Arial" panose="020B0604020202020204" pitchFamily="34" charset="0"/>
              </a:rPr>
              <a:t> </a:t>
            </a:r>
            <a:r>
              <a:rPr kumimoji="0" lang="en-US" sz="6600" b="1" i="0" u="none" strike="noStrike" kern="1200" cap="none" spc="0" normalizeH="0" noProof="0" dirty="0" err="1" smtClean="0">
                <a:ln>
                  <a:noFill/>
                </a:ln>
                <a:solidFill>
                  <a:srgbClr val="000000"/>
                </a:solidFill>
                <a:effectLst/>
                <a:uLnTx/>
                <a:uFillTx/>
                <a:latin typeface="Calibri"/>
                <a:ea typeface="+mn-ea"/>
                <a:cs typeface="Arial" panose="020B0604020202020204" pitchFamily="34" charset="0"/>
              </a:rPr>
              <a:t>thành</a:t>
            </a:r>
            <a:r>
              <a:rPr kumimoji="0" lang="en-US" sz="6600" b="1" i="0" u="none" strike="noStrike" kern="1200" cap="none" spc="0" normalizeH="0" baseline="0" noProof="0" dirty="0" smtClean="0">
                <a:ln>
                  <a:noFill/>
                </a:ln>
                <a:solidFill>
                  <a:srgbClr val="000000"/>
                </a:solidFill>
                <a:effectLst/>
                <a:uLnTx/>
                <a:uFillTx/>
                <a:latin typeface="Calibri"/>
                <a:ea typeface="+mn-ea"/>
                <a:cs typeface="Arial" panose="020B0604020202020204" pitchFamily="34" charset="0"/>
              </a:rPr>
              <a:t> </a:t>
            </a:r>
            <a:r>
              <a:rPr kumimoji="0" lang="en-US" sz="6600" b="1" i="0" u="none" strike="noStrike" kern="1200" cap="none" spc="0" normalizeH="0" baseline="0" noProof="0" dirty="0" err="1" smtClean="0">
                <a:ln>
                  <a:noFill/>
                </a:ln>
                <a:solidFill>
                  <a:srgbClr val="000000"/>
                </a:solidFill>
                <a:effectLst/>
                <a:uLnTx/>
                <a:uFillTx/>
                <a:latin typeface="Calibri"/>
                <a:ea typeface="+mn-ea"/>
                <a:cs typeface="Arial" panose="020B0604020202020204" pitchFamily="34" charset="0"/>
              </a:rPr>
              <a:t>mỗi</a:t>
            </a:r>
            <a:r>
              <a:rPr kumimoji="0" lang="en-US" sz="6600" b="1" i="0" u="none" strike="noStrike" kern="1200" cap="none" spc="0" normalizeH="0" noProof="0" dirty="0" smtClean="0">
                <a:ln>
                  <a:noFill/>
                </a:ln>
                <a:solidFill>
                  <a:srgbClr val="000000"/>
                </a:solidFill>
                <a:effectLst/>
                <a:uLnTx/>
                <a:uFillTx/>
                <a:latin typeface="Calibri"/>
                <a:ea typeface="+mn-ea"/>
                <a:cs typeface="Arial" panose="020B0604020202020204" pitchFamily="34" charset="0"/>
              </a:rPr>
              <a:t> </a:t>
            </a:r>
            <a:r>
              <a:rPr kumimoji="0" lang="en-US" sz="6600" b="1" i="0" u="none" strike="noStrike" kern="1200" cap="none" spc="0" normalizeH="0" noProof="0" dirty="0" err="1" smtClean="0">
                <a:ln>
                  <a:noFill/>
                </a:ln>
                <a:solidFill>
                  <a:srgbClr val="000000"/>
                </a:solidFill>
                <a:effectLst/>
                <a:uLnTx/>
                <a:uFillTx/>
                <a:latin typeface="Calibri"/>
                <a:ea typeface="+mn-ea"/>
                <a:cs typeface="Arial" panose="020B0604020202020204" pitchFamily="34" charset="0"/>
              </a:rPr>
              <a:t>loại</a:t>
            </a:r>
            <a:r>
              <a:rPr kumimoji="0" lang="en-US" sz="6600" b="1" i="0" u="none" strike="noStrike" kern="1200" cap="none" spc="0" normalizeH="0" noProof="0" dirty="0" smtClean="0">
                <a:ln>
                  <a:noFill/>
                </a:ln>
                <a:solidFill>
                  <a:srgbClr val="000000"/>
                </a:solidFill>
                <a:effectLst/>
                <a:uLnTx/>
                <a:uFillTx/>
                <a:latin typeface="Calibri"/>
                <a:ea typeface="+mn-ea"/>
                <a:cs typeface="Arial" panose="020B0604020202020204" pitchFamily="34" charset="0"/>
              </a:rPr>
              <a:t> </a:t>
            </a:r>
            <a:r>
              <a:rPr kumimoji="0" lang="en-US" sz="6600" b="1" i="0" u="none" strike="noStrike" kern="1200" cap="none" spc="0" normalizeH="0" baseline="0" noProof="0" dirty="0" err="1" smtClean="0">
                <a:ln>
                  <a:noFill/>
                </a:ln>
                <a:solidFill>
                  <a:srgbClr val="000000"/>
                </a:solidFill>
                <a:effectLst/>
                <a:uLnTx/>
                <a:uFillTx/>
                <a:latin typeface="Calibri"/>
                <a:ea typeface="+mn-ea"/>
                <a:cs typeface="Arial" panose="020B0604020202020204" pitchFamily="34" charset="0"/>
              </a:rPr>
              <a:t>mô</a:t>
            </a:r>
            <a:r>
              <a:rPr kumimoji="0" lang="en-US" sz="6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p>
          <a:p>
            <a:pPr marL="0" marR="0" lvl="0" indent="0" algn="l" defTabSz="136900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Câu 2. Nhận xét về </a:t>
            </a:r>
            <a:r>
              <a:rPr kumimoji="0" lang="en-US" sz="6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hình dạng và cấu tạo </a:t>
            </a:r>
            <a:r>
              <a:rPr kumimoji="0" lang="en-US" sz="6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tế bào hình thành nên mỗi loại mô. </a:t>
            </a:r>
          </a:p>
          <a:p>
            <a:pPr marL="0" marR="0" lvl="0" indent="0" algn="l" defTabSz="136900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Câu 3. </a:t>
            </a:r>
            <a:r>
              <a:rPr kumimoji="0" lang="en-US" sz="6600" b="1"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Hãy</a:t>
            </a:r>
            <a:r>
              <a:rPr kumimoji="0" lang="en-US" sz="6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en-US" sz="6600" b="1" i="0" u="none" strike="noStrike" kern="1200" cap="none" spc="0" normalizeH="0" baseline="0" noProof="0" dirty="0" err="1" smtClean="0">
                <a:ln>
                  <a:noFill/>
                </a:ln>
                <a:solidFill>
                  <a:srgbClr val="000000"/>
                </a:solidFill>
                <a:effectLst/>
                <a:uLnTx/>
                <a:uFillTx/>
                <a:latin typeface="Calibri"/>
                <a:ea typeface="+mn-ea"/>
                <a:cs typeface="Arial" panose="020B0604020202020204" pitchFamily="34" charset="0"/>
              </a:rPr>
              <a:t>nêu</a:t>
            </a:r>
            <a:r>
              <a:rPr kumimoji="0" lang="en-US" sz="6600" b="1" i="0" u="none" strike="noStrike" kern="1200" cap="none" spc="0" normalizeH="0" noProof="0" dirty="0" smtClean="0">
                <a:ln>
                  <a:noFill/>
                </a:ln>
                <a:solidFill>
                  <a:srgbClr val="000000"/>
                </a:solidFill>
                <a:effectLst/>
                <a:uLnTx/>
                <a:uFillTx/>
                <a:latin typeface="Calibri"/>
                <a:ea typeface="+mn-ea"/>
                <a:cs typeface="Arial" panose="020B0604020202020204" pitchFamily="34" charset="0"/>
              </a:rPr>
              <a:t> </a:t>
            </a:r>
            <a:r>
              <a:rPr kumimoji="0" lang="en-US" sz="6600" b="1" i="0" u="none" strike="noStrike" kern="1200" cap="none" spc="0" normalizeH="0" baseline="0" noProof="0" dirty="0" err="1" smtClean="0">
                <a:ln>
                  <a:noFill/>
                </a:ln>
                <a:solidFill>
                  <a:srgbClr val="FF0000"/>
                </a:solidFill>
                <a:effectLst/>
                <a:uLnTx/>
                <a:uFillTx/>
                <a:latin typeface="Calibri"/>
                <a:ea typeface="+mn-ea"/>
                <a:cs typeface="Arial" panose="020B0604020202020204" pitchFamily="34" charset="0"/>
              </a:rPr>
              <a:t>chức</a:t>
            </a:r>
            <a:r>
              <a:rPr kumimoji="0" lang="en-US" sz="6600" b="1" i="0" u="none" strike="noStrike" kern="1200" cap="none" spc="0" normalizeH="0" baseline="0" noProof="0" dirty="0" smtClean="0">
                <a:ln>
                  <a:noFill/>
                </a:ln>
                <a:solidFill>
                  <a:srgbClr val="FF0000"/>
                </a:solidFill>
                <a:effectLst/>
                <a:uLnTx/>
                <a:uFillTx/>
                <a:latin typeface="Calibri"/>
                <a:ea typeface="+mn-ea"/>
                <a:cs typeface="Arial" panose="020B0604020202020204" pitchFamily="34" charset="0"/>
              </a:rPr>
              <a:t> </a:t>
            </a:r>
            <a:r>
              <a:rPr kumimoji="0" lang="en-US" sz="6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năng </a:t>
            </a:r>
            <a:r>
              <a:rPr kumimoji="0" lang="en-US" sz="6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của các</a:t>
            </a:r>
            <a:r>
              <a:rPr kumimoji="0" lang="en-US" sz="6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a:t>
            </a:r>
            <a:r>
              <a:rPr kumimoji="0" lang="en-US" sz="6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tế bào hình thành nên mỗi loại mô. </a:t>
            </a:r>
          </a:p>
        </p:txBody>
      </p:sp>
    </p:spTree>
    <p:extLst>
      <p:ext uri="{BB962C8B-B14F-4D97-AF65-F5344CB8AC3E}">
        <p14:creationId xmlns:p14="http://schemas.microsoft.com/office/powerpoint/2010/main" val="97958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50871" y="154290"/>
            <a:ext cx="12489540" cy="9627171"/>
            <a:chOff x="3454149" y="1011179"/>
            <a:chExt cx="8326360" cy="3945252"/>
          </a:xfrm>
        </p:grpSpPr>
        <p:sp>
          <p:nvSpPr>
            <p:cNvPr id="4" name="Round Same Side Corner Rectangle 3"/>
            <p:cNvSpPr/>
            <p:nvPr/>
          </p:nvSpPr>
          <p:spPr>
            <a:xfrm>
              <a:off x="3835533" y="2212646"/>
              <a:ext cx="7928149" cy="1828800"/>
            </a:xfrm>
            <a:prstGeom prst="round2Same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6846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332533"/>
                </a:solidFill>
                <a:effectLst/>
                <a:uLnTx/>
                <a:uFillTx/>
                <a:latin typeface="Calibri"/>
                <a:ea typeface="+mn-ea"/>
                <a:cs typeface="+mn-cs"/>
              </a:endParaRPr>
            </a:p>
          </p:txBody>
        </p:sp>
        <p:sp>
          <p:nvSpPr>
            <p:cNvPr id="5" name="TextBox 4"/>
            <p:cNvSpPr txBox="1"/>
            <p:nvPr/>
          </p:nvSpPr>
          <p:spPr>
            <a:xfrm>
              <a:off x="3454149" y="1900376"/>
              <a:ext cx="8326360" cy="3056055"/>
            </a:xfrm>
            <a:prstGeom prst="roundRect">
              <a:avLst/>
            </a:prstGeom>
            <a:solidFill>
              <a:schemeClr val="accent2">
                <a:lumMod val="20000"/>
                <a:lumOff val="80000"/>
              </a:schemeClr>
            </a:solidFill>
          </p:spPr>
          <p:txBody>
            <a:bodyPr wrap="square" rtlCol="0">
              <a:spAutoFit/>
            </a:bodyPr>
            <a:lstStyle/>
            <a:p>
              <a:pPr marL="0" marR="0" lvl="0" indent="0" algn="ctr" defTabSz="1368462" rtl="0" eaLnBrk="1" fontAlgn="auto" latinLnBrk="0" hangingPunct="1">
                <a:lnSpc>
                  <a:spcPct val="12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0000"/>
                  </a:solidFill>
                  <a:effectLst/>
                  <a:uLnTx/>
                  <a:uFillTx/>
                  <a:latin typeface="#9Slide03 Swiss Condensed Bold" panose="02000500000000000000" pitchFamily="2" charset="0"/>
                  <a:ea typeface="+mn-ea"/>
                  <a:cs typeface="+mn-cs"/>
                </a:rPr>
                <a:t>Mô </a:t>
              </a:r>
              <a:r>
                <a:rPr kumimoji="0" lang="vi-VN" sz="7200" b="1" i="0" u="none" strike="noStrike" kern="1200" cap="none" spc="0" normalizeH="0" baseline="0" noProof="0" dirty="0">
                  <a:ln>
                    <a:noFill/>
                  </a:ln>
                  <a:solidFill>
                    <a:srgbClr val="332533"/>
                  </a:solidFill>
                  <a:effectLst/>
                  <a:uLnTx/>
                  <a:uFillTx/>
                  <a:latin typeface="#9Slide03 Swiss Condensed Bold" panose="02000500000000000000" pitchFamily="2" charset="0"/>
                  <a:ea typeface="+mn-ea"/>
                  <a:cs typeface="+mn-cs"/>
                </a:rPr>
                <a:t>là tập hợp một nhóm tế bào giống nhau về hình dạng</a:t>
              </a:r>
              <a:r>
                <a:rPr kumimoji="0" lang="en-US" sz="7200" b="1" i="0" u="none" strike="noStrike" kern="1200" cap="none" spc="0" normalizeH="0" baseline="0" noProof="0" dirty="0">
                  <a:ln>
                    <a:noFill/>
                  </a:ln>
                  <a:solidFill>
                    <a:srgbClr val="332533"/>
                  </a:solidFill>
                  <a:effectLst/>
                  <a:uLnTx/>
                  <a:uFillTx/>
                  <a:latin typeface="#9Slide03 Swiss Condensed Bold" panose="02000500000000000000" pitchFamily="2" charset="0"/>
                  <a:ea typeface="+mn-ea"/>
                  <a:cs typeface="+mn-cs"/>
                </a:rPr>
                <a:t>, cấu tạo</a:t>
              </a:r>
              <a:r>
                <a:rPr kumimoji="0" lang="vi-VN" sz="7200" b="1" i="0" u="none" strike="noStrike" kern="1200" cap="none" spc="0" normalizeH="0" baseline="0" noProof="0" dirty="0">
                  <a:ln>
                    <a:noFill/>
                  </a:ln>
                  <a:solidFill>
                    <a:srgbClr val="332533"/>
                  </a:solidFill>
                  <a:effectLst/>
                  <a:uLnTx/>
                  <a:uFillTx/>
                  <a:latin typeface="#9Slide03 Swiss Condensed Bold" panose="02000500000000000000" pitchFamily="2" charset="0"/>
                  <a:ea typeface="+mn-ea"/>
                  <a:cs typeface="+mn-cs"/>
                </a:rPr>
                <a:t> và cùng thực hiện một chức năng nhất định.</a:t>
              </a:r>
            </a:p>
          </p:txBody>
        </p:sp>
        <p:cxnSp>
          <p:nvCxnSpPr>
            <p:cNvPr id="6" name="Straight Connector 5"/>
            <p:cNvCxnSpPr/>
            <p:nvPr/>
          </p:nvCxnSpPr>
          <p:spPr>
            <a:xfrm>
              <a:off x="4124449" y="2723077"/>
              <a:ext cx="732819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ound Same Side Corner Rectangle 6"/>
            <p:cNvSpPr/>
            <p:nvPr/>
          </p:nvSpPr>
          <p:spPr>
            <a:xfrm>
              <a:off x="3835533" y="1011179"/>
              <a:ext cx="2478665" cy="836396"/>
            </a:xfrm>
            <a:prstGeom prst="round2Same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68462"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3F3F3"/>
                  </a:solidFill>
                  <a:effectLst/>
                  <a:uLnTx/>
                  <a:uFillTx/>
                  <a:latin typeface="#9Slide03 Swiss Condensed Bold" panose="02000500000000000000" pitchFamily="2" charset="0"/>
                  <a:ea typeface="+mn-ea"/>
                  <a:cs typeface="+mn-cs"/>
                </a:rPr>
                <a:t>KẾT LUẬN</a:t>
              </a:r>
            </a:p>
          </p:txBody>
        </p:sp>
      </p:gr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t="6596" b="6095"/>
          <a:stretch/>
        </p:blipFill>
        <p:spPr>
          <a:xfrm>
            <a:off x="-377390" y="216123"/>
            <a:ext cx="5728260" cy="5001284"/>
          </a:xfrm>
          <a:prstGeom prst="rect">
            <a:avLst/>
          </a:prstGeom>
        </p:spPr>
      </p:pic>
    </p:spTree>
    <p:extLst>
      <p:ext uri="{BB962C8B-B14F-4D97-AF65-F5344CB8AC3E}">
        <p14:creationId xmlns:p14="http://schemas.microsoft.com/office/powerpoint/2010/main" val="81758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FA5F0145-EFD7-49DA-AD14-17BB0BE45561}"/>
              </a:ext>
            </a:extLst>
          </p:cNvPr>
          <p:cNvSpPr>
            <a:spLocks noGrp="1"/>
          </p:cNvSpPr>
          <p:nvPr>
            <p:ph type="sldNum" sz="quarter" idx="12"/>
          </p:nvPr>
        </p:nvSpPr>
        <p:spPr/>
        <p:txBody>
          <a:bodyPr/>
          <a:lstStyle/>
          <a:p>
            <a:pPr marL="0" marR="0" lvl="0" indent="0" algn="r" defTabSz="911940" rtl="0" eaLnBrk="1" fontAlgn="auto" latinLnBrk="0" hangingPunct="1">
              <a:lnSpc>
                <a:spcPct val="100000"/>
              </a:lnSpc>
              <a:spcBef>
                <a:spcPts val="0"/>
              </a:spcBef>
              <a:spcAft>
                <a:spcPts val="0"/>
              </a:spcAft>
              <a:buClrTx/>
              <a:buSzTx/>
              <a:buFontTx/>
              <a:buNone/>
              <a:tabLst/>
              <a:defRPr/>
            </a:pPr>
            <a:fld id="{058DB212-BFA2-403F-85EF-DFD3FF6D973A}"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194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8" name="Picture 4" descr="Bài 23. Tổ chức cơ thể đa bào - Hoc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114" y="40677"/>
            <a:ext cx="8995488" cy="96196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989846" y="9660380"/>
            <a:ext cx="6599976" cy="569108"/>
          </a:xfrm>
          <a:prstGeom prst="rect">
            <a:avLst/>
          </a:prstGeom>
          <a:noFill/>
        </p:spPr>
        <p:txBody>
          <a:bodyPr wrap="square" lIns="136850" tIns="68442" rIns="136850" bIns="68442" rtlCol="0">
            <a:spAutoFit/>
          </a:bodyPr>
          <a:lstStyle/>
          <a:p>
            <a:pPr marL="0" marR="0" lvl="0" indent="0" algn="ctr" defTabSz="136846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B050"/>
                </a:solidFill>
                <a:effectLst/>
                <a:uLnTx/>
                <a:uFillTx/>
                <a:latin typeface="#9Slide03 Swiss Condensed Bold" panose="02000500000000000000" pitchFamily="2" charset="0"/>
                <a:ea typeface="+mn-ea"/>
                <a:cs typeface="+mn-cs"/>
              </a:rPr>
              <a:t> </a:t>
            </a:r>
            <a:r>
              <a:rPr kumimoji="0" lang="vi-VN" sz="2800" b="0" i="0" u="none" strike="noStrike" kern="1200" cap="none" spc="0" normalizeH="0" baseline="0" noProof="0" dirty="0" smtClean="0">
                <a:ln>
                  <a:noFill/>
                </a:ln>
                <a:solidFill>
                  <a:srgbClr val="00B050"/>
                </a:solidFill>
                <a:effectLst/>
                <a:uLnTx/>
                <a:uFillTx/>
                <a:latin typeface="#9Slide03 Swiss Condensed Bold" panose="02000500000000000000" pitchFamily="2" charset="0"/>
                <a:ea typeface="+mn-ea"/>
                <a:cs typeface="+mn-cs"/>
              </a:rPr>
              <a:t>Hình</a:t>
            </a:r>
            <a:r>
              <a:rPr kumimoji="0" lang="en-US" sz="2800" b="0" i="0" u="none" strike="noStrike" kern="1200" cap="none" spc="0" normalizeH="0" baseline="0" noProof="0" dirty="0" smtClean="0">
                <a:ln>
                  <a:noFill/>
                </a:ln>
                <a:solidFill>
                  <a:srgbClr val="00B050"/>
                </a:solidFill>
                <a:effectLst/>
                <a:uLnTx/>
                <a:uFillTx/>
                <a:latin typeface="#9Slide03 Swiss Condensed Bold" panose="02000500000000000000" pitchFamily="2" charset="0"/>
                <a:ea typeface="+mn-ea"/>
                <a:cs typeface="+mn-cs"/>
              </a:rPr>
              <a:t> 23.3</a:t>
            </a:r>
            <a:r>
              <a:rPr kumimoji="0" lang="vi-VN" sz="2800" b="0" i="0" u="none" strike="noStrike" kern="1200" cap="none" spc="0" normalizeH="0" baseline="0" noProof="0" dirty="0" smtClean="0">
                <a:ln>
                  <a:noFill/>
                </a:ln>
                <a:solidFill>
                  <a:srgbClr val="00B050"/>
                </a:solidFill>
                <a:effectLst/>
                <a:uLnTx/>
                <a:uFillTx/>
                <a:latin typeface="#9Slide03 Swiss Condensed Bold" panose="02000500000000000000" pitchFamily="2" charset="0"/>
                <a:ea typeface="+mn-ea"/>
                <a:cs typeface="+mn-cs"/>
              </a:rPr>
              <a:t>. Một số mô ở cơ thể người</a:t>
            </a:r>
            <a:endParaRPr kumimoji="0" lang="vi-VN" sz="2800" b="0" i="0" u="none" strike="noStrike" kern="1200" cap="none" spc="0" normalizeH="0" baseline="0" noProof="0" dirty="0">
              <a:ln>
                <a:noFill/>
              </a:ln>
              <a:solidFill>
                <a:srgbClr val="00B050"/>
              </a:solidFill>
              <a:effectLst/>
              <a:uLnTx/>
              <a:uFillTx/>
              <a:latin typeface="#9Slide03 Swiss Condensed Bold" panose="02000500000000000000" pitchFamily="2" charset="0"/>
              <a:ea typeface="+mn-ea"/>
              <a:cs typeface="+mn-cs"/>
            </a:endParaRPr>
          </a:p>
        </p:txBody>
      </p:sp>
      <p:grpSp>
        <p:nvGrpSpPr>
          <p:cNvPr id="10" name="Group 9"/>
          <p:cNvGrpSpPr/>
          <p:nvPr/>
        </p:nvGrpSpPr>
        <p:grpSpPr>
          <a:xfrm>
            <a:off x="9563480" y="2449827"/>
            <a:ext cx="8114920" cy="6554176"/>
            <a:chOff x="6321320" y="2682981"/>
            <a:chExt cx="4746670" cy="3757250"/>
          </a:xfrm>
        </p:grpSpPr>
        <p:pic>
          <p:nvPicPr>
            <p:cNvPr id="8" name="Picture 7"/>
            <p:cNvPicPr>
              <a:picLocks noChangeAspect="1"/>
            </p:cNvPicPr>
            <p:nvPr/>
          </p:nvPicPr>
          <p:blipFill>
            <a:blip r:embed="rId4"/>
            <a:stretch>
              <a:fillRect/>
            </a:stretch>
          </p:blipFill>
          <p:spPr>
            <a:xfrm>
              <a:off x="6525050" y="2682981"/>
              <a:ext cx="4118376" cy="3757250"/>
            </a:xfrm>
            <a:prstGeom prst="rect">
              <a:avLst/>
            </a:prstGeom>
          </p:spPr>
        </p:pic>
        <p:sp>
          <p:nvSpPr>
            <p:cNvPr id="9" name="TextBox 8"/>
            <p:cNvSpPr txBox="1"/>
            <p:nvPr/>
          </p:nvSpPr>
          <p:spPr>
            <a:xfrm>
              <a:off x="6971169" y="3297039"/>
              <a:ext cx="1919334" cy="800219"/>
            </a:xfrm>
            <a:prstGeom prst="rect">
              <a:avLst/>
            </a:prstGeom>
            <a:solidFill>
              <a:schemeClr val="bg1"/>
            </a:solidFill>
            <a:ln>
              <a:noFill/>
            </a:ln>
          </p:spPr>
          <p:txBody>
            <a:bodyPr wrap="square" rtlCol="0">
              <a:spAutoFit/>
            </a:bodyPr>
            <a:lstStyle/>
            <a:p>
              <a:pPr marL="0" marR="0" lvl="0" indent="0" algn="ctr" defTabSz="1368462"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Mô mạch gỗ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dẫn nước và muối khoáng từ rễ lên lá</a:t>
              </a:r>
            </a:p>
          </p:txBody>
        </p:sp>
        <p:sp>
          <p:nvSpPr>
            <p:cNvPr id="14" name="TextBox 13"/>
            <p:cNvSpPr txBox="1"/>
            <p:nvPr/>
          </p:nvSpPr>
          <p:spPr>
            <a:xfrm>
              <a:off x="9467528" y="2991946"/>
              <a:ext cx="1600462" cy="1538882"/>
            </a:xfrm>
            <a:prstGeom prst="rect">
              <a:avLst/>
            </a:prstGeom>
            <a:solidFill>
              <a:schemeClr val="bg1"/>
            </a:solidFill>
            <a:ln>
              <a:noFill/>
            </a:ln>
          </p:spPr>
          <p:txBody>
            <a:bodyPr wrap="square" rtlCol="0">
              <a:spAutoFit/>
            </a:bodyPr>
            <a:lstStyle/>
            <a:p>
              <a:pPr marL="0" marR="0" lvl="0" indent="0" algn="l" defTabSz="1368462"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Mô mạch rây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dẫn các chất hữu cơ được tổng hợp từ lá đến các phần khác trong cây</a:t>
              </a:r>
            </a:p>
          </p:txBody>
        </p:sp>
        <p:sp>
          <p:nvSpPr>
            <p:cNvPr id="15" name="TextBox 14"/>
            <p:cNvSpPr txBox="1"/>
            <p:nvPr/>
          </p:nvSpPr>
          <p:spPr>
            <a:xfrm>
              <a:off x="6321320" y="5815911"/>
              <a:ext cx="2333794" cy="553998"/>
            </a:xfrm>
            <a:prstGeom prst="rect">
              <a:avLst/>
            </a:prstGeom>
            <a:solidFill>
              <a:schemeClr val="bg1"/>
            </a:solidFill>
            <a:ln>
              <a:noFill/>
            </a:ln>
          </p:spPr>
          <p:txBody>
            <a:bodyPr wrap="square" rtlCol="0">
              <a:spAutoFit/>
            </a:bodyPr>
            <a:lstStyle/>
            <a:p>
              <a:pPr marL="0" marR="0" lvl="0" indent="0" algn="l" defTabSz="1368462"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Mô biểu bì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bao bọc và bảo vệ rễ, thân và lá</a:t>
              </a:r>
            </a:p>
          </p:txBody>
        </p:sp>
      </p:grpSp>
      <p:sp>
        <p:nvSpPr>
          <p:cNvPr id="17" name="TextBox 16"/>
          <p:cNvSpPr txBox="1"/>
          <p:nvPr/>
        </p:nvSpPr>
        <p:spPr>
          <a:xfrm>
            <a:off x="10083512" y="9708405"/>
            <a:ext cx="6599976" cy="569108"/>
          </a:xfrm>
          <a:prstGeom prst="rect">
            <a:avLst/>
          </a:prstGeom>
          <a:noFill/>
        </p:spPr>
        <p:txBody>
          <a:bodyPr wrap="square" lIns="136850" tIns="68442" rIns="136850" bIns="68442" rtlCol="0">
            <a:spAutoFit/>
          </a:bodyPr>
          <a:lstStyle/>
          <a:p>
            <a:pPr marL="0" marR="0" lvl="0" indent="0" algn="ctr" defTabSz="136846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B050"/>
                </a:solidFill>
                <a:effectLst/>
                <a:uLnTx/>
                <a:uFillTx/>
                <a:latin typeface="#9Slide03 Swiss Condensed Bold" panose="02000500000000000000" pitchFamily="2" charset="0"/>
                <a:ea typeface="+mn-ea"/>
                <a:cs typeface="+mn-cs"/>
              </a:rPr>
              <a:t> </a:t>
            </a:r>
            <a:r>
              <a:rPr kumimoji="0" lang="vi-VN" sz="2800" b="0" i="0" u="none" strike="noStrike" kern="1200" cap="none" spc="0" normalizeH="0" baseline="0" noProof="0" dirty="0" smtClean="0">
                <a:ln>
                  <a:noFill/>
                </a:ln>
                <a:solidFill>
                  <a:srgbClr val="00B050"/>
                </a:solidFill>
                <a:effectLst/>
                <a:uLnTx/>
                <a:uFillTx/>
                <a:latin typeface="#9Slide03 Swiss Condensed Bold" panose="02000500000000000000" pitchFamily="2" charset="0"/>
                <a:ea typeface="+mn-ea"/>
                <a:cs typeface="+mn-cs"/>
              </a:rPr>
              <a:t>Hình</a:t>
            </a:r>
            <a:r>
              <a:rPr kumimoji="0" lang="en-US" sz="2800" b="0" i="0" u="none" strike="noStrike" kern="1200" cap="none" spc="0" normalizeH="0" baseline="0" noProof="0" dirty="0" smtClean="0">
                <a:ln>
                  <a:noFill/>
                </a:ln>
                <a:solidFill>
                  <a:srgbClr val="00B050"/>
                </a:solidFill>
                <a:effectLst/>
                <a:uLnTx/>
                <a:uFillTx/>
                <a:latin typeface="#9Slide03 Swiss Condensed Bold" panose="02000500000000000000" pitchFamily="2" charset="0"/>
                <a:ea typeface="+mn-ea"/>
                <a:cs typeface="+mn-cs"/>
              </a:rPr>
              <a:t> 23.4</a:t>
            </a:r>
            <a:r>
              <a:rPr kumimoji="0" lang="vi-VN" sz="2800" b="0" i="0" u="none" strike="noStrike" kern="1200" cap="none" spc="0" normalizeH="0" baseline="0" noProof="0" dirty="0" smtClean="0">
                <a:ln>
                  <a:noFill/>
                </a:ln>
                <a:solidFill>
                  <a:srgbClr val="00B050"/>
                </a:solidFill>
                <a:effectLst/>
                <a:uLnTx/>
                <a:uFillTx/>
                <a:latin typeface="#9Slide03 Swiss Condensed Bold" panose="02000500000000000000" pitchFamily="2" charset="0"/>
                <a:ea typeface="+mn-ea"/>
                <a:cs typeface="+mn-cs"/>
              </a:rPr>
              <a:t>. Một số mô ở cơ thể thực vật</a:t>
            </a:r>
            <a:endParaRPr kumimoji="0" lang="vi-VN" sz="2800" b="0" i="0" u="none" strike="noStrike" kern="1200" cap="none" spc="0" normalizeH="0" baseline="0" noProof="0" dirty="0">
              <a:ln>
                <a:noFill/>
              </a:ln>
              <a:solidFill>
                <a:srgbClr val="00B050"/>
              </a:solidFill>
              <a:effectLst/>
              <a:uLnTx/>
              <a:uFillTx/>
              <a:latin typeface="#9Slide03 Swiss Condensed Bold" panose="02000500000000000000" pitchFamily="2" charset="0"/>
              <a:ea typeface="+mn-ea"/>
              <a:cs typeface="+mn-cs"/>
            </a:endParaRPr>
          </a:p>
        </p:txBody>
      </p:sp>
      <p:grpSp>
        <p:nvGrpSpPr>
          <p:cNvPr id="12" name="Group 11"/>
          <p:cNvGrpSpPr/>
          <p:nvPr/>
        </p:nvGrpSpPr>
        <p:grpSpPr>
          <a:xfrm>
            <a:off x="8773574" y="41524"/>
            <a:ext cx="9113681" cy="1812971"/>
            <a:chOff x="5332905" y="5463371"/>
            <a:chExt cx="4956140" cy="1208647"/>
          </a:xfrm>
        </p:grpSpPr>
        <p:sp>
          <p:nvSpPr>
            <p:cNvPr id="13" name="Rectangle 12"/>
            <p:cNvSpPr/>
            <p:nvPr/>
          </p:nvSpPr>
          <p:spPr>
            <a:xfrm>
              <a:off x="5933825" y="5716132"/>
              <a:ext cx="4355220" cy="95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216" rtl="0" eaLnBrk="1" fontAlgn="auto" latinLnBrk="0" hangingPunct="1">
                <a:lnSpc>
                  <a:spcPct val="12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9Slide03 Roboto Condensed" panose="02000000000000000000" pitchFamily="2" charset="0"/>
                  <a:ea typeface="#9Slide03 Roboto Condensed" panose="02000000000000000000" pitchFamily="2" charset="0"/>
                  <a:cs typeface="+mn-cs"/>
                </a:rPr>
                <a:t>          Quan sát hình 23.3 và 23.4, nêu một số mô ở người và động vật</a:t>
              </a:r>
            </a:p>
          </p:txBody>
        </p:sp>
        <p:pic>
          <p:nvPicPr>
            <p:cNvPr id="16" name="Picture 2" descr="Ques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905" y="5463371"/>
              <a:ext cx="1102882" cy="11028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05974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648E"/>
        </a:solidFill>
        <a:effectLst/>
      </p:bgPr>
    </p:bg>
    <p:spTree>
      <p:nvGrpSpPr>
        <p:cNvPr id="1" name=""/>
        <p:cNvGrpSpPr/>
        <p:nvPr/>
      </p:nvGrpSpPr>
      <p:grpSpPr>
        <a:xfrm>
          <a:off x="0" y="0"/>
          <a:ext cx="0" cy="0"/>
          <a:chOff x="0" y="0"/>
          <a:chExt cx="0" cy="0"/>
        </a:xfrm>
      </p:grpSpPr>
      <p:sp>
        <p:nvSpPr>
          <p:cNvPr id="2" name="矩形 1"/>
          <p:cNvSpPr/>
          <p:nvPr/>
        </p:nvSpPr>
        <p:spPr>
          <a:xfrm>
            <a:off x="441960" y="419100"/>
            <a:ext cx="17419320" cy="950976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030" tIns="68528" rIns="137030" bIns="68528" rtlCol="0" anchor="ctr"/>
          <a:lstStyle/>
          <a:p>
            <a:pPr marL="0" marR="0" lvl="0" indent="0" algn="ctr" defTabSz="1370238"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a:ln>
                <a:noFill/>
              </a:ln>
              <a:solidFill>
                <a:srgbClr val="FFFFFF"/>
              </a:solidFill>
              <a:effectLst/>
              <a:uLnTx/>
              <a:uFillTx/>
              <a:latin typeface="等线" panose="020F0502020204030204"/>
              <a:cs typeface="+mn-cs"/>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20000" flipH="1">
            <a:off x="714943" y="1080203"/>
            <a:ext cx="978090" cy="563654"/>
          </a:xfrm>
          <a:prstGeom prst="rect">
            <a:avLst/>
          </a:prstGeom>
        </p:spPr>
      </p:pic>
      <p:sp>
        <p:nvSpPr>
          <p:cNvPr id="17" name="TextBox 16"/>
          <p:cNvSpPr txBox="1"/>
          <p:nvPr/>
        </p:nvSpPr>
        <p:spPr>
          <a:xfrm rot="5400000">
            <a:off x="6079125" y="-2493305"/>
            <a:ext cx="2400395" cy="6938622"/>
          </a:xfrm>
          <a:prstGeom prst="rect">
            <a:avLst/>
          </a:prstGeom>
          <a:noFill/>
          <a:ln w="28575">
            <a:solidFill>
              <a:schemeClr val="bg1"/>
            </a:solidFill>
          </a:ln>
        </p:spPr>
        <p:txBody>
          <a:bodyPr vert="vert270" wrap="square" lIns="137030" tIns="68528" rIns="137030" bIns="68528" rtlCol="0">
            <a:spAutoFit/>
          </a:bodyPr>
          <a:lstStyle/>
          <a:p>
            <a:pPr marL="0" marR="0" lvl="0" indent="0" algn="ctr" defTabSz="1370238"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000000"/>
                </a:solidFill>
                <a:effectLst/>
                <a:uLnTx/>
                <a:uFillTx/>
                <a:latin typeface="#9Slide03 SVNLifehack Sans" panose="00000500000000000000" pitchFamily="2" charset="0"/>
                <a:ea typeface="+mn-ea"/>
                <a:cs typeface="+mn-cs"/>
              </a:rPr>
              <a:t>Em đã học:</a:t>
            </a:r>
          </a:p>
        </p:txBody>
      </p:sp>
      <p:pic>
        <p:nvPicPr>
          <p:cNvPr id="18"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456403" y="-444168"/>
            <a:ext cx="4326182" cy="3612360"/>
          </a:xfrm>
          <a:prstGeom prst="rect">
            <a:avLst/>
          </a:prstGeom>
        </p:spPr>
      </p:pic>
      <p:pic>
        <p:nvPicPr>
          <p:cNvPr id="19"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224865" y="-15293"/>
            <a:ext cx="4063146" cy="3396246"/>
          </a:xfrm>
          <a:prstGeom prst="rect">
            <a:avLst/>
          </a:prstGeom>
        </p:spPr>
      </p:pic>
      <p:sp>
        <p:nvSpPr>
          <p:cNvPr id="14" name="Freeform 13"/>
          <p:cNvSpPr/>
          <p:nvPr/>
        </p:nvSpPr>
        <p:spPr>
          <a:xfrm>
            <a:off x="27137" y="3314713"/>
            <a:ext cx="5042646" cy="3348318"/>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6066" tIns="45888" rIns="574296" bIns="45888" numCol="1" spcCol="1908" anchor="ctr" anchorCtr="0">
            <a:noAutofit/>
          </a:bodyPr>
          <a:lstStyle/>
          <a:p>
            <a:pPr marL="0" marR="0" lvl="0" indent="0" algn="ctr" defTabSz="1529396" rtl="0" eaLnBrk="1" fontAlgn="auto" latinLnBrk="0" hangingPunct="1">
              <a:lnSpc>
                <a:spcPct val="90000"/>
              </a:lnSpc>
              <a:spcBef>
                <a:spcPct val="0"/>
              </a:spcBef>
              <a:spcAft>
                <a:spcPct val="3500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等线" panose="020F0502020204030204"/>
                <a:ea typeface="+mn-ea"/>
                <a:cs typeface="+mn-cs"/>
              </a:rPr>
              <a:t>Tế</a:t>
            </a:r>
            <a:r>
              <a:rPr kumimoji="0" lang="en-US" sz="6600" b="1" i="0" u="none" strike="noStrike" kern="1200" cap="none" spc="0" normalizeH="0" baseline="0" noProof="0" dirty="0">
                <a:ln>
                  <a:noFill/>
                </a:ln>
                <a:solidFill>
                  <a:prstClr val="white"/>
                </a:solidFill>
                <a:effectLst/>
                <a:uLnTx/>
                <a:uFillTx/>
                <a:latin typeface="等线" panose="020F0502020204030204"/>
                <a:ea typeface="+mn-ea"/>
                <a:cs typeface="+mn-cs"/>
              </a:rPr>
              <a:t> </a:t>
            </a:r>
            <a:r>
              <a:rPr kumimoji="0" lang="en-US" sz="6600" b="1" i="0" u="none" strike="noStrike" kern="1200" cap="none" spc="0" normalizeH="0" baseline="0" noProof="0" dirty="0" err="1">
                <a:ln>
                  <a:noFill/>
                </a:ln>
                <a:solidFill>
                  <a:prstClr val="white"/>
                </a:solidFill>
                <a:effectLst/>
                <a:uLnTx/>
                <a:uFillTx/>
                <a:latin typeface="等线" panose="020F0502020204030204"/>
                <a:ea typeface="+mn-ea"/>
                <a:cs typeface="+mn-cs"/>
              </a:rPr>
              <a:t>bào</a:t>
            </a:r>
            <a:endParaRPr kumimoji="0" lang="en-US" sz="6600" b="1"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Freeform 15"/>
          <p:cNvSpPr/>
          <p:nvPr/>
        </p:nvSpPr>
        <p:spPr>
          <a:xfrm>
            <a:off x="3305613" y="3314713"/>
            <a:ext cx="5042646" cy="3348318"/>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2598923"/>
              <a:satOff val="-11992"/>
              <a:lumOff val="441"/>
              <a:alphaOff val="0"/>
            </a:schemeClr>
          </a:fillRef>
          <a:effectRef idx="0">
            <a:schemeClr val="accent4">
              <a:hueOff val="2598923"/>
              <a:satOff val="-11992"/>
              <a:lumOff val="441"/>
              <a:alphaOff val="0"/>
            </a:schemeClr>
          </a:effectRef>
          <a:fontRef idx="minor">
            <a:schemeClr val="lt1"/>
          </a:fontRef>
        </p:style>
        <p:txBody>
          <a:bodyPr spcFirstLastPara="0" vert="horz" wrap="square" lIns="666066" tIns="45888" rIns="574296" bIns="45888" numCol="1" spcCol="1908" anchor="ctr" anchorCtr="0">
            <a:noAutofit/>
          </a:bodyPr>
          <a:lstStyle/>
          <a:p>
            <a:pPr marL="0" marR="0" lvl="0" indent="0" algn="ctr" defTabSz="1529396" rtl="0" eaLnBrk="1" fontAlgn="auto" latinLnBrk="0" hangingPunct="1">
              <a:lnSpc>
                <a:spcPct val="90000"/>
              </a:lnSpc>
              <a:spcBef>
                <a:spcPct val="0"/>
              </a:spcBef>
              <a:spcAft>
                <a:spcPct val="3500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等线" panose="020F0502020204030204"/>
                <a:ea typeface="+mn-ea"/>
                <a:cs typeface="+mn-cs"/>
              </a:rPr>
              <a:t>Mô</a:t>
            </a:r>
            <a:r>
              <a:rPr kumimoji="0" lang="en-US" sz="6600" b="1" i="0" u="none" strike="noStrike" kern="1200" cap="none" spc="0" normalizeH="0" baseline="0" noProof="0" dirty="0">
                <a:ln>
                  <a:noFill/>
                </a:ln>
                <a:solidFill>
                  <a:prstClr val="white"/>
                </a:solidFill>
                <a:effectLst/>
                <a:uLnTx/>
                <a:uFillTx/>
                <a:latin typeface="等线" panose="020F0502020204030204"/>
                <a:ea typeface="+mn-ea"/>
                <a:cs typeface="+mn-cs"/>
              </a:rPr>
              <a:t> </a:t>
            </a:r>
          </a:p>
        </p:txBody>
      </p:sp>
      <p:sp>
        <p:nvSpPr>
          <p:cNvPr id="20" name="Freeform 19"/>
          <p:cNvSpPr/>
          <p:nvPr/>
        </p:nvSpPr>
        <p:spPr>
          <a:xfrm>
            <a:off x="6403849" y="3314713"/>
            <a:ext cx="5042646" cy="3348318"/>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spcFirstLastPara="0" vert="horz" wrap="square" lIns="666066" tIns="45888" rIns="574296" bIns="45888" numCol="1" spcCol="1908" anchor="ctr" anchorCtr="0">
            <a:noAutofit/>
          </a:bodyPr>
          <a:lstStyle/>
          <a:p>
            <a:pPr marL="0" marR="0" lvl="0" indent="0" algn="ctr" defTabSz="1529396" rtl="0" eaLnBrk="1" fontAlgn="auto" latinLnBrk="0" hangingPunct="1">
              <a:lnSpc>
                <a:spcPct val="90000"/>
              </a:lnSpc>
              <a:spcBef>
                <a:spcPct val="0"/>
              </a:spcBef>
              <a:spcAft>
                <a:spcPct val="3500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等线" panose="020F0502020204030204"/>
                <a:ea typeface="+mn-ea"/>
                <a:cs typeface="+mn-cs"/>
              </a:rPr>
              <a:t>Cơ</a:t>
            </a:r>
            <a:r>
              <a:rPr kumimoji="0" lang="en-US" sz="6000" b="1" i="0" u="none" strike="noStrike" kern="1200" cap="none" spc="0" normalizeH="0" baseline="0" noProof="0" dirty="0">
                <a:ln>
                  <a:noFill/>
                </a:ln>
                <a:solidFill>
                  <a:prstClr val="white"/>
                </a:solidFill>
                <a:effectLst/>
                <a:uLnTx/>
                <a:uFillTx/>
                <a:latin typeface="等线" panose="020F0502020204030204"/>
                <a:ea typeface="+mn-ea"/>
                <a:cs typeface="+mn-cs"/>
              </a:rPr>
              <a:t> </a:t>
            </a:r>
            <a:r>
              <a:rPr kumimoji="0" lang="en-US" sz="6000" b="1" i="0" u="none" strike="noStrike" kern="1200" cap="none" spc="0" normalizeH="0" baseline="0" noProof="0" dirty="0" err="1">
                <a:ln>
                  <a:noFill/>
                </a:ln>
                <a:solidFill>
                  <a:prstClr val="white"/>
                </a:solidFill>
                <a:effectLst/>
                <a:uLnTx/>
                <a:uFillTx/>
                <a:latin typeface="等线" panose="020F0502020204030204"/>
                <a:ea typeface="+mn-ea"/>
                <a:cs typeface="+mn-cs"/>
              </a:rPr>
              <a:t>quan</a:t>
            </a:r>
            <a:endParaRPr kumimoji="0" lang="en-US" sz="6000" b="1"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1" name="Freeform 20"/>
          <p:cNvSpPr/>
          <p:nvPr/>
        </p:nvSpPr>
        <p:spPr>
          <a:xfrm>
            <a:off x="9755103" y="3314713"/>
            <a:ext cx="5042646" cy="3348318"/>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7796769"/>
              <a:satOff val="-35976"/>
              <a:lumOff val="1324"/>
              <a:alphaOff val="0"/>
            </a:schemeClr>
          </a:fillRef>
          <a:effectRef idx="0">
            <a:schemeClr val="accent4">
              <a:hueOff val="7796769"/>
              <a:satOff val="-35976"/>
              <a:lumOff val="1324"/>
              <a:alphaOff val="0"/>
            </a:schemeClr>
          </a:effectRef>
          <a:fontRef idx="minor">
            <a:schemeClr val="lt1"/>
          </a:fontRef>
        </p:style>
        <p:txBody>
          <a:bodyPr spcFirstLastPara="0" vert="horz" wrap="square" lIns="666066" tIns="45888" rIns="574296" bIns="45888" numCol="1" spcCol="1908" anchor="ctr" anchorCtr="0">
            <a:noAutofit/>
          </a:bodyPr>
          <a:lstStyle/>
          <a:p>
            <a:pPr marL="0" marR="0" lvl="0" indent="0" algn="ctr" defTabSz="1529396" rtl="0" eaLnBrk="1" fontAlgn="auto" latinLnBrk="0" hangingPunct="1">
              <a:lnSpc>
                <a:spcPct val="90000"/>
              </a:lnSpc>
              <a:spcBef>
                <a:spcPct val="0"/>
              </a:spcBef>
              <a:spcAft>
                <a:spcPct val="3500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等线" panose="020F0502020204030204"/>
                <a:ea typeface="+mn-ea"/>
                <a:cs typeface="+mn-cs"/>
              </a:rPr>
              <a:t>Hệ</a:t>
            </a:r>
            <a:r>
              <a:rPr kumimoji="0" lang="en-US" sz="6600" b="1" i="0" u="none" strike="noStrike" kern="1200" cap="none" spc="0" normalizeH="0" baseline="0" noProof="0" dirty="0">
                <a:ln>
                  <a:noFill/>
                </a:ln>
                <a:solidFill>
                  <a:prstClr val="white"/>
                </a:solidFill>
                <a:effectLst/>
                <a:uLnTx/>
                <a:uFillTx/>
                <a:latin typeface="等线" panose="020F0502020204030204"/>
                <a:ea typeface="+mn-ea"/>
                <a:cs typeface="+mn-cs"/>
              </a:rPr>
              <a:t> </a:t>
            </a:r>
          </a:p>
          <a:p>
            <a:pPr marL="0" marR="0" lvl="0" indent="0" algn="ctr" defTabSz="1529396" rtl="0" eaLnBrk="1" fontAlgn="auto" latinLnBrk="0" hangingPunct="1">
              <a:lnSpc>
                <a:spcPct val="90000"/>
              </a:lnSpc>
              <a:spcBef>
                <a:spcPct val="0"/>
              </a:spcBef>
              <a:spcAft>
                <a:spcPct val="3500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等线" panose="020F0502020204030204"/>
                <a:ea typeface="+mn-ea"/>
                <a:cs typeface="+mn-cs"/>
              </a:rPr>
              <a:t>cơ</a:t>
            </a:r>
            <a:r>
              <a:rPr kumimoji="0" lang="en-US" sz="6600" b="1" i="0" u="none" strike="noStrike" kern="1200" cap="none" spc="0" normalizeH="0" baseline="0" noProof="0" dirty="0">
                <a:ln>
                  <a:noFill/>
                </a:ln>
                <a:solidFill>
                  <a:prstClr val="white"/>
                </a:solidFill>
                <a:effectLst/>
                <a:uLnTx/>
                <a:uFillTx/>
                <a:latin typeface="等线" panose="020F0502020204030204"/>
                <a:ea typeface="+mn-ea"/>
                <a:cs typeface="+mn-cs"/>
              </a:rPr>
              <a:t> </a:t>
            </a:r>
            <a:r>
              <a:rPr kumimoji="0" lang="en-US" sz="6600" b="1" i="0" u="none" strike="noStrike" kern="1200" cap="none" spc="0" normalizeH="0" baseline="0" noProof="0" dirty="0" err="1">
                <a:ln>
                  <a:noFill/>
                </a:ln>
                <a:solidFill>
                  <a:prstClr val="white"/>
                </a:solidFill>
                <a:effectLst/>
                <a:uLnTx/>
                <a:uFillTx/>
                <a:latin typeface="等线" panose="020F0502020204030204"/>
                <a:ea typeface="+mn-ea"/>
                <a:cs typeface="+mn-cs"/>
              </a:rPr>
              <a:t>quan</a:t>
            </a:r>
            <a:endParaRPr kumimoji="0" lang="en-US" sz="6600" b="1"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2" name="Freeform 21"/>
          <p:cNvSpPr/>
          <p:nvPr/>
        </p:nvSpPr>
        <p:spPr>
          <a:xfrm>
            <a:off x="13272511" y="3314713"/>
            <a:ext cx="5042646" cy="3348318"/>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666066" tIns="45888" rIns="574296" bIns="45888" numCol="1" spcCol="1908" anchor="ctr" anchorCtr="0">
            <a:noAutofit/>
          </a:bodyPr>
          <a:lstStyle/>
          <a:p>
            <a:pPr marL="0" marR="0" lvl="0" indent="0" algn="ctr" defTabSz="1529396" rtl="0" eaLnBrk="1" fontAlgn="auto" latinLnBrk="0" hangingPunct="1">
              <a:lnSpc>
                <a:spcPct val="90000"/>
              </a:lnSpc>
              <a:spcBef>
                <a:spcPct val="0"/>
              </a:spcBef>
              <a:spcAft>
                <a:spcPct val="3500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等线" panose="020F0502020204030204"/>
                <a:ea typeface="+mn-ea"/>
                <a:cs typeface="+mn-cs"/>
              </a:rPr>
              <a:t>Cơ</a:t>
            </a:r>
            <a:r>
              <a:rPr kumimoji="0" lang="en-US" sz="7200" b="1" i="0" u="none" strike="noStrike" kern="1200" cap="none" spc="0" normalizeH="0" baseline="0" noProof="0" dirty="0">
                <a:ln>
                  <a:noFill/>
                </a:ln>
                <a:solidFill>
                  <a:prstClr val="white"/>
                </a:solidFill>
                <a:effectLst/>
                <a:uLnTx/>
                <a:uFillTx/>
                <a:latin typeface="等线" panose="020F0502020204030204"/>
                <a:ea typeface="+mn-ea"/>
                <a:cs typeface="+mn-cs"/>
              </a:rPr>
              <a:t> </a:t>
            </a:r>
            <a:r>
              <a:rPr kumimoji="0" lang="en-US" sz="7200" b="1" i="0" u="none" strike="noStrike" kern="1200" cap="none" spc="0" normalizeH="0" baseline="0" noProof="0" dirty="0" err="1">
                <a:ln>
                  <a:noFill/>
                </a:ln>
                <a:solidFill>
                  <a:prstClr val="white"/>
                </a:solidFill>
                <a:effectLst/>
                <a:uLnTx/>
                <a:uFillTx/>
                <a:latin typeface="等线" panose="020F0502020204030204"/>
                <a:ea typeface="+mn-ea"/>
                <a:cs typeface="+mn-cs"/>
              </a:rPr>
              <a:t>thể</a:t>
            </a:r>
            <a:endParaRPr kumimoji="0" lang="en-US" sz="7200" b="1"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3" name="TextBox 22"/>
          <p:cNvSpPr txBox="1"/>
          <p:nvPr/>
        </p:nvSpPr>
        <p:spPr>
          <a:xfrm>
            <a:off x="543144" y="1976120"/>
            <a:ext cx="17744856" cy="1153932"/>
          </a:xfrm>
          <a:prstGeom prst="rect">
            <a:avLst/>
          </a:prstGeom>
          <a:noFill/>
        </p:spPr>
        <p:txBody>
          <a:bodyPr wrap="square" lIns="136796" tIns="68418" rIns="136796" bIns="68418" rtlCol="0">
            <a:spAutoFit/>
          </a:bodyPr>
          <a:lstStyle/>
          <a:p>
            <a:pPr marL="685252" marR="0" lvl="0" indent="-685252" algn="l" defTabSz="9119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600" b="1" i="0" u="none" strike="noStrike" kern="1200" cap="none" spc="0" normalizeH="0" baseline="0" noProof="0" dirty="0">
                <a:ln>
                  <a:noFill/>
                </a:ln>
                <a:solidFill>
                  <a:prstClr val="black"/>
                </a:solidFill>
                <a:effectLst/>
                <a:uLnTx/>
                <a:uFillTx/>
                <a:latin typeface="等线" panose="020F0502020204030204"/>
                <a:ea typeface="+mn-ea"/>
                <a:cs typeface="+mn-cs"/>
              </a:rPr>
              <a:t>Các cấp tổ chức của cơ thể đa bào:</a:t>
            </a:r>
          </a:p>
        </p:txBody>
      </p:sp>
      <p:sp>
        <p:nvSpPr>
          <p:cNvPr id="24" name="TextBox 23"/>
          <p:cNvSpPr txBox="1"/>
          <p:nvPr/>
        </p:nvSpPr>
        <p:spPr>
          <a:xfrm>
            <a:off x="279192" y="6794050"/>
            <a:ext cx="17744856" cy="3185258"/>
          </a:xfrm>
          <a:prstGeom prst="rect">
            <a:avLst/>
          </a:prstGeom>
          <a:noFill/>
        </p:spPr>
        <p:txBody>
          <a:bodyPr wrap="square" lIns="136796" tIns="68418" rIns="136796" bIns="68418" rtlCol="0">
            <a:spAutoFit/>
          </a:bodyPr>
          <a:lstStyle/>
          <a:p>
            <a:pPr marL="685252" marR="0" lvl="0" indent="-685252" algn="l" defTabSz="9119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600" b="1" i="0" u="none" strike="noStrike" kern="1200" cap="none" spc="0" normalizeH="0" baseline="0" noProof="0" dirty="0">
                <a:ln>
                  <a:noFill/>
                </a:ln>
                <a:solidFill>
                  <a:prstClr val="black"/>
                </a:solidFill>
                <a:effectLst/>
                <a:uLnTx/>
                <a:uFillTx/>
                <a:latin typeface="等线" panose="020F0502020204030204"/>
                <a:ea typeface="+mn-ea"/>
                <a:cs typeface="+mn-cs"/>
              </a:rPr>
              <a:t>Mô là tập hợp một nhóm tế bào giống nhau về hình dạng, cấu tạo và cùng thực hiện một chức năng nhất định.</a:t>
            </a:r>
          </a:p>
        </p:txBody>
      </p:sp>
    </p:spTree>
    <p:extLst>
      <p:ext uri="{BB962C8B-B14F-4D97-AF65-F5344CB8AC3E}">
        <p14:creationId xmlns:p14="http://schemas.microsoft.com/office/powerpoint/2010/main" val="3557365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anim calcmode="lin" valueType="num">
                                      <p:cBhvr>
                                        <p:cTn id="8" dur="750" fill="hold"/>
                                        <p:tgtEl>
                                          <p:spTgt spid="23"/>
                                        </p:tgtEl>
                                        <p:attrNameLst>
                                          <p:attrName>ppt_x</p:attrName>
                                        </p:attrNameLst>
                                      </p:cBhvr>
                                      <p:tavLst>
                                        <p:tav tm="0">
                                          <p:val>
                                            <p:strVal val="#ppt_x"/>
                                          </p:val>
                                        </p:tav>
                                        <p:tav tm="100000">
                                          <p:val>
                                            <p:strVal val="#ppt_x"/>
                                          </p:val>
                                        </p:tav>
                                      </p:tavLst>
                                    </p:anim>
                                    <p:anim calcmode="lin" valueType="num">
                                      <p:cBhvr>
                                        <p:cTn id="9" dur="7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750"/>
                                        <p:tgtEl>
                                          <p:spTgt spid="24"/>
                                        </p:tgtEl>
                                      </p:cBhvr>
                                    </p:animEffect>
                                    <p:anim calcmode="lin" valueType="num">
                                      <p:cBhvr>
                                        <p:cTn id="15" dur="750" fill="hold"/>
                                        <p:tgtEl>
                                          <p:spTgt spid="24"/>
                                        </p:tgtEl>
                                        <p:attrNameLst>
                                          <p:attrName>ppt_x</p:attrName>
                                        </p:attrNameLst>
                                      </p:cBhvr>
                                      <p:tavLst>
                                        <p:tav tm="0">
                                          <p:val>
                                            <p:strVal val="#ppt_x"/>
                                          </p:val>
                                        </p:tav>
                                        <p:tav tm="100000">
                                          <p:val>
                                            <p:strVal val="#ppt_x"/>
                                          </p:val>
                                        </p:tav>
                                      </p:tavLst>
                                    </p:anim>
                                    <p:anim calcmode="lin" valueType="num">
                                      <p:cBhvr>
                                        <p:cTn id="16" dur="7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AutoShape 8"/>
          <p:cNvSpPr>
            <a:spLocks noChangeArrowheads="1"/>
          </p:cNvSpPr>
          <p:nvPr/>
        </p:nvSpPr>
        <p:spPr bwMode="auto">
          <a:xfrm>
            <a:off x="211932" y="135737"/>
            <a:ext cx="18076068" cy="9979818"/>
          </a:xfrm>
          <a:prstGeom prst="flowChartAlternateProcess">
            <a:avLst/>
          </a:prstGeom>
          <a:noFill/>
          <a:ln w="38100">
            <a:solidFill>
              <a:srgbClr val="FF0000"/>
            </a:solidFill>
            <a:miter lim="800000"/>
            <a:headEnd/>
            <a:tailEnd/>
          </a:ln>
        </p:spPr>
        <p:txBody>
          <a:bodyPr wrap="none" lIns="137054" tIns="68532" rIns="137054" bIns="68532" anchor="ctr"/>
          <a:lstStyle/>
          <a:p>
            <a:pPr marL="0" marR="0" lvl="0" indent="0" algn="l" defTabSz="1370508"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25609" name="Text Box 9"/>
          <p:cNvSpPr txBox="1">
            <a:spLocks noChangeArrowheads="1"/>
          </p:cNvSpPr>
          <p:nvPr/>
        </p:nvSpPr>
        <p:spPr bwMode="auto">
          <a:xfrm>
            <a:off x="557225" y="733436"/>
            <a:ext cx="17385510" cy="2600615"/>
          </a:xfrm>
          <a:prstGeom prst="rect">
            <a:avLst/>
          </a:prstGeom>
          <a:noFill/>
          <a:ln w="9525">
            <a:noFill/>
            <a:miter lim="800000"/>
            <a:headEnd/>
            <a:tailEnd/>
          </a:ln>
        </p:spPr>
        <p:txBody>
          <a:bodyPr lIns="137054" tIns="68532" rIns="137054" bIns="68532">
            <a:spAutoFit/>
          </a:bodyPr>
          <a:lstStyle/>
          <a:p>
            <a:pPr marL="0" marR="0" lvl="0" indent="0" algn="ctr" defTabSz="1370508" rtl="0" eaLnBrk="1" fontAlgn="auto" latinLnBrk="0" hangingPunct="1">
              <a:lnSpc>
                <a:spcPct val="100000"/>
              </a:lnSpc>
              <a:spcBef>
                <a:spcPct val="50000"/>
              </a:spcBef>
              <a:spcAft>
                <a:spcPts val="0"/>
              </a:spcAft>
              <a:buClrTx/>
              <a:buSzTx/>
              <a:buFontTx/>
              <a:buNone/>
              <a:tabLst/>
              <a:defRPr/>
            </a:pPr>
            <a:r>
              <a:rPr kumimoji="0" lang="en-US" sz="8000" b="1" i="0" u="sng" strike="noStrike" kern="1200" cap="none" spc="0" normalizeH="0" baseline="0" noProof="0" dirty="0">
                <a:ln>
                  <a:noFill/>
                </a:ln>
                <a:solidFill>
                  <a:srgbClr val="000066"/>
                </a:solidFill>
                <a:effectLst/>
                <a:uLnTx/>
                <a:uFillTx/>
                <a:latin typeface="Times New Roman" pitchFamily="18" charset="0"/>
                <a:ea typeface="+mn-ea"/>
                <a:cs typeface="+mn-cs"/>
              </a:rPr>
              <a:t>Câu hỏi 1</a:t>
            </a:r>
            <a:r>
              <a:rPr kumimoji="0" lang="en-US" sz="8000" b="1" i="0" u="none" strike="noStrike" kern="1200" cap="none" spc="0" normalizeH="0" baseline="0" noProof="0" dirty="0">
                <a:ln>
                  <a:noFill/>
                </a:ln>
                <a:solidFill>
                  <a:srgbClr val="000066"/>
                </a:solidFill>
                <a:effectLst/>
                <a:uLnTx/>
                <a:uFillTx/>
                <a:latin typeface="Times New Roman" pitchFamily="18" charset="0"/>
                <a:ea typeface="+mn-ea"/>
                <a:cs typeface="+mn-cs"/>
              </a:rPr>
              <a:t>: </a:t>
            </a:r>
            <a:r>
              <a:rPr kumimoji="0" lang="vi-VN" sz="8000" b="1" i="0" u="none" strike="noStrike" kern="1200" cap="none" spc="0" normalizeH="0" baseline="0" noProof="0" dirty="0">
                <a:ln>
                  <a:noFill/>
                </a:ln>
                <a:solidFill>
                  <a:srgbClr val="000066"/>
                </a:solidFill>
                <a:effectLst/>
                <a:uLnTx/>
                <a:uFillTx/>
                <a:latin typeface="Times New Roman" pitchFamily="18" charset="0"/>
                <a:ea typeface="+mn-ea"/>
                <a:cs typeface="+mn-cs"/>
              </a:rPr>
              <a:t>Cấp độ tổ chức cơ bản nhất của cơ thể là</a:t>
            </a:r>
            <a:r>
              <a:rPr kumimoji="0" lang="en-US" sz="8000" b="1" i="0" u="none" strike="noStrike" kern="1200" cap="none" spc="0" normalizeH="0" baseline="0" noProof="0" dirty="0">
                <a:ln>
                  <a:noFill/>
                </a:ln>
                <a:solidFill>
                  <a:srgbClr val="000066"/>
                </a:solidFill>
                <a:effectLst/>
                <a:uLnTx/>
                <a:uFillTx/>
                <a:latin typeface="Times New Roman" pitchFamily="18" charset="0"/>
                <a:ea typeface="+mn-ea"/>
                <a:cs typeface="+mn-cs"/>
              </a:rPr>
              <a:t>:</a:t>
            </a:r>
          </a:p>
        </p:txBody>
      </p:sp>
      <p:sp>
        <p:nvSpPr>
          <p:cNvPr id="25610" name="Text Box 10"/>
          <p:cNvSpPr txBox="1">
            <a:spLocks noChangeArrowheads="1"/>
          </p:cNvSpPr>
          <p:nvPr/>
        </p:nvSpPr>
        <p:spPr bwMode="auto">
          <a:xfrm>
            <a:off x="1844624" y="2883696"/>
            <a:ext cx="13835064" cy="6909487"/>
          </a:xfrm>
          <a:prstGeom prst="rect">
            <a:avLst/>
          </a:prstGeom>
          <a:noFill/>
          <a:ln w="9525">
            <a:noFill/>
            <a:miter lim="800000"/>
            <a:headEnd/>
            <a:tailEnd/>
          </a:ln>
        </p:spPr>
        <p:txBody>
          <a:bodyPr lIns="137054" tIns="68532" rIns="137054" bIns="68532">
            <a:spAutoFit/>
          </a:bodyPr>
          <a:lstStyle/>
          <a:p>
            <a:pPr marL="685252" marR="0" lvl="0" indent="-685252" algn="l" defTabSz="1370508" rtl="0" eaLnBrk="1" fontAlgn="auto" latinLnBrk="0" hangingPunct="1">
              <a:lnSpc>
                <a:spcPct val="100000"/>
              </a:lnSpc>
              <a:spcBef>
                <a:spcPct val="50000"/>
              </a:spcBef>
              <a:spcAft>
                <a:spcPts val="0"/>
              </a:spcAft>
              <a:buClrTx/>
              <a:buSzTx/>
              <a:buFontTx/>
              <a:buAutoNum type="alphaLcPeriod"/>
              <a:tabLst/>
              <a:defRPr/>
            </a:pPr>
            <a:r>
              <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mn-cs"/>
              </a:rPr>
              <a:t>Tế bào.  </a:t>
            </a:r>
          </a:p>
          <a:p>
            <a:pPr marL="685252" marR="0" lvl="0" indent="-685252" algn="l" defTabSz="1370508" rtl="0" eaLnBrk="1" fontAlgn="auto" latinLnBrk="0" hangingPunct="1">
              <a:lnSpc>
                <a:spcPct val="100000"/>
              </a:lnSpc>
              <a:spcBef>
                <a:spcPct val="50000"/>
              </a:spcBef>
              <a:spcAft>
                <a:spcPts val="0"/>
              </a:spcAft>
              <a:buClrTx/>
              <a:buSzTx/>
              <a:buFontTx/>
              <a:buAutoNum type="alphaLcPeriod"/>
              <a:tabLst/>
              <a:defRPr/>
            </a:pPr>
            <a:r>
              <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mn-cs"/>
              </a:rPr>
              <a:t>Cơ quan.</a:t>
            </a:r>
          </a:p>
          <a:p>
            <a:pPr marL="685252" marR="0" lvl="0" indent="-685252" algn="l" defTabSz="1370508" rtl="0" eaLnBrk="1" fontAlgn="auto" latinLnBrk="0" hangingPunct="1">
              <a:lnSpc>
                <a:spcPct val="100000"/>
              </a:lnSpc>
              <a:spcBef>
                <a:spcPct val="50000"/>
              </a:spcBef>
              <a:spcAft>
                <a:spcPts val="0"/>
              </a:spcAft>
              <a:buClrTx/>
              <a:buSzTx/>
              <a:buFontTx/>
              <a:buAutoNum type="alphaLcPeriod"/>
              <a:tabLst/>
              <a:defRPr/>
            </a:pPr>
            <a:r>
              <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mn-cs"/>
              </a:rPr>
              <a:t>Hệ cơ quan.</a:t>
            </a:r>
          </a:p>
          <a:p>
            <a:pPr marL="685252" marR="0" lvl="0" indent="-685252" algn="l" defTabSz="1370508" rtl="0" eaLnBrk="1" fontAlgn="auto" latinLnBrk="0" hangingPunct="1">
              <a:lnSpc>
                <a:spcPct val="100000"/>
              </a:lnSpc>
              <a:spcBef>
                <a:spcPct val="50000"/>
              </a:spcBef>
              <a:spcAft>
                <a:spcPts val="0"/>
              </a:spcAft>
              <a:buClrTx/>
              <a:buSzTx/>
              <a:buFontTx/>
              <a:buAutoNum type="alphaLcPeriod"/>
              <a:tabLst/>
              <a:defRPr/>
            </a:pPr>
            <a:r>
              <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mn-cs"/>
              </a:rPr>
              <a:t>Cơ thể.</a:t>
            </a:r>
          </a:p>
        </p:txBody>
      </p:sp>
      <p:sp>
        <p:nvSpPr>
          <p:cNvPr id="16" name="Oval 15"/>
          <p:cNvSpPr/>
          <p:nvPr/>
        </p:nvSpPr>
        <p:spPr>
          <a:xfrm>
            <a:off x="1752600" y="3162300"/>
            <a:ext cx="1021556" cy="11572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7054" tIns="68532" rIns="137054" bIns="68532" anchor="ctr"/>
          <a:lstStyle/>
          <a:p>
            <a:pPr marL="0" marR="0" lvl="0" indent="0" algn="ctr" defTabSz="1370508"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prstClr val="white"/>
              </a:solidFill>
              <a:effectLst/>
              <a:uLnTx/>
              <a:uFillTx/>
              <a:latin typeface="Avenir Next LT Pro Light"/>
              <a:ea typeface="+mn-ea"/>
              <a:cs typeface="+mn-cs"/>
            </a:endParaRPr>
          </a:p>
        </p:txBody>
      </p:sp>
      <p:pic>
        <p:nvPicPr>
          <p:cNvPr id="10" name="Picture 2"/>
          <p:cNvPicPr>
            <a:picLocks noChangeAspect="1" noChangeArrowheads="1"/>
          </p:cNvPicPr>
          <p:nvPr/>
        </p:nvPicPr>
        <p:blipFill>
          <a:blip r:embed="rId3" cstate="print"/>
          <a:srcRect/>
          <a:stretch>
            <a:fillRect/>
          </a:stretch>
        </p:blipFill>
        <p:spPr bwMode="auto">
          <a:xfrm>
            <a:off x="12434893" y="6048376"/>
            <a:ext cx="3752850" cy="2933700"/>
          </a:xfrm>
          <a:prstGeom prst="rect">
            <a:avLst/>
          </a:prstGeom>
          <a:solidFill>
            <a:srgbClr val="FFFF00"/>
          </a:solidFill>
          <a:ln w="9525">
            <a:noFill/>
            <a:miter lim="800000"/>
            <a:headEnd/>
            <a:tailEnd/>
          </a:ln>
        </p:spPr>
      </p:pic>
    </p:spTree>
    <p:extLst>
      <p:ext uri="{BB962C8B-B14F-4D97-AF65-F5344CB8AC3E}">
        <p14:creationId xmlns:p14="http://schemas.microsoft.com/office/powerpoint/2010/main" val="3558264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AutoShape 8"/>
          <p:cNvSpPr>
            <a:spLocks noChangeArrowheads="1"/>
          </p:cNvSpPr>
          <p:nvPr/>
        </p:nvSpPr>
        <p:spPr bwMode="auto">
          <a:xfrm>
            <a:off x="221031" y="109527"/>
            <a:ext cx="18076068" cy="9979818"/>
          </a:xfrm>
          <a:prstGeom prst="flowChartAlternateProcess">
            <a:avLst/>
          </a:prstGeom>
          <a:noFill/>
          <a:ln w="38100">
            <a:solidFill>
              <a:srgbClr val="FF0000"/>
            </a:solidFill>
            <a:miter lim="800000"/>
            <a:headEnd/>
            <a:tailEnd/>
          </a:ln>
        </p:spPr>
        <p:txBody>
          <a:bodyPr wrap="none" lIns="137054" tIns="68532" rIns="137054" bIns="68532" anchor="ctr"/>
          <a:lstStyle/>
          <a:p>
            <a:pPr marL="0" marR="0" lvl="0" indent="0" algn="l" defTabSz="1370508" rtl="0" eaLnBrk="1" fontAlgn="auto" latinLnBrk="0" hangingPunct="1">
              <a:lnSpc>
                <a:spcPct val="100000"/>
              </a:lnSpc>
              <a:spcBef>
                <a:spcPts val="0"/>
              </a:spcBef>
              <a:spcAft>
                <a:spcPts val="0"/>
              </a:spcAft>
              <a:buClrTx/>
              <a:buSzTx/>
              <a:buFontTx/>
              <a:buNone/>
              <a:tabLst/>
              <a:defRPr/>
            </a:pPr>
            <a:endParaRPr kumimoji="0" lang="vi-VN" sz="4800" b="1"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25609" name="Text Box 9"/>
          <p:cNvSpPr txBox="1">
            <a:spLocks noChangeArrowheads="1"/>
          </p:cNvSpPr>
          <p:nvPr/>
        </p:nvSpPr>
        <p:spPr bwMode="auto">
          <a:xfrm>
            <a:off x="566310" y="496057"/>
            <a:ext cx="17385510" cy="2354394"/>
          </a:xfrm>
          <a:prstGeom prst="rect">
            <a:avLst/>
          </a:prstGeom>
          <a:noFill/>
          <a:ln w="9525">
            <a:noFill/>
            <a:miter lim="800000"/>
            <a:headEnd/>
            <a:tailEnd/>
          </a:ln>
        </p:spPr>
        <p:txBody>
          <a:bodyPr lIns="137054" tIns="68532" rIns="137054" bIns="68532">
            <a:spAutoFit/>
          </a:bodyPr>
          <a:lstStyle/>
          <a:p>
            <a:pPr marL="0" marR="0" lvl="0" indent="0" algn="ctr" defTabSz="1370508" rtl="0" eaLnBrk="1" fontAlgn="auto" latinLnBrk="0" hangingPunct="1">
              <a:lnSpc>
                <a:spcPct val="100000"/>
              </a:lnSpc>
              <a:spcBef>
                <a:spcPct val="50000"/>
              </a:spcBef>
              <a:spcAft>
                <a:spcPts val="0"/>
              </a:spcAft>
              <a:buClrTx/>
              <a:buSzTx/>
              <a:buFontTx/>
              <a:buNone/>
              <a:tabLst/>
              <a:defRPr/>
            </a:pPr>
            <a:r>
              <a:rPr kumimoji="0" lang="en-US" sz="7200" b="1" i="0" u="sng" strike="noStrike" kern="1200" cap="none" spc="0" normalizeH="0" baseline="0" noProof="0" dirty="0">
                <a:ln>
                  <a:noFill/>
                </a:ln>
                <a:solidFill>
                  <a:srgbClr val="000066"/>
                </a:solidFill>
                <a:effectLst/>
                <a:uLnTx/>
                <a:uFillTx/>
                <a:latin typeface="Times New Roman" pitchFamily="18" charset="0"/>
                <a:ea typeface="+mn-ea"/>
                <a:cs typeface="+mn-cs"/>
              </a:rPr>
              <a:t>Câu hỏi 2</a:t>
            </a:r>
            <a:r>
              <a:rPr kumimoji="0" lang="en-US" sz="7200" b="1" i="0" u="none" strike="noStrike" kern="1200" cap="none" spc="0" normalizeH="0" baseline="0" noProof="0" dirty="0">
                <a:ln>
                  <a:noFill/>
                </a:ln>
                <a:solidFill>
                  <a:srgbClr val="000066"/>
                </a:solidFill>
                <a:effectLst/>
                <a:uLnTx/>
                <a:uFillTx/>
                <a:latin typeface="Times New Roman" pitchFamily="18" charset="0"/>
                <a:ea typeface="+mn-ea"/>
                <a:cs typeface="+mn-cs"/>
              </a:rPr>
              <a:t>: </a:t>
            </a:r>
            <a:r>
              <a:rPr kumimoji="0" lang="vi-VN" sz="7200" b="1" i="0" u="none" strike="noStrike" kern="1200" cap="none" spc="0" normalizeH="0" baseline="0" noProof="0" dirty="0">
                <a:ln>
                  <a:noFill/>
                </a:ln>
                <a:solidFill>
                  <a:srgbClr val="000066"/>
                </a:solidFill>
                <a:effectLst/>
                <a:uLnTx/>
                <a:uFillTx/>
                <a:latin typeface="Times New Roman" pitchFamily="18" charset="0"/>
                <a:ea typeface="+mn-ea"/>
                <a:cs typeface="+mn-cs"/>
              </a:rPr>
              <a:t>Nhóm tế bào cùng thực hiện một chức năng liên kết với nhau tạo thành</a:t>
            </a:r>
            <a:r>
              <a:rPr kumimoji="0" lang="en-US" sz="7200" b="1" i="0" u="none" strike="noStrike" kern="1200" cap="none" spc="0" normalizeH="0" baseline="0" noProof="0" dirty="0">
                <a:ln>
                  <a:noFill/>
                </a:ln>
                <a:solidFill>
                  <a:srgbClr val="000066"/>
                </a:solidFill>
                <a:effectLst/>
                <a:uLnTx/>
                <a:uFillTx/>
                <a:latin typeface="Times New Roman" pitchFamily="18" charset="0"/>
                <a:ea typeface="+mn-ea"/>
                <a:cs typeface="+mn-cs"/>
              </a:rPr>
              <a:t>:</a:t>
            </a:r>
          </a:p>
        </p:txBody>
      </p:sp>
      <p:sp>
        <p:nvSpPr>
          <p:cNvPr id="25610" name="Text Box 10"/>
          <p:cNvSpPr txBox="1">
            <a:spLocks noChangeArrowheads="1"/>
          </p:cNvSpPr>
          <p:nvPr/>
        </p:nvSpPr>
        <p:spPr bwMode="auto">
          <a:xfrm>
            <a:off x="1828800" y="2661022"/>
            <a:ext cx="13835064" cy="7586595"/>
          </a:xfrm>
          <a:prstGeom prst="rect">
            <a:avLst/>
          </a:prstGeom>
          <a:noFill/>
          <a:ln w="9525">
            <a:noFill/>
            <a:miter lim="800000"/>
            <a:headEnd/>
            <a:tailEnd/>
          </a:ln>
        </p:spPr>
        <p:txBody>
          <a:bodyPr lIns="137054" tIns="68532" rIns="137054" bIns="68532">
            <a:spAutoFit/>
          </a:bodyPr>
          <a:lstStyle/>
          <a:p>
            <a:pPr marL="685252" marR="0" lvl="0" indent="-685252" algn="l" defTabSz="1370508" rtl="0" eaLnBrk="1" fontAlgn="auto" latinLnBrk="0" hangingPunct="1">
              <a:lnSpc>
                <a:spcPct val="100000"/>
              </a:lnSpc>
              <a:spcBef>
                <a:spcPct val="50000"/>
              </a:spcBef>
              <a:spcAft>
                <a:spcPts val="0"/>
              </a:spcAft>
              <a:buClrTx/>
              <a:buSzTx/>
              <a:buFontTx/>
              <a:buAutoNum type="alphaLcPeriod"/>
              <a:tabLst/>
              <a:defRPr/>
            </a:pPr>
            <a:r>
              <a:rPr kumimoji="0" lang="en-US" sz="8800" b="1" i="0" u="none" strike="noStrike" kern="1200" cap="none" spc="0" normalizeH="0" baseline="0" noProof="0" dirty="0">
                <a:ln>
                  <a:noFill/>
                </a:ln>
                <a:solidFill>
                  <a:srgbClr val="000000"/>
                </a:solidFill>
                <a:effectLst/>
                <a:uLnTx/>
                <a:uFillTx/>
                <a:latin typeface="Times New Roman" pitchFamily="18" charset="0"/>
                <a:ea typeface="+mn-ea"/>
                <a:cs typeface="+mn-cs"/>
              </a:rPr>
              <a:t>Tế bào.  </a:t>
            </a:r>
          </a:p>
          <a:p>
            <a:pPr marL="685252" marR="0" lvl="0" indent="-685252" algn="l" defTabSz="1370508" rtl="0" eaLnBrk="1" fontAlgn="auto" latinLnBrk="0" hangingPunct="1">
              <a:lnSpc>
                <a:spcPct val="100000"/>
              </a:lnSpc>
              <a:spcBef>
                <a:spcPct val="50000"/>
              </a:spcBef>
              <a:spcAft>
                <a:spcPts val="0"/>
              </a:spcAft>
              <a:buClrTx/>
              <a:buSzTx/>
              <a:buFontTx/>
              <a:buAutoNum type="alphaLcPeriod"/>
              <a:tabLst/>
              <a:defRPr/>
            </a:pPr>
            <a:r>
              <a:rPr kumimoji="0" lang="en-US" sz="8800" b="1" i="0" u="none" strike="noStrike" kern="1200" cap="none" spc="0" normalizeH="0" baseline="0" noProof="0" dirty="0">
                <a:ln>
                  <a:noFill/>
                </a:ln>
                <a:solidFill>
                  <a:srgbClr val="000000"/>
                </a:solidFill>
                <a:effectLst/>
                <a:uLnTx/>
                <a:uFillTx/>
                <a:latin typeface="Times New Roman" pitchFamily="18" charset="0"/>
                <a:ea typeface="+mn-ea"/>
                <a:cs typeface="+mn-cs"/>
              </a:rPr>
              <a:t>Mô.</a:t>
            </a:r>
          </a:p>
          <a:p>
            <a:pPr marL="685252" marR="0" lvl="0" indent="-685252" algn="l" defTabSz="1370508" rtl="0" eaLnBrk="1" fontAlgn="auto" latinLnBrk="0" hangingPunct="1">
              <a:lnSpc>
                <a:spcPct val="100000"/>
              </a:lnSpc>
              <a:spcBef>
                <a:spcPct val="50000"/>
              </a:spcBef>
              <a:spcAft>
                <a:spcPts val="0"/>
              </a:spcAft>
              <a:buClrTx/>
              <a:buSzTx/>
              <a:buFontTx/>
              <a:buAutoNum type="alphaLcPeriod"/>
              <a:tabLst/>
              <a:defRPr/>
            </a:pPr>
            <a:r>
              <a:rPr kumimoji="0" lang="en-US" sz="8800" b="1" i="0" u="none" strike="noStrike" kern="1200" cap="none" spc="0" normalizeH="0" baseline="0" noProof="0" dirty="0">
                <a:ln>
                  <a:noFill/>
                </a:ln>
                <a:solidFill>
                  <a:srgbClr val="000000"/>
                </a:solidFill>
                <a:effectLst/>
                <a:uLnTx/>
                <a:uFillTx/>
                <a:latin typeface="Times New Roman" pitchFamily="18" charset="0"/>
                <a:ea typeface="+mn-ea"/>
                <a:cs typeface="+mn-cs"/>
              </a:rPr>
              <a:t>Cơ quan.</a:t>
            </a:r>
          </a:p>
          <a:p>
            <a:pPr marL="685252" marR="0" lvl="0" indent="-685252" algn="l" defTabSz="1370508" rtl="0" eaLnBrk="1" fontAlgn="auto" latinLnBrk="0" hangingPunct="1">
              <a:lnSpc>
                <a:spcPct val="100000"/>
              </a:lnSpc>
              <a:spcBef>
                <a:spcPct val="50000"/>
              </a:spcBef>
              <a:spcAft>
                <a:spcPts val="0"/>
              </a:spcAft>
              <a:buClrTx/>
              <a:buSzTx/>
              <a:buFontTx/>
              <a:buAutoNum type="alphaLcPeriod"/>
              <a:tabLst/>
              <a:defRPr/>
            </a:pPr>
            <a:r>
              <a:rPr kumimoji="0" lang="en-US" sz="8800" b="1" i="0" u="none" strike="noStrike" kern="1200" cap="none" spc="0" normalizeH="0" baseline="0" noProof="0" dirty="0">
                <a:ln>
                  <a:noFill/>
                </a:ln>
                <a:solidFill>
                  <a:srgbClr val="000000"/>
                </a:solidFill>
                <a:effectLst/>
                <a:uLnTx/>
                <a:uFillTx/>
                <a:latin typeface="Times New Roman" pitchFamily="18" charset="0"/>
                <a:ea typeface="+mn-ea"/>
                <a:cs typeface="+mn-cs"/>
              </a:rPr>
              <a:t>Hệ cơ quan.</a:t>
            </a:r>
          </a:p>
        </p:txBody>
      </p:sp>
      <p:sp>
        <p:nvSpPr>
          <p:cNvPr id="16" name="Oval 15"/>
          <p:cNvSpPr/>
          <p:nvPr/>
        </p:nvSpPr>
        <p:spPr>
          <a:xfrm>
            <a:off x="1676400" y="4867256"/>
            <a:ext cx="1219200" cy="115491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7054" tIns="68532" rIns="137054" bIns="68532" anchor="ctr"/>
          <a:lstStyle/>
          <a:p>
            <a:pPr marL="0" marR="0" lvl="0" indent="0" algn="ctr" defTabSz="1370508"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10" name="Picture 2"/>
          <p:cNvPicPr>
            <a:picLocks noChangeAspect="1" noChangeArrowheads="1"/>
          </p:cNvPicPr>
          <p:nvPr/>
        </p:nvPicPr>
        <p:blipFill>
          <a:blip r:embed="rId3" cstate="print"/>
          <a:srcRect/>
          <a:stretch>
            <a:fillRect/>
          </a:stretch>
        </p:blipFill>
        <p:spPr bwMode="auto">
          <a:xfrm>
            <a:off x="12443992" y="6022166"/>
            <a:ext cx="3752850" cy="2933700"/>
          </a:xfrm>
          <a:prstGeom prst="rect">
            <a:avLst/>
          </a:prstGeom>
          <a:solidFill>
            <a:srgbClr val="FFFF00"/>
          </a:solidFill>
          <a:ln w="9525">
            <a:noFill/>
            <a:miter lim="800000"/>
            <a:headEnd/>
            <a:tailEnd/>
          </a:ln>
        </p:spPr>
      </p:pic>
    </p:spTree>
    <p:extLst>
      <p:ext uri="{BB962C8B-B14F-4D97-AF65-F5344CB8AC3E}">
        <p14:creationId xmlns:p14="http://schemas.microsoft.com/office/powerpoint/2010/main" val="1618513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AutoShape 8"/>
          <p:cNvSpPr>
            <a:spLocks noChangeArrowheads="1"/>
          </p:cNvSpPr>
          <p:nvPr/>
        </p:nvSpPr>
        <p:spPr bwMode="auto">
          <a:xfrm>
            <a:off x="211932" y="135737"/>
            <a:ext cx="18076068" cy="9979818"/>
          </a:xfrm>
          <a:prstGeom prst="flowChartAlternateProcess">
            <a:avLst/>
          </a:prstGeom>
          <a:noFill/>
          <a:ln w="38100">
            <a:solidFill>
              <a:srgbClr val="FF0000"/>
            </a:solidFill>
            <a:miter lim="800000"/>
            <a:headEnd/>
            <a:tailEnd/>
          </a:ln>
        </p:spPr>
        <p:txBody>
          <a:bodyPr wrap="none" lIns="137054" tIns="68532" rIns="137054" bIns="68532" anchor="ctr"/>
          <a:lstStyle/>
          <a:p>
            <a:pPr marL="0" marR="0" lvl="0" indent="0" algn="l" defTabSz="1370508"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25609" name="Text Box 9"/>
          <p:cNvSpPr txBox="1">
            <a:spLocks noChangeArrowheads="1"/>
          </p:cNvSpPr>
          <p:nvPr/>
        </p:nvSpPr>
        <p:spPr bwMode="auto">
          <a:xfrm>
            <a:off x="677466" y="479573"/>
            <a:ext cx="17145000" cy="2600615"/>
          </a:xfrm>
          <a:prstGeom prst="rect">
            <a:avLst/>
          </a:prstGeom>
          <a:noFill/>
          <a:ln w="9525">
            <a:noFill/>
            <a:miter lim="800000"/>
            <a:headEnd/>
            <a:tailEnd/>
          </a:ln>
        </p:spPr>
        <p:txBody>
          <a:bodyPr wrap="square" lIns="137054" tIns="68532" rIns="137054" bIns="68532">
            <a:spAutoFit/>
          </a:bodyPr>
          <a:lstStyle/>
          <a:p>
            <a:pPr marL="0" marR="0" lvl="0" indent="0" algn="ctr" defTabSz="1370508" rtl="0" eaLnBrk="1" fontAlgn="auto" latinLnBrk="0" hangingPunct="1">
              <a:lnSpc>
                <a:spcPct val="100000"/>
              </a:lnSpc>
              <a:spcBef>
                <a:spcPct val="50000"/>
              </a:spcBef>
              <a:spcAft>
                <a:spcPts val="0"/>
              </a:spcAft>
              <a:buClrTx/>
              <a:buSzTx/>
              <a:buFontTx/>
              <a:buNone/>
              <a:tabLst/>
              <a:defRPr/>
            </a:pPr>
            <a:r>
              <a:rPr kumimoji="0" lang="en-US" sz="8000" b="1" i="0" u="sng" strike="noStrike" kern="1200" cap="none" spc="0" normalizeH="0" baseline="0" noProof="0" dirty="0">
                <a:ln>
                  <a:noFill/>
                </a:ln>
                <a:solidFill>
                  <a:srgbClr val="000066"/>
                </a:solidFill>
                <a:effectLst/>
                <a:uLnTx/>
                <a:uFillTx/>
                <a:latin typeface="Times New Roman" pitchFamily="18" charset="0"/>
                <a:ea typeface="+mn-ea"/>
                <a:cs typeface="+mn-cs"/>
              </a:rPr>
              <a:t>Câu hỏi 3</a:t>
            </a:r>
            <a:r>
              <a:rPr kumimoji="0" lang="en-US" sz="8000" b="1" i="0" u="none" strike="noStrike" kern="1200" cap="none" spc="0" normalizeH="0" baseline="0" noProof="0" dirty="0">
                <a:ln>
                  <a:noFill/>
                </a:ln>
                <a:solidFill>
                  <a:srgbClr val="000066"/>
                </a:solidFill>
                <a:effectLst/>
                <a:uLnTx/>
                <a:uFillTx/>
                <a:latin typeface="Times New Roman" pitchFamily="18" charset="0"/>
                <a:ea typeface="+mn-ea"/>
                <a:cs typeface="+mn-cs"/>
              </a:rPr>
              <a:t>: Hãy điền vào dấu ? các cấp tổ chức còn thiếu của cơ thể đa bào</a:t>
            </a:r>
          </a:p>
        </p:txBody>
      </p:sp>
      <p:sp>
        <p:nvSpPr>
          <p:cNvPr id="25610" name="Text Box 10"/>
          <p:cNvSpPr txBox="1">
            <a:spLocks noChangeArrowheads="1"/>
          </p:cNvSpPr>
          <p:nvPr/>
        </p:nvSpPr>
        <p:spPr bwMode="auto">
          <a:xfrm>
            <a:off x="196692" y="3424024"/>
            <a:ext cx="18228468" cy="1061816"/>
          </a:xfrm>
          <a:prstGeom prst="rect">
            <a:avLst/>
          </a:prstGeom>
          <a:noFill/>
          <a:ln w="9525">
            <a:noFill/>
            <a:miter lim="800000"/>
            <a:headEnd/>
            <a:tailEnd/>
          </a:ln>
        </p:spPr>
        <p:txBody>
          <a:bodyPr wrap="square" lIns="137054" tIns="68532" rIns="137054" bIns="68532">
            <a:spAutoFit/>
          </a:bodyPr>
          <a:lstStyle/>
          <a:p>
            <a:pPr marL="0" marR="0" lvl="0" indent="0" algn="l" defTabSz="1370508" rtl="0" eaLnBrk="1" fontAlgn="auto" latinLnBrk="0" hangingPunct="1">
              <a:lnSpc>
                <a:spcPct val="100000"/>
              </a:lnSpc>
              <a:spcBef>
                <a:spcPct val="5000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Tế bào →   ?  → Cơ quan →           ?         → Cơ thể</a:t>
            </a:r>
          </a:p>
        </p:txBody>
      </p:sp>
      <p:sp>
        <p:nvSpPr>
          <p:cNvPr id="15" name="Oval 14"/>
          <p:cNvSpPr/>
          <p:nvPr/>
        </p:nvSpPr>
        <p:spPr>
          <a:xfrm>
            <a:off x="4429137" y="1607353"/>
            <a:ext cx="642938" cy="642938"/>
          </a:xfrm>
          <a:prstGeom prst="ellipse">
            <a:avLst/>
          </a:prstGeom>
          <a:noFill/>
          <a:ln w="41275">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lIns="137054" tIns="68532" rIns="137054" bIns="68532" anchor="ctr"/>
          <a:lstStyle/>
          <a:p>
            <a:pPr marL="0" marR="0" lvl="0" indent="0" algn="ctr" defTabSz="1370508"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11577779" y="6896100"/>
            <a:ext cx="3752850" cy="2933700"/>
          </a:xfrm>
          <a:prstGeom prst="rect">
            <a:avLst/>
          </a:prstGeom>
          <a:solidFill>
            <a:srgbClr val="FFFF00"/>
          </a:solidFill>
          <a:ln w="9525">
            <a:noFill/>
            <a:miter lim="800000"/>
            <a:headEnd/>
            <a:tailEnd/>
          </a:ln>
        </p:spPr>
      </p:pic>
      <p:sp>
        <p:nvSpPr>
          <p:cNvPr id="8" name="Text Box 10"/>
          <p:cNvSpPr txBox="1">
            <a:spLocks noChangeArrowheads="1"/>
          </p:cNvSpPr>
          <p:nvPr/>
        </p:nvSpPr>
        <p:spPr bwMode="auto">
          <a:xfrm>
            <a:off x="329808" y="5517466"/>
            <a:ext cx="18228468" cy="1061816"/>
          </a:xfrm>
          <a:prstGeom prst="rect">
            <a:avLst/>
          </a:prstGeom>
          <a:noFill/>
          <a:ln w="9525">
            <a:noFill/>
            <a:miter lim="800000"/>
            <a:headEnd/>
            <a:tailEnd/>
          </a:ln>
        </p:spPr>
        <p:txBody>
          <a:bodyPr wrap="square" lIns="137054" tIns="68532" rIns="137054" bIns="68532">
            <a:spAutoFit/>
          </a:bodyPr>
          <a:lstStyle/>
          <a:p>
            <a:pPr marL="0" marR="0" lvl="0" indent="0" algn="l" defTabSz="1370508" rtl="0" eaLnBrk="1" fontAlgn="auto" latinLnBrk="0" hangingPunct="1">
              <a:lnSpc>
                <a:spcPct val="100000"/>
              </a:lnSpc>
              <a:spcBef>
                <a:spcPct val="5000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Tế bào → Mô → Cơ quan → Hệ cơ quan → Cơ thể</a:t>
            </a:r>
          </a:p>
        </p:txBody>
      </p:sp>
    </p:spTree>
    <p:extLst>
      <p:ext uri="{BB962C8B-B14F-4D97-AF65-F5344CB8AC3E}">
        <p14:creationId xmlns:p14="http://schemas.microsoft.com/office/powerpoint/2010/main" val="4279039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8565" y="2705100"/>
            <a:ext cx="5122016" cy="2010638"/>
          </a:xfrm>
          <a:prstGeom prst="rect">
            <a:avLst/>
          </a:prstGeom>
        </p:spPr>
      </p:pic>
      <p:sp>
        <p:nvSpPr>
          <p:cNvPr id="8" name="AutoShape 2" descr="Bài giảng Thực vật và phân loại thực vật Chương 1: Tế bào thực vật"/>
          <p:cNvSpPr>
            <a:spLocks noChangeAspect="1" noChangeArrowheads="1"/>
          </p:cNvSpPr>
          <p:nvPr/>
        </p:nvSpPr>
        <p:spPr bwMode="auto">
          <a:xfrm>
            <a:off x="233362" y="-216693"/>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34" tIns="68568" rIns="137134" bIns="68568" numCol="1" anchor="t" anchorCtr="0" compatLnSpc="1">
            <a:prstTxWarp prst="textNoShape">
              <a:avLst/>
            </a:prstTxWarp>
          </a:bodyPr>
          <a:lstStyle/>
          <a:p>
            <a:pPr marL="0" marR="0" lvl="0" indent="0" algn="l" defTabSz="68566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9" name="Picture 8"/>
          <p:cNvPicPr>
            <a:picLocks noChangeAspect="1"/>
          </p:cNvPicPr>
          <p:nvPr/>
        </p:nvPicPr>
        <p:blipFill>
          <a:blip r:embed="rId3"/>
          <a:stretch>
            <a:fillRect/>
          </a:stretch>
        </p:blipFill>
        <p:spPr>
          <a:xfrm>
            <a:off x="12588583" y="7587911"/>
            <a:ext cx="4055846" cy="1702268"/>
          </a:xfrm>
          <a:prstGeom prst="rect">
            <a:avLst/>
          </a:prstGeom>
        </p:spPr>
      </p:pic>
      <p:sp>
        <p:nvSpPr>
          <p:cNvPr id="10" name="Flowchart: Connector 9"/>
          <p:cNvSpPr/>
          <p:nvPr/>
        </p:nvSpPr>
        <p:spPr>
          <a:xfrm>
            <a:off x="170287" y="2975188"/>
            <a:ext cx="1073338" cy="636598"/>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137134" tIns="68568" rIns="137134" bIns="68568" rtlCol="0" anchor="ctr"/>
          <a:lstStyle/>
          <a:p>
            <a:pPr marL="0" marR="0" lvl="0" indent="0" algn="ctr" defTabSz="68566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3 Roboto Condensed" panose="02000000000000000000" pitchFamily="2" charset="0"/>
                <a:ea typeface="#9Slide03 Roboto Condensed" panose="02000000000000000000" pitchFamily="2" charset="0"/>
                <a:cs typeface="+mn-cs"/>
              </a:rPr>
              <a:t>A</a:t>
            </a:r>
          </a:p>
        </p:txBody>
      </p:sp>
      <p:sp>
        <p:nvSpPr>
          <p:cNvPr id="11" name="Flowchart: Connector 10"/>
          <p:cNvSpPr/>
          <p:nvPr/>
        </p:nvSpPr>
        <p:spPr>
          <a:xfrm>
            <a:off x="234877" y="7462250"/>
            <a:ext cx="1073338" cy="636598"/>
          </a:xfrm>
          <a:prstGeom prst="flowChartConnector">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137134" tIns="68568" rIns="137134" bIns="68568" rtlCol="0" anchor="ctr"/>
          <a:lstStyle/>
          <a:p>
            <a:pPr marL="0" marR="0" lvl="0" indent="0" algn="ctr" defTabSz="68566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3 Roboto Condensed" panose="02000000000000000000" pitchFamily="2" charset="0"/>
                <a:ea typeface="#9Slide03 Roboto Condensed" panose="02000000000000000000" pitchFamily="2" charset="0"/>
                <a:cs typeface="+mn-cs"/>
              </a:rPr>
              <a:t>B</a:t>
            </a:r>
          </a:p>
        </p:txBody>
      </p:sp>
      <p:sp>
        <p:nvSpPr>
          <p:cNvPr id="12" name="Flowchart: Connector 11"/>
          <p:cNvSpPr/>
          <p:nvPr/>
        </p:nvSpPr>
        <p:spPr>
          <a:xfrm>
            <a:off x="8763000" y="6622057"/>
            <a:ext cx="1073338" cy="636598"/>
          </a:xfrm>
          <a:prstGeom prst="flowChartConnector">
            <a:avLst/>
          </a:prstGeom>
          <a:solidFill>
            <a:schemeClr val="accent4">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137134" tIns="68568" rIns="137134" bIns="68568" rtlCol="0" anchor="ctr"/>
          <a:lstStyle/>
          <a:p>
            <a:pPr marL="0" marR="0" lvl="0" indent="0" algn="ctr" defTabSz="68566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3 Roboto Condensed" panose="02000000000000000000" pitchFamily="2" charset="0"/>
                <a:ea typeface="#9Slide03 Roboto Condensed" panose="02000000000000000000" pitchFamily="2" charset="0"/>
                <a:cs typeface="+mn-cs"/>
              </a:rPr>
              <a:t>C</a:t>
            </a:r>
          </a:p>
        </p:txBody>
      </p:sp>
      <p:sp>
        <p:nvSpPr>
          <p:cNvPr id="13" name="Flowchart: Connector 12"/>
          <p:cNvSpPr/>
          <p:nvPr/>
        </p:nvSpPr>
        <p:spPr>
          <a:xfrm>
            <a:off x="16706147" y="7462252"/>
            <a:ext cx="1073338" cy="636598"/>
          </a:xfrm>
          <a:prstGeom prst="flowChartConnector">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137134" tIns="68568" rIns="137134" bIns="68568" rtlCol="0" anchor="ctr"/>
          <a:lstStyle/>
          <a:p>
            <a:pPr marL="0" marR="0" lvl="0" indent="0" algn="ctr" defTabSz="68566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3 Roboto Condensed" panose="02000000000000000000" pitchFamily="2" charset="0"/>
                <a:ea typeface="#9Slide03 Roboto Condensed" panose="02000000000000000000" pitchFamily="2" charset="0"/>
                <a:cs typeface="+mn-cs"/>
              </a:rPr>
              <a:t>E</a:t>
            </a:r>
          </a:p>
        </p:txBody>
      </p:sp>
      <p:sp>
        <p:nvSpPr>
          <p:cNvPr id="14" name="Flowchart: Connector 13"/>
          <p:cNvSpPr/>
          <p:nvPr/>
        </p:nvSpPr>
        <p:spPr>
          <a:xfrm>
            <a:off x="16706147" y="3898592"/>
            <a:ext cx="1073338" cy="636598"/>
          </a:xfrm>
          <a:prstGeom prst="flowChartConnector">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137134" tIns="68568" rIns="137134" bIns="68568" rtlCol="0" anchor="ctr"/>
          <a:lstStyle/>
          <a:p>
            <a:pPr marL="0" marR="0" lvl="0" indent="0" algn="ctr" defTabSz="68566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3 Roboto Condensed" panose="02000000000000000000" pitchFamily="2" charset="0"/>
                <a:ea typeface="#9Slide03 Roboto Condensed" panose="02000000000000000000" pitchFamily="2" charset="0"/>
                <a:cs typeface="+mn-cs"/>
              </a:rPr>
              <a:t>D</a:t>
            </a:r>
          </a:p>
        </p:txBody>
      </p:sp>
      <p:sp>
        <p:nvSpPr>
          <p:cNvPr id="15" name="TextBox 14"/>
          <p:cNvSpPr txBox="1"/>
          <p:nvPr/>
        </p:nvSpPr>
        <p:spPr>
          <a:xfrm>
            <a:off x="1060354" y="335144"/>
            <a:ext cx="16999046" cy="2077468"/>
          </a:xfrm>
          <a:prstGeom prst="rect">
            <a:avLst/>
          </a:prstGeom>
          <a:noFill/>
        </p:spPr>
        <p:txBody>
          <a:bodyPr wrap="square" lIns="137134" tIns="68568" rIns="137134" bIns="68568" rtlCol="0">
            <a:spAutoFit/>
          </a:bodyPr>
          <a:lstStyle/>
          <a:p>
            <a:pPr lvl="0" defTabSz="685662"/>
            <a:r>
              <a:rPr lang="en-US" sz="6600" b="1" dirty="0" err="1">
                <a:solidFill>
                  <a:srgbClr val="FF0000"/>
                </a:solidFill>
                <a:latin typeface="Avenir Next LT Pro Light"/>
              </a:rPr>
              <a:t>Câu</a:t>
            </a:r>
            <a:r>
              <a:rPr lang="en-US" sz="6600" b="1" dirty="0">
                <a:solidFill>
                  <a:srgbClr val="FF0000"/>
                </a:solidFill>
                <a:latin typeface="Avenir Next LT Pro Light"/>
              </a:rPr>
              <a:t> </a:t>
            </a:r>
            <a:r>
              <a:rPr lang="en-US" sz="6600" b="1" dirty="0" err="1">
                <a:solidFill>
                  <a:srgbClr val="FF0000"/>
                </a:solidFill>
                <a:latin typeface="Avenir Next LT Pro Light"/>
              </a:rPr>
              <a:t>hỏi</a:t>
            </a:r>
            <a:r>
              <a:rPr lang="en-US" sz="6600" b="1" dirty="0">
                <a:solidFill>
                  <a:srgbClr val="FF0000"/>
                </a:solidFill>
                <a:latin typeface="Avenir Next LT Pro Light"/>
              </a:rPr>
              <a:t> 4: </a:t>
            </a:r>
            <a:r>
              <a:rPr kumimoji="0" lang="vi-VN" sz="6000" b="1" i="1" u="none" strike="noStrike" kern="1200" cap="none" spc="0" normalizeH="0" baseline="0" noProof="0" dirty="0" smtClean="0">
                <a:ln>
                  <a:noFill/>
                </a:ln>
                <a:solidFill>
                  <a:srgbClr val="FF0000"/>
                </a:solidFill>
                <a:effectLst/>
                <a:uLnTx/>
                <a:uFillTx/>
                <a:latin typeface="#9Slide03 Roboto Condensed" panose="02000000000000000000" pitchFamily="2" charset="0"/>
                <a:ea typeface="#9Slide03 Roboto Condensed" panose="02000000000000000000" pitchFamily="2" charset="0"/>
                <a:cs typeface="+mn-cs"/>
              </a:rPr>
              <a:t>Quan </a:t>
            </a:r>
            <a:r>
              <a:rPr kumimoji="0" lang="vi-VN" sz="6000" b="1" i="1" u="none" strike="noStrike" kern="1200" cap="none" spc="0" normalizeH="0" baseline="0" noProof="0" dirty="0">
                <a:ln>
                  <a:noFill/>
                </a:ln>
                <a:solidFill>
                  <a:srgbClr val="FF0000"/>
                </a:solidFill>
                <a:effectLst/>
                <a:uLnTx/>
                <a:uFillTx/>
                <a:latin typeface="#9Slide03 Roboto Condensed" panose="02000000000000000000" pitchFamily="2" charset="0"/>
                <a:ea typeface="#9Slide03 Roboto Condensed" panose="02000000000000000000" pitchFamily="2" charset="0"/>
                <a:cs typeface="+mn-cs"/>
              </a:rPr>
              <a:t>sát hình bên dưới hãy gọi tên các cấp độ tổ chức</a:t>
            </a:r>
          </a:p>
        </p:txBody>
      </p:sp>
      <p:sp>
        <p:nvSpPr>
          <p:cNvPr id="16" name="TextBox 15"/>
          <p:cNvSpPr txBox="1"/>
          <p:nvPr/>
        </p:nvSpPr>
        <p:spPr>
          <a:xfrm>
            <a:off x="2590800" y="4410983"/>
            <a:ext cx="1918518" cy="1061805"/>
          </a:xfrm>
          <a:prstGeom prst="rect">
            <a:avLst/>
          </a:prstGeom>
          <a:noFill/>
        </p:spPr>
        <p:txBody>
          <a:bodyPr wrap="square" lIns="137134" tIns="68568" rIns="137134" bIns="68568" rtlCol="0">
            <a:spAutoFit/>
          </a:bodyPr>
          <a:lstStyle/>
          <a:p>
            <a:pPr marL="0" marR="0" lvl="0" indent="0" algn="ctr" defTabSz="685662"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9EC544">
                    <a:lumMod val="75000"/>
                  </a:srgbClr>
                </a:solidFill>
                <a:effectLst/>
                <a:uLnTx/>
                <a:uFillTx/>
                <a:latin typeface="#9Slide03 Roboto Condensed" panose="02000000000000000000" pitchFamily="2" charset="0"/>
                <a:ea typeface="#9Slide03 Roboto Condensed" panose="02000000000000000000" pitchFamily="2" charset="0"/>
                <a:cs typeface="+mn-cs"/>
              </a:rPr>
              <a:t>Mô</a:t>
            </a:r>
          </a:p>
        </p:txBody>
      </p:sp>
      <p:sp>
        <p:nvSpPr>
          <p:cNvPr id="17" name="TextBox 16"/>
          <p:cNvSpPr txBox="1"/>
          <p:nvPr/>
        </p:nvSpPr>
        <p:spPr>
          <a:xfrm>
            <a:off x="4200560" y="8935371"/>
            <a:ext cx="3232423" cy="1154138"/>
          </a:xfrm>
          <a:prstGeom prst="rect">
            <a:avLst/>
          </a:prstGeom>
          <a:noFill/>
        </p:spPr>
        <p:txBody>
          <a:bodyPr wrap="square" lIns="137134" tIns="68568" rIns="137134" bIns="68568" rtlCol="0">
            <a:spAutoFit/>
          </a:bodyPr>
          <a:lstStyle/>
          <a:p>
            <a:pPr marL="0" marR="0" lvl="0" indent="0" algn="ctr" defTabSz="685662"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9Slide03 Roboto Condensed" panose="02000000000000000000" pitchFamily="2" charset="0"/>
                <a:ea typeface="#9Slide03 Roboto Condensed" panose="02000000000000000000" pitchFamily="2" charset="0"/>
                <a:cs typeface="+mn-cs"/>
              </a:rPr>
              <a:t>Cơ thể</a:t>
            </a:r>
          </a:p>
        </p:txBody>
      </p:sp>
      <p:sp>
        <p:nvSpPr>
          <p:cNvPr id="18" name="TextBox 17"/>
          <p:cNvSpPr txBox="1"/>
          <p:nvPr/>
        </p:nvSpPr>
        <p:spPr>
          <a:xfrm>
            <a:off x="7543800" y="2353464"/>
            <a:ext cx="4879269" cy="1246471"/>
          </a:xfrm>
          <a:prstGeom prst="rect">
            <a:avLst/>
          </a:prstGeom>
          <a:noFill/>
        </p:spPr>
        <p:txBody>
          <a:bodyPr wrap="square" lIns="137134" tIns="68568" rIns="137134" bIns="68568" rtlCol="0">
            <a:spAutoFit/>
          </a:bodyPr>
          <a:lstStyle/>
          <a:p>
            <a:pPr marL="0" marR="0" lvl="0" indent="0" algn="ctr" defTabSz="685662"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9A66CA">
                    <a:lumMod val="50000"/>
                  </a:srgbClr>
                </a:solidFill>
                <a:effectLst/>
                <a:uLnTx/>
                <a:uFillTx/>
                <a:latin typeface="#9Slide03 Roboto Condensed" panose="02000000000000000000" pitchFamily="2" charset="0"/>
                <a:ea typeface="#9Slide03 Roboto Condensed" panose="02000000000000000000" pitchFamily="2" charset="0"/>
                <a:cs typeface="+mn-cs"/>
              </a:rPr>
              <a:t>Hệ cơ quan</a:t>
            </a:r>
          </a:p>
        </p:txBody>
      </p:sp>
      <p:sp>
        <p:nvSpPr>
          <p:cNvPr id="19" name="TextBox 18"/>
          <p:cNvSpPr txBox="1"/>
          <p:nvPr/>
        </p:nvSpPr>
        <p:spPr>
          <a:xfrm>
            <a:off x="12143514" y="5110996"/>
            <a:ext cx="3165088" cy="1154138"/>
          </a:xfrm>
          <a:prstGeom prst="rect">
            <a:avLst/>
          </a:prstGeom>
          <a:noFill/>
        </p:spPr>
        <p:txBody>
          <a:bodyPr wrap="square" lIns="137134" tIns="68568" rIns="137134" bIns="68568" rtlCol="0">
            <a:spAutoFit/>
          </a:bodyPr>
          <a:lstStyle/>
          <a:p>
            <a:pPr marL="0" marR="0" lvl="0" indent="0" algn="ctr" defTabSz="685662"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4A9CCC">
                    <a:lumMod val="50000"/>
                  </a:srgbClr>
                </a:solidFill>
                <a:effectLst/>
                <a:uLnTx/>
                <a:uFillTx/>
                <a:latin typeface="#9Slide03 Roboto Condensed" panose="02000000000000000000" pitchFamily="2" charset="0"/>
                <a:ea typeface="#9Slide03 Roboto Condensed" panose="02000000000000000000" pitchFamily="2" charset="0"/>
                <a:cs typeface="+mn-cs"/>
              </a:rPr>
              <a:t>Cơ quan</a:t>
            </a:r>
          </a:p>
        </p:txBody>
      </p:sp>
      <p:sp>
        <p:nvSpPr>
          <p:cNvPr id="20" name="TextBox 19"/>
          <p:cNvSpPr txBox="1"/>
          <p:nvPr/>
        </p:nvSpPr>
        <p:spPr>
          <a:xfrm>
            <a:off x="12950280" y="9210769"/>
            <a:ext cx="3165088" cy="1154138"/>
          </a:xfrm>
          <a:prstGeom prst="rect">
            <a:avLst/>
          </a:prstGeom>
          <a:noFill/>
        </p:spPr>
        <p:txBody>
          <a:bodyPr wrap="square" lIns="137134" tIns="68568" rIns="137134" bIns="68568" rtlCol="0">
            <a:spAutoFit/>
          </a:bodyPr>
          <a:lstStyle/>
          <a:p>
            <a:pPr marL="0" marR="0" lvl="0" indent="0" algn="ctr" defTabSz="685662"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50BEA3">
                    <a:lumMod val="75000"/>
                  </a:srgbClr>
                </a:solidFill>
                <a:effectLst/>
                <a:uLnTx/>
                <a:uFillTx/>
                <a:latin typeface="#9Slide03 Roboto Condensed" panose="02000000000000000000" pitchFamily="2" charset="0"/>
                <a:ea typeface="#9Slide03 Roboto Condensed" panose="02000000000000000000" pitchFamily="2" charset="0"/>
                <a:cs typeface="+mn-cs"/>
              </a:rPr>
              <a:t>Tế bào</a:t>
            </a: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b="35549"/>
          <a:stretch/>
        </p:blipFill>
        <p:spPr>
          <a:xfrm>
            <a:off x="7775377" y="3821381"/>
            <a:ext cx="3353242" cy="2579230"/>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7755577"/>
            <a:ext cx="2819400" cy="233762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60380" y="3574380"/>
            <a:ext cx="3291848" cy="1844523"/>
          </a:xfrm>
          <a:prstGeom prst="rect">
            <a:avLst/>
          </a:prstGeom>
        </p:spPr>
      </p:pic>
    </p:spTree>
    <p:extLst>
      <p:ext uri="{BB962C8B-B14F-4D97-AF65-F5344CB8AC3E}">
        <p14:creationId xmlns:p14="http://schemas.microsoft.com/office/powerpoint/2010/main" val="3528396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6" grpId="0"/>
      <p:bldP spid="17" grpId="0"/>
      <p:bldP spid="18"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2" cstate="print"/>
          <a:srcRect/>
          <a:stretch>
            <a:fillRect/>
          </a:stretch>
        </p:blipFill>
        <p:spPr bwMode="auto">
          <a:xfrm>
            <a:off x="0" y="878693"/>
            <a:ext cx="18288000" cy="9408318"/>
          </a:xfrm>
          <a:prstGeom prst="rect">
            <a:avLst/>
          </a:prstGeom>
          <a:noFill/>
          <a:ln w="9525">
            <a:noFill/>
            <a:miter lim="800000"/>
            <a:headEnd/>
            <a:tailEnd/>
          </a:ln>
        </p:spPr>
      </p:pic>
      <p:sp>
        <p:nvSpPr>
          <p:cNvPr id="43011" name="Text Box 3"/>
          <p:cNvSpPr txBox="1">
            <a:spLocks noChangeArrowheads="1"/>
          </p:cNvSpPr>
          <p:nvPr/>
        </p:nvSpPr>
        <p:spPr bwMode="auto">
          <a:xfrm>
            <a:off x="261938" y="266700"/>
            <a:ext cx="17764124" cy="2169667"/>
          </a:xfrm>
          <a:prstGeom prst="rect">
            <a:avLst/>
          </a:prstGeom>
          <a:noFill/>
          <a:ln w="9525">
            <a:noFill/>
            <a:miter lim="800000"/>
            <a:headEnd/>
            <a:tailEnd/>
          </a:ln>
          <a:effectLst/>
        </p:spPr>
        <p:txBody>
          <a:bodyPr wrap="square" lIns="136988" tIns="68502" rIns="136988" bIns="68502">
            <a:spAutoFit/>
          </a:bodyPr>
          <a:lstStyle/>
          <a:p>
            <a:pPr marL="0" marR="0" lvl="0" indent="0" algn="l" defTabSz="1369826" rtl="0" eaLnBrk="1" fontAlgn="auto" latinLnBrk="0" hangingPunct="1">
              <a:lnSpc>
                <a:spcPct val="100000"/>
              </a:lnSpc>
              <a:spcBef>
                <a:spcPct val="5000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Avenir Next LT Pro Light"/>
                <a:ea typeface="+mn-ea"/>
                <a:cs typeface="+mn-cs"/>
              </a:rPr>
              <a:t>Câu hỏi 4: </a:t>
            </a:r>
            <a:r>
              <a:rPr kumimoji="0" lang="vi-VN" sz="6600" b="1" i="0" u="none" strike="noStrike" kern="1200" cap="none" spc="0" normalizeH="0" baseline="0" noProof="0" dirty="0">
                <a:ln>
                  <a:noFill/>
                </a:ln>
                <a:solidFill>
                  <a:srgbClr val="002060"/>
                </a:solidFill>
                <a:effectLst/>
                <a:uLnTx/>
                <a:uFillTx/>
                <a:latin typeface="Avenir Next LT Pro Light"/>
                <a:ea typeface="+mn-ea"/>
                <a:cs typeface="+mn-cs"/>
              </a:rPr>
              <a:t>Nêu tên cấp độ</a:t>
            </a:r>
            <a:r>
              <a:rPr kumimoji="0" lang="en-US" sz="6600" b="1" i="0" u="none" strike="noStrike" kern="1200" cap="none" spc="0" normalizeH="0" baseline="0" noProof="0" dirty="0">
                <a:ln>
                  <a:noFill/>
                </a:ln>
                <a:solidFill>
                  <a:srgbClr val="002060"/>
                </a:solidFill>
                <a:effectLst/>
                <a:uLnTx/>
                <a:uFillTx/>
                <a:latin typeface="Avenir Next LT Pro Light"/>
                <a:ea typeface="+mn-ea"/>
                <a:cs typeface="+mn-cs"/>
              </a:rPr>
              <a:t> </a:t>
            </a:r>
            <a:r>
              <a:rPr kumimoji="0" lang="vi-VN" sz="6600" b="1" i="0" u="none" strike="noStrike" kern="1200" cap="none" spc="0" normalizeH="0" baseline="0" noProof="0" dirty="0">
                <a:ln>
                  <a:noFill/>
                </a:ln>
                <a:solidFill>
                  <a:srgbClr val="002060"/>
                </a:solidFill>
                <a:effectLst/>
                <a:uLnTx/>
                <a:uFillTx/>
                <a:latin typeface="Avenir Next LT Pro Light"/>
                <a:ea typeface="+mn-ea"/>
                <a:cs typeface="+mn-cs"/>
              </a:rPr>
              <a:t>tổ chức trong cơ thể đa bào</a:t>
            </a:r>
            <a:r>
              <a:rPr kumimoji="0" lang="en-US" sz="6600" b="1" i="0" u="none" strike="noStrike" kern="1200" cap="none" spc="0" normalizeH="0" baseline="0" noProof="0" dirty="0">
                <a:ln>
                  <a:noFill/>
                </a:ln>
                <a:solidFill>
                  <a:srgbClr val="002060"/>
                </a:solidFill>
                <a:effectLst/>
                <a:uLnTx/>
                <a:uFillTx/>
                <a:latin typeface="Avenir Next LT Pro Light"/>
                <a:ea typeface="+mn-ea"/>
                <a:cs typeface="+mn-cs"/>
              </a:rPr>
              <a:t> ở hình số 4</a:t>
            </a:r>
            <a:r>
              <a:rPr kumimoji="0" lang="vi-VN" sz="6600" b="1" i="0" u="none" strike="noStrike" kern="1200" cap="none" spc="0" normalizeH="0" baseline="0" noProof="0" dirty="0">
                <a:ln>
                  <a:noFill/>
                </a:ln>
                <a:solidFill>
                  <a:srgbClr val="002060"/>
                </a:solidFill>
                <a:effectLst/>
                <a:uLnTx/>
                <a:uFillTx/>
                <a:latin typeface="Avenir Next LT Pro Light"/>
                <a:ea typeface="+mn-ea"/>
                <a:cs typeface="+mn-cs"/>
              </a:rPr>
              <a:t>?</a:t>
            </a:r>
          </a:p>
        </p:txBody>
      </p:sp>
      <p:sp>
        <p:nvSpPr>
          <p:cNvPr id="43012" name="Rectangle 4"/>
          <p:cNvSpPr>
            <a:spLocks noChangeArrowheads="1"/>
          </p:cNvSpPr>
          <p:nvPr/>
        </p:nvSpPr>
        <p:spPr bwMode="auto">
          <a:xfrm>
            <a:off x="536124" y="9015434"/>
            <a:ext cx="2286000" cy="685800"/>
          </a:xfrm>
          <a:prstGeom prst="rect">
            <a:avLst/>
          </a:prstGeom>
          <a:solidFill>
            <a:schemeClr val="accent1"/>
          </a:solidFill>
          <a:ln w="9525">
            <a:solidFill>
              <a:schemeClr val="tx1"/>
            </a:solidFill>
            <a:miter lim="800000"/>
            <a:headEnd/>
            <a:tailEnd/>
          </a:ln>
          <a:effectLst/>
        </p:spPr>
        <p:txBody>
          <a:bodyPr wrap="none" lIns="136988" tIns="68502" rIns="136988" bIns="68502" anchor="ctr"/>
          <a:lstStyle/>
          <a:p>
            <a:pPr marL="0" marR="0" lvl="0" indent="0" algn="l" defTabSz="1369826"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43013" name="Rectangle 5"/>
          <p:cNvSpPr>
            <a:spLocks noChangeArrowheads="1"/>
          </p:cNvSpPr>
          <p:nvPr/>
        </p:nvSpPr>
        <p:spPr bwMode="auto">
          <a:xfrm>
            <a:off x="4629150" y="9029724"/>
            <a:ext cx="2286000" cy="657228"/>
          </a:xfrm>
          <a:prstGeom prst="rect">
            <a:avLst/>
          </a:prstGeom>
          <a:solidFill>
            <a:schemeClr val="accent1"/>
          </a:solidFill>
          <a:ln w="9525">
            <a:solidFill>
              <a:schemeClr val="tx1"/>
            </a:solidFill>
            <a:miter lim="800000"/>
            <a:headEnd/>
            <a:tailEnd/>
          </a:ln>
          <a:effectLst/>
        </p:spPr>
        <p:txBody>
          <a:bodyPr wrap="none" lIns="136988" tIns="68502" rIns="136988" bIns="68502" anchor="ctr"/>
          <a:lstStyle/>
          <a:p>
            <a:pPr marL="0" marR="0" lvl="0" indent="0" algn="l" defTabSz="1369826"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43014" name="Rectangle 6"/>
          <p:cNvSpPr>
            <a:spLocks noChangeArrowheads="1"/>
          </p:cNvSpPr>
          <p:nvPr/>
        </p:nvSpPr>
        <p:spPr bwMode="auto">
          <a:xfrm>
            <a:off x="8343907" y="9115433"/>
            <a:ext cx="2200278" cy="714378"/>
          </a:xfrm>
          <a:prstGeom prst="rect">
            <a:avLst/>
          </a:prstGeom>
          <a:solidFill>
            <a:schemeClr val="accent1"/>
          </a:solidFill>
          <a:ln w="9525">
            <a:solidFill>
              <a:schemeClr val="tx1"/>
            </a:solidFill>
            <a:miter lim="800000"/>
            <a:headEnd/>
            <a:tailEnd/>
          </a:ln>
          <a:effectLst/>
        </p:spPr>
        <p:txBody>
          <a:bodyPr wrap="none" lIns="136988" tIns="68502" rIns="136988" bIns="68502" anchor="ctr"/>
          <a:lstStyle/>
          <a:p>
            <a:pPr marL="0" marR="0" lvl="0" indent="0" algn="l" defTabSz="1369826"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43015" name="Rectangle 7"/>
          <p:cNvSpPr>
            <a:spLocks noChangeArrowheads="1"/>
          </p:cNvSpPr>
          <p:nvPr/>
        </p:nvSpPr>
        <p:spPr bwMode="auto">
          <a:xfrm>
            <a:off x="11487173" y="9172578"/>
            <a:ext cx="2457450" cy="685800"/>
          </a:xfrm>
          <a:prstGeom prst="rect">
            <a:avLst/>
          </a:prstGeom>
          <a:solidFill>
            <a:schemeClr val="accent1"/>
          </a:solidFill>
          <a:ln w="9525">
            <a:solidFill>
              <a:schemeClr val="tx1"/>
            </a:solidFill>
            <a:miter lim="800000"/>
            <a:headEnd/>
            <a:tailEnd/>
          </a:ln>
          <a:effectLst/>
        </p:spPr>
        <p:txBody>
          <a:bodyPr wrap="none" lIns="136988" tIns="68502" rIns="136988" bIns="68502" anchor="ctr"/>
          <a:lstStyle/>
          <a:p>
            <a:pPr marL="0" marR="0" lvl="0" indent="0" algn="l" defTabSz="1369826"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43016" name="Rectangle 8"/>
          <p:cNvSpPr>
            <a:spLocks noChangeArrowheads="1"/>
          </p:cNvSpPr>
          <p:nvPr/>
        </p:nvSpPr>
        <p:spPr bwMode="auto">
          <a:xfrm>
            <a:off x="15230498" y="9144000"/>
            <a:ext cx="2028828" cy="685800"/>
          </a:xfrm>
          <a:prstGeom prst="rect">
            <a:avLst/>
          </a:prstGeom>
          <a:solidFill>
            <a:schemeClr val="accent1"/>
          </a:solidFill>
          <a:ln w="9525">
            <a:solidFill>
              <a:schemeClr val="tx1"/>
            </a:solidFill>
            <a:miter lim="800000"/>
            <a:headEnd/>
            <a:tailEnd/>
          </a:ln>
          <a:effectLst/>
        </p:spPr>
        <p:txBody>
          <a:bodyPr wrap="none" lIns="136988" tIns="68502" rIns="136988" bIns="68502" anchor="ctr"/>
          <a:lstStyle/>
          <a:p>
            <a:pPr marL="0" marR="0" lvl="0" indent="0" algn="l" defTabSz="1369826"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venir Next LT Pro Light"/>
              <a:ea typeface="+mn-ea"/>
              <a:cs typeface="+mn-cs"/>
            </a:endParaRPr>
          </a:p>
        </p:txBody>
      </p:sp>
    </p:spTree>
    <p:extLst>
      <p:ext uri="{BB962C8B-B14F-4D97-AF65-F5344CB8AC3E}">
        <p14:creationId xmlns:p14="http://schemas.microsoft.com/office/powerpoint/2010/main" val="942466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3015"/>
                                        </p:tgtEl>
                                        <p:attrNameLst>
                                          <p:attrName>ppt_w</p:attrName>
                                        </p:attrNameLst>
                                      </p:cBhvr>
                                      <p:tavLst>
                                        <p:tav tm="0">
                                          <p:val>
                                            <p:strVal val="ppt_w"/>
                                          </p:val>
                                        </p:tav>
                                        <p:tav tm="100000">
                                          <p:val>
                                            <p:fltVal val="0"/>
                                          </p:val>
                                        </p:tav>
                                      </p:tavLst>
                                    </p:anim>
                                    <p:anim calcmode="lin" valueType="num">
                                      <p:cBhvr>
                                        <p:cTn id="7" dur="1000"/>
                                        <p:tgtEl>
                                          <p:spTgt spid="43015"/>
                                        </p:tgtEl>
                                        <p:attrNameLst>
                                          <p:attrName>ppt_h</p:attrName>
                                        </p:attrNameLst>
                                      </p:cBhvr>
                                      <p:tavLst>
                                        <p:tav tm="0">
                                          <p:val>
                                            <p:strVal val="ppt_h"/>
                                          </p:val>
                                        </p:tav>
                                        <p:tav tm="100000">
                                          <p:val>
                                            <p:fltVal val="0"/>
                                          </p:val>
                                        </p:tav>
                                      </p:tavLst>
                                    </p:anim>
                                    <p:anim calcmode="lin" valueType="num">
                                      <p:cBhvr>
                                        <p:cTn id="8" dur="1000"/>
                                        <p:tgtEl>
                                          <p:spTgt spid="43015"/>
                                        </p:tgtEl>
                                        <p:attrNameLst>
                                          <p:attrName>style.rotation</p:attrName>
                                        </p:attrNameLst>
                                      </p:cBhvr>
                                      <p:tavLst>
                                        <p:tav tm="0">
                                          <p:val>
                                            <p:fltVal val="0"/>
                                          </p:val>
                                        </p:tav>
                                        <p:tav tm="100000">
                                          <p:val>
                                            <p:fltVal val="90"/>
                                          </p:val>
                                        </p:tav>
                                      </p:tavLst>
                                    </p:anim>
                                    <p:animEffect transition="out" filter="fade">
                                      <p:cBhvr>
                                        <p:cTn id="9" dur="1000"/>
                                        <p:tgtEl>
                                          <p:spTgt spid="43015"/>
                                        </p:tgtEl>
                                      </p:cBhvr>
                                    </p:animEffect>
                                    <p:set>
                                      <p:cBhvr>
                                        <p:cTn id="10" dur="1" fill="hold">
                                          <p:stCondLst>
                                            <p:cond delay="999"/>
                                          </p:stCondLst>
                                        </p:cTn>
                                        <p:tgtEl>
                                          <p:spTgt spid="430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5B34B"/>
        </a:solidFill>
        <a:effectLst/>
      </p:bgPr>
    </p:bg>
    <p:spTree>
      <p:nvGrpSpPr>
        <p:cNvPr id="1" name=""/>
        <p:cNvGrpSpPr/>
        <p:nvPr/>
      </p:nvGrpSpPr>
      <p:grpSpPr>
        <a:xfrm>
          <a:off x="0" y="0"/>
          <a:ext cx="0" cy="0"/>
          <a:chOff x="0" y="0"/>
          <a:chExt cx="0" cy="0"/>
        </a:xfrm>
      </p:grpSpPr>
      <p:sp>
        <p:nvSpPr>
          <p:cNvPr id="2" name="Freeform 2"/>
          <p:cNvSpPr/>
          <p:nvPr/>
        </p:nvSpPr>
        <p:spPr>
          <a:xfrm flipH="1">
            <a:off x="1028700" y="624365"/>
            <a:ext cx="16230600" cy="6130422"/>
          </a:xfrm>
          <a:custGeom>
            <a:avLst/>
            <a:gdLst/>
            <a:ahLst/>
            <a:cxnLst/>
            <a:rect l="l" t="t" r="r" b="b"/>
            <a:pathLst>
              <a:path w="16230600" h="6130421">
                <a:moveTo>
                  <a:pt x="16230600" y="0"/>
                </a:moveTo>
                <a:lnTo>
                  <a:pt x="0" y="0"/>
                </a:lnTo>
                <a:lnTo>
                  <a:pt x="0" y="6130420"/>
                </a:lnTo>
                <a:lnTo>
                  <a:pt x="16230600" y="6130420"/>
                </a:lnTo>
                <a:lnTo>
                  <a:pt x="1623060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V="1">
            <a:off x="1028700" y="3532303"/>
            <a:ext cx="16230600" cy="6130422"/>
          </a:xfrm>
          <a:custGeom>
            <a:avLst/>
            <a:gdLst/>
            <a:ahLst/>
            <a:cxnLst/>
            <a:rect l="l" t="t" r="r" b="b"/>
            <a:pathLst>
              <a:path w="16230600" h="6130421">
                <a:moveTo>
                  <a:pt x="0" y="6130420"/>
                </a:moveTo>
                <a:lnTo>
                  <a:pt x="16230600" y="6130420"/>
                </a:lnTo>
                <a:lnTo>
                  <a:pt x="16230600" y="0"/>
                </a:lnTo>
                <a:lnTo>
                  <a:pt x="0" y="0"/>
                </a:lnTo>
                <a:lnTo>
                  <a:pt x="0" y="613042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V="1">
            <a:off x="-2165870" y="6597470"/>
            <a:ext cx="5831528" cy="4114800"/>
          </a:xfrm>
          <a:custGeom>
            <a:avLst/>
            <a:gdLst/>
            <a:ahLst/>
            <a:cxnLst/>
            <a:rect l="l" t="t" r="r" b="b"/>
            <a:pathLst>
              <a:path w="5831527" h="4114800">
                <a:moveTo>
                  <a:pt x="0" y="4114800"/>
                </a:moveTo>
                <a:lnTo>
                  <a:pt x="5831527" y="4114800"/>
                </a:lnTo>
                <a:lnTo>
                  <a:pt x="5831527" y="0"/>
                </a:lnTo>
                <a:lnTo>
                  <a:pt x="0" y="0"/>
                </a:lnTo>
                <a:lnTo>
                  <a:pt x="0" y="411480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3483769">
            <a:off x="-2008143" y="6081635"/>
            <a:ext cx="4097646" cy="2941634"/>
          </a:xfrm>
          <a:custGeom>
            <a:avLst/>
            <a:gdLst/>
            <a:ahLst/>
            <a:cxnLst/>
            <a:rect l="l" t="t" r="r" b="b"/>
            <a:pathLst>
              <a:path w="4097645" h="2941634">
                <a:moveTo>
                  <a:pt x="0" y="0"/>
                </a:moveTo>
                <a:lnTo>
                  <a:pt x="4097645" y="0"/>
                </a:lnTo>
                <a:lnTo>
                  <a:pt x="4097645" y="2941634"/>
                </a:lnTo>
                <a:lnTo>
                  <a:pt x="0" y="2941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7316230">
            <a:off x="16198553" y="1155967"/>
            <a:ext cx="4097646" cy="2941634"/>
          </a:xfrm>
          <a:custGeom>
            <a:avLst/>
            <a:gdLst/>
            <a:ahLst/>
            <a:cxnLst/>
            <a:rect l="l" t="t" r="r" b="b"/>
            <a:pathLst>
              <a:path w="4097645" h="2941634">
                <a:moveTo>
                  <a:pt x="0" y="0"/>
                </a:moveTo>
                <a:lnTo>
                  <a:pt x="4097645" y="0"/>
                </a:lnTo>
                <a:lnTo>
                  <a:pt x="4097645" y="2941634"/>
                </a:lnTo>
                <a:lnTo>
                  <a:pt x="0" y="2941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10800000" flipV="1">
            <a:off x="14622386" y="-533118"/>
            <a:ext cx="5831528" cy="4114800"/>
          </a:xfrm>
          <a:custGeom>
            <a:avLst/>
            <a:gdLst/>
            <a:ahLst/>
            <a:cxnLst/>
            <a:rect l="l" t="t" r="r" b="b"/>
            <a:pathLst>
              <a:path w="5831527" h="4114800">
                <a:moveTo>
                  <a:pt x="0" y="4114800"/>
                </a:moveTo>
                <a:lnTo>
                  <a:pt x="5831527" y="4114800"/>
                </a:lnTo>
                <a:lnTo>
                  <a:pt x="5831527" y="0"/>
                </a:lnTo>
                <a:lnTo>
                  <a:pt x="0" y="0"/>
                </a:lnTo>
                <a:lnTo>
                  <a:pt x="0" y="411480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776830">
            <a:off x="356468" y="5501071"/>
            <a:ext cx="568716" cy="554238"/>
          </a:xfrm>
          <a:custGeom>
            <a:avLst/>
            <a:gdLst/>
            <a:ahLst/>
            <a:cxnLst/>
            <a:rect l="l" t="t" r="r" b="b"/>
            <a:pathLst>
              <a:path w="568713" h="554236">
                <a:moveTo>
                  <a:pt x="0" y="0"/>
                </a:moveTo>
                <a:lnTo>
                  <a:pt x="568713" y="0"/>
                </a:lnTo>
                <a:lnTo>
                  <a:pt x="568713" y="554237"/>
                </a:lnTo>
                <a:lnTo>
                  <a:pt x="0" y="55423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539666">
            <a:off x="737958" y="8741792"/>
            <a:ext cx="1216908" cy="1338600"/>
          </a:xfrm>
          <a:custGeom>
            <a:avLst/>
            <a:gdLst/>
            <a:ahLst/>
            <a:cxnLst/>
            <a:rect l="l" t="t" r="r" b="b"/>
            <a:pathLst>
              <a:path w="1216907" h="1338598">
                <a:moveTo>
                  <a:pt x="0" y="0"/>
                </a:moveTo>
                <a:lnTo>
                  <a:pt x="1216908" y="0"/>
                </a:lnTo>
                <a:lnTo>
                  <a:pt x="1216908" y="1338598"/>
                </a:lnTo>
                <a:lnTo>
                  <a:pt x="0" y="133859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895648">
            <a:off x="2164718" y="9262147"/>
            <a:ext cx="774476" cy="1537770"/>
          </a:xfrm>
          <a:custGeom>
            <a:avLst/>
            <a:gdLst/>
            <a:ahLst/>
            <a:cxnLst/>
            <a:rect l="l" t="t" r="r" b="b"/>
            <a:pathLst>
              <a:path w="774475" h="1537767">
                <a:moveTo>
                  <a:pt x="0" y="0"/>
                </a:moveTo>
                <a:lnTo>
                  <a:pt x="774475" y="0"/>
                </a:lnTo>
                <a:lnTo>
                  <a:pt x="774475" y="1537767"/>
                </a:lnTo>
                <a:lnTo>
                  <a:pt x="0" y="153776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Freeform 13"/>
          <p:cNvSpPr/>
          <p:nvPr/>
        </p:nvSpPr>
        <p:spPr>
          <a:xfrm rot="945245" flipH="1">
            <a:off x="209898" y="7980929"/>
            <a:ext cx="568716" cy="554238"/>
          </a:xfrm>
          <a:custGeom>
            <a:avLst/>
            <a:gdLst/>
            <a:ahLst/>
            <a:cxnLst/>
            <a:rect l="l" t="t" r="r" b="b"/>
            <a:pathLst>
              <a:path w="568713" h="554236">
                <a:moveTo>
                  <a:pt x="568713" y="0"/>
                </a:moveTo>
                <a:lnTo>
                  <a:pt x="0" y="0"/>
                </a:lnTo>
                <a:lnTo>
                  <a:pt x="0" y="554237"/>
                </a:lnTo>
                <a:lnTo>
                  <a:pt x="568713" y="554237"/>
                </a:lnTo>
                <a:lnTo>
                  <a:pt x="568713"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4" name="Freeform 14"/>
          <p:cNvSpPr/>
          <p:nvPr/>
        </p:nvSpPr>
        <p:spPr>
          <a:xfrm rot="-1180788">
            <a:off x="103544" y="6670889"/>
            <a:ext cx="1089804" cy="788622"/>
          </a:xfrm>
          <a:custGeom>
            <a:avLst/>
            <a:gdLst/>
            <a:ahLst/>
            <a:cxnLst/>
            <a:rect l="l" t="t" r="r" b="b"/>
            <a:pathLst>
              <a:path w="1089803" h="788621">
                <a:moveTo>
                  <a:pt x="0" y="0"/>
                </a:moveTo>
                <a:lnTo>
                  <a:pt x="1089803" y="0"/>
                </a:lnTo>
                <a:lnTo>
                  <a:pt x="1089803" y="788621"/>
                </a:lnTo>
                <a:lnTo>
                  <a:pt x="0" y="78862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5" name="Freeform 15"/>
          <p:cNvSpPr/>
          <p:nvPr/>
        </p:nvSpPr>
        <p:spPr>
          <a:xfrm rot="-1090072">
            <a:off x="17377254" y="3674290"/>
            <a:ext cx="854664" cy="1561676"/>
          </a:xfrm>
          <a:custGeom>
            <a:avLst/>
            <a:gdLst/>
            <a:ahLst/>
            <a:cxnLst/>
            <a:rect l="l" t="t" r="r" b="b"/>
            <a:pathLst>
              <a:path w="854663" h="1561676">
                <a:moveTo>
                  <a:pt x="0" y="0"/>
                </a:moveTo>
                <a:lnTo>
                  <a:pt x="854663" y="0"/>
                </a:lnTo>
                <a:lnTo>
                  <a:pt x="854663" y="1561676"/>
                </a:lnTo>
                <a:lnTo>
                  <a:pt x="0" y="156167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6" name="Freeform 16"/>
          <p:cNvSpPr/>
          <p:nvPr/>
        </p:nvSpPr>
        <p:spPr>
          <a:xfrm rot="1040779">
            <a:off x="17039834" y="1561611"/>
            <a:ext cx="1043868" cy="592158"/>
          </a:xfrm>
          <a:custGeom>
            <a:avLst/>
            <a:gdLst/>
            <a:ahLst/>
            <a:cxnLst/>
            <a:rect l="l" t="t" r="r" b="b"/>
            <a:pathLst>
              <a:path w="1043867" h="592158">
                <a:moveTo>
                  <a:pt x="0" y="0"/>
                </a:moveTo>
                <a:lnTo>
                  <a:pt x="1043868" y="0"/>
                </a:lnTo>
                <a:lnTo>
                  <a:pt x="1043868" y="592158"/>
                </a:lnTo>
                <a:lnTo>
                  <a:pt x="0" y="59215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7" name="Freeform 17"/>
          <p:cNvSpPr/>
          <p:nvPr/>
        </p:nvSpPr>
        <p:spPr>
          <a:xfrm rot="-1174267">
            <a:off x="16901654" y="116448"/>
            <a:ext cx="1054128" cy="762804"/>
          </a:xfrm>
          <a:custGeom>
            <a:avLst/>
            <a:gdLst/>
            <a:ahLst/>
            <a:cxnLst/>
            <a:rect l="l" t="t" r="r" b="b"/>
            <a:pathLst>
              <a:path w="1054125" h="762803">
                <a:moveTo>
                  <a:pt x="0" y="0"/>
                </a:moveTo>
                <a:lnTo>
                  <a:pt x="1054125" y="0"/>
                </a:lnTo>
                <a:lnTo>
                  <a:pt x="1054125" y="762803"/>
                </a:lnTo>
                <a:lnTo>
                  <a:pt x="0" y="762803"/>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8" name="Freeform 18"/>
          <p:cNvSpPr/>
          <p:nvPr/>
        </p:nvSpPr>
        <p:spPr>
          <a:xfrm rot="-1254331" flipH="1">
            <a:off x="17480306" y="2684637"/>
            <a:ext cx="568716" cy="554238"/>
          </a:xfrm>
          <a:custGeom>
            <a:avLst/>
            <a:gdLst/>
            <a:ahLst/>
            <a:cxnLst/>
            <a:rect l="l" t="t" r="r" b="b"/>
            <a:pathLst>
              <a:path w="568713" h="554236">
                <a:moveTo>
                  <a:pt x="568713" y="0"/>
                </a:moveTo>
                <a:lnTo>
                  <a:pt x="0" y="0"/>
                </a:lnTo>
                <a:lnTo>
                  <a:pt x="0" y="554237"/>
                </a:lnTo>
                <a:lnTo>
                  <a:pt x="568713" y="554237"/>
                </a:lnTo>
                <a:lnTo>
                  <a:pt x="56871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Freeform 19"/>
          <p:cNvSpPr/>
          <p:nvPr/>
        </p:nvSpPr>
        <p:spPr>
          <a:xfrm rot="2002950">
            <a:off x="-1385167" y="585762"/>
            <a:ext cx="4966214" cy="3792384"/>
          </a:xfrm>
          <a:custGeom>
            <a:avLst/>
            <a:gdLst/>
            <a:ahLst/>
            <a:cxnLst/>
            <a:rect l="l" t="t" r="r" b="b"/>
            <a:pathLst>
              <a:path w="4966213" h="3792381">
                <a:moveTo>
                  <a:pt x="0" y="0"/>
                </a:moveTo>
                <a:lnTo>
                  <a:pt x="4966213" y="0"/>
                </a:lnTo>
                <a:lnTo>
                  <a:pt x="4966213" y="3792382"/>
                </a:lnTo>
                <a:lnTo>
                  <a:pt x="0" y="379238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0" name="Freeform 20"/>
          <p:cNvSpPr/>
          <p:nvPr/>
        </p:nvSpPr>
        <p:spPr>
          <a:xfrm rot="-2324557">
            <a:off x="451249" y="1800887"/>
            <a:ext cx="1350470" cy="957606"/>
          </a:xfrm>
          <a:custGeom>
            <a:avLst/>
            <a:gdLst/>
            <a:ahLst/>
            <a:cxnLst/>
            <a:rect l="l" t="t" r="r" b="b"/>
            <a:pathLst>
              <a:path w="1350469" h="957605">
                <a:moveTo>
                  <a:pt x="0" y="0"/>
                </a:moveTo>
                <a:lnTo>
                  <a:pt x="1350469" y="0"/>
                </a:lnTo>
                <a:lnTo>
                  <a:pt x="1350469" y="957605"/>
                </a:lnTo>
                <a:lnTo>
                  <a:pt x="0" y="957605"/>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1" name="Freeform 21"/>
          <p:cNvSpPr/>
          <p:nvPr/>
        </p:nvSpPr>
        <p:spPr>
          <a:xfrm rot="10281958">
            <a:off x="1183882" y="-1406184"/>
            <a:ext cx="4502520" cy="3438288"/>
          </a:xfrm>
          <a:custGeom>
            <a:avLst/>
            <a:gdLst/>
            <a:ahLst/>
            <a:cxnLst/>
            <a:rect l="l" t="t" r="r" b="b"/>
            <a:pathLst>
              <a:path w="4502518" h="3438286">
                <a:moveTo>
                  <a:pt x="0" y="0"/>
                </a:moveTo>
                <a:lnTo>
                  <a:pt x="4502517" y="0"/>
                </a:lnTo>
                <a:lnTo>
                  <a:pt x="4502517" y="3438286"/>
                </a:lnTo>
                <a:lnTo>
                  <a:pt x="0" y="3438286"/>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2" name="Freeform 22"/>
          <p:cNvSpPr/>
          <p:nvPr/>
        </p:nvSpPr>
        <p:spPr>
          <a:xfrm rot="2425662">
            <a:off x="2191130" y="614418"/>
            <a:ext cx="1258232" cy="892200"/>
          </a:xfrm>
          <a:custGeom>
            <a:avLst/>
            <a:gdLst/>
            <a:ahLst/>
            <a:cxnLst/>
            <a:rect l="l" t="t" r="r" b="b"/>
            <a:pathLst>
              <a:path w="1258231" h="892200">
                <a:moveTo>
                  <a:pt x="0" y="0"/>
                </a:moveTo>
                <a:lnTo>
                  <a:pt x="1258231" y="0"/>
                </a:lnTo>
                <a:lnTo>
                  <a:pt x="1258231" y="892200"/>
                </a:lnTo>
                <a:lnTo>
                  <a:pt x="0" y="89220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3" name="Freeform 23"/>
          <p:cNvSpPr/>
          <p:nvPr/>
        </p:nvSpPr>
        <p:spPr>
          <a:xfrm rot="-2828643">
            <a:off x="876588" y="3635025"/>
            <a:ext cx="1161048" cy="823290"/>
          </a:xfrm>
          <a:custGeom>
            <a:avLst/>
            <a:gdLst/>
            <a:ahLst/>
            <a:cxnLst/>
            <a:rect l="l" t="t" r="r" b="b"/>
            <a:pathLst>
              <a:path w="1161046" h="823287">
                <a:moveTo>
                  <a:pt x="0" y="0"/>
                </a:moveTo>
                <a:lnTo>
                  <a:pt x="1161047" y="0"/>
                </a:lnTo>
                <a:lnTo>
                  <a:pt x="1161047" y="823288"/>
                </a:lnTo>
                <a:lnTo>
                  <a:pt x="0" y="823288"/>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4" name="Freeform 24"/>
          <p:cNvSpPr/>
          <p:nvPr/>
        </p:nvSpPr>
        <p:spPr>
          <a:xfrm rot="235289">
            <a:off x="13546403" y="7101348"/>
            <a:ext cx="3877218" cy="3482448"/>
          </a:xfrm>
          <a:custGeom>
            <a:avLst/>
            <a:gdLst/>
            <a:ahLst/>
            <a:cxnLst/>
            <a:rect l="l" t="t" r="r" b="b"/>
            <a:pathLst>
              <a:path w="3877217" h="3482446">
                <a:moveTo>
                  <a:pt x="0" y="0"/>
                </a:moveTo>
                <a:lnTo>
                  <a:pt x="3877217" y="0"/>
                </a:lnTo>
                <a:lnTo>
                  <a:pt x="3877217" y="3482446"/>
                </a:lnTo>
                <a:lnTo>
                  <a:pt x="0" y="3482446"/>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25" name="Freeform 25"/>
          <p:cNvSpPr/>
          <p:nvPr/>
        </p:nvSpPr>
        <p:spPr>
          <a:xfrm rot="-562770">
            <a:off x="12384150" y="8841219"/>
            <a:ext cx="1463796" cy="1643034"/>
          </a:xfrm>
          <a:custGeom>
            <a:avLst/>
            <a:gdLst/>
            <a:ahLst/>
            <a:cxnLst/>
            <a:rect l="l" t="t" r="r" b="b"/>
            <a:pathLst>
              <a:path w="1463793" h="1643032">
                <a:moveTo>
                  <a:pt x="0" y="0"/>
                </a:moveTo>
                <a:lnTo>
                  <a:pt x="1463793" y="0"/>
                </a:lnTo>
                <a:lnTo>
                  <a:pt x="1463793" y="1643033"/>
                </a:lnTo>
                <a:lnTo>
                  <a:pt x="0" y="1643033"/>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sp>
        <p:nvSpPr>
          <p:cNvPr id="26" name="Freeform 26"/>
          <p:cNvSpPr/>
          <p:nvPr/>
        </p:nvSpPr>
        <p:spPr>
          <a:xfrm flipH="1">
            <a:off x="16620930" y="8946137"/>
            <a:ext cx="1276800" cy="1433142"/>
          </a:xfrm>
          <a:custGeom>
            <a:avLst/>
            <a:gdLst/>
            <a:ahLst/>
            <a:cxnLst/>
            <a:rect l="l" t="t" r="r" b="b"/>
            <a:pathLst>
              <a:path w="1276799" h="1433142">
                <a:moveTo>
                  <a:pt x="1276800" y="0"/>
                </a:moveTo>
                <a:lnTo>
                  <a:pt x="0" y="0"/>
                </a:lnTo>
                <a:lnTo>
                  <a:pt x="0" y="1433143"/>
                </a:lnTo>
                <a:lnTo>
                  <a:pt x="1276800" y="1433143"/>
                </a:lnTo>
                <a:lnTo>
                  <a:pt x="1276800" y="0"/>
                </a:lnTo>
                <a:close/>
              </a:path>
            </a:pathLst>
          </a:custGeom>
          <a:blipFill>
            <a:blip r:embed="rId34">
              <a:extLst>
                <a:ext uri="{96DAC541-7B7A-43D3-8B79-37D633B846F1}">
                  <asvg:svgBlip xmlns="" xmlns:asvg="http://schemas.microsoft.com/office/drawing/2016/SVG/main" r:embed="rId35"/>
                </a:ext>
              </a:extLst>
            </a:blip>
            <a:stretch>
              <a:fillRect/>
            </a:stretch>
          </a:blipFill>
        </p:spPr>
      </p:sp>
      <mc:AlternateContent xmlns:mc="http://schemas.openxmlformats.org/markup-compatibility/2006" xmlns:a14="http://schemas.microsoft.com/office/drawing/2010/main">
        <mc:Choice Requires="a14">
          <p:sp>
            <p:nvSpPr>
              <p:cNvPr id="28" name="Rectangle: Rounded Corners 15">
                <a:extLst>
                  <a:ext uri="{FF2B5EF4-FFF2-40B4-BE49-F238E27FC236}">
                    <a16:creationId xmlns:a16="http://schemas.microsoft.com/office/drawing/2014/main" id="{3D9E710F-95AF-4550-9FB1-B715C22D0C20}"/>
                  </a:ext>
                </a:extLst>
              </p:cNvPr>
              <p:cNvSpPr/>
              <p:nvPr/>
            </p:nvSpPr>
            <p:spPr>
              <a:xfrm>
                <a:off x="2555022" y="6005568"/>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6000" b="1" i="1" kern="0">
                          <a:solidFill>
                            <a:prstClr val="black"/>
                          </a:solidFill>
                          <a:latin typeface="Cambria Math"/>
                        </a:rPr>
                        <m:t>𝐕𝐢</m:t>
                      </m:r>
                      <m:r>
                        <a:rPr lang="en-US" sz="6000" b="1" kern="0">
                          <a:solidFill>
                            <a:prstClr val="black"/>
                          </a:solidFill>
                          <a:latin typeface="Cambria Math"/>
                        </a:rPr>
                        <m:t> </m:t>
                      </m:r>
                      <m:r>
                        <a:rPr lang="en-US" sz="6000" b="1" i="1" kern="0">
                          <a:solidFill>
                            <a:prstClr val="black"/>
                          </a:solidFill>
                          <a:latin typeface="Cambria Math"/>
                        </a:rPr>
                        <m:t>𝐤𝐡𝐮</m:t>
                      </m:r>
                      <m:r>
                        <a:rPr lang="en-US" sz="6000" b="1" kern="0">
                          <a:solidFill>
                            <a:prstClr val="black"/>
                          </a:solidFill>
                          <a:latin typeface="Cambria Math"/>
                        </a:rPr>
                        <m:t>ẩ</m:t>
                      </m:r>
                      <m:r>
                        <a:rPr lang="en-US" sz="6000" b="1" i="1" kern="0">
                          <a:solidFill>
                            <a:prstClr val="black"/>
                          </a:solidFill>
                          <a:latin typeface="Cambria Math"/>
                        </a:rPr>
                        <m:t>𝐧</m:t>
                      </m:r>
                    </m:oMath>
                  </m:oMathPara>
                </a14:m>
                <a:endParaRPr lang="en-US" sz="6000" b="1" kern="0" dirty="0">
                  <a:solidFill>
                    <a:prstClr val="black"/>
                  </a:solidFill>
                  <a:latin typeface="+mj-lt"/>
                </a:endParaRPr>
              </a:p>
            </p:txBody>
          </p:sp>
        </mc:Choice>
        <mc:Fallback xmlns="">
          <p:sp>
            <p:nvSpPr>
              <p:cNvPr id="28"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2555022" y="6005568"/>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36"/>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0" name="Rectangle: Rounded Corners 15">
                <a:extLst>
                  <a:ext uri="{FF2B5EF4-FFF2-40B4-BE49-F238E27FC236}">
                    <a16:creationId xmlns:a16="http://schemas.microsoft.com/office/drawing/2014/main" id="{3D9E710F-95AF-4550-9FB1-B715C22D0C20}"/>
                  </a:ext>
                </a:extLst>
              </p:cNvPr>
              <p:cNvSpPr/>
              <p:nvPr/>
            </p:nvSpPr>
            <p:spPr>
              <a:xfrm>
                <a:off x="2372726" y="7856676"/>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6000" b="1" i="1" kern="0">
                          <a:solidFill>
                            <a:prstClr val="black"/>
                          </a:solidFill>
                          <a:latin typeface="Cambria Math"/>
                        </a:rPr>
                        <m:t>𝐂𝐨𝐧</m:t>
                      </m:r>
                      <m:r>
                        <a:rPr lang="en-US" sz="6000" b="1" kern="0">
                          <a:solidFill>
                            <a:prstClr val="black"/>
                          </a:solidFill>
                          <a:latin typeface="Cambria Math"/>
                        </a:rPr>
                        <m:t> </m:t>
                      </m:r>
                      <m:r>
                        <a:rPr lang="en-US" sz="6000" b="1" i="1" kern="0">
                          <a:solidFill>
                            <a:prstClr val="black"/>
                          </a:solidFill>
                          <a:latin typeface="Cambria Math"/>
                        </a:rPr>
                        <m:t>𝐥</m:t>
                      </m:r>
                      <m:r>
                        <a:rPr lang="en-US" sz="6000" b="1" kern="0">
                          <a:solidFill>
                            <a:prstClr val="black"/>
                          </a:solidFill>
                          <a:latin typeface="Cambria Math"/>
                        </a:rPr>
                        <m:t>ợ</m:t>
                      </m:r>
                      <m:r>
                        <a:rPr lang="en-US" sz="6000" b="1" i="1" kern="0">
                          <a:solidFill>
                            <a:prstClr val="black"/>
                          </a:solidFill>
                          <a:latin typeface="Cambria Math"/>
                        </a:rPr>
                        <m:t>𝐧</m:t>
                      </m:r>
                    </m:oMath>
                  </m:oMathPara>
                </a14:m>
                <a:endParaRPr lang="en-US" sz="6000" b="1" kern="0" dirty="0">
                  <a:solidFill>
                    <a:prstClr val="black"/>
                  </a:solidFill>
                </a:endParaRPr>
              </a:p>
            </p:txBody>
          </p:sp>
        </mc:Choice>
        <mc:Fallback xmlns="">
          <p:sp>
            <p:nvSpPr>
              <p:cNvPr id="30"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2372726" y="7856676"/>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37"/>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1" name="Rectangle: Rounded Corners 15">
                <a:extLst>
                  <a:ext uri="{FF2B5EF4-FFF2-40B4-BE49-F238E27FC236}">
                    <a16:creationId xmlns:a16="http://schemas.microsoft.com/office/drawing/2014/main" id="{3D9E710F-95AF-4550-9FB1-B715C22D0C20}"/>
                  </a:ext>
                </a:extLst>
              </p:cNvPr>
              <p:cNvSpPr/>
              <p:nvPr/>
            </p:nvSpPr>
            <p:spPr>
              <a:xfrm>
                <a:off x="11258418" y="5999762"/>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6000" b="1" i="1" kern="0">
                          <a:solidFill>
                            <a:prstClr val="black"/>
                          </a:solidFill>
                          <a:latin typeface="Cambria Math"/>
                        </a:rPr>
                        <m:t>𝐂𝐨𝐧</m:t>
                      </m:r>
                      <m:r>
                        <a:rPr lang="en-US" sz="6000" b="1" kern="0">
                          <a:solidFill>
                            <a:prstClr val="black"/>
                          </a:solidFill>
                          <a:latin typeface="Cambria Math"/>
                        </a:rPr>
                        <m:t> </m:t>
                      </m:r>
                      <m:r>
                        <a:rPr lang="en-US" sz="6000" b="1" i="1" kern="0">
                          <a:solidFill>
                            <a:prstClr val="black"/>
                          </a:solidFill>
                          <a:latin typeface="Cambria Math"/>
                        </a:rPr>
                        <m:t>𝐦</m:t>
                      </m:r>
                      <m:r>
                        <a:rPr lang="en-US" sz="6000" b="1" kern="0">
                          <a:solidFill>
                            <a:prstClr val="black"/>
                          </a:solidFill>
                          <a:latin typeface="Cambria Math"/>
                        </a:rPr>
                        <m:t>è</m:t>
                      </m:r>
                      <m:r>
                        <a:rPr lang="en-US" sz="6000" b="1" i="1" kern="0">
                          <a:solidFill>
                            <a:prstClr val="black"/>
                          </a:solidFill>
                          <a:latin typeface="Cambria Math"/>
                        </a:rPr>
                        <m:t>𝐨</m:t>
                      </m:r>
                    </m:oMath>
                  </m:oMathPara>
                </a14:m>
                <a:endParaRPr lang="en-US" sz="6000" b="1" kern="0" dirty="0">
                  <a:solidFill>
                    <a:prstClr val="black"/>
                  </a:solidFill>
                </a:endParaRPr>
              </a:p>
            </p:txBody>
          </p:sp>
        </mc:Choice>
        <mc:Fallback xmlns="">
          <p:sp>
            <p:nvSpPr>
              <p:cNvPr id="31"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11258418" y="5999762"/>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38"/>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2" name="Rectangle: Rounded Corners 15">
                <a:extLst>
                  <a:ext uri="{FF2B5EF4-FFF2-40B4-BE49-F238E27FC236}">
                    <a16:creationId xmlns:a16="http://schemas.microsoft.com/office/drawing/2014/main" id="{3D9E710F-95AF-4550-9FB1-B715C22D0C20}"/>
                  </a:ext>
                </a:extLst>
              </p:cNvPr>
              <p:cNvSpPr/>
              <p:nvPr/>
            </p:nvSpPr>
            <p:spPr>
              <a:xfrm>
                <a:off x="8397217" y="3791322"/>
                <a:ext cx="7725666"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0000"/>
              </a:solidFill>
              <a:ln>
                <a:extLst>
                  <a:ext uri="{C807C97D-BFC1-408E-A445-0C87EB9F89A2}">
                    <ask:lineSketchStyleProps xmlns="" xmlns:ask="http://schemas.microsoft.com/office/drawing/2018/sketchyshapes" sd="3413492038">
                      <a:prstGeom prst="round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8000" b="1" i="1" kern="0">
                          <a:solidFill>
                            <a:schemeClr val="bg1"/>
                          </a:solidFill>
                          <a:latin typeface="Cambria Math"/>
                        </a:rPr>
                        <m:t>𝐕</m:t>
                      </m:r>
                      <m:r>
                        <a:rPr lang="en-US" sz="8000" b="1" kern="0">
                          <a:solidFill>
                            <a:schemeClr val="bg1"/>
                          </a:solidFill>
                          <a:latin typeface="Cambria Math"/>
                        </a:rPr>
                        <m:t>ậ</m:t>
                      </m:r>
                      <m:r>
                        <a:rPr lang="en-US" sz="8000" b="1" i="1" kern="0">
                          <a:solidFill>
                            <a:schemeClr val="bg1"/>
                          </a:solidFill>
                          <a:latin typeface="Cambria Math"/>
                        </a:rPr>
                        <m:t>𝐭</m:t>
                      </m:r>
                      <m:r>
                        <a:rPr lang="en-US" sz="8000" b="1" kern="0">
                          <a:solidFill>
                            <a:schemeClr val="bg1"/>
                          </a:solidFill>
                          <a:latin typeface="Cambria Math"/>
                        </a:rPr>
                        <m:t> </m:t>
                      </m:r>
                      <m:r>
                        <a:rPr lang="en-US" sz="8000" b="1" i="1" kern="0">
                          <a:solidFill>
                            <a:schemeClr val="bg1"/>
                          </a:solidFill>
                          <a:latin typeface="Cambria Math"/>
                        </a:rPr>
                        <m:t>𝐤𝐡</m:t>
                      </m:r>
                      <m:r>
                        <a:rPr lang="en-US" sz="8000" b="1" kern="0">
                          <a:solidFill>
                            <a:schemeClr val="bg1"/>
                          </a:solidFill>
                          <a:latin typeface="Cambria Math"/>
                        </a:rPr>
                        <m:t>ô</m:t>
                      </m:r>
                      <m:r>
                        <a:rPr lang="en-US" sz="8000" b="1" i="1" kern="0">
                          <a:solidFill>
                            <a:schemeClr val="bg1"/>
                          </a:solidFill>
                          <a:latin typeface="Cambria Math"/>
                        </a:rPr>
                        <m:t>𝐧𝐠</m:t>
                      </m:r>
                      <m:r>
                        <a:rPr lang="en-US" sz="8000" b="1" kern="0">
                          <a:solidFill>
                            <a:schemeClr val="bg1"/>
                          </a:solidFill>
                          <a:latin typeface="Cambria Math"/>
                        </a:rPr>
                        <m:t> </m:t>
                      </m:r>
                      <m:r>
                        <a:rPr lang="en-US" sz="8000" b="1" i="1" kern="0">
                          <a:solidFill>
                            <a:schemeClr val="bg1"/>
                          </a:solidFill>
                          <a:latin typeface="Cambria Math"/>
                        </a:rPr>
                        <m:t>𝐬</m:t>
                      </m:r>
                      <m:r>
                        <a:rPr lang="en-US" sz="8000" b="1" kern="0">
                          <a:solidFill>
                            <a:schemeClr val="bg1"/>
                          </a:solidFill>
                          <a:latin typeface="Cambria Math"/>
                        </a:rPr>
                        <m:t>ố</m:t>
                      </m:r>
                      <m:r>
                        <a:rPr lang="en-US" sz="8000" b="1" i="1" kern="0">
                          <a:solidFill>
                            <a:schemeClr val="bg1"/>
                          </a:solidFill>
                          <a:latin typeface="Cambria Math"/>
                        </a:rPr>
                        <m:t>𝐧𝐠</m:t>
                      </m:r>
                    </m:oMath>
                  </m:oMathPara>
                </a14:m>
                <a:endParaRPr lang="en-US" sz="6600" b="1" kern="0" dirty="0">
                  <a:solidFill>
                    <a:schemeClr val="bg1"/>
                  </a:solidFill>
                </a:endParaRPr>
              </a:p>
            </p:txBody>
          </p:sp>
        </mc:Choice>
        <mc:Fallback xmlns="">
          <p:sp>
            <p:nvSpPr>
              <p:cNvPr id="32"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8397217" y="3791322"/>
                <a:ext cx="7725666"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39"/>
                <a:stretch>
                  <a:fillRect/>
                </a:stretch>
              </a:blipFill>
              <a:ln>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3" name="Rectangle: Rounded Corners 15">
                <a:extLst>
                  <a:ext uri="{FF2B5EF4-FFF2-40B4-BE49-F238E27FC236}">
                    <a16:creationId xmlns:a16="http://schemas.microsoft.com/office/drawing/2014/main" id="{3D9E710F-95AF-4550-9FB1-B715C22D0C20}"/>
                  </a:ext>
                </a:extLst>
              </p:cNvPr>
              <p:cNvSpPr/>
              <p:nvPr/>
            </p:nvSpPr>
            <p:spPr>
              <a:xfrm>
                <a:off x="6846878" y="5999762"/>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6000" b="1" i="1" kern="0">
                          <a:solidFill>
                            <a:prstClr val="black"/>
                          </a:solidFill>
                          <a:latin typeface="Cambria Math"/>
                        </a:rPr>
                        <m:t>𝐗𝐞</m:t>
                      </m:r>
                      <m:r>
                        <a:rPr lang="en-US" sz="6000" b="1" kern="0">
                          <a:solidFill>
                            <a:prstClr val="black"/>
                          </a:solidFill>
                          <a:latin typeface="Cambria Math"/>
                        </a:rPr>
                        <m:t> </m:t>
                      </m:r>
                      <m:r>
                        <a:rPr lang="en-US" sz="6000" b="1" i="1" kern="0">
                          <a:solidFill>
                            <a:prstClr val="black"/>
                          </a:solidFill>
                          <a:latin typeface="Cambria Math"/>
                        </a:rPr>
                        <m:t>𝐦</m:t>
                      </m:r>
                      <m:r>
                        <a:rPr lang="en-US" sz="6000" b="1" kern="0">
                          <a:solidFill>
                            <a:prstClr val="black"/>
                          </a:solidFill>
                          <a:latin typeface="Cambria Math"/>
                        </a:rPr>
                        <m:t>á</m:t>
                      </m:r>
                      <m:r>
                        <a:rPr lang="en-US" sz="6000" b="1" i="1" kern="0">
                          <a:solidFill>
                            <a:prstClr val="black"/>
                          </a:solidFill>
                          <a:latin typeface="Cambria Math"/>
                        </a:rPr>
                        <m:t>𝐲</m:t>
                      </m:r>
                    </m:oMath>
                  </m:oMathPara>
                </a14:m>
                <a:endParaRPr lang="en-US" sz="6000" b="1" kern="0" dirty="0">
                  <a:solidFill>
                    <a:prstClr val="black"/>
                  </a:solidFill>
                </a:endParaRPr>
              </a:p>
            </p:txBody>
          </p:sp>
        </mc:Choice>
        <mc:Fallback xmlns="">
          <p:sp>
            <p:nvSpPr>
              <p:cNvPr id="33"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6846878" y="5999762"/>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40"/>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4" name="Rectangle: Rounded Corners 15">
                <a:extLst>
                  <a:ext uri="{FF2B5EF4-FFF2-40B4-BE49-F238E27FC236}">
                    <a16:creationId xmlns:a16="http://schemas.microsoft.com/office/drawing/2014/main" id="{3D9E710F-95AF-4550-9FB1-B715C22D0C20}"/>
                  </a:ext>
                </a:extLst>
              </p:cNvPr>
              <p:cNvSpPr/>
              <p:nvPr/>
            </p:nvSpPr>
            <p:spPr>
              <a:xfrm>
                <a:off x="11260992" y="7697784"/>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6000" b="1" i="1" kern="0">
                          <a:solidFill>
                            <a:prstClr val="black"/>
                          </a:solidFill>
                          <a:latin typeface="Cambria Math"/>
                        </a:rPr>
                        <m:t>𝐂𝐨𝐧</m:t>
                      </m:r>
                      <m:r>
                        <a:rPr lang="en-US" sz="6000" b="1" kern="0">
                          <a:solidFill>
                            <a:prstClr val="black"/>
                          </a:solidFill>
                          <a:latin typeface="Cambria Math"/>
                        </a:rPr>
                        <m:t> </m:t>
                      </m:r>
                      <m:r>
                        <a:rPr lang="en-US" sz="6000" b="1" i="1" kern="0">
                          <a:solidFill>
                            <a:prstClr val="black"/>
                          </a:solidFill>
                          <a:latin typeface="Cambria Math"/>
                        </a:rPr>
                        <m:t>𝐝𝐚𝐨</m:t>
                      </m:r>
                    </m:oMath>
                  </m:oMathPara>
                </a14:m>
                <a:endParaRPr lang="en-US" sz="6000" b="1" kern="0" dirty="0">
                  <a:solidFill>
                    <a:prstClr val="black"/>
                  </a:solidFill>
                </a:endParaRPr>
              </a:p>
            </p:txBody>
          </p:sp>
        </mc:Choice>
        <mc:Fallback xmlns="">
          <p:sp>
            <p:nvSpPr>
              <p:cNvPr id="34"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11260992" y="7697784"/>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41"/>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5" name="Rectangle: Rounded Corners 15">
                <a:extLst>
                  <a:ext uri="{FF2B5EF4-FFF2-40B4-BE49-F238E27FC236}">
                    <a16:creationId xmlns:a16="http://schemas.microsoft.com/office/drawing/2014/main" id="{3D9E710F-95AF-4550-9FB1-B715C22D0C20}"/>
                  </a:ext>
                </a:extLst>
              </p:cNvPr>
              <p:cNvSpPr/>
              <p:nvPr/>
            </p:nvSpPr>
            <p:spPr>
              <a:xfrm>
                <a:off x="6846878" y="7697784"/>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6000" b="1" i="1" kern="0">
                          <a:solidFill>
                            <a:prstClr val="black"/>
                          </a:solidFill>
                          <a:latin typeface="Cambria Math"/>
                        </a:rPr>
                        <m:t>𝐂</m:t>
                      </m:r>
                      <m:r>
                        <a:rPr lang="en-US" sz="6000" b="1" kern="0">
                          <a:solidFill>
                            <a:prstClr val="black"/>
                          </a:solidFill>
                          <a:latin typeface="Cambria Math"/>
                        </a:rPr>
                        <m:t>á</m:t>
                      </m:r>
                      <m:r>
                        <a:rPr lang="en-US" sz="6000" b="1" i="1" kern="0">
                          <a:solidFill>
                            <a:prstClr val="black"/>
                          </a:solidFill>
                          <a:latin typeface="Cambria Math"/>
                        </a:rPr>
                        <m:t>𝐢</m:t>
                      </m:r>
                      <m:r>
                        <a:rPr lang="en-US" sz="6000" b="1" kern="0">
                          <a:solidFill>
                            <a:prstClr val="black"/>
                          </a:solidFill>
                          <a:latin typeface="Cambria Math"/>
                        </a:rPr>
                        <m:t> </m:t>
                      </m:r>
                      <m:r>
                        <a:rPr lang="en-US" sz="6000" b="1" i="1" kern="0">
                          <a:solidFill>
                            <a:prstClr val="black"/>
                          </a:solidFill>
                          <a:latin typeface="Cambria Math"/>
                        </a:rPr>
                        <m:t>𝐜</m:t>
                      </m:r>
                      <m:r>
                        <a:rPr lang="en-US" sz="6000" b="1" kern="0">
                          <a:solidFill>
                            <a:prstClr val="black"/>
                          </a:solidFill>
                          <a:latin typeface="Cambria Math"/>
                        </a:rPr>
                        <m:t>ố</m:t>
                      </m:r>
                      <m:r>
                        <a:rPr lang="en-US" sz="6000" b="1" i="1" kern="0">
                          <a:solidFill>
                            <a:prstClr val="black"/>
                          </a:solidFill>
                          <a:latin typeface="Cambria Math"/>
                        </a:rPr>
                        <m:t>𝐜</m:t>
                      </m:r>
                    </m:oMath>
                  </m:oMathPara>
                </a14:m>
                <a:endParaRPr lang="en-US" sz="6000" b="1" kern="0" dirty="0">
                  <a:solidFill>
                    <a:prstClr val="black"/>
                  </a:solidFill>
                </a:endParaRPr>
              </a:p>
            </p:txBody>
          </p:sp>
        </mc:Choice>
        <mc:Fallback xmlns="">
          <p:sp>
            <p:nvSpPr>
              <p:cNvPr id="35"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6846878" y="7697784"/>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42"/>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6" name="Rectangle: Rounded Corners 15">
                <a:extLst>
                  <a:ext uri="{FF2B5EF4-FFF2-40B4-BE49-F238E27FC236}">
                    <a16:creationId xmlns:a16="http://schemas.microsoft.com/office/drawing/2014/main" id="{3D9E710F-95AF-4550-9FB1-B715C22D0C20}"/>
                  </a:ext>
                </a:extLst>
              </p:cNvPr>
              <p:cNvSpPr/>
              <p:nvPr/>
            </p:nvSpPr>
            <p:spPr>
              <a:xfrm>
                <a:off x="3221518" y="3778455"/>
                <a:ext cx="4381906"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0000"/>
              </a:solidFill>
              <a:ln>
                <a:solidFill>
                  <a:srgbClr val="00B050"/>
                </a:solidFill>
                <a:extLst>
                  <a:ext uri="{C807C97D-BFC1-408E-A445-0C87EB9F89A2}">
                    <ask:lineSketchStyleProps xmlns="" xmlns:ask="http://schemas.microsoft.com/office/drawing/2018/sketchyshapes" sd="341349203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8000" b="1" i="1" kern="0" smtClean="0">
                          <a:solidFill>
                            <a:schemeClr val="bg1"/>
                          </a:solidFill>
                          <a:latin typeface="Cambria Math"/>
                        </a:rPr>
                        <m:t>𝐕</m:t>
                      </m:r>
                      <m:r>
                        <a:rPr lang="en-US" sz="8000" b="1" kern="0">
                          <a:solidFill>
                            <a:schemeClr val="bg1"/>
                          </a:solidFill>
                          <a:latin typeface="Cambria Math"/>
                        </a:rPr>
                        <m:t>ậ</m:t>
                      </m:r>
                      <m:r>
                        <a:rPr lang="en-US" sz="8000" b="1" i="1" kern="0">
                          <a:solidFill>
                            <a:schemeClr val="bg1"/>
                          </a:solidFill>
                          <a:latin typeface="Cambria Math"/>
                        </a:rPr>
                        <m:t>𝐭</m:t>
                      </m:r>
                      <m:r>
                        <a:rPr lang="en-US" sz="8000" b="1" kern="0">
                          <a:solidFill>
                            <a:schemeClr val="bg1"/>
                          </a:solidFill>
                          <a:latin typeface="Cambria Math"/>
                        </a:rPr>
                        <m:t> </m:t>
                      </m:r>
                      <m:r>
                        <a:rPr lang="en-US" sz="8000" b="1" i="1" kern="0">
                          <a:solidFill>
                            <a:schemeClr val="bg1"/>
                          </a:solidFill>
                          <a:latin typeface="Cambria Math"/>
                        </a:rPr>
                        <m:t>𝐬</m:t>
                      </m:r>
                      <m:r>
                        <a:rPr lang="en-US" sz="8000" b="1" kern="0">
                          <a:solidFill>
                            <a:schemeClr val="bg1"/>
                          </a:solidFill>
                          <a:latin typeface="Cambria Math"/>
                        </a:rPr>
                        <m:t>ố</m:t>
                      </m:r>
                      <m:r>
                        <a:rPr lang="en-US" sz="8000" b="1" i="1" kern="0">
                          <a:solidFill>
                            <a:schemeClr val="bg1"/>
                          </a:solidFill>
                          <a:latin typeface="Cambria Math"/>
                        </a:rPr>
                        <m:t>𝐧𝐠</m:t>
                      </m:r>
                    </m:oMath>
                  </m:oMathPara>
                </a14:m>
                <a:endParaRPr lang="en-US" sz="8000" b="1" kern="0" dirty="0">
                  <a:solidFill>
                    <a:schemeClr val="bg1"/>
                  </a:solidFill>
                  <a:latin typeface="+mj-lt"/>
                </a:endParaRPr>
              </a:p>
            </p:txBody>
          </p:sp>
        </mc:Choice>
        <mc:Fallback xmlns="">
          <p:sp>
            <p:nvSpPr>
              <p:cNvPr id="36"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3221518" y="3778455"/>
                <a:ext cx="4381906"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43"/>
                <a:stretch>
                  <a:fillRect/>
                </a:stretch>
              </a:blipFill>
              <a:ln>
                <a:solidFill>
                  <a:srgbClr val="00B050"/>
                </a:solidFill>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p:spPr>
            <p:txBody>
              <a:bodyPr/>
              <a:lstStyle/>
              <a:p>
                <a:r>
                  <a:rPr lang="vi-VN">
                    <a:noFill/>
                  </a:rPr>
                  <a:t> </a:t>
                </a:r>
              </a:p>
            </p:txBody>
          </p:sp>
        </mc:Fallback>
      </mc:AlternateContent>
      <p:sp>
        <p:nvSpPr>
          <p:cNvPr id="37" name="Rectangle: Rounded Corners 13">
            <a:extLst>
              <a:ext uri="{FF2B5EF4-FFF2-40B4-BE49-F238E27FC236}">
                <a16:creationId xmlns:a16="http://schemas.microsoft.com/office/drawing/2014/main" id="{60FE38D4-A109-4D62-9551-CEC19B727DD2}"/>
              </a:ext>
            </a:extLst>
          </p:cNvPr>
          <p:cNvSpPr/>
          <p:nvPr/>
        </p:nvSpPr>
        <p:spPr>
          <a:xfrm>
            <a:off x="2372728" y="0"/>
            <a:ext cx="14782361" cy="3311487"/>
          </a:xfrm>
          <a:prstGeom prst="roundRect">
            <a:avLst/>
          </a:prstGeom>
          <a:solidFill>
            <a:schemeClr val="accent6">
              <a:lumMod val="60000"/>
              <a:lumOff val="40000"/>
            </a:schemeClr>
          </a:solidFill>
          <a:ln w="25400" cap="flat" cmpd="sng" algn="ctr">
            <a:noFill/>
            <a:prstDash val="solid"/>
          </a:ln>
          <a:effectLst/>
        </p:spPr>
        <p:txBody>
          <a:bodyPr lIns="91200" tIns="45600" rIns="91200" bIns="45600" rtlCol="0" anchor="ctr"/>
          <a:lstStyle/>
          <a:p>
            <a:pPr algn="ctr">
              <a:defRPr/>
            </a:pPr>
            <a:endParaRPr lang="en-US" sz="3600" b="1" kern="0">
              <a:solidFill>
                <a:prstClr val="white"/>
              </a:solidFill>
              <a:latin typeface="Calibri"/>
            </a:endParaRPr>
          </a:p>
        </p:txBody>
      </p:sp>
      <p:sp>
        <p:nvSpPr>
          <p:cNvPr id="38" name="Rectangle 37">
            <a:extLst>
              <a:ext uri="{FF2B5EF4-FFF2-40B4-BE49-F238E27FC236}">
                <a16:creationId xmlns:a16="http://schemas.microsoft.com/office/drawing/2014/main" id="{FB44BC73-4F7C-4478-A9A2-D76F2DB13CDE}"/>
              </a:ext>
            </a:extLst>
          </p:cNvPr>
          <p:cNvSpPr/>
          <p:nvPr/>
        </p:nvSpPr>
        <p:spPr>
          <a:xfrm>
            <a:off x="2119995" y="120462"/>
            <a:ext cx="14888756" cy="2061861"/>
          </a:xfrm>
          <a:prstGeom prst="rect">
            <a:avLst/>
          </a:prstGeom>
          <a:noFill/>
        </p:spPr>
        <p:txBody>
          <a:bodyPr wrap="square" lIns="91200" tIns="45600" rIns="91200" bIns="45600">
            <a:spAutoFit/>
          </a:bodyPr>
          <a:lstStyle/>
          <a:p>
            <a:pPr algn="ctr"/>
            <a:r>
              <a:rPr lang="en-US" sz="6400" b="1" dirty="0" err="1">
                <a:ln w="0"/>
                <a:latin typeface="iCiel Cadena" panose="02000503000000020004" pitchFamily="2" charset="0"/>
              </a:rPr>
              <a:t>Câu</a:t>
            </a:r>
            <a:r>
              <a:rPr lang="en-US" sz="6400" b="1" dirty="0">
                <a:ln w="0"/>
                <a:latin typeface="iCiel Cadena" panose="02000503000000020004" pitchFamily="2" charset="0"/>
              </a:rPr>
              <a:t> </a:t>
            </a:r>
            <a:r>
              <a:rPr lang="en-US" sz="6400" b="1" dirty="0" smtClean="0">
                <a:ln w="0"/>
                <a:latin typeface="iCiel Cadena" panose="02000503000000020004" pitchFamily="2" charset="0"/>
              </a:rPr>
              <a:t>2: Cho </a:t>
            </a:r>
            <a:r>
              <a:rPr lang="en-US" sz="6400" b="1" dirty="0">
                <a:ln w="0"/>
                <a:latin typeface="iCiel Cadena" panose="02000503000000020004" pitchFamily="2" charset="0"/>
              </a:rPr>
              <a:t>các từ khóa sau, hãy chia vào 2 nhóm vật sống và vật không sống sao cho có kết quả đúng</a:t>
            </a:r>
            <a:endParaRPr lang="vi-VN" sz="6400" b="1" dirty="0">
              <a:ln w="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0C3530-7091-497A-ABEB-980E026F75D4}"/>
              </a:ext>
            </a:extLst>
          </p:cNvPr>
          <p:cNvSpPr txBox="1"/>
          <p:nvPr/>
        </p:nvSpPr>
        <p:spPr>
          <a:xfrm>
            <a:off x="2856614" y="514841"/>
            <a:ext cx="12192000" cy="1754326"/>
          </a:xfrm>
          <a:prstGeom prst="rect">
            <a:avLst/>
          </a:prstGeom>
          <a:noFill/>
        </p:spPr>
        <p:txBody>
          <a:bodyPr wrap="square" rtlCol="0">
            <a:spAutoFit/>
          </a:bodyPr>
          <a:lstStyle/>
          <a:p>
            <a:pPr algn="ctr"/>
            <a:r>
              <a:rPr lang="en-US" sz="6000" b="1" dirty="0">
                <a:solidFill>
                  <a:schemeClr val="accent3">
                    <a:lumMod val="75000"/>
                  </a:schemeClr>
                </a:solidFill>
                <a:latin typeface="Arial" panose="020B0604020202020204" pitchFamily="34" charset="0"/>
                <a:cs typeface="Arial" panose="020B0604020202020204" pitchFamily="34" charset="0"/>
              </a:rPr>
              <a:t>VẬN DỤNG</a:t>
            </a:r>
          </a:p>
          <a:p>
            <a:pPr algn="ctr"/>
            <a:r>
              <a:rPr lang="en-US" sz="4800" b="1" dirty="0" err="1">
                <a:latin typeface="Arial" panose="020B0604020202020204" pitchFamily="34" charset="0"/>
                <a:cs typeface="Arial" panose="020B0604020202020204" pitchFamily="34" charset="0"/>
              </a:rPr>
              <a:t>Nhiệm</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vụ</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sau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buổi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học</a:t>
            </a:r>
            <a:endParaRPr lang="vi-VN" sz="4800" b="1" dirty="0">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CD0D3F9D-D735-49DE-B780-3DB4D3ECEB2F}"/>
              </a:ext>
            </a:extLst>
          </p:cNvPr>
          <p:cNvGraphicFramePr/>
          <p:nvPr/>
        </p:nvGraphicFramePr>
        <p:xfrm>
          <a:off x="3239387" y="2568440"/>
          <a:ext cx="12192000" cy="812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50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18247178" cy="10287002"/>
          </a:xfrm>
          <a:prstGeom prst="rect">
            <a:avLst/>
          </a:prstGeom>
        </p:spPr>
      </p:pic>
    </p:spTree>
    <p:extLst>
      <p:ext uri="{BB962C8B-B14F-4D97-AF65-F5344CB8AC3E}">
        <p14:creationId xmlns:p14="http://schemas.microsoft.com/office/powerpoint/2010/main" val="2654504968"/>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Rounded Corners 15">
                <a:extLst>
                  <a:ext uri="{FF2B5EF4-FFF2-40B4-BE49-F238E27FC236}">
                    <a16:creationId xmlns:a16="http://schemas.microsoft.com/office/drawing/2014/main" id="{3D9E710F-95AF-4550-9FB1-B715C22D0C20}"/>
                  </a:ext>
                </a:extLst>
              </p:cNvPr>
              <p:cNvSpPr/>
              <p:nvPr/>
            </p:nvSpPr>
            <p:spPr>
              <a:xfrm>
                <a:off x="8763000" y="414728"/>
                <a:ext cx="7725666"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0000"/>
              </a:solidFill>
              <a:ln>
                <a:extLst>
                  <a:ext uri="{C807C97D-BFC1-408E-A445-0C87EB9F89A2}">
                    <ask:lineSketchStyleProps xmlns="" xmlns:ask="http://schemas.microsoft.com/office/drawing/2018/sketchyshapes" sd="3413492038">
                      <a:prstGeom prst="round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8000" b="1" i="1" kern="0">
                          <a:solidFill>
                            <a:schemeClr val="bg1"/>
                          </a:solidFill>
                          <a:latin typeface="Cambria Math"/>
                        </a:rPr>
                        <m:t>𝐕</m:t>
                      </m:r>
                      <m:r>
                        <a:rPr lang="en-US" sz="8000" b="1" kern="0">
                          <a:solidFill>
                            <a:schemeClr val="bg1"/>
                          </a:solidFill>
                          <a:latin typeface="Cambria Math"/>
                        </a:rPr>
                        <m:t>ậ</m:t>
                      </m:r>
                      <m:r>
                        <a:rPr lang="en-US" sz="8000" b="1" i="1" kern="0">
                          <a:solidFill>
                            <a:schemeClr val="bg1"/>
                          </a:solidFill>
                          <a:latin typeface="Cambria Math"/>
                        </a:rPr>
                        <m:t>𝐭</m:t>
                      </m:r>
                      <m:r>
                        <a:rPr lang="en-US" sz="8000" b="1" kern="0">
                          <a:solidFill>
                            <a:schemeClr val="bg1"/>
                          </a:solidFill>
                          <a:latin typeface="Cambria Math"/>
                        </a:rPr>
                        <m:t> </m:t>
                      </m:r>
                      <m:r>
                        <a:rPr lang="en-US" sz="8000" b="1" i="1" kern="0">
                          <a:solidFill>
                            <a:schemeClr val="bg1"/>
                          </a:solidFill>
                          <a:latin typeface="Cambria Math"/>
                        </a:rPr>
                        <m:t>𝐤𝐡</m:t>
                      </m:r>
                      <m:r>
                        <a:rPr lang="en-US" sz="8000" b="1" kern="0">
                          <a:solidFill>
                            <a:schemeClr val="bg1"/>
                          </a:solidFill>
                          <a:latin typeface="Cambria Math"/>
                        </a:rPr>
                        <m:t>ô</m:t>
                      </m:r>
                      <m:r>
                        <a:rPr lang="en-US" sz="8000" b="1" i="1" kern="0">
                          <a:solidFill>
                            <a:schemeClr val="bg1"/>
                          </a:solidFill>
                          <a:latin typeface="Cambria Math"/>
                        </a:rPr>
                        <m:t>𝐧𝐠</m:t>
                      </m:r>
                      <m:r>
                        <a:rPr lang="en-US" sz="8000" b="1" kern="0">
                          <a:solidFill>
                            <a:schemeClr val="bg1"/>
                          </a:solidFill>
                          <a:latin typeface="Cambria Math"/>
                        </a:rPr>
                        <m:t> </m:t>
                      </m:r>
                      <m:r>
                        <a:rPr lang="en-US" sz="8000" b="1" i="1" kern="0">
                          <a:solidFill>
                            <a:schemeClr val="bg1"/>
                          </a:solidFill>
                          <a:latin typeface="Cambria Math"/>
                        </a:rPr>
                        <m:t>𝐬</m:t>
                      </m:r>
                      <m:r>
                        <a:rPr lang="en-US" sz="8000" b="1" kern="0">
                          <a:solidFill>
                            <a:schemeClr val="bg1"/>
                          </a:solidFill>
                          <a:latin typeface="Cambria Math"/>
                        </a:rPr>
                        <m:t>ố</m:t>
                      </m:r>
                      <m:r>
                        <a:rPr lang="en-US" sz="8000" b="1" i="1" kern="0">
                          <a:solidFill>
                            <a:schemeClr val="bg1"/>
                          </a:solidFill>
                          <a:latin typeface="Cambria Math"/>
                        </a:rPr>
                        <m:t>𝐧𝐠</m:t>
                      </m:r>
                    </m:oMath>
                  </m:oMathPara>
                </a14:m>
                <a:endParaRPr lang="en-US" sz="6600" b="1" kern="0" dirty="0">
                  <a:solidFill>
                    <a:schemeClr val="bg1"/>
                  </a:solidFill>
                </a:endParaRPr>
              </a:p>
            </p:txBody>
          </p:sp>
        </mc:Choice>
        <mc:Fallback xmlns="">
          <p:sp>
            <p:nvSpPr>
              <p:cNvPr id="2"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8763000" y="414728"/>
                <a:ext cx="7725666"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2"/>
                <a:stretch>
                  <a:fillRect/>
                </a:stretch>
              </a:blipFill>
              <a:ln>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Rounded Corners 15">
                <a:extLst>
                  <a:ext uri="{FF2B5EF4-FFF2-40B4-BE49-F238E27FC236}">
                    <a16:creationId xmlns:a16="http://schemas.microsoft.com/office/drawing/2014/main" id="{3D9E710F-95AF-4550-9FB1-B715C22D0C20}"/>
                  </a:ext>
                </a:extLst>
              </p:cNvPr>
              <p:cNvSpPr/>
              <p:nvPr/>
            </p:nvSpPr>
            <p:spPr>
              <a:xfrm>
                <a:off x="1447800" y="419100"/>
                <a:ext cx="4381906"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0000"/>
              </a:solidFill>
              <a:ln>
                <a:solidFill>
                  <a:srgbClr val="00B050"/>
                </a:solidFill>
                <a:extLst>
                  <a:ext uri="{C807C97D-BFC1-408E-A445-0C87EB9F89A2}">
                    <ask:lineSketchStyleProps xmlns="" xmlns:ask="http://schemas.microsoft.com/office/drawing/2018/sketchyshapes" sd="341349203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8000" b="1" i="1" kern="0" smtClean="0">
                          <a:solidFill>
                            <a:schemeClr val="bg1"/>
                          </a:solidFill>
                          <a:latin typeface="Cambria Math"/>
                        </a:rPr>
                        <m:t>𝐕</m:t>
                      </m:r>
                      <m:r>
                        <a:rPr lang="en-US" sz="8000" b="1" kern="0">
                          <a:solidFill>
                            <a:schemeClr val="bg1"/>
                          </a:solidFill>
                          <a:latin typeface="Cambria Math"/>
                        </a:rPr>
                        <m:t>ậ</m:t>
                      </m:r>
                      <m:r>
                        <a:rPr lang="en-US" sz="8000" b="1" i="1" kern="0">
                          <a:solidFill>
                            <a:schemeClr val="bg1"/>
                          </a:solidFill>
                          <a:latin typeface="Cambria Math"/>
                        </a:rPr>
                        <m:t>𝐭</m:t>
                      </m:r>
                      <m:r>
                        <a:rPr lang="en-US" sz="8000" b="1" kern="0">
                          <a:solidFill>
                            <a:schemeClr val="bg1"/>
                          </a:solidFill>
                          <a:latin typeface="Cambria Math"/>
                        </a:rPr>
                        <m:t> </m:t>
                      </m:r>
                      <m:r>
                        <a:rPr lang="en-US" sz="8000" b="1" i="1" kern="0">
                          <a:solidFill>
                            <a:schemeClr val="bg1"/>
                          </a:solidFill>
                          <a:latin typeface="Cambria Math"/>
                        </a:rPr>
                        <m:t>𝐬</m:t>
                      </m:r>
                      <m:r>
                        <a:rPr lang="en-US" sz="8000" b="1" kern="0">
                          <a:solidFill>
                            <a:schemeClr val="bg1"/>
                          </a:solidFill>
                          <a:latin typeface="Cambria Math"/>
                        </a:rPr>
                        <m:t>ố</m:t>
                      </m:r>
                      <m:r>
                        <a:rPr lang="en-US" sz="8000" b="1" i="1" kern="0">
                          <a:solidFill>
                            <a:schemeClr val="bg1"/>
                          </a:solidFill>
                          <a:latin typeface="Cambria Math"/>
                        </a:rPr>
                        <m:t>𝐧𝐠</m:t>
                      </m:r>
                    </m:oMath>
                  </m:oMathPara>
                </a14:m>
                <a:endParaRPr lang="en-US" sz="8000" b="1" kern="0" dirty="0">
                  <a:solidFill>
                    <a:schemeClr val="bg1"/>
                  </a:solidFill>
                  <a:latin typeface="+mj-lt"/>
                </a:endParaRPr>
              </a:p>
            </p:txBody>
          </p:sp>
        </mc:Choice>
        <mc:Fallback xmlns="">
          <p:sp>
            <p:nvSpPr>
              <p:cNvPr id="3"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1447800" y="419100"/>
                <a:ext cx="4381906"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3"/>
                <a:stretch>
                  <a:fillRect/>
                </a:stretch>
              </a:blipFill>
              <a:ln>
                <a:solidFill>
                  <a:srgbClr val="00B050"/>
                </a:solidFill>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Rounded Corners 15">
                <a:extLst>
                  <a:ext uri="{FF2B5EF4-FFF2-40B4-BE49-F238E27FC236}">
                    <a16:creationId xmlns:a16="http://schemas.microsoft.com/office/drawing/2014/main" id="{3D9E710F-95AF-4550-9FB1-B715C22D0C20}"/>
                  </a:ext>
                </a:extLst>
              </p:cNvPr>
              <p:cNvSpPr/>
              <p:nvPr/>
            </p:nvSpPr>
            <p:spPr>
              <a:xfrm>
                <a:off x="1752600" y="2476500"/>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6000" b="1" i="1" kern="0">
                          <a:solidFill>
                            <a:prstClr val="black"/>
                          </a:solidFill>
                          <a:latin typeface="Cambria Math"/>
                        </a:rPr>
                        <m:t>𝐕𝐢</m:t>
                      </m:r>
                      <m:r>
                        <a:rPr lang="en-US" sz="6000" b="1" kern="0">
                          <a:solidFill>
                            <a:prstClr val="black"/>
                          </a:solidFill>
                          <a:latin typeface="Cambria Math"/>
                        </a:rPr>
                        <m:t> </m:t>
                      </m:r>
                      <m:r>
                        <a:rPr lang="en-US" sz="6000" b="1" i="1" kern="0">
                          <a:solidFill>
                            <a:prstClr val="black"/>
                          </a:solidFill>
                          <a:latin typeface="Cambria Math"/>
                        </a:rPr>
                        <m:t>𝐤𝐡𝐮</m:t>
                      </m:r>
                      <m:r>
                        <a:rPr lang="en-US" sz="6000" b="1" kern="0">
                          <a:solidFill>
                            <a:prstClr val="black"/>
                          </a:solidFill>
                          <a:latin typeface="Cambria Math"/>
                        </a:rPr>
                        <m:t>ẩ</m:t>
                      </m:r>
                      <m:r>
                        <a:rPr lang="en-US" sz="6000" b="1" i="1" kern="0">
                          <a:solidFill>
                            <a:prstClr val="black"/>
                          </a:solidFill>
                          <a:latin typeface="Cambria Math"/>
                        </a:rPr>
                        <m:t>𝐧</m:t>
                      </m:r>
                    </m:oMath>
                  </m:oMathPara>
                </a14:m>
                <a:endParaRPr lang="en-US" sz="6000" b="1" kern="0" dirty="0">
                  <a:solidFill>
                    <a:prstClr val="black"/>
                  </a:solidFill>
                  <a:latin typeface="+mj-lt"/>
                </a:endParaRPr>
              </a:p>
            </p:txBody>
          </p:sp>
        </mc:Choice>
        <mc:Fallback xmlns="">
          <p:sp>
            <p:nvSpPr>
              <p:cNvPr id="6"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1752600" y="2476500"/>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4"/>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Rounded Corners 15">
                <a:extLst>
                  <a:ext uri="{FF2B5EF4-FFF2-40B4-BE49-F238E27FC236}">
                    <a16:creationId xmlns:a16="http://schemas.microsoft.com/office/drawing/2014/main" id="{3D9E710F-95AF-4550-9FB1-B715C22D0C20}"/>
                  </a:ext>
                </a:extLst>
              </p:cNvPr>
              <p:cNvSpPr/>
              <p:nvPr/>
            </p:nvSpPr>
            <p:spPr>
              <a:xfrm>
                <a:off x="1752600" y="4533900"/>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6000" b="1" i="1" kern="0">
                          <a:solidFill>
                            <a:prstClr val="black"/>
                          </a:solidFill>
                          <a:latin typeface="Cambria Math"/>
                        </a:rPr>
                        <m:t>𝐂𝐨𝐧</m:t>
                      </m:r>
                      <m:r>
                        <a:rPr lang="en-US" sz="6000" b="1" kern="0">
                          <a:solidFill>
                            <a:prstClr val="black"/>
                          </a:solidFill>
                          <a:latin typeface="Cambria Math"/>
                        </a:rPr>
                        <m:t> </m:t>
                      </m:r>
                      <m:r>
                        <a:rPr lang="en-US" sz="6000" b="1" i="1" kern="0">
                          <a:solidFill>
                            <a:prstClr val="black"/>
                          </a:solidFill>
                          <a:latin typeface="Cambria Math"/>
                        </a:rPr>
                        <m:t>𝐥</m:t>
                      </m:r>
                      <m:r>
                        <a:rPr lang="en-US" sz="6000" b="1" kern="0">
                          <a:solidFill>
                            <a:prstClr val="black"/>
                          </a:solidFill>
                          <a:latin typeface="Cambria Math"/>
                        </a:rPr>
                        <m:t>ợ</m:t>
                      </m:r>
                      <m:r>
                        <a:rPr lang="en-US" sz="6000" b="1" i="1" kern="0">
                          <a:solidFill>
                            <a:prstClr val="black"/>
                          </a:solidFill>
                          <a:latin typeface="Cambria Math"/>
                        </a:rPr>
                        <m:t>𝐧</m:t>
                      </m:r>
                    </m:oMath>
                  </m:oMathPara>
                </a14:m>
                <a:endParaRPr lang="en-US" sz="6000" b="1" kern="0" dirty="0">
                  <a:solidFill>
                    <a:prstClr val="black"/>
                  </a:solidFill>
                </a:endParaRPr>
              </a:p>
            </p:txBody>
          </p:sp>
        </mc:Choice>
        <mc:Fallback xmlns="">
          <p:sp>
            <p:nvSpPr>
              <p:cNvPr id="7"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1752600" y="4533900"/>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5"/>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Rounded Corners 15">
                <a:extLst>
                  <a:ext uri="{FF2B5EF4-FFF2-40B4-BE49-F238E27FC236}">
                    <a16:creationId xmlns:a16="http://schemas.microsoft.com/office/drawing/2014/main" id="{3D9E710F-95AF-4550-9FB1-B715C22D0C20}"/>
                  </a:ext>
                </a:extLst>
              </p:cNvPr>
              <p:cNvSpPr/>
              <p:nvPr/>
            </p:nvSpPr>
            <p:spPr>
              <a:xfrm>
                <a:off x="1730115" y="6713506"/>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6000" b="1" i="1" kern="0">
                          <a:solidFill>
                            <a:prstClr val="black"/>
                          </a:solidFill>
                          <a:latin typeface="Cambria Math"/>
                        </a:rPr>
                        <m:t>𝐂𝐨𝐧</m:t>
                      </m:r>
                      <m:r>
                        <a:rPr lang="en-US" sz="6000" b="1" kern="0">
                          <a:solidFill>
                            <a:prstClr val="black"/>
                          </a:solidFill>
                          <a:latin typeface="Cambria Math"/>
                        </a:rPr>
                        <m:t> </m:t>
                      </m:r>
                      <m:r>
                        <a:rPr lang="en-US" sz="6000" b="1" i="1" kern="0">
                          <a:solidFill>
                            <a:prstClr val="black"/>
                          </a:solidFill>
                          <a:latin typeface="Cambria Math"/>
                        </a:rPr>
                        <m:t>𝐦</m:t>
                      </m:r>
                      <m:r>
                        <a:rPr lang="en-US" sz="6000" b="1" kern="0">
                          <a:solidFill>
                            <a:prstClr val="black"/>
                          </a:solidFill>
                          <a:latin typeface="Cambria Math"/>
                        </a:rPr>
                        <m:t>è</m:t>
                      </m:r>
                      <m:r>
                        <a:rPr lang="en-US" sz="6000" b="1" i="1" kern="0">
                          <a:solidFill>
                            <a:prstClr val="black"/>
                          </a:solidFill>
                          <a:latin typeface="Cambria Math"/>
                        </a:rPr>
                        <m:t>𝐨</m:t>
                      </m:r>
                    </m:oMath>
                  </m:oMathPara>
                </a14:m>
                <a:endParaRPr lang="en-US" sz="6000" b="1" kern="0" dirty="0">
                  <a:solidFill>
                    <a:prstClr val="black"/>
                  </a:solidFill>
                </a:endParaRPr>
              </a:p>
            </p:txBody>
          </p:sp>
        </mc:Choice>
        <mc:Fallback xmlns="">
          <p:sp>
            <p:nvSpPr>
              <p:cNvPr id="8"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1730115" y="6713506"/>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6"/>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Rounded Corners 15">
                <a:extLst>
                  <a:ext uri="{FF2B5EF4-FFF2-40B4-BE49-F238E27FC236}">
                    <a16:creationId xmlns:a16="http://schemas.microsoft.com/office/drawing/2014/main" id="{3D9E710F-95AF-4550-9FB1-B715C22D0C20}"/>
                  </a:ext>
                </a:extLst>
              </p:cNvPr>
              <p:cNvSpPr/>
              <p:nvPr/>
            </p:nvSpPr>
            <p:spPr>
              <a:xfrm>
                <a:off x="11125200" y="2476500"/>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6000" b="1" i="1" kern="0">
                          <a:solidFill>
                            <a:prstClr val="black"/>
                          </a:solidFill>
                          <a:latin typeface="Cambria Math"/>
                        </a:rPr>
                        <m:t>𝐗𝐞</m:t>
                      </m:r>
                      <m:r>
                        <a:rPr lang="en-US" sz="6000" b="1" kern="0">
                          <a:solidFill>
                            <a:prstClr val="black"/>
                          </a:solidFill>
                          <a:latin typeface="Cambria Math"/>
                        </a:rPr>
                        <m:t> </m:t>
                      </m:r>
                      <m:r>
                        <a:rPr lang="en-US" sz="6000" b="1" i="1" kern="0">
                          <a:solidFill>
                            <a:prstClr val="black"/>
                          </a:solidFill>
                          <a:latin typeface="Cambria Math"/>
                        </a:rPr>
                        <m:t>𝐦</m:t>
                      </m:r>
                      <m:r>
                        <a:rPr lang="en-US" sz="6000" b="1" kern="0">
                          <a:solidFill>
                            <a:prstClr val="black"/>
                          </a:solidFill>
                          <a:latin typeface="Cambria Math"/>
                        </a:rPr>
                        <m:t>á</m:t>
                      </m:r>
                      <m:r>
                        <a:rPr lang="en-US" sz="6000" b="1" i="1" kern="0">
                          <a:solidFill>
                            <a:prstClr val="black"/>
                          </a:solidFill>
                          <a:latin typeface="Cambria Math"/>
                        </a:rPr>
                        <m:t>𝐲</m:t>
                      </m:r>
                    </m:oMath>
                  </m:oMathPara>
                </a14:m>
                <a:endParaRPr lang="en-US" sz="6000" b="1" kern="0" dirty="0">
                  <a:solidFill>
                    <a:prstClr val="black"/>
                  </a:solidFill>
                </a:endParaRPr>
              </a:p>
            </p:txBody>
          </p:sp>
        </mc:Choice>
        <mc:Fallback xmlns="">
          <p:sp>
            <p:nvSpPr>
              <p:cNvPr id="9"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11125200" y="2476500"/>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7"/>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Rounded Corners 15">
                <a:extLst>
                  <a:ext uri="{FF2B5EF4-FFF2-40B4-BE49-F238E27FC236}">
                    <a16:creationId xmlns:a16="http://schemas.microsoft.com/office/drawing/2014/main" id="{3D9E710F-95AF-4550-9FB1-B715C22D0C20}"/>
                  </a:ext>
                </a:extLst>
              </p:cNvPr>
              <p:cNvSpPr/>
              <p:nvPr/>
            </p:nvSpPr>
            <p:spPr>
              <a:xfrm>
                <a:off x="11125200" y="6713506"/>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6000" b="1" i="1" kern="0">
                          <a:solidFill>
                            <a:prstClr val="black"/>
                          </a:solidFill>
                          <a:latin typeface="Cambria Math"/>
                        </a:rPr>
                        <m:t>𝐂𝐨𝐧</m:t>
                      </m:r>
                      <m:r>
                        <a:rPr lang="en-US" sz="6000" b="1" kern="0">
                          <a:solidFill>
                            <a:prstClr val="black"/>
                          </a:solidFill>
                          <a:latin typeface="Cambria Math"/>
                        </a:rPr>
                        <m:t> </m:t>
                      </m:r>
                      <m:r>
                        <a:rPr lang="en-US" sz="6000" b="1" i="1" kern="0">
                          <a:solidFill>
                            <a:prstClr val="black"/>
                          </a:solidFill>
                          <a:latin typeface="Cambria Math"/>
                        </a:rPr>
                        <m:t>𝐝𝐚𝐨</m:t>
                      </m:r>
                    </m:oMath>
                  </m:oMathPara>
                </a14:m>
                <a:endParaRPr lang="en-US" sz="6000" b="1" kern="0" dirty="0">
                  <a:solidFill>
                    <a:prstClr val="black"/>
                  </a:solidFill>
                </a:endParaRPr>
              </a:p>
            </p:txBody>
          </p:sp>
        </mc:Choice>
        <mc:Fallback xmlns="">
          <p:sp>
            <p:nvSpPr>
              <p:cNvPr id="10"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11125200" y="6713506"/>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8"/>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Rounded Corners 15">
                <a:extLst>
                  <a:ext uri="{FF2B5EF4-FFF2-40B4-BE49-F238E27FC236}">
                    <a16:creationId xmlns:a16="http://schemas.microsoft.com/office/drawing/2014/main" id="{3D9E710F-95AF-4550-9FB1-B715C22D0C20}"/>
                  </a:ext>
                </a:extLst>
              </p:cNvPr>
              <p:cNvSpPr/>
              <p:nvPr/>
            </p:nvSpPr>
            <p:spPr>
              <a:xfrm>
                <a:off x="11128948" y="4533900"/>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6000" b="1" i="1" kern="0">
                          <a:solidFill>
                            <a:prstClr val="black"/>
                          </a:solidFill>
                          <a:latin typeface="Cambria Math"/>
                        </a:rPr>
                        <m:t>𝐂</m:t>
                      </m:r>
                      <m:r>
                        <a:rPr lang="en-US" sz="6000" b="1" kern="0">
                          <a:solidFill>
                            <a:prstClr val="black"/>
                          </a:solidFill>
                          <a:latin typeface="Cambria Math"/>
                        </a:rPr>
                        <m:t>á</m:t>
                      </m:r>
                      <m:r>
                        <a:rPr lang="en-US" sz="6000" b="1" i="1" kern="0">
                          <a:solidFill>
                            <a:prstClr val="black"/>
                          </a:solidFill>
                          <a:latin typeface="Cambria Math"/>
                        </a:rPr>
                        <m:t>𝐢</m:t>
                      </m:r>
                      <m:r>
                        <a:rPr lang="en-US" sz="6000" b="1" kern="0">
                          <a:solidFill>
                            <a:prstClr val="black"/>
                          </a:solidFill>
                          <a:latin typeface="Cambria Math"/>
                        </a:rPr>
                        <m:t> </m:t>
                      </m:r>
                      <m:r>
                        <a:rPr lang="en-US" sz="6000" b="1" i="1" kern="0">
                          <a:solidFill>
                            <a:prstClr val="black"/>
                          </a:solidFill>
                          <a:latin typeface="Cambria Math"/>
                        </a:rPr>
                        <m:t>𝐜</m:t>
                      </m:r>
                      <m:r>
                        <a:rPr lang="en-US" sz="6000" b="1" kern="0">
                          <a:solidFill>
                            <a:prstClr val="black"/>
                          </a:solidFill>
                          <a:latin typeface="Cambria Math"/>
                        </a:rPr>
                        <m:t>ố</m:t>
                      </m:r>
                      <m:r>
                        <a:rPr lang="en-US" sz="6000" b="1" i="1" kern="0">
                          <a:solidFill>
                            <a:prstClr val="black"/>
                          </a:solidFill>
                          <a:latin typeface="Cambria Math"/>
                        </a:rPr>
                        <m:t>𝐜</m:t>
                      </m:r>
                    </m:oMath>
                  </m:oMathPara>
                </a14:m>
                <a:endParaRPr lang="en-US" sz="6000" b="1" kern="0" dirty="0">
                  <a:solidFill>
                    <a:prstClr val="black"/>
                  </a:solidFill>
                </a:endParaRPr>
              </a:p>
            </p:txBody>
          </p:sp>
        </mc:Choice>
        <mc:Fallback xmlns="">
          <p:sp>
            <p:nvSpPr>
              <p:cNvPr id="11"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11128948" y="4533900"/>
                <a:ext cx="3363948" cy="1490580"/>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9"/>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en-US">
                    <a:noFill/>
                  </a:rPr>
                  <a:t> </a:t>
                </a:r>
              </a:p>
            </p:txBody>
          </p:sp>
        </mc:Fallback>
      </mc:AlternateContent>
    </p:spTree>
    <p:extLst>
      <p:ext uri="{BB962C8B-B14F-4D97-AF65-F5344CB8AC3E}">
        <p14:creationId xmlns:p14="http://schemas.microsoft.com/office/powerpoint/2010/main" val="749539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B34B"/>
        </a:solidFill>
        <a:effectLst/>
      </p:bgPr>
    </p:bg>
    <p:spTree>
      <p:nvGrpSpPr>
        <p:cNvPr id="1" name=""/>
        <p:cNvGrpSpPr/>
        <p:nvPr/>
      </p:nvGrpSpPr>
      <p:grpSpPr>
        <a:xfrm>
          <a:off x="0" y="0"/>
          <a:ext cx="0" cy="0"/>
          <a:chOff x="0" y="0"/>
          <a:chExt cx="0" cy="0"/>
        </a:xfrm>
      </p:grpSpPr>
      <p:sp>
        <p:nvSpPr>
          <p:cNvPr id="2" name="Freeform 2"/>
          <p:cNvSpPr/>
          <p:nvPr/>
        </p:nvSpPr>
        <p:spPr>
          <a:xfrm flipH="1">
            <a:off x="886757" y="405039"/>
            <a:ext cx="16230600" cy="6130422"/>
          </a:xfrm>
          <a:custGeom>
            <a:avLst/>
            <a:gdLst/>
            <a:ahLst/>
            <a:cxnLst/>
            <a:rect l="l" t="t" r="r" b="b"/>
            <a:pathLst>
              <a:path w="16230600" h="6130421">
                <a:moveTo>
                  <a:pt x="16230600" y="0"/>
                </a:moveTo>
                <a:lnTo>
                  <a:pt x="0" y="0"/>
                </a:lnTo>
                <a:lnTo>
                  <a:pt x="0" y="6130420"/>
                </a:lnTo>
                <a:lnTo>
                  <a:pt x="16230600" y="6130420"/>
                </a:lnTo>
                <a:lnTo>
                  <a:pt x="1623060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flipV="1">
            <a:off x="924490" y="3677256"/>
            <a:ext cx="16230600" cy="6130422"/>
          </a:xfrm>
          <a:custGeom>
            <a:avLst/>
            <a:gdLst/>
            <a:ahLst/>
            <a:cxnLst/>
            <a:rect l="l" t="t" r="r" b="b"/>
            <a:pathLst>
              <a:path w="16230600" h="6130421">
                <a:moveTo>
                  <a:pt x="0" y="6130420"/>
                </a:moveTo>
                <a:lnTo>
                  <a:pt x="16230600" y="6130420"/>
                </a:lnTo>
                <a:lnTo>
                  <a:pt x="16230600" y="0"/>
                </a:lnTo>
                <a:lnTo>
                  <a:pt x="0" y="0"/>
                </a:lnTo>
                <a:lnTo>
                  <a:pt x="0" y="613042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V="1">
            <a:off x="-2165870" y="6597470"/>
            <a:ext cx="5831528" cy="4114800"/>
          </a:xfrm>
          <a:custGeom>
            <a:avLst/>
            <a:gdLst/>
            <a:ahLst/>
            <a:cxnLst/>
            <a:rect l="l" t="t" r="r" b="b"/>
            <a:pathLst>
              <a:path w="5831527" h="4114800">
                <a:moveTo>
                  <a:pt x="0" y="4114800"/>
                </a:moveTo>
                <a:lnTo>
                  <a:pt x="5831527" y="4114800"/>
                </a:lnTo>
                <a:lnTo>
                  <a:pt x="5831527" y="0"/>
                </a:lnTo>
                <a:lnTo>
                  <a:pt x="0" y="0"/>
                </a:lnTo>
                <a:lnTo>
                  <a:pt x="0" y="411480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3483769">
            <a:off x="-2008143" y="6081635"/>
            <a:ext cx="4097646" cy="2941634"/>
          </a:xfrm>
          <a:custGeom>
            <a:avLst/>
            <a:gdLst/>
            <a:ahLst/>
            <a:cxnLst/>
            <a:rect l="l" t="t" r="r" b="b"/>
            <a:pathLst>
              <a:path w="4097645" h="2941634">
                <a:moveTo>
                  <a:pt x="0" y="0"/>
                </a:moveTo>
                <a:lnTo>
                  <a:pt x="4097645" y="0"/>
                </a:lnTo>
                <a:lnTo>
                  <a:pt x="4097645" y="2941634"/>
                </a:lnTo>
                <a:lnTo>
                  <a:pt x="0" y="294163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7316230">
            <a:off x="16198553" y="1155967"/>
            <a:ext cx="4097646" cy="2941634"/>
          </a:xfrm>
          <a:custGeom>
            <a:avLst/>
            <a:gdLst/>
            <a:ahLst/>
            <a:cxnLst/>
            <a:rect l="l" t="t" r="r" b="b"/>
            <a:pathLst>
              <a:path w="4097645" h="2941634">
                <a:moveTo>
                  <a:pt x="0" y="0"/>
                </a:moveTo>
                <a:lnTo>
                  <a:pt x="4097645" y="0"/>
                </a:lnTo>
                <a:lnTo>
                  <a:pt x="4097645" y="2941634"/>
                </a:lnTo>
                <a:lnTo>
                  <a:pt x="0" y="294163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10800000" flipV="1">
            <a:off x="14622386" y="-533118"/>
            <a:ext cx="5831528" cy="4114800"/>
          </a:xfrm>
          <a:custGeom>
            <a:avLst/>
            <a:gdLst/>
            <a:ahLst/>
            <a:cxnLst/>
            <a:rect l="l" t="t" r="r" b="b"/>
            <a:pathLst>
              <a:path w="5831527" h="4114800">
                <a:moveTo>
                  <a:pt x="0" y="4114800"/>
                </a:moveTo>
                <a:lnTo>
                  <a:pt x="5831527" y="4114800"/>
                </a:lnTo>
                <a:lnTo>
                  <a:pt x="5831527" y="0"/>
                </a:lnTo>
                <a:lnTo>
                  <a:pt x="0" y="0"/>
                </a:lnTo>
                <a:lnTo>
                  <a:pt x="0" y="411480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rot="-357769">
            <a:off x="16719128" y="8632097"/>
            <a:ext cx="1226592" cy="1699310"/>
          </a:xfrm>
          <a:custGeom>
            <a:avLst/>
            <a:gdLst/>
            <a:ahLst/>
            <a:cxnLst/>
            <a:rect l="l" t="t" r="r" b="b"/>
            <a:pathLst>
              <a:path w="1226592" h="1699309">
                <a:moveTo>
                  <a:pt x="0" y="0"/>
                </a:moveTo>
                <a:lnTo>
                  <a:pt x="1226592" y="0"/>
                </a:lnTo>
                <a:lnTo>
                  <a:pt x="1226592" y="1699309"/>
                </a:lnTo>
                <a:lnTo>
                  <a:pt x="0" y="1699309"/>
                </a:lnTo>
                <a:lnTo>
                  <a:pt x="0" y="0"/>
                </a:lnTo>
                <a:close/>
              </a:path>
            </a:pathLst>
          </a:custGeom>
          <a:blipFill>
            <a:blip r:embed="rId9">
              <a:extLst>
                <a:ext uri="{96DAC541-7B7A-43D3-8B79-37D633B846F1}">
                  <asvg:svgBlip xmlns="" xmlns:asvg="http://schemas.microsoft.com/office/drawing/2016/SVG/main" r:embed="rId11"/>
                </a:ext>
              </a:extLst>
            </a:blip>
            <a:stretch>
              <a:fillRect/>
            </a:stretch>
          </a:blipFill>
        </p:spPr>
      </p:sp>
      <p:sp>
        <p:nvSpPr>
          <p:cNvPr id="10" name="Freeform 10"/>
          <p:cNvSpPr/>
          <p:nvPr/>
        </p:nvSpPr>
        <p:spPr>
          <a:xfrm rot="-725762">
            <a:off x="12184838" y="8687246"/>
            <a:ext cx="837228" cy="1744224"/>
          </a:xfrm>
          <a:custGeom>
            <a:avLst/>
            <a:gdLst/>
            <a:ahLst/>
            <a:cxnLst/>
            <a:rect l="l" t="t" r="r" b="b"/>
            <a:pathLst>
              <a:path w="837227" h="1744222">
                <a:moveTo>
                  <a:pt x="0" y="0"/>
                </a:moveTo>
                <a:lnTo>
                  <a:pt x="837227" y="0"/>
                </a:lnTo>
                <a:lnTo>
                  <a:pt x="837227" y="1744222"/>
                </a:lnTo>
                <a:lnTo>
                  <a:pt x="0" y="174422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rot="-1239287">
            <a:off x="1819745" y="915377"/>
            <a:ext cx="3301790" cy="1182642"/>
          </a:xfrm>
          <a:custGeom>
            <a:avLst/>
            <a:gdLst/>
            <a:ahLst/>
            <a:cxnLst/>
            <a:rect l="l" t="t" r="r" b="b"/>
            <a:pathLst>
              <a:path w="3301789" h="1182641">
                <a:moveTo>
                  <a:pt x="0" y="0"/>
                </a:moveTo>
                <a:lnTo>
                  <a:pt x="3301789" y="0"/>
                </a:lnTo>
                <a:lnTo>
                  <a:pt x="3301789" y="1182640"/>
                </a:lnTo>
                <a:lnTo>
                  <a:pt x="0" y="118264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rot="1500826">
            <a:off x="296806" y="2088098"/>
            <a:ext cx="2896952" cy="1037636"/>
          </a:xfrm>
          <a:custGeom>
            <a:avLst/>
            <a:gdLst/>
            <a:ahLst/>
            <a:cxnLst/>
            <a:rect l="l" t="t" r="r" b="b"/>
            <a:pathLst>
              <a:path w="2896952" h="1037636">
                <a:moveTo>
                  <a:pt x="0" y="0"/>
                </a:moveTo>
                <a:lnTo>
                  <a:pt x="2896953" y="0"/>
                </a:lnTo>
                <a:lnTo>
                  <a:pt x="2896953" y="1037636"/>
                </a:lnTo>
                <a:lnTo>
                  <a:pt x="0" y="103763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5" name="Freeform 15"/>
          <p:cNvSpPr/>
          <p:nvPr/>
        </p:nvSpPr>
        <p:spPr>
          <a:xfrm rot="-776830">
            <a:off x="356468" y="5501071"/>
            <a:ext cx="568716" cy="554238"/>
          </a:xfrm>
          <a:custGeom>
            <a:avLst/>
            <a:gdLst/>
            <a:ahLst/>
            <a:cxnLst/>
            <a:rect l="l" t="t" r="r" b="b"/>
            <a:pathLst>
              <a:path w="568713" h="554236">
                <a:moveTo>
                  <a:pt x="0" y="0"/>
                </a:moveTo>
                <a:lnTo>
                  <a:pt x="568713" y="0"/>
                </a:lnTo>
                <a:lnTo>
                  <a:pt x="568713" y="554237"/>
                </a:lnTo>
                <a:lnTo>
                  <a:pt x="0" y="55423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6" name="Freeform 16"/>
          <p:cNvSpPr/>
          <p:nvPr/>
        </p:nvSpPr>
        <p:spPr>
          <a:xfrm rot="539666">
            <a:off x="737958" y="8741792"/>
            <a:ext cx="1216908" cy="1338600"/>
          </a:xfrm>
          <a:custGeom>
            <a:avLst/>
            <a:gdLst/>
            <a:ahLst/>
            <a:cxnLst/>
            <a:rect l="l" t="t" r="r" b="b"/>
            <a:pathLst>
              <a:path w="1216907" h="1338598">
                <a:moveTo>
                  <a:pt x="0" y="0"/>
                </a:moveTo>
                <a:lnTo>
                  <a:pt x="1216908" y="0"/>
                </a:lnTo>
                <a:lnTo>
                  <a:pt x="1216908" y="1338598"/>
                </a:lnTo>
                <a:lnTo>
                  <a:pt x="0" y="133859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7" name="Freeform 17"/>
          <p:cNvSpPr/>
          <p:nvPr/>
        </p:nvSpPr>
        <p:spPr>
          <a:xfrm rot="-895648">
            <a:off x="2164718" y="9262147"/>
            <a:ext cx="774476" cy="1537770"/>
          </a:xfrm>
          <a:custGeom>
            <a:avLst/>
            <a:gdLst/>
            <a:ahLst/>
            <a:cxnLst/>
            <a:rect l="l" t="t" r="r" b="b"/>
            <a:pathLst>
              <a:path w="774475" h="1537767">
                <a:moveTo>
                  <a:pt x="0" y="0"/>
                </a:moveTo>
                <a:lnTo>
                  <a:pt x="774475" y="0"/>
                </a:lnTo>
                <a:lnTo>
                  <a:pt x="774475" y="1537767"/>
                </a:lnTo>
                <a:lnTo>
                  <a:pt x="0" y="1537767"/>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8" name="Freeform 18"/>
          <p:cNvSpPr/>
          <p:nvPr/>
        </p:nvSpPr>
        <p:spPr>
          <a:xfrm rot="945245" flipH="1">
            <a:off x="209898" y="7980929"/>
            <a:ext cx="568716" cy="554238"/>
          </a:xfrm>
          <a:custGeom>
            <a:avLst/>
            <a:gdLst/>
            <a:ahLst/>
            <a:cxnLst/>
            <a:rect l="l" t="t" r="r" b="b"/>
            <a:pathLst>
              <a:path w="568713" h="554236">
                <a:moveTo>
                  <a:pt x="568713" y="0"/>
                </a:moveTo>
                <a:lnTo>
                  <a:pt x="0" y="0"/>
                </a:lnTo>
                <a:lnTo>
                  <a:pt x="0" y="554237"/>
                </a:lnTo>
                <a:lnTo>
                  <a:pt x="568713" y="554237"/>
                </a:lnTo>
                <a:lnTo>
                  <a:pt x="568713"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9" name="Freeform 19"/>
          <p:cNvSpPr/>
          <p:nvPr/>
        </p:nvSpPr>
        <p:spPr>
          <a:xfrm rot="-1180788">
            <a:off x="103544" y="6670889"/>
            <a:ext cx="1089804" cy="788622"/>
          </a:xfrm>
          <a:custGeom>
            <a:avLst/>
            <a:gdLst/>
            <a:ahLst/>
            <a:cxnLst/>
            <a:rect l="l" t="t" r="r" b="b"/>
            <a:pathLst>
              <a:path w="1089803" h="788621">
                <a:moveTo>
                  <a:pt x="0" y="0"/>
                </a:moveTo>
                <a:lnTo>
                  <a:pt x="1089803" y="0"/>
                </a:lnTo>
                <a:lnTo>
                  <a:pt x="1089803" y="788621"/>
                </a:lnTo>
                <a:lnTo>
                  <a:pt x="0" y="78862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0" name="Freeform 20"/>
          <p:cNvSpPr/>
          <p:nvPr/>
        </p:nvSpPr>
        <p:spPr>
          <a:xfrm rot="-1090072">
            <a:off x="17377254" y="3674290"/>
            <a:ext cx="854664" cy="1561676"/>
          </a:xfrm>
          <a:custGeom>
            <a:avLst/>
            <a:gdLst/>
            <a:ahLst/>
            <a:cxnLst/>
            <a:rect l="l" t="t" r="r" b="b"/>
            <a:pathLst>
              <a:path w="854663" h="1561676">
                <a:moveTo>
                  <a:pt x="0" y="0"/>
                </a:moveTo>
                <a:lnTo>
                  <a:pt x="854663" y="0"/>
                </a:lnTo>
                <a:lnTo>
                  <a:pt x="854663" y="1561676"/>
                </a:lnTo>
                <a:lnTo>
                  <a:pt x="0" y="1561676"/>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1" name="Freeform 21"/>
          <p:cNvSpPr/>
          <p:nvPr/>
        </p:nvSpPr>
        <p:spPr>
          <a:xfrm rot="1040779">
            <a:off x="17039834" y="1561611"/>
            <a:ext cx="1043868" cy="592158"/>
          </a:xfrm>
          <a:custGeom>
            <a:avLst/>
            <a:gdLst/>
            <a:ahLst/>
            <a:cxnLst/>
            <a:rect l="l" t="t" r="r" b="b"/>
            <a:pathLst>
              <a:path w="1043867" h="592158">
                <a:moveTo>
                  <a:pt x="0" y="0"/>
                </a:moveTo>
                <a:lnTo>
                  <a:pt x="1043868" y="0"/>
                </a:lnTo>
                <a:lnTo>
                  <a:pt x="1043868" y="592158"/>
                </a:lnTo>
                <a:lnTo>
                  <a:pt x="0" y="592158"/>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2" name="Freeform 22"/>
          <p:cNvSpPr/>
          <p:nvPr/>
        </p:nvSpPr>
        <p:spPr>
          <a:xfrm rot="-1174267">
            <a:off x="16901654" y="116448"/>
            <a:ext cx="1054128" cy="762804"/>
          </a:xfrm>
          <a:custGeom>
            <a:avLst/>
            <a:gdLst/>
            <a:ahLst/>
            <a:cxnLst/>
            <a:rect l="l" t="t" r="r" b="b"/>
            <a:pathLst>
              <a:path w="1054125" h="762803">
                <a:moveTo>
                  <a:pt x="0" y="0"/>
                </a:moveTo>
                <a:lnTo>
                  <a:pt x="1054125" y="0"/>
                </a:lnTo>
                <a:lnTo>
                  <a:pt x="1054125" y="762803"/>
                </a:lnTo>
                <a:lnTo>
                  <a:pt x="0" y="762803"/>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3" name="Freeform 23"/>
          <p:cNvSpPr/>
          <p:nvPr/>
        </p:nvSpPr>
        <p:spPr>
          <a:xfrm rot="-1254331" flipH="1">
            <a:off x="17480306" y="2684637"/>
            <a:ext cx="568716" cy="554238"/>
          </a:xfrm>
          <a:custGeom>
            <a:avLst/>
            <a:gdLst/>
            <a:ahLst/>
            <a:cxnLst/>
            <a:rect l="l" t="t" r="r" b="b"/>
            <a:pathLst>
              <a:path w="568713" h="554236">
                <a:moveTo>
                  <a:pt x="568713" y="0"/>
                </a:moveTo>
                <a:lnTo>
                  <a:pt x="0" y="0"/>
                </a:lnTo>
                <a:lnTo>
                  <a:pt x="0" y="554237"/>
                </a:lnTo>
                <a:lnTo>
                  <a:pt x="568713" y="554237"/>
                </a:lnTo>
                <a:lnTo>
                  <a:pt x="568713"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4" name="Freeform 24"/>
          <p:cNvSpPr/>
          <p:nvPr/>
        </p:nvSpPr>
        <p:spPr>
          <a:xfrm rot="475769">
            <a:off x="11289738" y="8601956"/>
            <a:ext cx="552108" cy="1897872"/>
          </a:xfrm>
          <a:custGeom>
            <a:avLst/>
            <a:gdLst/>
            <a:ahLst/>
            <a:cxnLst/>
            <a:rect l="l" t="t" r="r" b="b"/>
            <a:pathLst>
              <a:path w="552108" h="1897871">
                <a:moveTo>
                  <a:pt x="0" y="0"/>
                </a:moveTo>
                <a:lnTo>
                  <a:pt x="552107" y="0"/>
                </a:lnTo>
                <a:lnTo>
                  <a:pt x="552107" y="1897871"/>
                </a:lnTo>
                <a:lnTo>
                  <a:pt x="0" y="1897871"/>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mc:AlternateContent xmlns:mc="http://schemas.openxmlformats.org/markup-compatibility/2006" xmlns:a14="http://schemas.microsoft.com/office/drawing/2010/main">
        <mc:Choice Requires="a14">
          <p:sp>
            <p:nvSpPr>
              <p:cNvPr id="25" name="Rectangle: Rounded Corners 15">
                <a:extLst>
                  <a:ext uri="{FF2B5EF4-FFF2-40B4-BE49-F238E27FC236}">
                    <a16:creationId xmlns:a16="http://schemas.microsoft.com/office/drawing/2014/main" id="{3D9E710F-95AF-4550-9FB1-B715C22D0C20}"/>
                  </a:ext>
                </a:extLst>
              </p:cNvPr>
              <p:cNvSpPr/>
              <p:nvPr/>
            </p:nvSpPr>
            <p:spPr>
              <a:xfrm>
                <a:off x="3316205" y="3327603"/>
                <a:ext cx="11371704" cy="1163427"/>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lnSpc>
                    <a:spcPts val="4200"/>
                  </a:lnSpc>
                </a:pPr>
                <a14:m>
                  <m:oMathPara xmlns:m="http://schemas.openxmlformats.org/officeDocument/2006/math">
                    <m:oMathParaPr>
                      <m:jc m:val="centerGroup"/>
                    </m:oMathParaPr>
                    <m:oMath xmlns:m="http://schemas.openxmlformats.org/officeDocument/2006/math">
                      <m:r>
                        <m:rPr>
                          <m:nor/>
                        </m:rPr>
                        <a:rPr lang="vi-VN" sz="6000" b="1" dirty="0"/>
                        <m:t>C</m:t>
                      </m:r>
                      <m:r>
                        <m:rPr>
                          <m:nor/>
                        </m:rPr>
                        <a:rPr lang="vi-VN" sz="6000" b="1" dirty="0"/>
                        <m:t>ơ </m:t>
                      </m:r>
                      <m:r>
                        <m:rPr>
                          <m:nor/>
                        </m:rPr>
                        <a:rPr lang="vi-VN" sz="6000" b="1" dirty="0"/>
                        <m:t>th</m:t>
                      </m:r>
                      <m:r>
                        <m:rPr>
                          <m:nor/>
                        </m:rPr>
                        <a:rPr lang="vi-VN" sz="6000" b="1" dirty="0"/>
                        <m:t>ể </m:t>
                      </m:r>
                      <m:r>
                        <m:rPr>
                          <m:nor/>
                        </m:rPr>
                        <a:rPr lang="vi-VN" sz="6000" b="1" dirty="0"/>
                        <m:t>c</m:t>
                      </m:r>
                      <m:r>
                        <m:rPr>
                          <m:nor/>
                        </m:rPr>
                        <a:rPr lang="vi-VN" sz="6000" b="1" dirty="0"/>
                        <m:t>ó </m:t>
                      </m:r>
                      <m:r>
                        <m:rPr>
                          <m:nor/>
                        </m:rPr>
                        <a:rPr lang="vi-VN" sz="6000" b="1" dirty="0"/>
                        <m:t>c</m:t>
                      </m:r>
                      <m:r>
                        <m:rPr>
                          <m:nor/>
                        </m:rPr>
                        <a:rPr lang="vi-VN" sz="6000" b="1" dirty="0"/>
                        <m:t>ấ</m:t>
                      </m:r>
                      <m:r>
                        <m:rPr>
                          <m:nor/>
                        </m:rPr>
                        <a:rPr lang="vi-VN" sz="6000" b="1" dirty="0"/>
                        <m:t>u</m:t>
                      </m:r>
                      <m:r>
                        <m:rPr>
                          <m:nor/>
                        </m:rPr>
                        <a:rPr lang="vi-VN" sz="6000" b="1" dirty="0"/>
                        <m:t> </m:t>
                      </m:r>
                      <m:r>
                        <m:rPr>
                          <m:nor/>
                        </m:rPr>
                        <a:rPr lang="vi-VN" sz="6000" b="1" dirty="0"/>
                        <m:t>t</m:t>
                      </m:r>
                      <m:r>
                        <m:rPr>
                          <m:nor/>
                        </m:rPr>
                        <a:rPr lang="vi-VN" sz="6000" b="1" dirty="0"/>
                        <m:t>ạ</m:t>
                      </m:r>
                      <m:r>
                        <m:rPr>
                          <m:nor/>
                        </m:rPr>
                        <a:rPr lang="vi-VN" sz="6000" b="1" dirty="0"/>
                        <m:t>o</m:t>
                      </m:r>
                      <m:r>
                        <m:rPr>
                          <m:nor/>
                        </m:rPr>
                        <a:rPr lang="vi-VN" sz="6000" b="1" dirty="0"/>
                        <m:t> </m:t>
                      </m:r>
                      <m:r>
                        <m:rPr>
                          <m:nor/>
                        </m:rPr>
                        <a:rPr lang="vi-VN" sz="6000" b="1" dirty="0"/>
                        <m:t>ph</m:t>
                      </m:r>
                      <m:r>
                        <m:rPr>
                          <m:nor/>
                        </m:rPr>
                        <a:rPr lang="vi-VN" sz="6000" b="1" dirty="0"/>
                        <m:t>ứ</m:t>
                      </m:r>
                      <m:r>
                        <m:rPr>
                          <m:nor/>
                        </m:rPr>
                        <a:rPr lang="vi-VN" sz="6000" b="1" dirty="0"/>
                        <m:t>c</m:t>
                      </m:r>
                      <m:r>
                        <m:rPr>
                          <m:nor/>
                        </m:rPr>
                        <a:rPr lang="vi-VN" sz="6000" b="1" dirty="0"/>
                        <m:t> </m:t>
                      </m:r>
                      <m:r>
                        <m:rPr>
                          <m:nor/>
                        </m:rPr>
                        <a:rPr lang="vi-VN" sz="6000" b="1" dirty="0"/>
                        <m:t>t</m:t>
                      </m:r>
                      <m:r>
                        <m:rPr>
                          <m:nor/>
                        </m:rPr>
                        <a:rPr lang="vi-VN" sz="6000" b="1" dirty="0"/>
                        <m:t>ạ</m:t>
                      </m:r>
                      <m:r>
                        <m:rPr>
                          <m:nor/>
                        </m:rPr>
                        <a:rPr lang="vi-VN" sz="6000" b="1" dirty="0"/>
                        <m:t>p</m:t>
                      </m:r>
                      <m:r>
                        <m:rPr>
                          <m:nor/>
                        </m:rPr>
                        <a:rPr lang="vi-VN" sz="6000" b="1" dirty="0"/>
                        <m:t>.</m:t>
                      </m:r>
                    </m:oMath>
                  </m:oMathPara>
                </a14:m>
                <a:endParaRPr lang="en-US" sz="6000" b="1" dirty="0"/>
              </a:p>
            </p:txBody>
          </p:sp>
        </mc:Choice>
        <mc:Fallback xmlns="">
          <p:sp>
            <p:nvSpPr>
              <p:cNvPr id="25"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3316205" y="3327603"/>
                <a:ext cx="11371704" cy="1163427"/>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34"/>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7" name="Rectangle: Rounded Corners 15">
                <a:extLst>
                  <a:ext uri="{FF2B5EF4-FFF2-40B4-BE49-F238E27FC236}">
                    <a16:creationId xmlns:a16="http://schemas.microsoft.com/office/drawing/2014/main" id="{3D9E710F-95AF-4550-9FB1-B715C22D0C20}"/>
                  </a:ext>
                </a:extLst>
              </p:cNvPr>
              <p:cNvSpPr/>
              <p:nvPr/>
            </p:nvSpPr>
            <p:spPr>
              <a:xfrm>
                <a:off x="3379202" y="4775886"/>
                <a:ext cx="11371704" cy="1188542"/>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lnSpc>
                    <a:spcPts val="4200"/>
                  </a:lnSpc>
                </a:pPr>
                <a14:m>
                  <m:oMathPara xmlns:m="http://schemas.openxmlformats.org/officeDocument/2006/math">
                    <m:oMathParaPr>
                      <m:jc m:val="centerGroup"/>
                    </m:oMathParaPr>
                    <m:oMath xmlns:m="http://schemas.openxmlformats.org/officeDocument/2006/math">
                      <m:r>
                        <m:rPr>
                          <m:nor/>
                        </m:rPr>
                        <a:rPr lang="vi-VN" sz="6000" b="1" dirty="0"/>
                        <m:t>Ch</m:t>
                      </m:r>
                      <m:r>
                        <m:rPr>
                          <m:nor/>
                        </m:rPr>
                        <a:rPr lang="vi-VN" sz="6000" b="1" dirty="0"/>
                        <m:t>ỉ </m:t>
                      </m:r>
                      <m:r>
                        <m:rPr>
                          <m:nor/>
                        </m:rPr>
                        <a:rPr lang="vi-VN" sz="6000" b="1" dirty="0"/>
                        <m:t>c</m:t>
                      </m:r>
                      <m:r>
                        <m:rPr>
                          <m:nor/>
                        </m:rPr>
                        <a:rPr lang="vi-VN" sz="6000" b="1" dirty="0"/>
                        <m:t>ấ</m:t>
                      </m:r>
                      <m:r>
                        <m:rPr>
                          <m:nor/>
                        </m:rPr>
                        <a:rPr lang="vi-VN" sz="6000" b="1" dirty="0"/>
                        <m:t>u</m:t>
                      </m:r>
                      <m:r>
                        <m:rPr>
                          <m:nor/>
                        </m:rPr>
                        <a:rPr lang="vi-VN" sz="6000" b="1" dirty="0"/>
                        <m:t> </m:t>
                      </m:r>
                      <m:r>
                        <m:rPr>
                          <m:nor/>
                        </m:rPr>
                        <a:rPr lang="vi-VN" sz="6000" b="1" dirty="0"/>
                        <m:t>t</m:t>
                      </m:r>
                      <m:r>
                        <m:rPr>
                          <m:nor/>
                        </m:rPr>
                        <a:rPr lang="vi-VN" sz="6000" b="1" dirty="0"/>
                        <m:t>ạ</m:t>
                      </m:r>
                      <m:r>
                        <m:rPr>
                          <m:nor/>
                        </m:rPr>
                        <a:rPr lang="vi-VN" sz="6000" b="1" dirty="0"/>
                        <m:t>o</m:t>
                      </m:r>
                      <m:r>
                        <m:rPr>
                          <m:nor/>
                        </m:rPr>
                        <a:rPr lang="vi-VN" sz="6000" b="1" dirty="0"/>
                        <m:t> </m:t>
                      </m:r>
                      <m:r>
                        <m:rPr>
                          <m:nor/>
                        </m:rPr>
                        <a:rPr lang="vi-VN" sz="6000" b="1" dirty="0"/>
                        <m:t>t</m:t>
                      </m:r>
                      <m:r>
                        <m:rPr>
                          <m:nor/>
                        </m:rPr>
                        <a:rPr lang="vi-VN" sz="6000" b="1" dirty="0"/>
                        <m:t>ừ </m:t>
                      </m:r>
                      <m:r>
                        <m:rPr>
                          <m:nor/>
                        </m:rPr>
                        <a:rPr lang="vi-VN" sz="6000" b="1" dirty="0"/>
                        <m:t>m</m:t>
                      </m:r>
                      <m:r>
                        <m:rPr>
                          <m:nor/>
                        </m:rPr>
                        <a:rPr lang="vi-VN" sz="6000" b="1" dirty="0"/>
                        <m:t>ộ</m:t>
                      </m:r>
                      <m:r>
                        <m:rPr>
                          <m:nor/>
                        </m:rPr>
                        <a:rPr lang="vi-VN" sz="6000" b="1" dirty="0"/>
                        <m:t>t</m:t>
                      </m:r>
                      <m:r>
                        <m:rPr>
                          <m:nor/>
                        </m:rPr>
                        <a:rPr lang="vi-VN" sz="6000" b="1" dirty="0"/>
                        <m:t> </m:t>
                      </m:r>
                      <m:r>
                        <m:rPr>
                          <m:nor/>
                        </m:rPr>
                        <a:rPr lang="vi-VN" sz="6000" b="1" dirty="0"/>
                        <m:t>t</m:t>
                      </m:r>
                      <m:r>
                        <m:rPr>
                          <m:nor/>
                        </m:rPr>
                        <a:rPr lang="vi-VN" sz="6000" b="1" dirty="0"/>
                        <m:t>ế </m:t>
                      </m:r>
                      <m:r>
                        <m:rPr>
                          <m:nor/>
                        </m:rPr>
                        <a:rPr lang="vi-VN" sz="6000" b="1" dirty="0"/>
                        <m:t>b</m:t>
                      </m:r>
                      <m:r>
                        <m:rPr>
                          <m:nor/>
                        </m:rPr>
                        <a:rPr lang="vi-VN" sz="6000" b="1" dirty="0"/>
                        <m:t>à</m:t>
                      </m:r>
                      <m:r>
                        <m:rPr>
                          <m:nor/>
                        </m:rPr>
                        <a:rPr lang="vi-VN" sz="6000" b="1" dirty="0"/>
                        <m:t>o</m:t>
                      </m:r>
                      <m:r>
                        <m:rPr>
                          <m:nor/>
                        </m:rPr>
                        <a:rPr lang="vi-VN" sz="6000" b="1" dirty="0"/>
                        <m:t>.</m:t>
                      </m:r>
                    </m:oMath>
                  </m:oMathPara>
                </a14:m>
                <a:endParaRPr lang="en-US" sz="6000" b="1" dirty="0"/>
              </a:p>
            </p:txBody>
          </p:sp>
        </mc:Choice>
        <mc:Fallback xmlns="">
          <p:sp>
            <p:nvSpPr>
              <p:cNvPr id="27"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3379202" y="4775886"/>
                <a:ext cx="11371704" cy="1188542"/>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35"/>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8" name="Rectangle: Rounded Corners 15">
                <a:extLst>
                  <a:ext uri="{FF2B5EF4-FFF2-40B4-BE49-F238E27FC236}">
                    <a16:creationId xmlns:a16="http://schemas.microsoft.com/office/drawing/2014/main" id="{3D9E710F-95AF-4550-9FB1-B715C22D0C20}"/>
                  </a:ext>
                </a:extLst>
              </p:cNvPr>
              <p:cNvSpPr/>
              <p:nvPr/>
            </p:nvSpPr>
            <p:spPr>
              <a:xfrm>
                <a:off x="3379202" y="6232647"/>
                <a:ext cx="11371704" cy="1946026"/>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14:m>
                  <m:oMathPara xmlns:m="http://schemas.openxmlformats.org/officeDocument/2006/math">
                    <m:oMathParaPr>
                      <m:jc m:val="centerGroup"/>
                    </m:oMathParaPr>
                    <m:oMath xmlns:m="http://schemas.openxmlformats.org/officeDocument/2006/math">
                      <m:r>
                        <m:rPr>
                          <m:nor/>
                        </m:rPr>
                        <a:rPr lang="vi-VN" sz="6000" b="1" dirty="0"/>
                        <m:t>K</m:t>
                      </m:r>
                      <m:r>
                        <m:rPr>
                          <m:nor/>
                        </m:rPr>
                        <a:rPr lang="vi-VN" sz="6000" b="1" dirty="0"/>
                        <m:t>í</m:t>
                      </m:r>
                      <m:r>
                        <m:rPr>
                          <m:nor/>
                        </m:rPr>
                        <a:rPr lang="vi-VN" sz="6000" b="1" dirty="0"/>
                        <m:t>ch</m:t>
                      </m:r>
                      <m:r>
                        <m:rPr>
                          <m:nor/>
                        </m:rPr>
                        <a:rPr lang="vi-VN" sz="6000" b="1" dirty="0"/>
                        <m:t> </m:t>
                      </m:r>
                      <m:r>
                        <m:rPr>
                          <m:nor/>
                        </m:rPr>
                        <a:rPr lang="vi-VN" sz="6000" b="1" dirty="0"/>
                        <m:t>th</m:t>
                      </m:r>
                      <m:r>
                        <m:rPr>
                          <m:nor/>
                        </m:rPr>
                        <a:rPr lang="vi-VN" sz="6000" b="1" dirty="0"/>
                        <m:t>ướ</m:t>
                      </m:r>
                      <m:r>
                        <m:rPr>
                          <m:nor/>
                        </m:rPr>
                        <a:rPr lang="vi-VN" sz="6000" b="1" dirty="0"/>
                        <m:t>c</m:t>
                      </m:r>
                      <m:r>
                        <m:rPr>
                          <m:nor/>
                        </m:rPr>
                        <a:rPr lang="vi-VN" sz="6000" b="1" dirty="0"/>
                        <m:t> </m:t>
                      </m:r>
                      <m:r>
                        <m:rPr>
                          <m:nor/>
                        </m:rPr>
                        <a:rPr lang="vi-VN" sz="6000" b="1" dirty="0"/>
                        <m:t>l</m:t>
                      </m:r>
                      <m:r>
                        <m:rPr>
                          <m:nor/>
                        </m:rPr>
                        <a:rPr lang="vi-VN" sz="6000" b="1" dirty="0"/>
                        <m:t>ớ</m:t>
                      </m:r>
                      <m:r>
                        <m:rPr>
                          <m:nor/>
                        </m:rPr>
                        <a:rPr lang="vi-VN" sz="6000" b="1" dirty="0"/>
                        <m:t>n</m:t>
                      </m:r>
                      <m:r>
                        <m:rPr>
                          <m:nor/>
                        </m:rPr>
                        <a:rPr lang="vi-VN" sz="6000" b="1" dirty="0"/>
                        <m:t>, </m:t>
                      </m:r>
                      <m:r>
                        <m:rPr>
                          <m:nor/>
                        </m:rPr>
                        <a:rPr lang="vi-VN" sz="6000" b="1" dirty="0"/>
                        <m:t>quan</m:t>
                      </m:r>
                      <m:r>
                        <m:rPr>
                          <m:nor/>
                        </m:rPr>
                        <a:rPr lang="vi-VN" sz="6000" b="1" dirty="0"/>
                        <m:t> </m:t>
                      </m:r>
                      <m:r>
                        <m:rPr>
                          <m:nor/>
                        </m:rPr>
                        <a:rPr lang="vi-VN" sz="6000" b="1" dirty="0"/>
                        <m:t>s</m:t>
                      </m:r>
                      <m:r>
                        <m:rPr>
                          <m:nor/>
                        </m:rPr>
                        <a:rPr lang="vi-VN" sz="6000" b="1" dirty="0"/>
                        <m:t>á</m:t>
                      </m:r>
                      <m:r>
                        <m:rPr>
                          <m:nor/>
                        </m:rPr>
                        <a:rPr lang="vi-VN" sz="6000" b="1" dirty="0"/>
                        <m:t>t</m:t>
                      </m:r>
                      <m:r>
                        <m:rPr>
                          <m:nor/>
                        </m:rPr>
                        <a:rPr lang="vi-VN" sz="6000" b="1" dirty="0"/>
                        <m:t> đượ</m:t>
                      </m:r>
                      <m:r>
                        <m:rPr>
                          <m:nor/>
                        </m:rPr>
                        <a:rPr lang="vi-VN" sz="6000" b="1" dirty="0"/>
                        <m:t>c</m:t>
                      </m:r>
                      <m:r>
                        <m:rPr>
                          <m:nor/>
                        </m:rPr>
                        <a:rPr lang="vi-VN" sz="6000" b="1" dirty="0"/>
                        <m:t> </m:t>
                      </m:r>
                      <m:r>
                        <m:rPr>
                          <m:nor/>
                        </m:rPr>
                        <a:rPr lang="vi-VN" sz="6000" b="1" dirty="0"/>
                        <m:t>b</m:t>
                      </m:r>
                      <m:r>
                        <m:rPr>
                          <m:nor/>
                        </m:rPr>
                        <a:rPr lang="vi-VN" sz="6000" b="1" dirty="0"/>
                        <m:t>ằ</m:t>
                      </m:r>
                      <m:r>
                        <m:rPr>
                          <m:nor/>
                        </m:rPr>
                        <a:rPr lang="vi-VN" sz="6000" b="1" dirty="0"/>
                        <m:t>ng</m:t>
                      </m:r>
                      <m:r>
                        <m:rPr>
                          <m:nor/>
                        </m:rPr>
                        <a:rPr lang="vi-VN" sz="6000" b="1" dirty="0"/>
                        <m:t> </m:t>
                      </m:r>
                      <m:r>
                        <m:rPr>
                          <m:nor/>
                        </m:rPr>
                        <a:rPr lang="vi-VN" sz="6000" b="1" dirty="0"/>
                        <m:t>m</m:t>
                      </m:r>
                      <m:r>
                        <m:rPr>
                          <m:nor/>
                        </m:rPr>
                        <a:rPr lang="vi-VN" sz="6000" b="1" dirty="0"/>
                        <m:t>ắ</m:t>
                      </m:r>
                      <m:r>
                        <m:rPr>
                          <m:nor/>
                        </m:rPr>
                        <a:rPr lang="vi-VN" sz="6000" b="1" dirty="0"/>
                        <m:t>t</m:t>
                      </m:r>
                      <m:r>
                        <m:rPr>
                          <m:nor/>
                        </m:rPr>
                        <a:rPr lang="vi-VN" sz="6000" b="1" dirty="0"/>
                        <m:t> </m:t>
                      </m:r>
                      <m:r>
                        <m:rPr>
                          <m:nor/>
                        </m:rPr>
                        <a:rPr lang="vi-VN" sz="6000" b="1" dirty="0"/>
                        <m:t>th</m:t>
                      </m:r>
                      <m:r>
                        <m:rPr>
                          <m:nor/>
                        </m:rPr>
                        <a:rPr lang="vi-VN" sz="6000" b="1" dirty="0"/>
                        <m:t>ườ</m:t>
                      </m:r>
                      <m:r>
                        <m:rPr>
                          <m:nor/>
                        </m:rPr>
                        <a:rPr lang="vi-VN" sz="6000" b="1" dirty="0"/>
                        <m:t>ng</m:t>
                      </m:r>
                      <m:r>
                        <m:rPr>
                          <m:nor/>
                        </m:rPr>
                        <a:rPr lang="vi-VN" sz="6000" b="1" dirty="0"/>
                        <m:t>.</m:t>
                      </m:r>
                    </m:oMath>
                  </m:oMathPara>
                </a14:m>
                <a:endParaRPr lang="en-US" sz="6000" b="1" dirty="0"/>
              </a:p>
            </p:txBody>
          </p:sp>
        </mc:Choice>
        <mc:Fallback xmlns="">
          <p:sp>
            <p:nvSpPr>
              <p:cNvPr id="28"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3379202" y="6232647"/>
                <a:ext cx="11371704" cy="1946026"/>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36"/>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9" name="Rectangle: Rounded Corners 15">
                <a:extLst>
                  <a:ext uri="{FF2B5EF4-FFF2-40B4-BE49-F238E27FC236}">
                    <a16:creationId xmlns:a16="http://schemas.microsoft.com/office/drawing/2014/main" id="{3D9E710F-95AF-4550-9FB1-B715C22D0C20}"/>
                  </a:ext>
                </a:extLst>
              </p:cNvPr>
              <p:cNvSpPr/>
              <p:nvPr/>
            </p:nvSpPr>
            <p:spPr>
              <a:xfrm>
                <a:off x="3407876" y="8385576"/>
                <a:ext cx="11371704" cy="1215198"/>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lnSpc>
                    <a:spcPts val="4200"/>
                  </a:lnSpc>
                </a:pPr>
                <a14:m>
                  <m:oMathPara xmlns:m="http://schemas.openxmlformats.org/officeDocument/2006/math">
                    <m:oMathParaPr>
                      <m:jc m:val="centerGroup"/>
                    </m:oMathParaPr>
                    <m:oMath xmlns:m="http://schemas.openxmlformats.org/officeDocument/2006/math">
                      <m:r>
                        <m:rPr>
                          <m:nor/>
                        </m:rPr>
                        <a:rPr lang="en-US" sz="6000" b="1" dirty="0">
                          <a:latin typeface="Arial" panose="020B0604020202020204" pitchFamily="34" charset="0"/>
                          <a:cs typeface="Arial" panose="020B0604020202020204" pitchFamily="34" charset="0"/>
                        </a:rPr>
                        <m:t>C</m:t>
                      </m:r>
                      <m:r>
                        <m:rPr>
                          <m:nor/>
                        </m:rPr>
                        <a:rPr lang="en-US" sz="6000" b="1" dirty="0">
                          <a:latin typeface="Arial" panose="020B0604020202020204" pitchFamily="34" charset="0"/>
                          <a:cs typeface="Arial" panose="020B0604020202020204" pitchFamily="34" charset="0"/>
                        </a:rPr>
                        <m:t>ấ</m:t>
                      </m:r>
                      <m:r>
                        <m:rPr>
                          <m:nor/>
                        </m:rPr>
                        <a:rPr lang="en-US" sz="6000" b="1" dirty="0">
                          <a:latin typeface="Arial" panose="020B0604020202020204" pitchFamily="34" charset="0"/>
                          <a:cs typeface="Arial" panose="020B0604020202020204" pitchFamily="34" charset="0"/>
                        </a:rPr>
                        <m:t>u</m:t>
                      </m:r>
                      <m:r>
                        <m:rPr>
                          <m:nor/>
                        </m:rPr>
                        <a:rPr lang="en-US" sz="6000" b="1" dirty="0">
                          <a:latin typeface="Arial" panose="020B0604020202020204" pitchFamily="34" charset="0"/>
                          <a:cs typeface="Arial" panose="020B0604020202020204" pitchFamily="34" charset="0"/>
                        </a:rPr>
                        <m:t> </m:t>
                      </m:r>
                      <m:r>
                        <m:rPr>
                          <m:nor/>
                        </m:rPr>
                        <a:rPr lang="vi-VN" sz="6000" b="1" dirty="0">
                          <a:latin typeface="Arial" panose="020B0604020202020204" pitchFamily="34" charset="0"/>
                          <a:cs typeface="Arial" panose="020B0604020202020204" pitchFamily="34" charset="0"/>
                        </a:rPr>
                        <m:t>t</m:t>
                      </m:r>
                      <m:r>
                        <m:rPr>
                          <m:nor/>
                        </m:rPr>
                        <a:rPr lang="vi-VN" sz="6000" b="1" dirty="0">
                          <a:latin typeface="Arial" panose="020B0604020202020204" pitchFamily="34" charset="0"/>
                          <a:cs typeface="Arial" panose="020B0604020202020204" pitchFamily="34" charset="0"/>
                        </a:rPr>
                        <m:t>ạ</m:t>
                      </m:r>
                      <m:r>
                        <m:rPr>
                          <m:nor/>
                        </m:rPr>
                        <a:rPr lang="vi-VN" sz="6000" b="1" dirty="0">
                          <a:latin typeface="Arial" panose="020B0604020202020204" pitchFamily="34" charset="0"/>
                          <a:cs typeface="Arial" panose="020B0604020202020204" pitchFamily="34" charset="0"/>
                        </a:rPr>
                        <m:t>o</m:t>
                      </m:r>
                      <m:r>
                        <m:rPr>
                          <m:nor/>
                        </m:rPr>
                        <a:rPr lang="vi-VN" sz="6000" b="1" dirty="0">
                          <a:latin typeface="Arial" panose="020B0604020202020204" pitchFamily="34" charset="0"/>
                          <a:cs typeface="Arial" panose="020B0604020202020204" pitchFamily="34" charset="0"/>
                        </a:rPr>
                        <m:t> </m:t>
                      </m:r>
                      <m:r>
                        <m:rPr>
                          <m:nor/>
                        </m:rPr>
                        <a:rPr lang="vi-VN" sz="6000" b="1" dirty="0">
                          <a:latin typeface="Arial" panose="020B0604020202020204" pitchFamily="34" charset="0"/>
                          <a:cs typeface="Arial" panose="020B0604020202020204" pitchFamily="34" charset="0"/>
                        </a:rPr>
                        <m:t>t</m:t>
                      </m:r>
                      <m:r>
                        <m:rPr>
                          <m:nor/>
                        </m:rPr>
                        <a:rPr lang="vi-VN" sz="6000" b="1" dirty="0">
                          <a:latin typeface="Arial" panose="020B0604020202020204" pitchFamily="34" charset="0"/>
                          <a:cs typeface="Arial" panose="020B0604020202020204" pitchFamily="34" charset="0"/>
                        </a:rPr>
                        <m:t>ừ </m:t>
                      </m:r>
                      <m:r>
                        <m:rPr>
                          <m:nor/>
                        </m:rPr>
                        <a:rPr lang="en-US" sz="6000" b="1" dirty="0">
                          <a:latin typeface="Arial" panose="020B0604020202020204" pitchFamily="34" charset="0"/>
                          <a:cs typeface="Arial" panose="020B0604020202020204" pitchFamily="34" charset="0"/>
                        </a:rPr>
                        <m:t>nhi</m:t>
                      </m:r>
                      <m:r>
                        <m:rPr>
                          <m:nor/>
                        </m:rPr>
                        <a:rPr lang="en-US" sz="6000" b="1" dirty="0">
                          <a:latin typeface="Arial" panose="020B0604020202020204" pitchFamily="34" charset="0"/>
                          <a:cs typeface="Arial" panose="020B0604020202020204" pitchFamily="34" charset="0"/>
                        </a:rPr>
                        <m:t>ề</m:t>
                      </m:r>
                      <m:r>
                        <m:rPr>
                          <m:nor/>
                        </m:rPr>
                        <a:rPr lang="en-US" sz="6000" b="1" dirty="0">
                          <a:latin typeface="Arial" panose="020B0604020202020204" pitchFamily="34" charset="0"/>
                          <a:cs typeface="Arial" panose="020B0604020202020204" pitchFamily="34" charset="0"/>
                        </a:rPr>
                        <m:t>u</m:t>
                      </m:r>
                      <m:r>
                        <m:rPr>
                          <m:nor/>
                        </m:rPr>
                        <a:rPr lang="vi-VN" sz="6000" b="1" dirty="0">
                          <a:latin typeface="Arial" panose="020B0604020202020204" pitchFamily="34" charset="0"/>
                          <a:cs typeface="Arial" panose="020B0604020202020204" pitchFamily="34" charset="0"/>
                        </a:rPr>
                        <m:t> </m:t>
                      </m:r>
                      <m:r>
                        <m:rPr>
                          <m:nor/>
                        </m:rPr>
                        <a:rPr lang="vi-VN" sz="6000" b="1" dirty="0">
                          <a:latin typeface="Arial" panose="020B0604020202020204" pitchFamily="34" charset="0"/>
                          <a:cs typeface="Arial" panose="020B0604020202020204" pitchFamily="34" charset="0"/>
                        </a:rPr>
                        <m:t>t</m:t>
                      </m:r>
                      <m:r>
                        <m:rPr>
                          <m:nor/>
                        </m:rPr>
                        <a:rPr lang="vi-VN" sz="6000" b="1" dirty="0">
                          <a:latin typeface="Arial" panose="020B0604020202020204" pitchFamily="34" charset="0"/>
                          <a:cs typeface="Arial" panose="020B0604020202020204" pitchFamily="34" charset="0"/>
                        </a:rPr>
                        <m:t>ế </m:t>
                      </m:r>
                      <m:r>
                        <m:rPr>
                          <m:nor/>
                        </m:rPr>
                        <a:rPr lang="vi-VN" sz="6000" b="1" dirty="0">
                          <a:latin typeface="Arial" panose="020B0604020202020204" pitchFamily="34" charset="0"/>
                          <a:cs typeface="Arial" panose="020B0604020202020204" pitchFamily="34" charset="0"/>
                        </a:rPr>
                        <m:t>b</m:t>
                      </m:r>
                      <m:r>
                        <m:rPr>
                          <m:nor/>
                        </m:rPr>
                        <a:rPr lang="vi-VN" sz="6000" b="1" dirty="0">
                          <a:latin typeface="Arial" panose="020B0604020202020204" pitchFamily="34" charset="0"/>
                          <a:cs typeface="Arial" panose="020B0604020202020204" pitchFamily="34" charset="0"/>
                        </a:rPr>
                        <m:t>à</m:t>
                      </m:r>
                      <m:r>
                        <m:rPr>
                          <m:nor/>
                        </m:rPr>
                        <a:rPr lang="vi-VN" sz="6000" b="1" dirty="0">
                          <a:latin typeface="Arial" panose="020B0604020202020204" pitchFamily="34" charset="0"/>
                          <a:cs typeface="Arial" panose="020B0604020202020204" pitchFamily="34" charset="0"/>
                        </a:rPr>
                        <m:t>o</m:t>
                      </m:r>
                      <m:r>
                        <m:rPr>
                          <m:nor/>
                        </m:rPr>
                        <a:rPr lang="vi-VN" sz="6000" b="1" dirty="0">
                          <a:latin typeface="Arial" panose="020B0604020202020204" pitchFamily="34" charset="0"/>
                          <a:cs typeface="Arial" panose="020B0604020202020204" pitchFamily="34" charset="0"/>
                        </a:rPr>
                        <m:t>.</m:t>
                      </m:r>
                    </m:oMath>
                  </m:oMathPara>
                </a14:m>
                <a:endParaRPr lang="en-US" sz="6000" b="1" dirty="0">
                  <a:latin typeface="Arial" panose="020B0604020202020204" pitchFamily="34" charset="0"/>
                  <a:cs typeface="Arial" panose="020B0604020202020204" pitchFamily="34" charset="0"/>
                </a:endParaRPr>
              </a:p>
            </p:txBody>
          </p:sp>
        </mc:Choice>
        <mc:Fallback xmlns="">
          <p:sp>
            <p:nvSpPr>
              <p:cNvPr id="29" name="Rectangle: Rounded Corners 15">
                <a:extLst>
                  <a:ext uri="{FF2B5EF4-FFF2-40B4-BE49-F238E27FC236}">
                    <a16:creationId xmlns:a16="http://schemas.microsoft.com/office/drawing/2014/main" id="{3D9E710F-95AF-4550-9FB1-B715C22D0C20}"/>
                  </a:ext>
                </a:extLst>
              </p:cNvPr>
              <p:cNvSpPr>
                <a:spLocks noRot="1" noChangeAspect="1" noMove="1" noResize="1" noEditPoints="1" noAdjustHandles="1" noChangeArrowheads="1" noChangeShapeType="1" noTextEdit="1"/>
              </p:cNvSpPr>
              <p:nvPr/>
            </p:nvSpPr>
            <p:spPr>
              <a:xfrm>
                <a:off x="3407876" y="8385576"/>
                <a:ext cx="11371704" cy="1215198"/>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a:blip r:embed="rId37"/>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p:sp>
        <p:nvSpPr>
          <p:cNvPr id="8" name="Freeform 8"/>
          <p:cNvSpPr/>
          <p:nvPr/>
        </p:nvSpPr>
        <p:spPr>
          <a:xfrm rot="594807">
            <a:off x="14169020" y="7077269"/>
            <a:ext cx="3492636" cy="3624434"/>
          </a:xfrm>
          <a:custGeom>
            <a:avLst/>
            <a:gdLst/>
            <a:ahLst/>
            <a:cxnLst/>
            <a:rect l="l" t="t" r="r" b="b"/>
            <a:pathLst>
              <a:path w="3492636" h="3624434">
                <a:moveTo>
                  <a:pt x="0" y="0"/>
                </a:moveTo>
                <a:lnTo>
                  <a:pt x="3492636" y="0"/>
                </a:lnTo>
                <a:lnTo>
                  <a:pt x="3492636" y="3624434"/>
                </a:lnTo>
                <a:lnTo>
                  <a:pt x="0" y="3624434"/>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sp>
      <p:sp>
        <p:nvSpPr>
          <p:cNvPr id="30" name="Rectangle: Rounded Corners 13">
            <a:extLst>
              <a:ext uri="{FF2B5EF4-FFF2-40B4-BE49-F238E27FC236}">
                <a16:creationId xmlns:a16="http://schemas.microsoft.com/office/drawing/2014/main" id="{60FE38D4-A109-4D62-9551-CEC19B727DD2}"/>
              </a:ext>
            </a:extLst>
          </p:cNvPr>
          <p:cNvSpPr/>
          <p:nvPr/>
        </p:nvSpPr>
        <p:spPr>
          <a:xfrm>
            <a:off x="3153275" y="734054"/>
            <a:ext cx="12791138" cy="2314668"/>
          </a:xfrm>
          <a:prstGeom prst="roundRect">
            <a:avLst/>
          </a:prstGeom>
          <a:solidFill>
            <a:schemeClr val="accent6">
              <a:lumMod val="60000"/>
              <a:lumOff val="40000"/>
            </a:schemeClr>
          </a:solidFill>
          <a:ln w="25400" cap="flat" cmpd="sng" algn="ctr">
            <a:noFill/>
            <a:prstDash val="solid"/>
          </a:ln>
          <a:effectLst/>
        </p:spPr>
        <p:txBody>
          <a:bodyPr lIns="91200" tIns="45600" rIns="91200" bIns="45600" rtlCol="0" anchor="ctr"/>
          <a:lstStyle/>
          <a:p>
            <a:pPr algn="ctr">
              <a:defRPr/>
            </a:pPr>
            <a:endParaRPr lang="en-US" sz="3600" b="1" kern="0">
              <a:solidFill>
                <a:prstClr val="white"/>
              </a:solidFill>
              <a:latin typeface="Calibri"/>
            </a:endParaRPr>
          </a:p>
        </p:txBody>
      </p:sp>
      <p:sp>
        <p:nvSpPr>
          <p:cNvPr id="31" name="Rectangle 30">
            <a:extLst>
              <a:ext uri="{FF2B5EF4-FFF2-40B4-BE49-F238E27FC236}">
                <a16:creationId xmlns:a16="http://schemas.microsoft.com/office/drawing/2014/main" id="{FB44BC73-4F7C-4478-A9A2-D76F2DB13CDE}"/>
              </a:ext>
            </a:extLst>
          </p:cNvPr>
          <p:cNvSpPr/>
          <p:nvPr/>
        </p:nvSpPr>
        <p:spPr>
          <a:xfrm>
            <a:off x="3100636" y="851625"/>
            <a:ext cx="12638422" cy="2308082"/>
          </a:xfrm>
          <a:prstGeom prst="rect">
            <a:avLst/>
          </a:prstGeom>
          <a:noFill/>
        </p:spPr>
        <p:txBody>
          <a:bodyPr wrap="square" lIns="91200" tIns="45600" rIns="91200" bIns="45600">
            <a:spAutoFit/>
          </a:bodyPr>
          <a:lstStyle/>
          <a:p>
            <a:pPr algn="ctr"/>
            <a:r>
              <a:rPr lang="en-US" sz="7200" b="1" dirty="0" err="1">
                <a:ln w="0"/>
                <a:latin typeface="iCiel Cadena" panose="02000503000000020004" pitchFamily="2" charset="0"/>
              </a:rPr>
              <a:t>Câu</a:t>
            </a:r>
            <a:r>
              <a:rPr lang="en-US" sz="7200" b="1" dirty="0">
                <a:ln w="0"/>
                <a:latin typeface="iCiel Cadena" panose="02000503000000020004" pitchFamily="2" charset="0"/>
              </a:rPr>
              <a:t> </a:t>
            </a:r>
            <a:r>
              <a:rPr lang="en-US" sz="7200" b="1" dirty="0" smtClean="0">
                <a:ln w="0"/>
                <a:latin typeface="iCiel Cadena" panose="02000503000000020004" pitchFamily="2" charset="0"/>
              </a:rPr>
              <a:t>3: ĐẶC </a:t>
            </a:r>
            <a:r>
              <a:rPr lang="en-US" sz="7200" b="1" dirty="0">
                <a:ln w="0"/>
                <a:latin typeface="iCiel Cadena" panose="02000503000000020004" pitchFamily="2" charset="0"/>
              </a:rPr>
              <a:t>ĐIỂM NÀO ĐÚNG KHI NÓI VỀ CƠ THỂ ĐƠN BÀO?</a:t>
            </a:r>
            <a:endParaRPr lang="vi-VN" sz="7200" b="1" dirty="0">
              <a:ln w="0"/>
              <a:latin typeface="Times New Roman" panose="02020603050405020304" pitchFamily="18" charset="0"/>
              <a:cs typeface="Times New Roman" panose="02020603050405020304" pitchFamily="18" charset="0"/>
            </a:endParaRPr>
          </a:p>
        </p:txBody>
      </p:sp>
      <p:pic>
        <p:nvPicPr>
          <p:cNvPr id="33" name="Picture 13">
            <a:extLst>
              <a:ext uri="{FF2B5EF4-FFF2-40B4-BE49-F238E27FC236}">
                <a16:creationId xmlns:a16="http://schemas.microsoft.com/office/drawing/2014/main" id="{071535DF-BD4B-42F1-BBAA-6AB5E55D2141}"/>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a:off x="2061040" y="4541918"/>
            <a:ext cx="1092235" cy="1455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5B34B"/>
        </a:solidFill>
        <a:effectLst/>
      </p:bgPr>
    </p:bg>
    <p:spTree>
      <p:nvGrpSpPr>
        <p:cNvPr id="1" name=""/>
        <p:cNvGrpSpPr/>
        <p:nvPr/>
      </p:nvGrpSpPr>
      <p:grpSpPr>
        <a:xfrm>
          <a:off x="0" y="0"/>
          <a:ext cx="0" cy="0"/>
          <a:chOff x="0" y="0"/>
          <a:chExt cx="0" cy="0"/>
        </a:xfrm>
      </p:grpSpPr>
      <p:sp>
        <p:nvSpPr>
          <p:cNvPr id="2" name="Freeform 2"/>
          <p:cNvSpPr/>
          <p:nvPr/>
        </p:nvSpPr>
        <p:spPr>
          <a:xfrm flipH="1">
            <a:off x="1028700" y="624365"/>
            <a:ext cx="16230600" cy="6130422"/>
          </a:xfrm>
          <a:custGeom>
            <a:avLst/>
            <a:gdLst/>
            <a:ahLst/>
            <a:cxnLst/>
            <a:rect l="l" t="t" r="r" b="b"/>
            <a:pathLst>
              <a:path w="16230600" h="6130421">
                <a:moveTo>
                  <a:pt x="16230600" y="0"/>
                </a:moveTo>
                <a:lnTo>
                  <a:pt x="0" y="0"/>
                </a:lnTo>
                <a:lnTo>
                  <a:pt x="0" y="6130420"/>
                </a:lnTo>
                <a:lnTo>
                  <a:pt x="16230600" y="6130420"/>
                </a:lnTo>
                <a:lnTo>
                  <a:pt x="1623060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Freeform 3"/>
          <p:cNvSpPr/>
          <p:nvPr/>
        </p:nvSpPr>
        <p:spPr>
          <a:xfrm flipV="1">
            <a:off x="1000288" y="3846512"/>
            <a:ext cx="16230600" cy="6130422"/>
          </a:xfrm>
          <a:custGeom>
            <a:avLst/>
            <a:gdLst/>
            <a:ahLst/>
            <a:cxnLst/>
            <a:rect l="l" t="t" r="r" b="b"/>
            <a:pathLst>
              <a:path w="16230600" h="6130421">
                <a:moveTo>
                  <a:pt x="0" y="6130420"/>
                </a:moveTo>
                <a:lnTo>
                  <a:pt x="16230600" y="6130420"/>
                </a:lnTo>
                <a:lnTo>
                  <a:pt x="16230600" y="0"/>
                </a:lnTo>
                <a:lnTo>
                  <a:pt x="0" y="0"/>
                </a:lnTo>
                <a:lnTo>
                  <a:pt x="0" y="613042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flipV="1">
            <a:off x="-2165870" y="6597470"/>
            <a:ext cx="5831528" cy="4114800"/>
          </a:xfrm>
          <a:custGeom>
            <a:avLst/>
            <a:gdLst/>
            <a:ahLst/>
            <a:cxnLst/>
            <a:rect l="l" t="t" r="r" b="b"/>
            <a:pathLst>
              <a:path w="5831527" h="4114800">
                <a:moveTo>
                  <a:pt x="0" y="4114800"/>
                </a:moveTo>
                <a:lnTo>
                  <a:pt x="5831527" y="4114800"/>
                </a:lnTo>
                <a:lnTo>
                  <a:pt x="5831527" y="0"/>
                </a:lnTo>
                <a:lnTo>
                  <a:pt x="0" y="0"/>
                </a:lnTo>
                <a:lnTo>
                  <a:pt x="0" y="411480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3483769">
            <a:off x="-2008143" y="6081635"/>
            <a:ext cx="4097646" cy="2941634"/>
          </a:xfrm>
          <a:custGeom>
            <a:avLst/>
            <a:gdLst/>
            <a:ahLst/>
            <a:cxnLst/>
            <a:rect l="l" t="t" r="r" b="b"/>
            <a:pathLst>
              <a:path w="4097645" h="2941634">
                <a:moveTo>
                  <a:pt x="0" y="0"/>
                </a:moveTo>
                <a:lnTo>
                  <a:pt x="4097645" y="0"/>
                </a:lnTo>
                <a:lnTo>
                  <a:pt x="4097645" y="2941634"/>
                </a:lnTo>
                <a:lnTo>
                  <a:pt x="0" y="294163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rot="7316230">
            <a:off x="16198553" y="1155967"/>
            <a:ext cx="4097646" cy="2941634"/>
          </a:xfrm>
          <a:custGeom>
            <a:avLst/>
            <a:gdLst/>
            <a:ahLst/>
            <a:cxnLst/>
            <a:rect l="l" t="t" r="r" b="b"/>
            <a:pathLst>
              <a:path w="4097645" h="2941634">
                <a:moveTo>
                  <a:pt x="0" y="0"/>
                </a:moveTo>
                <a:lnTo>
                  <a:pt x="4097645" y="0"/>
                </a:lnTo>
                <a:lnTo>
                  <a:pt x="4097645" y="2941634"/>
                </a:lnTo>
                <a:lnTo>
                  <a:pt x="0" y="294163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10800000" flipV="1">
            <a:off x="14622386" y="-533118"/>
            <a:ext cx="5831528" cy="4114800"/>
          </a:xfrm>
          <a:custGeom>
            <a:avLst/>
            <a:gdLst/>
            <a:ahLst/>
            <a:cxnLst/>
            <a:rect l="l" t="t" r="r" b="b"/>
            <a:pathLst>
              <a:path w="5831527" h="4114800">
                <a:moveTo>
                  <a:pt x="0" y="4114800"/>
                </a:moveTo>
                <a:lnTo>
                  <a:pt x="5831527" y="4114800"/>
                </a:lnTo>
                <a:lnTo>
                  <a:pt x="5831527" y="0"/>
                </a:lnTo>
                <a:lnTo>
                  <a:pt x="0" y="0"/>
                </a:lnTo>
                <a:lnTo>
                  <a:pt x="0" y="411480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273342">
            <a:off x="14224050" y="8401446"/>
            <a:ext cx="2288038" cy="2523158"/>
          </a:xfrm>
          <a:custGeom>
            <a:avLst/>
            <a:gdLst/>
            <a:ahLst/>
            <a:cxnLst/>
            <a:rect l="l" t="t" r="r" b="b"/>
            <a:pathLst>
              <a:path w="3148668" h="4027366">
                <a:moveTo>
                  <a:pt x="0" y="0"/>
                </a:moveTo>
                <a:lnTo>
                  <a:pt x="3148668" y="0"/>
                </a:lnTo>
                <a:lnTo>
                  <a:pt x="3148668" y="4027366"/>
                </a:lnTo>
                <a:lnTo>
                  <a:pt x="0" y="402736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622072">
            <a:off x="703340" y="567288"/>
            <a:ext cx="2028888" cy="2507612"/>
          </a:xfrm>
          <a:custGeom>
            <a:avLst/>
            <a:gdLst/>
            <a:ahLst/>
            <a:cxnLst/>
            <a:rect l="l" t="t" r="r" b="b"/>
            <a:pathLst>
              <a:path w="2028886" h="2507612">
                <a:moveTo>
                  <a:pt x="0" y="0"/>
                </a:moveTo>
                <a:lnTo>
                  <a:pt x="2028886" y="0"/>
                </a:lnTo>
                <a:lnTo>
                  <a:pt x="2028886" y="2507612"/>
                </a:lnTo>
                <a:lnTo>
                  <a:pt x="0" y="25076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rot="-3076329">
            <a:off x="15117374" y="6061494"/>
            <a:ext cx="3091284" cy="4928136"/>
          </a:xfrm>
          <a:custGeom>
            <a:avLst/>
            <a:gdLst/>
            <a:ahLst/>
            <a:cxnLst/>
            <a:rect l="l" t="t" r="r" b="b"/>
            <a:pathLst>
              <a:path w="3091284" h="4928135">
                <a:moveTo>
                  <a:pt x="0" y="0"/>
                </a:moveTo>
                <a:lnTo>
                  <a:pt x="3091285" y="0"/>
                </a:lnTo>
                <a:lnTo>
                  <a:pt x="3091285" y="4928135"/>
                </a:lnTo>
                <a:lnTo>
                  <a:pt x="0" y="492813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3" name="Freeform 13"/>
          <p:cNvSpPr/>
          <p:nvPr/>
        </p:nvSpPr>
        <p:spPr>
          <a:xfrm rot="-776830">
            <a:off x="356468" y="5501071"/>
            <a:ext cx="568716" cy="554238"/>
          </a:xfrm>
          <a:custGeom>
            <a:avLst/>
            <a:gdLst/>
            <a:ahLst/>
            <a:cxnLst/>
            <a:rect l="l" t="t" r="r" b="b"/>
            <a:pathLst>
              <a:path w="568713" h="554236">
                <a:moveTo>
                  <a:pt x="0" y="0"/>
                </a:moveTo>
                <a:lnTo>
                  <a:pt x="568713" y="0"/>
                </a:lnTo>
                <a:lnTo>
                  <a:pt x="568713" y="554237"/>
                </a:lnTo>
                <a:lnTo>
                  <a:pt x="0" y="55423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4" name="Freeform 14"/>
          <p:cNvSpPr/>
          <p:nvPr/>
        </p:nvSpPr>
        <p:spPr>
          <a:xfrm rot="539666">
            <a:off x="737958" y="8741792"/>
            <a:ext cx="1216908" cy="1338600"/>
          </a:xfrm>
          <a:custGeom>
            <a:avLst/>
            <a:gdLst/>
            <a:ahLst/>
            <a:cxnLst/>
            <a:rect l="l" t="t" r="r" b="b"/>
            <a:pathLst>
              <a:path w="1216907" h="1338598">
                <a:moveTo>
                  <a:pt x="0" y="0"/>
                </a:moveTo>
                <a:lnTo>
                  <a:pt x="1216908" y="0"/>
                </a:lnTo>
                <a:lnTo>
                  <a:pt x="1216908" y="1338598"/>
                </a:lnTo>
                <a:lnTo>
                  <a:pt x="0" y="133859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5" name="Freeform 15"/>
          <p:cNvSpPr/>
          <p:nvPr/>
        </p:nvSpPr>
        <p:spPr>
          <a:xfrm rot="-1090072">
            <a:off x="17377254" y="3674290"/>
            <a:ext cx="854664" cy="1561676"/>
          </a:xfrm>
          <a:custGeom>
            <a:avLst/>
            <a:gdLst/>
            <a:ahLst/>
            <a:cxnLst/>
            <a:rect l="l" t="t" r="r" b="b"/>
            <a:pathLst>
              <a:path w="854663" h="1561676">
                <a:moveTo>
                  <a:pt x="0" y="0"/>
                </a:moveTo>
                <a:lnTo>
                  <a:pt x="854663" y="0"/>
                </a:lnTo>
                <a:lnTo>
                  <a:pt x="854663" y="1561676"/>
                </a:lnTo>
                <a:lnTo>
                  <a:pt x="0" y="1561676"/>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6" name="Freeform 16"/>
          <p:cNvSpPr/>
          <p:nvPr/>
        </p:nvSpPr>
        <p:spPr>
          <a:xfrm rot="1040779">
            <a:off x="17039834" y="1561611"/>
            <a:ext cx="1043868" cy="592158"/>
          </a:xfrm>
          <a:custGeom>
            <a:avLst/>
            <a:gdLst/>
            <a:ahLst/>
            <a:cxnLst/>
            <a:rect l="l" t="t" r="r" b="b"/>
            <a:pathLst>
              <a:path w="1043867" h="592158">
                <a:moveTo>
                  <a:pt x="0" y="0"/>
                </a:moveTo>
                <a:lnTo>
                  <a:pt x="1043868" y="0"/>
                </a:lnTo>
                <a:lnTo>
                  <a:pt x="1043868" y="592158"/>
                </a:lnTo>
                <a:lnTo>
                  <a:pt x="0" y="592158"/>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7" name="Freeform 17"/>
          <p:cNvSpPr/>
          <p:nvPr/>
        </p:nvSpPr>
        <p:spPr>
          <a:xfrm rot="-895648">
            <a:off x="2164718" y="9262147"/>
            <a:ext cx="774476" cy="1537770"/>
          </a:xfrm>
          <a:custGeom>
            <a:avLst/>
            <a:gdLst/>
            <a:ahLst/>
            <a:cxnLst/>
            <a:rect l="l" t="t" r="r" b="b"/>
            <a:pathLst>
              <a:path w="774475" h="1537767">
                <a:moveTo>
                  <a:pt x="0" y="0"/>
                </a:moveTo>
                <a:lnTo>
                  <a:pt x="774475" y="0"/>
                </a:lnTo>
                <a:lnTo>
                  <a:pt x="774475" y="1537767"/>
                </a:lnTo>
                <a:lnTo>
                  <a:pt x="0" y="1537767"/>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18" name="Freeform 18"/>
          <p:cNvSpPr/>
          <p:nvPr/>
        </p:nvSpPr>
        <p:spPr>
          <a:xfrm rot="945245" flipH="1">
            <a:off x="209898" y="7980929"/>
            <a:ext cx="568716" cy="554238"/>
          </a:xfrm>
          <a:custGeom>
            <a:avLst/>
            <a:gdLst/>
            <a:ahLst/>
            <a:cxnLst/>
            <a:rect l="l" t="t" r="r" b="b"/>
            <a:pathLst>
              <a:path w="568713" h="554236">
                <a:moveTo>
                  <a:pt x="568713" y="0"/>
                </a:moveTo>
                <a:lnTo>
                  <a:pt x="0" y="0"/>
                </a:lnTo>
                <a:lnTo>
                  <a:pt x="0" y="554237"/>
                </a:lnTo>
                <a:lnTo>
                  <a:pt x="568713" y="554237"/>
                </a:lnTo>
                <a:lnTo>
                  <a:pt x="568713"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19" name="Freeform 19"/>
          <p:cNvSpPr/>
          <p:nvPr/>
        </p:nvSpPr>
        <p:spPr>
          <a:xfrm rot="-1174267">
            <a:off x="16901654" y="116448"/>
            <a:ext cx="1054128" cy="762804"/>
          </a:xfrm>
          <a:custGeom>
            <a:avLst/>
            <a:gdLst/>
            <a:ahLst/>
            <a:cxnLst/>
            <a:rect l="l" t="t" r="r" b="b"/>
            <a:pathLst>
              <a:path w="1054125" h="762803">
                <a:moveTo>
                  <a:pt x="0" y="0"/>
                </a:moveTo>
                <a:lnTo>
                  <a:pt x="1054125" y="0"/>
                </a:lnTo>
                <a:lnTo>
                  <a:pt x="1054125" y="762803"/>
                </a:lnTo>
                <a:lnTo>
                  <a:pt x="0" y="762803"/>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0" name="Freeform 20"/>
          <p:cNvSpPr/>
          <p:nvPr/>
        </p:nvSpPr>
        <p:spPr>
          <a:xfrm rot="-1180788">
            <a:off x="103544" y="6670889"/>
            <a:ext cx="1089804" cy="788622"/>
          </a:xfrm>
          <a:custGeom>
            <a:avLst/>
            <a:gdLst/>
            <a:ahLst/>
            <a:cxnLst/>
            <a:rect l="l" t="t" r="r" b="b"/>
            <a:pathLst>
              <a:path w="1089803" h="788621">
                <a:moveTo>
                  <a:pt x="0" y="0"/>
                </a:moveTo>
                <a:lnTo>
                  <a:pt x="1089803" y="0"/>
                </a:lnTo>
                <a:lnTo>
                  <a:pt x="1089803" y="788621"/>
                </a:lnTo>
                <a:lnTo>
                  <a:pt x="0" y="788621"/>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1" name="Freeform 21"/>
          <p:cNvSpPr/>
          <p:nvPr/>
        </p:nvSpPr>
        <p:spPr>
          <a:xfrm rot="-1046183">
            <a:off x="456794" y="3259559"/>
            <a:ext cx="1532036" cy="1766498"/>
          </a:xfrm>
          <a:custGeom>
            <a:avLst/>
            <a:gdLst/>
            <a:ahLst/>
            <a:cxnLst/>
            <a:rect l="l" t="t" r="r" b="b"/>
            <a:pathLst>
              <a:path w="1532035" h="1766498">
                <a:moveTo>
                  <a:pt x="0" y="0"/>
                </a:moveTo>
                <a:lnTo>
                  <a:pt x="1532036" y="0"/>
                </a:lnTo>
                <a:lnTo>
                  <a:pt x="1532036" y="1766498"/>
                </a:lnTo>
                <a:lnTo>
                  <a:pt x="0" y="1766498"/>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22" name="Freeform 22"/>
          <p:cNvSpPr/>
          <p:nvPr/>
        </p:nvSpPr>
        <p:spPr>
          <a:xfrm rot="-1254331" flipH="1">
            <a:off x="17480306" y="2684637"/>
            <a:ext cx="568716" cy="554238"/>
          </a:xfrm>
          <a:custGeom>
            <a:avLst/>
            <a:gdLst/>
            <a:ahLst/>
            <a:cxnLst/>
            <a:rect l="l" t="t" r="r" b="b"/>
            <a:pathLst>
              <a:path w="568713" h="554236">
                <a:moveTo>
                  <a:pt x="568713" y="0"/>
                </a:moveTo>
                <a:lnTo>
                  <a:pt x="0" y="0"/>
                </a:lnTo>
                <a:lnTo>
                  <a:pt x="0" y="554237"/>
                </a:lnTo>
                <a:lnTo>
                  <a:pt x="568713" y="554237"/>
                </a:lnTo>
                <a:lnTo>
                  <a:pt x="568713"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3" name="Freeform 23"/>
          <p:cNvSpPr/>
          <p:nvPr/>
        </p:nvSpPr>
        <p:spPr>
          <a:xfrm rot="588784">
            <a:off x="12195460" y="9125490"/>
            <a:ext cx="1872735" cy="1429142"/>
          </a:xfrm>
          <a:custGeom>
            <a:avLst/>
            <a:gdLst/>
            <a:ahLst/>
            <a:cxnLst/>
            <a:rect l="l" t="t" r="r" b="b"/>
            <a:pathLst>
              <a:path w="2383042" h="2010421">
                <a:moveTo>
                  <a:pt x="0" y="0"/>
                </a:moveTo>
                <a:lnTo>
                  <a:pt x="2383042" y="0"/>
                </a:lnTo>
                <a:lnTo>
                  <a:pt x="2383042" y="2010421"/>
                </a:lnTo>
                <a:lnTo>
                  <a:pt x="0" y="2010421"/>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pic>
        <p:nvPicPr>
          <p:cNvPr id="43" name="图片 17">
            <a:extLst>
              <a:ext uri="{FF2B5EF4-FFF2-40B4-BE49-F238E27FC236}">
                <a16:creationId xmlns:a16="http://schemas.microsoft.com/office/drawing/2014/main" id="{4D4B1D58-CD6B-4852-A662-34E3876121B6}"/>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t="41685" r="51051" b="34444"/>
          <a:stretch/>
        </p:blipFill>
        <p:spPr>
          <a:xfrm>
            <a:off x="9481087" y="1946021"/>
            <a:ext cx="2237730" cy="1637082"/>
          </a:xfrm>
          <a:prstGeom prst="rect">
            <a:avLst/>
          </a:prstGeom>
        </p:spPr>
      </p:pic>
      <p:sp>
        <p:nvSpPr>
          <p:cNvPr id="44" name="Rectangle: Rounded Corners 13">
            <a:extLst>
              <a:ext uri="{FF2B5EF4-FFF2-40B4-BE49-F238E27FC236}">
                <a16:creationId xmlns:a16="http://schemas.microsoft.com/office/drawing/2014/main" id="{60FE38D4-A109-4D62-9551-CEC19B727DD2}"/>
              </a:ext>
            </a:extLst>
          </p:cNvPr>
          <p:cNvSpPr/>
          <p:nvPr/>
        </p:nvSpPr>
        <p:spPr>
          <a:xfrm>
            <a:off x="2372756" y="1023054"/>
            <a:ext cx="13713600" cy="4237441"/>
          </a:xfrm>
          <a:prstGeom prst="roundRect">
            <a:avLst/>
          </a:prstGeom>
          <a:solidFill>
            <a:schemeClr val="accent6">
              <a:lumMod val="60000"/>
              <a:lumOff val="40000"/>
            </a:schemeClr>
          </a:solidFill>
          <a:ln w="25400" cap="flat" cmpd="sng" algn="ctr">
            <a:noFill/>
            <a:prstDash val="solid"/>
          </a:ln>
          <a:effectLst/>
        </p:spPr>
        <p:txBody>
          <a:bodyPr lIns="91200" tIns="45600" rIns="91200" bIns="45600" rtlCol="0" anchor="ctr"/>
          <a:lstStyle/>
          <a:p>
            <a:pPr algn="ctr">
              <a:defRPr/>
            </a:pPr>
            <a:endParaRPr lang="en-US" sz="4800" b="1" kern="0">
              <a:solidFill>
                <a:prstClr val="white"/>
              </a:solidFill>
              <a:latin typeface="Calibri"/>
            </a:endParaRPr>
          </a:p>
        </p:txBody>
      </p:sp>
      <p:grpSp>
        <p:nvGrpSpPr>
          <p:cNvPr id="45" name="Group 44">
            <a:extLst>
              <a:ext uri="{FF2B5EF4-FFF2-40B4-BE49-F238E27FC236}">
                <a16:creationId xmlns:a16="http://schemas.microsoft.com/office/drawing/2014/main" id="{3DAD2915-EC89-4F4A-9B6E-A9C6F8189E24}"/>
              </a:ext>
            </a:extLst>
          </p:cNvPr>
          <p:cNvGrpSpPr/>
          <p:nvPr/>
        </p:nvGrpSpPr>
        <p:grpSpPr>
          <a:xfrm>
            <a:off x="1576801" y="5481614"/>
            <a:ext cx="5416025" cy="2052255"/>
            <a:chOff x="-24346" y="1920685"/>
            <a:chExt cx="6386352" cy="4422249"/>
          </a:xfrm>
        </p:grpSpPr>
        <mc:AlternateContent xmlns:mc="http://schemas.openxmlformats.org/markup-compatibility/2006" xmlns:a14="http://schemas.microsoft.com/office/drawing/2010/main">
          <mc:Choice Requires="a14">
            <p:sp>
              <p:nvSpPr>
                <p:cNvPr id="46" name="Rectangle: Rounded Corners 15">
                  <a:extLst>
                    <a:ext uri="{FF2B5EF4-FFF2-40B4-BE49-F238E27FC236}">
                      <a16:creationId xmlns:a16="http://schemas.microsoft.com/office/drawing/2014/main" id="{3D9E710F-95AF-4550-9FB1-B715C22D0C20}"/>
                    </a:ext>
                  </a:extLst>
                </p:cNvPr>
                <p:cNvSpPr/>
                <p:nvPr/>
              </p:nvSpPr>
              <p:spPr>
                <a:xfrm>
                  <a:off x="480657" y="3131001"/>
                  <a:ext cx="5881349" cy="3211933"/>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rtlCol="0" anchor="ctr"/>
                <a:lstStyle/>
                <a:p>
                  <a:pPr algn="ctr">
                    <a:defRPr/>
                  </a:pPr>
                  <a14:m>
                    <m:oMathPara xmlns:m="http://schemas.openxmlformats.org/officeDocument/2006/math">
                      <m:oMathParaPr>
                        <m:jc m:val="centerGroup"/>
                      </m:oMathParaPr>
                      <m:oMath xmlns:m="http://schemas.openxmlformats.org/officeDocument/2006/math">
                        <m:r>
                          <a:rPr lang="en-US" sz="8800" b="1" i="1" kern="0">
                            <a:solidFill>
                              <a:prstClr val="black"/>
                            </a:solidFill>
                            <a:latin typeface="Cambria Math"/>
                          </a:rPr>
                          <m:t>𝐓</m:t>
                        </m:r>
                        <m:r>
                          <a:rPr lang="en-US" sz="8800" b="1" kern="0">
                            <a:solidFill>
                              <a:prstClr val="black"/>
                            </a:solidFill>
                            <a:latin typeface="Cambria Math"/>
                          </a:rPr>
                          <m:t>ả</m:t>
                        </m:r>
                        <m:r>
                          <a:rPr lang="en-US" sz="8800" b="1" i="1" kern="0">
                            <a:solidFill>
                              <a:prstClr val="black"/>
                            </a:solidFill>
                            <a:latin typeface="Cambria Math"/>
                          </a:rPr>
                          <m:t>𝐨</m:t>
                        </m:r>
                        <m:r>
                          <a:rPr lang="en-US" sz="8800" b="1" kern="0">
                            <a:solidFill>
                              <a:prstClr val="black"/>
                            </a:solidFill>
                            <a:latin typeface="Cambria Math"/>
                          </a:rPr>
                          <m:t> </m:t>
                        </m:r>
                        <m:r>
                          <a:rPr lang="en-US" sz="8800" b="1" i="1" kern="0">
                            <a:solidFill>
                              <a:prstClr val="black"/>
                            </a:solidFill>
                            <a:latin typeface="Cambria Math"/>
                          </a:rPr>
                          <m:t>𝐒𝐢𝐥𝐢𝐜</m:t>
                        </m:r>
                      </m:oMath>
                    </m:oMathPara>
                  </a14:m>
                  <a:endParaRPr lang="en-US" sz="8800" b="1" kern="0" dirty="0">
                    <a:solidFill>
                      <a:prstClr val="black"/>
                    </a:solidFill>
                    <a:latin typeface="Arial" panose="020B0604020202020204" pitchFamily="34" charset="0"/>
                    <a:cs typeface="Arial" panose="020B0604020202020204" pitchFamily="34" charset="0"/>
                  </a:endParaRPr>
                </a:p>
              </p:txBody>
            </p:sp>
          </mc:Choice>
          <mc:Fallback xmlns="">
            <p:sp>
              <p:nvSpPr>
                <p:cNvPr id="46" name="Rectangle: Rounded Corners 15">
                  <a:extLst>
                    <a:ext uri="{FF2B5EF4-FFF2-40B4-BE49-F238E27FC236}">
                      <a16:creationId xmlns="" xmlns:a16="http://schemas.microsoft.com/office/drawing/2014/main" xmlns:a14="http://schemas.microsoft.com/office/drawing/2010/main" id="{3D9E710F-95AF-4550-9FB1-B715C22D0C20}"/>
                    </a:ext>
                  </a:extLst>
                </p:cNvPr>
                <p:cNvSpPr>
                  <a:spLocks noRot="1" noChangeAspect="1" noMove="1" noResize="1" noEditPoints="1" noAdjustHandles="1" noChangeArrowheads="1" noChangeShapeType="1" noTextEdit="1"/>
                </p:cNvSpPr>
                <p:nvPr/>
              </p:nvSpPr>
              <p:spPr>
                <a:xfrm>
                  <a:off x="480657" y="3131001"/>
                  <a:ext cx="5881349" cy="3211933"/>
                </a:xfrm>
                <a:custGeom>
                  <a:avLst/>
                  <a:gdLst>
                    <a:gd name="connsiteX0" fmla="*/ 0 w 5881349"/>
                    <a:gd name="connsiteY0" fmla="*/ 535333 h 3211933"/>
                    <a:gd name="connsiteX1" fmla="*/ 535333 w 5881349"/>
                    <a:gd name="connsiteY1" fmla="*/ 0 h 3211933"/>
                    <a:gd name="connsiteX2" fmla="*/ 1126360 w 5881349"/>
                    <a:gd name="connsiteY2" fmla="*/ 0 h 3211933"/>
                    <a:gd name="connsiteX3" fmla="*/ 1717387 w 5881349"/>
                    <a:gd name="connsiteY3" fmla="*/ 0 h 3211933"/>
                    <a:gd name="connsiteX4" fmla="*/ 2452734 w 5881349"/>
                    <a:gd name="connsiteY4" fmla="*/ 0 h 3211933"/>
                    <a:gd name="connsiteX5" fmla="*/ 3043761 w 5881349"/>
                    <a:gd name="connsiteY5" fmla="*/ 0 h 3211933"/>
                    <a:gd name="connsiteX6" fmla="*/ 3682894 w 5881349"/>
                    <a:gd name="connsiteY6" fmla="*/ 0 h 3211933"/>
                    <a:gd name="connsiteX7" fmla="*/ 4418241 w 5881349"/>
                    <a:gd name="connsiteY7" fmla="*/ 0 h 3211933"/>
                    <a:gd name="connsiteX8" fmla="*/ 5346016 w 5881349"/>
                    <a:gd name="connsiteY8" fmla="*/ 0 h 3211933"/>
                    <a:gd name="connsiteX9" fmla="*/ 5881349 w 5881349"/>
                    <a:gd name="connsiteY9" fmla="*/ 535333 h 3211933"/>
                    <a:gd name="connsiteX10" fmla="*/ 5881349 w 5881349"/>
                    <a:gd name="connsiteY10" fmla="*/ 1027824 h 3211933"/>
                    <a:gd name="connsiteX11" fmla="*/ 5881349 w 5881349"/>
                    <a:gd name="connsiteY11" fmla="*/ 1605967 h 3211933"/>
                    <a:gd name="connsiteX12" fmla="*/ 5881349 w 5881349"/>
                    <a:gd name="connsiteY12" fmla="*/ 2141283 h 3211933"/>
                    <a:gd name="connsiteX13" fmla="*/ 5881349 w 5881349"/>
                    <a:gd name="connsiteY13" fmla="*/ 2676600 h 3211933"/>
                    <a:gd name="connsiteX14" fmla="*/ 5346016 w 5881349"/>
                    <a:gd name="connsiteY14" fmla="*/ 3211933 h 3211933"/>
                    <a:gd name="connsiteX15" fmla="*/ 4803096 w 5881349"/>
                    <a:gd name="connsiteY15" fmla="*/ 3211933 h 3211933"/>
                    <a:gd name="connsiteX16" fmla="*/ 4163962 w 5881349"/>
                    <a:gd name="connsiteY16" fmla="*/ 3211933 h 3211933"/>
                    <a:gd name="connsiteX17" fmla="*/ 3524829 w 5881349"/>
                    <a:gd name="connsiteY17" fmla="*/ 3211933 h 3211933"/>
                    <a:gd name="connsiteX18" fmla="*/ 2837588 w 5881349"/>
                    <a:gd name="connsiteY18" fmla="*/ 3211933 h 3211933"/>
                    <a:gd name="connsiteX19" fmla="*/ 2198455 w 5881349"/>
                    <a:gd name="connsiteY19" fmla="*/ 3211933 h 3211933"/>
                    <a:gd name="connsiteX20" fmla="*/ 1655535 w 5881349"/>
                    <a:gd name="connsiteY20" fmla="*/ 3211933 h 3211933"/>
                    <a:gd name="connsiteX21" fmla="*/ 535333 w 5881349"/>
                    <a:gd name="connsiteY21" fmla="*/ 3211933 h 3211933"/>
                    <a:gd name="connsiteX22" fmla="*/ 0 w 5881349"/>
                    <a:gd name="connsiteY22" fmla="*/ 2676600 h 3211933"/>
                    <a:gd name="connsiteX23" fmla="*/ 0 w 5881349"/>
                    <a:gd name="connsiteY23" fmla="*/ 2141283 h 3211933"/>
                    <a:gd name="connsiteX24" fmla="*/ 0 w 5881349"/>
                    <a:gd name="connsiteY24" fmla="*/ 1605967 h 3211933"/>
                    <a:gd name="connsiteX25" fmla="*/ 0 w 5881349"/>
                    <a:gd name="connsiteY25" fmla="*/ 1049237 h 3211933"/>
                    <a:gd name="connsiteX26" fmla="*/ 0 w 5881349"/>
                    <a:gd name="connsiteY26" fmla="*/ 535333 h 3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81349" h="3211933" fill="none" extrusionOk="0">
                      <a:moveTo>
                        <a:pt x="0" y="535333"/>
                      </a:moveTo>
                      <a:cubicBezTo>
                        <a:pt x="-21055" y="229732"/>
                        <a:pt x="220003" y="-59570"/>
                        <a:pt x="535333" y="0"/>
                      </a:cubicBezTo>
                      <a:cubicBezTo>
                        <a:pt x="798782" y="-27634"/>
                        <a:pt x="920899" y="-15594"/>
                        <a:pt x="1126360" y="0"/>
                      </a:cubicBezTo>
                      <a:cubicBezTo>
                        <a:pt x="1331821" y="15594"/>
                        <a:pt x="1497341" y="18189"/>
                        <a:pt x="1717387" y="0"/>
                      </a:cubicBezTo>
                      <a:cubicBezTo>
                        <a:pt x="1937433" y="-18189"/>
                        <a:pt x="2195412" y="-29804"/>
                        <a:pt x="2452734" y="0"/>
                      </a:cubicBezTo>
                      <a:cubicBezTo>
                        <a:pt x="2710056" y="29804"/>
                        <a:pt x="2774620" y="-6385"/>
                        <a:pt x="3043761" y="0"/>
                      </a:cubicBezTo>
                      <a:cubicBezTo>
                        <a:pt x="3312902" y="6385"/>
                        <a:pt x="3404573" y="-8939"/>
                        <a:pt x="3682894" y="0"/>
                      </a:cubicBezTo>
                      <a:cubicBezTo>
                        <a:pt x="3961215" y="8939"/>
                        <a:pt x="4133920" y="-1728"/>
                        <a:pt x="4418241" y="0"/>
                      </a:cubicBezTo>
                      <a:cubicBezTo>
                        <a:pt x="4702562" y="1728"/>
                        <a:pt x="4958867" y="-1066"/>
                        <a:pt x="5346016" y="0"/>
                      </a:cubicBezTo>
                      <a:cubicBezTo>
                        <a:pt x="5643552" y="15487"/>
                        <a:pt x="5852294" y="241487"/>
                        <a:pt x="5881349" y="535333"/>
                      </a:cubicBezTo>
                      <a:cubicBezTo>
                        <a:pt x="5879330" y="745193"/>
                        <a:pt x="5896537" y="834396"/>
                        <a:pt x="5881349" y="1027824"/>
                      </a:cubicBezTo>
                      <a:cubicBezTo>
                        <a:pt x="5866161" y="1221252"/>
                        <a:pt x="5899584" y="1476248"/>
                        <a:pt x="5881349" y="1605967"/>
                      </a:cubicBezTo>
                      <a:cubicBezTo>
                        <a:pt x="5863114" y="1735686"/>
                        <a:pt x="5906634" y="1937678"/>
                        <a:pt x="5881349" y="2141283"/>
                      </a:cubicBezTo>
                      <a:cubicBezTo>
                        <a:pt x="5856064" y="2344888"/>
                        <a:pt x="5901440" y="2493461"/>
                        <a:pt x="5881349" y="2676600"/>
                      </a:cubicBezTo>
                      <a:cubicBezTo>
                        <a:pt x="5854437" y="2991132"/>
                        <a:pt x="5664825" y="3203500"/>
                        <a:pt x="5346016" y="3211933"/>
                      </a:cubicBezTo>
                      <a:cubicBezTo>
                        <a:pt x="5210424" y="3203070"/>
                        <a:pt x="5037855" y="3197140"/>
                        <a:pt x="4803096" y="3211933"/>
                      </a:cubicBezTo>
                      <a:cubicBezTo>
                        <a:pt x="4568337" y="3226726"/>
                        <a:pt x="4342802" y="3189312"/>
                        <a:pt x="4163962" y="3211933"/>
                      </a:cubicBezTo>
                      <a:cubicBezTo>
                        <a:pt x="3985122" y="3234554"/>
                        <a:pt x="3764857" y="3181465"/>
                        <a:pt x="3524829" y="3211933"/>
                      </a:cubicBezTo>
                      <a:cubicBezTo>
                        <a:pt x="3284801" y="3242401"/>
                        <a:pt x="2993288" y="3184606"/>
                        <a:pt x="2837588" y="3211933"/>
                      </a:cubicBezTo>
                      <a:cubicBezTo>
                        <a:pt x="2681888" y="3239260"/>
                        <a:pt x="2349053" y="3201317"/>
                        <a:pt x="2198455" y="3211933"/>
                      </a:cubicBezTo>
                      <a:cubicBezTo>
                        <a:pt x="2047857" y="3222549"/>
                        <a:pt x="1811401" y="3210996"/>
                        <a:pt x="1655535" y="3211933"/>
                      </a:cubicBezTo>
                      <a:cubicBezTo>
                        <a:pt x="1499669" y="3212870"/>
                        <a:pt x="941142" y="3254742"/>
                        <a:pt x="535333" y="3211933"/>
                      </a:cubicBezTo>
                      <a:cubicBezTo>
                        <a:pt x="251140" y="3141885"/>
                        <a:pt x="-49487" y="2979058"/>
                        <a:pt x="0" y="2676600"/>
                      </a:cubicBezTo>
                      <a:cubicBezTo>
                        <a:pt x="1071" y="2505182"/>
                        <a:pt x="13288" y="2293868"/>
                        <a:pt x="0" y="2141283"/>
                      </a:cubicBezTo>
                      <a:cubicBezTo>
                        <a:pt x="-13288" y="1988698"/>
                        <a:pt x="26706" y="1793124"/>
                        <a:pt x="0" y="1605967"/>
                      </a:cubicBezTo>
                      <a:cubicBezTo>
                        <a:pt x="-26706" y="1418810"/>
                        <a:pt x="-8846" y="1219793"/>
                        <a:pt x="0" y="1049237"/>
                      </a:cubicBezTo>
                      <a:cubicBezTo>
                        <a:pt x="8846" y="878681"/>
                        <a:pt x="5234" y="679169"/>
                        <a:pt x="0" y="535333"/>
                      </a:cubicBezTo>
                      <a:close/>
                    </a:path>
                    <a:path w="5881349" h="3211933" stroke="0" extrusionOk="0">
                      <a:moveTo>
                        <a:pt x="0" y="535333"/>
                      </a:moveTo>
                      <a:cubicBezTo>
                        <a:pt x="-55880" y="223362"/>
                        <a:pt x="236577" y="19677"/>
                        <a:pt x="535333" y="0"/>
                      </a:cubicBezTo>
                      <a:cubicBezTo>
                        <a:pt x="736489" y="30124"/>
                        <a:pt x="910417" y="-24687"/>
                        <a:pt x="1174467" y="0"/>
                      </a:cubicBezTo>
                      <a:cubicBezTo>
                        <a:pt x="1438517" y="24687"/>
                        <a:pt x="1646827" y="-14165"/>
                        <a:pt x="1861707" y="0"/>
                      </a:cubicBezTo>
                      <a:cubicBezTo>
                        <a:pt x="2076587" y="14165"/>
                        <a:pt x="2251679" y="-20261"/>
                        <a:pt x="2452734" y="0"/>
                      </a:cubicBezTo>
                      <a:cubicBezTo>
                        <a:pt x="2653789" y="20261"/>
                        <a:pt x="2960541" y="11541"/>
                        <a:pt x="3188081" y="0"/>
                      </a:cubicBezTo>
                      <a:cubicBezTo>
                        <a:pt x="3415621" y="-11541"/>
                        <a:pt x="3536313" y="-12391"/>
                        <a:pt x="3779108" y="0"/>
                      </a:cubicBezTo>
                      <a:cubicBezTo>
                        <a:pt x="4021903" y="12391"/>
                        <a:pt x="4317099" y="7402"/>
                        <a:pt x="4466348" y="0"/>
                      </a:cubicBezTo>
                      <a:cubicBezTo>
                        <a:pt x="4615597" y="-7402"/>
                        <a:pt x="5094952" y="41389"/>
                        <a:pt x="5346016" y="0"/>
                      </a:cubicBezTo>
                      <a:cubicBezTo>
                        <a:pt x="5653635" y="-14967"/>
                        <a:pt x="5901515" y="214680"/>
                        <a:pt x="5881349" y="535333"/>
                      </a:cubicBezTo>
                      <a:cubicBezTo>
                        <a:pt x="5865787" y="768521"/>
                        <a:pt x="5904251" y="874138"/>
                        <a:pt x="5881349" y="1006412"/>
                      </a:cubicBezTo>
                      <a:cubicBezTo>
                        <a:pt x="5858447" y="1138686"/>
                        <a:pt x="5883253" y="1344900"/>
                        <a:pt x="5881349" y="1563141"/>
                      </a:cubicBezTo>
                      <a:cubicBezTo>
                        <a:pt x="5879445" y="1781382"/>
                        <a:pt x="5899393" y="1878602"/>
                        <a:pt x="5881349" y="2098458"/>
                      </a:cubicBezTo>
                      <a:cubicBezTo>
                        <a:pt x="5863305" y="2318314"/>
                        <a:pt x="5884242" y="2553732"/>
                        <a:pt x="5881349" y="2676600"/>
                      </a:cubicBezTo>
                      <a:cubicBezTo>
                        <a:pt x="5874292" y="2964429"/>
                        <a:pt x="5633069" y="3211209"/>
                        <a:pt x="5346016" y="3211933"/>
                      </a:cubicBezTo>
                      <a:cubicBezTo>
                        <a:pt x="5037958" y="3181457"/>
                        <a:pt x="4823742" y="3208114"/>
                        <a:pt x="4658776" y="3211933"/>
                      </a:cubicBezTo>
                      <a:cubicBezTo>
                        <a:pt x="4493810" y="3215752"/>
                        <a:pt x="4158971" y="3234141"/>
                        <a:pt x="3971535" y="3211933"/>
                      </a:cubicBezTo>
                      <a:cubicBezTo>
                        <a:pt x="3784099" y="3189725"/>
                        <a:pt x="3507806" y="3220538"/>
                        <a:pt x="3188081" y="3211933"/>
                      </a:cubicBezTo>
                      <a:cubicBezTo>
                        <a:pt x="2868356" y="3203328"/>
                        <a:pt x="2725183" y="3224727"/>
                        <a:pt x="2597054" y="3211933"/>
                      </a:cubicBezTo>
                      <a:cubicBezTo>
                        <a:pt x="2468925" y="3199139"/>
                        <a:pt x="2232998" y="3205448"/>
                        <a:pt x="1957921" y="3211933"/>
                      </a:cubicBezTo>
                      <a:cubicBezTo>
                        <a:pt x="1682844" y="3218418"/>
                        <a:pt x="1583723" y="3185936"/>
                        <a:pt x="1318787" y="3211933"/>
                      </a:cubicBezTo>
                      <a:cubicBezTo>
                        <a:pt x="1053851" y="3237930"/>
                        <a:pt x="711410" y="3172917"/>
                        <a:pt x="535333" y="3211933"/>
                      </a:cubicBezTo>
                      <a:cubicBezTo>
                        <a:pt x="212159" y="3186043"/>
                        <a:pt x="-33129" y="3005573"/>
                        <a:pt x="0" y="2676600"/>
                      </a:cubicBezTo>
                      <a:cubicBezTo>
                        <a:pt x="-1180" y="2492212"/>
                        <a:pt x="-16580" y="2288164"/>
                        <a:pt x="0" y="2162696"/>
                      </a:cubicBezTo>
                      <a:cubicBezTo>
                        <a:pt x="16580" y="2037228"/>
                        <a:pt x="16888" y="1872510"/>
                        <a:pt x="0" y="1605967"/>
                      </a:cubicBezTo>
                      <a:cubicBezTo>
                        <a:pt x="-16888" y="1339424"/>
                        <a:pt x="11351" y="1308851"/>
                        <a:pt x="0" y="1134888"/>
                      </a:cubicBezTo>
                      <a:cubicBezTo>
                        <a:pt x="-11351" y="960925"/>
                        <a:pt x="10876" y="831481"/>
                        <a:pt x="0" y="535333"/>
                      </a:cubicBezTo>
                      <a:close/>
                    </a:path>
                  </a:pathLst>
                </a:custGeom>
                <a:blipFill rotWithShape="1">
                  <a:blip r:embed="rId37"/>
                  <a:stretch>
                    <a:fillRect/>
                  </a:stretch>
                </a:blipFill>
                <a:ln w="25400" cap="flat" cmpd="sng" algn="ctr">
                  <a:noFill/>
                  <a:prstDash val="solid"/>
                  <a:extLst>
                    <a:ext uri="{C807C97D-BFC1-408E-A445-0C87EB9F89A2}">
                      <ask:lineSketchStyleProps xmlns="" xmlns:ask="http://schemas.microsoft.com/office/drawing/2018/sketchyshapes" xmlns:a14="http://schemas.microsoft.com/office/drawing/2010/main" sd="3413492038">
                        <a:prstGeom prst="roundRect">
                          <a:avLst/>
                        </a:prstGeom>
                        <ask:type>
                          <ask:lineSketchFreehand/>
                        </ask:type>
                      </ask:lineSketchStyleProps>
                    </a:ext>
                  </a:extLst>
                </a:ln>
                <a:effectLst/>
              </p:spPr>
              <p:txBody>
                <a:bodyPr/>
                <a:lstStyle/>
                <a:p>
                  <a:r>
                    <a:rPr lang="en-US">
                      <a:noFill/>
                    </a:rPr>
                    <a:t> </a:t>
                  </a:r>
                </a:p>
              </p:txBody>
            </p:sp>
          </mc:Fallback>
        </mc:AlternateContent>
        <p:pic>
          <p:nvPicPr>
            <p:cNvPr id="47" name="Picture 46" descr="A picture containing text, sign&#10;&#10;Description automatically generated">
              <a:extLst>
                <a:ext uri="{FF2B5EF4-FFF2-40B4-BE49-F238E27FC236}">
                  <a16:creationId xmlns:a16="http://schemas.microsoft.com/office/drawing/2014/main" id="{BC75EE27-EA65-4FB4-9380-10C0FAC4B451}"/>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4346" y="1920685"/>
              <a:ext cx="1399236" cy="1589321"/>
            </a:xfrm>
            <a:prstGeom prst="rect">
              <a:avLst/>
            </a:prstGeom>
          </p:spPr>
        </p:pic>
      </p:grpSp>
      <mc:AlternateContent xmlns:mc="http://schemas.openxmlformats.org/markup-compatibility/2006" xmlns:a14="http://schemas.microsoft.com/office/drawing/2010/main">
        <mc:Choice Requires="a14">
          <p:sp>
            <p:nvSpPr>
              <p:cNvPr id="49" name="Rectangle: Rounded Corners 18">
                <a:extLst>
                  <a:ext uri="{FF2B5EF4-FFF2-40B4-BE49-F238E27FC236}">
                    <a16:creationId xmlns:a16="http://schemas.microsoft.com/office/drawing/2014/main" id="{637ABDF7-88E7-4484-9595-9D4E0E8AE78E}"/>
                  </a:ext>
                </a:extLst>
              </p:cNvPr>
              <p:cNvSpPr/>
              <p:nvPr/>
            </p:nvSpPr>
            <p:spPr>
              <a:xfrm>
                <a:off x="8289668" y="7944147"/>
                <a:ext cx="8382160" cy="1520170"/>
              </a:xfrm>
              <a:custGeom>
                <a:avLst/>
                <a:gdLst>
                  <a:gd name="connsiteX0" fmla="*/ 0 w 5983278"/>
                  <a:gd name="connsiteY0" fmla="*/ 218348 h 1310064"/>
                  <a:gd name="connsiteX1" fmla="*/ 218348 w 5983278"/>
                  <a:gd name="connsiteY1" fmla="*/ 0 h 1310064"/>
                  <a:gd name="connsiteX2" fmla="*/ 911671 w 5983278"/>
                  <a:gd name="connsiteY2" fmla="*/ 0 h 1310064"/>
                  <a:gd name="connsiteX3" fmla="*/ 1604994 w 5983278"/>
                  <a:gd name="connsiteY3" fmla="*/ 0 h 1310064"/>
                  <a:gd name="connsiteX4" fmla="*/ 2131919 w 5983278"/>
                  <a:gd name="connsiteY4" fmla="*/ 0 h 1310064"/>
                  <a:gd name="connsiteX5" fmla="*/ 2714310 w 5983278"/>
                  <a:gd name="connsiteY5" fmla="*/ 0 h 1310064"/>
                  <a:gd name="connsiteX6" fmla="*/ 3463098 w 5983278"/>
                  <a:gd name="connsiteY6" fmla="*/ 0 h 1310064"/>
                  <a:gd name="connsiteX7" fmla="*/ 4045490 w 5983278"/>
                  <a:gd name="connsiteY7" fmla="*/ 0 h 1310064"/>
                  <a:gd name="connsiteX8" fmla="*/ 4683347 w 5983278"/>
                  <a:gd name="connsiteY8" fmla="*/ 0 h 1310064"/>
                  <a:gd name="connsiteX9" fmla="*/ 5764930 w 5983278"/>
                  <a:gd name="connsiteY9" fmla="*/ 0 h 1310064"/>
                  <a:gd name="connsiteX10" fmla="*/ 5983278 w 5983278"/>
                  <a:gd name="connsiteY10" fmla="*/ 218348 h 1310064"/>
                  <a:gd name="connsiteX11" fmla="*/ 5983278 w 5983278"/>
                  <a:gd name="connsiteY11" fmla="*/ 655032 h 1310064"/>
                  <a:gd name="connsiteX12" fmla="*/ 5983278 w 5983278"/>
                  <a:gd name="connsiteY12" fmla="*/ 1091716 h 1310064"/>
                  <a:gd name="connsiteX13" fmla="*/ 5764930 w 5983278"/>
                  <a:gd name="connsiteY13" fmla="*/ 1310064 h 1310064"/>
                  <a:gd name="connsiteX14" fmla="*/ 5127073 w 5983278"/>
                  <a:gd name="connsiteY14" fmla="*/ 1310064 h 1310064"/>
                  <a:gd name="connsiteX15" fmla="*/ 4489216 w 5983278"/>
                  <a:gd name="connsiteY15" fmla="*/ 1310064 h 1310064"/>
                  <a:gd name="connsiteX16" fmla="*/ 3795893 w 5983278"/>
                  <a:gd name="connsiteY16" fmla="*/ 1310064 h 1310064"/>
                  <a:gd name="connsiteX17" fmla="*/ 2991639 w 5983278"/>
                  <a:gd name="connsiteY17" fmla="*/ 1310064 h 1310064"/>
                  <a:gd name="connsiteX18" fmla="*/ 2353782 w 5983278"/>
                  <a:gd name="connsiteY18" fmla="*/ 1310064 h 1310064"/>
                  <a:gd name="connsiteX19" fmla="*/ 1715925 w 5983278"/>
                  <a:gd name="connsiteY19" fmla="*/ 1310064 h 1310064"/>
                  <a:gd name="connsiteX20" fmla="*/ 1022602 w 5983278"/>
                  <a:gd name="connsiteY20" fmla="*/ 1310064 h 1310064"/>
                  <a:gd name="connsiteX21" fmla="*/ 218348 w 5983278"/>
                  <a:gd name="connsiteY21" fmla="*/ 1310064 h 1310064"/>
                  <a:gd name="connsiteX22" fmla="*/ 0 w 5983278"/>
                  <a:gd name="connsiteY22" fmla="*/ 1091716 h 1310064"/>
                  <a:gd name="connsiteX23" fmla="*/ 0 w 5983278"/>
                  <a:gd name="connsiteY23" fmla="*/ 646298 h 1310064"/>
                  <a:gd name="connsiteX24" fmla="*/ 0 w 5983278"/>
                  <a:gd name="connsiteY24"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83278" h="1310064" fill="none" extrusionOk="0">
                    <a:moveTo>
                      <a:pt x="0" y="218348"/>
                    </a:moveTo>
                    <a:cubicBezTo>
                      <a:pt x="-1863" y="73595"/>
                      <a:pt x="100306" y="1980"/>
                      <a:pt x="218348" y="0"/>
                    </a:cubicBezTo>
                    <a:cubicBezTo>
                      <a:pt x="458895" y="32054"/>
                      <a:pt x="684127" y="-22740"/>
                      <a:pt x="911671" y="0"/>
                    </a:cubicBezTo>
                    <a:cubicBezTo>
                      <a:pt x="1139215" y="22740"/>
                      <a:pt x="1260667" y="28789"/>
                      <a:pt x="1604994" y="0"/>
                    </a:cubicBezTo>
                    <a:cubicBezTo>
                      <a:pt x="1949321" y="-28789"/>
                      <a:pt x="2025760" y="-19689"/>
                      <a:pt x="2131919" y="0"/>
                    </a:cubicBezTo>
                    <a:cubicBezTo>
                      <a:pt x="2238079" y="19689"/>
                      <a:pt x="2564783" y="14564"/>
                      <a:pt x="2714310" y="0"/>
                    </a:cubicBezTo>
                    <a:cubicBezTo>
                      <a:pt x="2863837" y="-14564"/>
                      <a:pt x="3153077" y="-1372"/>
                      <a:pt x="3463098" y="0"/>
                    </a:cubicBezTo>
                    <a:cubicBezTo>
                      <a:pt x="3773119" y="1372"/>
                      <a:pt x="3922074" y="-1029"/>
                      <a:pt x="4045490" y="0"/>
                    </a:cubicBezTo>
                    <a:cubicBezTo>
                      <a:pt x="4168906" y="1029"/>
                      <a:pt x="4480466" y="-5325"/>
                      <a:pt x="4683347" y="0"/>
                    </a:cubicBezTo>
                    <a:cubicBezTo>
                      <a:pt x="4886228" y="5325"/>
                      <a:pt x="5359585" y="35626"/>
                      <a:pt x="5764930" y="0"/>
                    </a:cubicBezTo>
                    <a:cubicBezTo>
                      <a:pt x="5899889" y="25071"/>
                      <a:pt x="5994128" y="118383"/>
                      <a:pt x="5983278" y="218348"/>
                    </a:cubicBezTo>
                    <a:cubicBezTo>
                      <a:pt x="6001127" y="312965"/>
                      <a:pt x="5985302" y="487342"/>
                      <a:pt x="5983278" y="655032"/>
                    </a:cubicBezTo>
                    <a:cubicBezTo>
                      <a:pt x="5981254" y="822722"/>
                      <a:pt x="5999369" y="877380"/>
                      <a:pt x="5983278" y="1091716"/>
                    </a:cubicBezTo>
                    <a:cubicBezTo>
                      <a:pt x="5978547" y="1194247"/>
                      <a:pt x="5894780" y="1286765"/>
                      <a:pt x="5764930" y="1310064"/>
                    </a:cubicBezTo>
                    <a:cubicBezTo>
                      <a:pt x="5497590" y="1332084"/>
                      <a:pt x="5431921" y="1338748"/>
                      <a:pt x="5127073" y="1310064"/>
                    </a:cubicBezTo>
                    <a:cubicBezTo>
                      <a:pt x="4822225" y="1281380"/>
                      <a:pt x="4763932" y="1338803"/>
                      <a:pt x="4489216" y="1310064"/>
                    </a:cubicBezTo>
                    <a:cubicBezTo>
                      <a:pt x="4214500" y="1281325"/>
                      <a:pt x="4133248" y="1331730"/>
                      <a:pt x="3795893" y="1310064"/>
                    </a:cubicBezTo>
                    <a:cubicBezTo>
                      <a:pt x="3458538" y="1288398"/>
                      <a:pt x="3285359" y="1347727"/>
                      <a:pt x="2991639" y="1310064"/>
                    </a:cubicBezTo>
                    <a:cubicBezTo>
                      <a:pt x="2697919" y="1272401"/>
                      <a:pt x="2505538" y="1304442"/>
                      <a:pt x="2353782" y="1310064"/>
                    </a:cubicBezTo>
                    <a:cubicBezTo>
                      <a:pt x="2202026" y="1315686"/>
                      <a:pt x="1886811" y="1290050"/>
                      <a:pt x="1715925" y="1310064"/>
                    </a:cubicBezTo>
                    <a:cubicBezTo>
                      <a:pt x="1545039" y="1330078"/>
                      <a:pt x="1186940" y="1337355"/>
                      <a:pt x="1022602" y="1310064"/>
                    </a:cubicBezTo>
                    <a:cubicBezTo>
                      <a:pt x="858264" y="1282773"/>
                      <a:pt x="606903" y="1320909"/>
                      <a:pt x="218348" y="1310064"/>
                    </a:cubicBezTo>
                    <a:cubicBezTo>
                      <a:pt x="96420" y="1314859"/>
                      <a:pt x="-10150" y="1229951"/>
                      <a:pt x="0" y="1091716"/>
                    </a:cubicBezTo>
                    <a:cubicBezTo>
                      <a:pt x="20548" y="904666"/>
                      <a:pt x="3472" y="772149"/>
                      <a:pt x="0" y="646298"/>
                    </a:cubicBezTo>
                    <a:cubicBezTo>
                      <a:pt x="-3472" y="520447"/>
                      <a:pt x="-20972" y="422444"/>
                      <a:pt x="0" y="218348"/>
                    </a:cubicBezTo>
                    <a:close/>
                  </a:path>
                  <a:path w="5983278" h="1310064" stroke="0" extrusionOk="0">
                    <a:moveTo>
                      <a:pt x="0" y="218348"/>
                    </a:moveTo>
                    <a:cubicBezTo>
                      <a:pt x="-27231" y="89807"/>
                      <a:pt x="95387" y="15051"/>
                      <a:pt x="218348" y="0"/>
                    </a:cubicBezTo>
                    <a:cubicBezTo>
                      <a:pt x="480550" y="-30684"/>
                      <a:pt x="643366" y="16184"/>
                      <a:pt x="856205" y="0"/>
                    </a:cubicBezTo>
                    <a:cubicBezTo>
                      <a:pt x="1069044" y="-16184"/>
                      <a:pt x="1303609" y="1226"/>
                      <a:pt x="1549528" y="0"/>
                    </a:cubicBezTo>
                    <a:cubicBezTo>
                      <a:pt x="1795447" y="-1226"/>
                      <a:pt x="1846538" y="24159"/>
                      <a:pt x="2131919" y="0"/>
                    </a:cubicBezTo>
                    <a:cubicBezTo>
                      <a:pt x="2417300" y="-24159"/>
                      <a:pt x="2624842" y="19581"/>
                      <a:pt x="2880707" y="0"/>
                    </a:cubicBezTo>
                    <a:cubicBezTo>
                      <a:pt x="3136572" y="-19581"/>
                      <a:pt x="3286761" y="-20329"/>
                      <a:pt x="3463098" y="0"/>
                    </a:cubicBezTo>
                    <a:cubicBezTo>
                      <a:pt x="3639435" y="20329"/>
                      <a:pt x="3941060" y="-28634"/>
                      <a:pt x="4156421" y="0"/>
                    </a:cubicBezTo>
                    <a:cubicBezTo>
                      <a:pt x="4371782" y="28634"/>
                      <a:pt x="4696116" y="9899"/>
                      <a:pt x="4960676" y="0"/>
                    </a:cubicBezTo>
                    <a:cubicBezTo>
                      <a:pt x="5225236" y="-9899"/>
                      <a:pt x="5466476" y="2895"/>
                      <a:pt x="5764930" y="0"/>
                    </a:cubicBezTo>
                    <a:cubicBezTo>
                      <a:pt x="5867917" y="18393"/>
                      <a:pt x="5970755" y="84923"/>
                      <a:pt x="5983278" y="218348"/>
                    </a:cubicBezTo>
                    <a:cubicBezTo>
                      <a:pt x="5982780" y="413476"/>
                      <a:pt x="5985945" y="530722"/>
                      <a:pt x="5983278" y="655032"/>
                    </a:cubicBezTo>
                    <a:cubicBezTo>
                      <a:pt x="5980611" y="779342"/>
                      <a:pt x="5966948" y="902818"/>
                      <a:pt x="5983278" y="1091716"/>
                    </a:cubicBezTo>
                    <a:cubicBezTo>
                      <a:pt x="5963531" y="1212194"/>
                      <a:pt x="5883571" y="1328479"/>
                      <a:pt x="5764930" y="1310064"/>
                    </a:cubicBezTo>
                    <a:cubicBezTo>
                      <a:pt x="5635785" y="1287894"/>
                      <a:pt x="5412627" y="1286604"/>
                      <a:pt x="5182539" y="1310064"/>
                    </a:cubicBezTo>
                    <a:cubicBezTo>
                      <a:pt x="4952451" y="1333524"/>
                      <a:pt x="4815229" y="1287020"/>
                      <a:pt x="4544682" y="1310064"/>
                    </a:cubicBezTo>
                    <a:cubicBezTo>
                      <a:pt x="4274135" y="1333108"/>
                      <a:pt x="3998995" y="1282841"/>
                      <a:pt x="3851359" y="1310064"/>
                    </a:cubicBezTo>
                    <a:cubicBezTo>
                      <a:pt x="3703723" y="1337287"/>
                      <a:pt x="3334869" y="1335496"/>
                      <a:pt x="3047105" y="1310064"/>
                    </a:cubicBezTo>
                    <a:cubicBezTo>
                      <a:pt x="2759341" y="1284632"/>
                      <a:pt x="2655551" y="1309984"/>
                      <a:pt x="2464714" y="1310064"/>
                    </a:cubicBezTo>
                    <a:cubicBezTo>
                      <a:pt x="2273877" y="1310144"/>
                      <a:pt x="2081654" y="1325943"/>
                      <a:pt x="1826857" y="1310064"/>
                    </a:cubicBezTo>
                    <a:cubicBezTo>
                      <a:pt x="1572060" y="1294185"/>
                      <a:pt x="1437201" y="1309387"/>
                      <a:pt x="1189000" y="1310064"/>
                    </a:cubicBezTo>
                    <a:cubicBezTo>
                      <a:pt x="940799" y="1310741"/>
                      <a:pt x="602654" y="1320071"/>
                      <a:pt x="218348" y="1310064"/>
                    </a:cubicBezTo>
                    <a:cubicBezTo>
                      <a:pt x="88931" y="1301759"/>
                      <a:pt x="-2062" y="1214380"/>
                      <a:pt x="0" y="1091716"/>
                    </a:cubicBezTo>
                    <a:cubicBezTo>
                      <a:pt x="-6753" y="881541"/>
                      <a:pt x="6193" y="797604"/>
                      <a:pt x="0" y="663766"/>
                    </a:cubicBezTo>
                    <a:cubicBezTo>
                      <a:pt x="-6193" y="529928"/>
                      <a:pt x="-16798" y="401628"/>
                      <a:pt x="0" y="218348"/>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lIns="91200" tIns="45600" rIns="91200" bIns="45600" rtlCol="0" anchor="ctr"/>
              <a:lstStyle/>
              <a:p>
                <a:pPr algn="ctr">
                  <a:defRPr/>
                </a:pPr>
                <a14:m>
                  <m:oMathPara xmlns:m="http://schemas.openxmlformats.org/officeDocument/2006/math">
                    <m:oMathParaPr>
                      <m:jc m:val="centerGroup"/>
                    </m:oMathParaPr>
                    <m:oMath xmlns:m="http://schemas.openxmlformats.org/officeDocument/2006/math">
                      <m:r>
                        <a:rPr lang="en-US" sz="8800" b="1" i="1" kern="0" smtClean="0">
                          <a:latin typeface="Cambria Math"/>
                        </a:rPr>
                        <m:t>𝐍</m:t>
                      </m:r>
                      <m:r>
                        <a:rPr lang="en-US" sz="8800" b="1" kern="0">
                          <a:latin typeface="Cambria Math"/>
                        </a:rPr>
                        <m:t>ấ</m:t>
                      </m:r>
                      <m:r>
                        <a:rPr lang="en-US" sz="8800" b="1" i="1" kern="0">
                          <a:latin typeface="Cambria Math"/>
                        </a:rPr>
                        <m:t>𝐦</m:t>
                      </m:r>
                      <m:r>
                        <a:rPr lang="en-US" sz="8800" b="1" kern="0">
                          <a:latin typeface="Cambria Math"/>
                        </a:rPr>
                        <m:t> </m:t>
                      </m:r>
                      <m:r>
                        <a:rPr lang="en-US" sz="8800" b="1" i="1" kern="0">
                          <a:latin typeface="Cambria Math"/>
                        </a:rPr>
                        <m:t>𝐤𝐢𝐦</m:t>
                      </m:r>
                      <m:r>
                        <a:rPr lang="en-US" sz="8800" b="1" kern="0">
                          <a:latin typeface="Cambria Math"/>
                        </a:rPr>
                        <m:t> </m:t>
                      </m:r>
                      <m:r>
                        <a:rPr lang="en-US" sz="8800" b="1" i="1" kern="0">
                          <a:latin typeface="Cambria Math"/>
                        </a:rPr>
                        <m:t>𝐜𝐡</m:t>
                      </m:r>
                      <m:r>
                        <a:rPr lang="en-US" sz="8800" b="1" kern="0">
                          <a:latin typeface="Cambria Math"/>
                        </a:rPr>
                        <m:t>â</m:t>
                      </m:r>
                      <m:r>
                        <a:rPr lang="en-US" sz="8800" b="1" i="1" kern="0">
                          <a:latin typeface="Cambria Math"/>
                        </a:rPr>
                        <m:t>𝐦</m:t>
                      </m:r>
                    </m:oMath>
                  </m:oMathPara>
                </a14:m>
                <a:endParaRPr lang="en-US" sz="8800" b="1" kern="0" dirty="0">
                  <a:latin typeface="Arial" panose="020B0604020202020204" pitchFamily="34" charset="0"/>
                  <a:cs typeface="Arial" panose="020B0604020202020204" pitchFamily="34" charset="0"/>
                </a:endParaRPr>
              </a:p>
            </p:txBody>
          </p:sp>
        </mc:Choice>
        <mc:Fallback xmlns="">
          <p:sp>
            <p:nvSpPr>
              <p:cNvPr id="49" name="Rectangle: Rounded Corners 18">
                <a:extLst>
                  <a:ext uri="{FF2B5EF4-FFF2-40B4-BE49-F238E27FC236}">
                    <a16:creationId xmlns:a16="http://schemas.microsoft.com/office/drawing/2014/main" id="{637ABDF7-88E7-4484-9595-9D4E0E8AE78E}"/>
                  </a:ext>
                </a:extLst>
              </p:cNvPr>
              <p:cNvSpPr>
                <a:spLocks noRot="1" noChangeAspect="1" noMove="1" noResize="1" noEditPoints="1" noAdjustHandles="1" noChangeArrowheads="1" noChangeShapeType="1" noTextEdit="1"/>
              </p:cNvSpPr>
              <p:nvPr/>
            </p:nvSpPr>
            <p:spPr>
              <a:xfrm>
                <a:off x="8289668" y="7944147"/>
                <a:ext cx="8382160" cy="1520170"/>
              </a:xfrm>
              <a:custGeom>
                <a:avLst/>
                <a:gdLst>
                  <a:gd name="connsiteX0" fmla="*/ 0 w 5983278"/>
                  <a:gd name="connsiteY0" fmla="*/ 218348 h 1310064"/>
                  <a:gd name="connsiteX1" fmla="*/ 218348 w 5983278"/>
                  <a:gd name="connsiteY1" fmla="*/ 0 h 1310064"/>
                  <a:gd name="connsiteX2" fmla="*/ 911671 w 5983278"/>
                  <a:gd name="connsiteY2" fmla="*/ 0 h 1310064"/>
                  <a:gd name="connsiteX3" fmla="*/ 1604994 w 5983278"/>
                  <a:gd name="connsiteY3" fmla="*/ 0 h 1310064"/>
                  <a:gd name="connsiteX4" fmla="*/ 2131919 w 5983278"/>
                  <a:gd name="connsiteY4" fmla="*/ 0 h 1310064"/>
                  <a:gd name="connsiteX5" fmla="*/ 2714310 w 5983278"/>
                  <a:gd name="connsiteY5" fmla="*/ 0 h 1310064"/>
                  <a:gd name="connsiteX6" fmla="*/ 3463098 w 5983278"/>
                  <a:gd name="connsiteY6" fmla="*/ 0 h 1310064"/>
                  <a:gd name="connsiteX7" fmla="*/ 4045490 w 5983278"/>
                  <a:gd name="connsiteY7" fmla="*/ 0 h 1310064"/>
                  <a:gd name="connsiteX8" fmla="*/ 4683347 w 5983278"/>
                  <a:gd name="connsiteY8" fmla="*/ 0 h 1310064"/>
                  <a:gd name="connsiteX9" fmla="*/ 5764930 w 5983278"/>
                  <a:gd name="connsiteY9" fmla="*/ 0 h 1310064"/>
                  <a:gd name="connsiteX10" fmla="*/ 5983278 w 5983278"/>
                  <a:gd name="connsiteY10" fmla="*/ 218348 h 1310064"/>
                  <a:gd name="connsiteX11" fmla="*/ 5983278 w 5983278"/>
                  <a:gd name="connsiteY11" fmla="*/ 655032 h 1310064"/>
                  <a:gd name="connsiteX12" fmla="*/ 5983278 w 5983278"/>
                  <a:gd name="connsiteY12" fmla="*/ 1091716 h 1310064"/>
                  <a:gd name="connsiteX13" fmla="*/ 5764930 w 5983278"/>
                  <a:gd name="connsiteY13" fmla="*/ 1310064 h 1310064"/>
                  <a:gd name="connsiteX14" fmla="*/ 5127073 w 5983278"/>
                  <a:gd name="connsiteY14" fmla="*/ 1310064 h 1310064"/>
                  <a:gd name="connsiteX15" fmla="*/ 4489216 w 5983278"/>
                  <a:gd name="connsiteY15" fmla="*/ 1310064 h 1310064"/>
                  <a:gd name="connsiteX16" fmla="*/ 3795893 w 5983278"/>
                  <a:gd name="connsiteY16" fmla="*/ 1310064 h 1310064"/>
                  <a:gd name="connsiteX17" fmla="*/ 2991639 w 5983278"/>
                  <a:gd name="connsiteY17" fmla="*/ 1310064 h 1310064"/>
                  <a:gd name="connsiteX18" fmla="*/ 2353782 w 5983278"/>
                  <a:gd name="connsiteY18" fmla="*/ 1310064 h 1310064"/>
                  <a:gd name="connsiteX19" fmla="*/ 1715925 w 5983278"/>
                  <a:gd name="connsiteY19" fmla="*/ 1310064 h 1310064"/>
                  <a:gd name="connsiteX20" fmla="*/ 1022602 w 5983278"/>
                  <a:gd name="connsiteY20" fmla="*/ 1310064 h 1310064"/>
                  <a:gd name="connsiteX21" fmla="*/ 218348 w 5983278"/>
                  <a:gd name="connsiteY21" fmla="*/ 1310064 h 1310064"/>
                  <a:gd name="connsiteX22" fmla="*/ 0 w 5983278"/>
                  <a:gd name="connsiteY22" fmla="*/ 1091716 h 1310064"/>
                  <a:gd name="connsiteX23" fmla="*/ 0 w 5983278"/>
                  <a:gd name="connsiteY23" fmla="*/ 646298 h 1310064"/>
                  <a:gd name="connsiteX24" fmla="*/ 0 w 5983278"/>
                  <a:gd name="connsiteY24"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83278" h="1310064" fill="none" extrusionOk="0">
                    <a:moveTo>
                      <a:pt x="0" y="218348"/>
                    </a:moveTo>
                    <a:cubicBezTo>
                      <a:pt x="-1863" y="73595"/>
                      <a:pt x="100306" y="1980"/>
                      <a:pt x="218348" y="0"/>
                    </a:cubicBezTo>
                    <a:cubicBezTo>
                      <a:pt x="458895" y="32054"/>
                      <a:pt x="684127" y="-22740"/>
                      <a:pt x="911671" y="0"/>
                    </a:cubicBezTo>
                    <a:cubicBezTo>
                      <a:pt x="1139215" y="22740"/>
                      <a:pt x="1260667" y="28789"/>
                      <a:pt x="1604994" y="0"/>
                    </a:cubicBezTo>
                    <a:cubicBezTo>
                      <a:pt x="1949321" y="-28789"/>
                      <a:pt x="2025760" y="-19689"/>
                      <a:pt x="2131919" y="0"/>
                    </a:cubicBezTo>
                    <a:cubicBezTo>
                      <a:pt x="2238079" y="19689"/>
                      <a:pt x="2564783" y="14564"/>
                      <a:pt x="2714310" y="0"/>
                    </a:cubicBezTo>
                    <a:cubicBezTo>
                      <a:pt x="2863837" y="-14564"/>
                      <a:pt x="3153077" y="-1372"/>
                      <a:pt x="3463098" y="0"/>
                    </a:cubicBezTo>
                    <a:cubicBezTo>
                      <a:pt x="3773119" y="1372"/>
                      <a:pt x="3922074" y="-1029"/>
                      <a:pt x="4045490" y="0"/>
                    </a:cubicBezTo>
                    <a:cubicBezTo>
                      <a:pt x="4168906" y="1029"/>
                      <a:pt x="4480466" y="-5325"/>
                      <a:pt x="4683347" y="0"/>
                    </a:cubicBezTo>
                    <a:cubicBezTo>
                      <a:pt x="4886228" y="5325"/>
                      <a:pt x="5359585" y="35626"/>
                      <a:pt x="5764930" y="0"/>
                    </a:cubicBezTo>
                    <a:cubicBezTo>
                      <a:pt x="5899889" y="25071"/>
                      <a:pt x="5994128" y="118383"/>
                      <a:pt x="5983278" y="218348"/>
                    </a:cubicBezTo>
                    <a:cubicBezTo>
                      <a:pt x="6001127" y="312965"/>
                      <a:pt x="5985302" y="487342"/>
                      <a:pt x="5983278" y="655032"/>
                    </a:cubicBezTo>
                    <a:cubicBezTo>
                      <a:pt x="5981254" y="822722"/>
                      <a:pt x="5999369" y="877380"/>
                      <a:pt x="5983278" y="1091716"/>
                    </a:cubicBezTo>
                    <a:cubicBezTo>
                      <a:pt x="5978547" y="1194247"/>
                      <a:pt x="5894780" y="1286765"/>
                      <a:pt x="5764930" y="1310064"/>
                    </a:cubicBezTo>
                    <a:cubicBezTo>
                      <a:pt x="5497590" y="1332084"/>
                      <a:pt x="5431921" y="1338748"/>
                      <a:pt x="5127073" y="1310064"/>
                    </a:cubicBezTo>
                    <a:cubicBezTo>
                      <a:pt x="4822225" y="1281380"/>
                      <a:pt x="4763932" y="1338803"/>
                      <a:pt x="4489216" y="1310064"/>
                    </a:cubicBezTo>
                    <a:cubicBezTo>
                      <a:pt x="4214500" y="1281325"/>
                      <a:pt x="4133248" y="1331730"/>
                      <a:pt x="3795893" y="1310064"/>
                    </a:cubicBezTo>
                    <a:cubicBezTo>
                      <a:pt x="3458538" y="1288398"/>
                      <a:pt x="3285359" y="1347727"/>
                      <a:pt x="2991639" y="1310064"/>
                    </a:cubicBezTo>
                    <a:cubicBezTo>
                      <a:pt x="2697919" y="1272401"/>
                      <a:pt x="2505538" y="1304442"/>
                      <a:pt x="2353782" y="1310064"/>
                    </a:cubicBezTo>
                    <a:cubicBezTo>
                      <a:pt x="2202026" y="1315686"/>
                      <a:pt x="1886811" y="1290050"/>
                      <a:pt x="1715925" y="1310064"/>
                    </a:cubicBezTo>
                    <a:cubicBezTo>
                      <a:pt x="1545039" y="1330078"/>
                      <a:pt x="1186940" y="1337355"/>
                      <a:pt x="1022602" y="1310064"/>
                    </a:cubicBezTo>
                    <a:cubicBezTo>
                      <a:pt x="858264" y="1282773"/>
                      <a:pt x="606903" y="1320909"/>
                      <a:pt x="218348" y="1310064"/>
                    </a:cubicBezTo>
                    <a:cubicBezTo>
                      <a:pt x="96420" y="1314859"/>
                      <a:pt x="-10150" y="1229951"/>
                      <a:pt x="0" y="1091716"/>
                    </a:cubicBezTo>
                    <a:cubicBezTo>
                      <a:pt x="20548" y="904666"/>
                      <a:pt x="3472" y="772149"/>
                      <a:pt x="0" y="646298"/>
                    </a:cubicBezTo>
                    <a:cubicBezTo>
                      <a:pt x="-3472" y="520447"/>
                      <a:pt x="-20972" y="422444"/>
                      <a:pt x="0" y="218348"/>
                    </a:cubicBezTo>
                    <a:close/>
                  </a:path>
                  <a:path w="5983278" h="1310064" stroke="0" extrusionOk="0">
                    <a:moveTo>
                      <a:pt x="0" y="218348"/>
                    </a:moveTo>
                    <a:cubicBezTo>
                      <a:pt x="-27231" y="89807"/>
                      <a:pt x="95387" y="15051"/>
                      <a:pt x="218348" y="0"/>
                    </a:cubicBezTo>
                    <a:cubicBezTo>
                      <a:pt x="480550" y="-30684"/>
                      <a:pt x="643366" y="16184"/>
                      <a:pt x="856205" y="0"/>
                    </a:cubicBezTo>
                    <a:cubicBezTo>
                      <a:pt x="1069044" y="-16184"/>
                      <a:pt x="1303609" y="1226"/>
                      <a:pt x="1549528" y="0"/>
                    </a:cubicBezTo>
                    <a:cubicBezTo>
                      <a:pt x="1795447" y="-1226"/>
                      <a:pt x="1846538" y="24159"/>
                      <a:pt x="2131919" y="0"/>
                    </a:cubicBezTo>
                    <a:cubicBezTo>
                      <a:pt x="2417300" y="-24159"/>
                      <a:pt x="2624842" y="19581"/>
                      <a:pt x="2880707" y="0"/>
                    </a:cubicBezTo>
                    <a:cubicBezTo>
                      <a:pt x="3136572" y="-19581"/>
                      <a:pt x="3286761" y="-20329"/>
                      <a:pt x="3463098" y="0"/>
                    </a:cubicBezTo>
                    <a:cubicBezTo>
                      <a:pt x="3639435" y="20329"/>
                      <a:pt x="3941060" y="-28634"/>
                      <a:pt x="4156421" y="0"/>
                    </a:cubicBezTo>
                    <a:cubicBezTo>
                      <a:pt x="4371782" y="28634"/>
                      <a:pt x="4696116" y="9899"/>
                      <a:pt x="4960676" y="0"/>
                    </a:cubicBezTo>
                    <a:cubicBezTo>
                      <a:pt x="5225236" y="-9899"/>
                      <a:pt x="5466476" y="2895"/>
                      <a:pt x="5764930" y="0"/>
                    </a:cubicBezTo>
                    <a:cubicBezTo>
                      <a:pt x="5867917" y="18393"/>
                      <a:pt x="5970755" y="84923"/>
                      <a:pt x="5983278" y="218348"/>
                    </a:cubicBezTo>
                    <a:cubicBezTo>
                      <a:pt x="5982780" y="413476"/>
                      <a:pt x="5985945" y="530722"/>
                      <a:pt x="5983278" y="655032"/>
                    </a:cubicBezTo>
                    <a:cubicBezTo>
                      <a:pt x="5980611" y="779342"/>
                      <a:pt x="5966948" y="902818"/>
                      <a:pt x="5983278" y="1091716"/>
                    </a:cubicBezTo>
                    <a:cubicBezTo>
                      <a:pt x="5963531" y="1212194"/>
                      <a:pt x="5883571" y="1328479"/>
                      <a:pt x="5764930" y="1310064"/>
                    </a:cubicBezTo>
                    <a:cubicBezTo>
                      <a:pt x="5635785" y="1287894"/>
                      <a:pt x="5412627" y="1286604"/>
                      <a:pt x="5182539" y="1310064"/>
                    </a:cubicBezTo>
                    <a:cubicBezTo>
                      <a:pt x="4952451" y="1333524"/>
                      <a:pt x="4815229" y="1287020"/>
                      <a:pt x="4544682" y="1310064"/>
                    </a:cubicBezTo>
                    <a:cubicBezTo>
                      <a:pt x="4274135" y="1333108"/>
                      <a:pt x="3998995" y="1282841"/>
                      <a:pt x="3851359" y="1310064"/>
                    </a:cubicBezTo>
                    <a:cubicBezTo>
                      <a:pt x="3703723" y="1337287"/>
                      <a:pt x="3334869" y="1335496"/>
                      <a:pt x="3047105" y="1310064"/>
                    </a:cubicBezTo>
                    <a:cubicBezTo>
                      <a:pt x="2759341" y="1284632"/>
                      <a:pt x="2655551" y="1309984"/>
                      <a:pt x="2464714" y="1310064"/>
                    </a:cubicBezTo>
                    <a:cubicBezTo>
                      <a:pt x="2273877" y="1310144"/>
                      <a:pt x="2081654" y="1325943"/>
                      <a:pt x="1826857" y="1310064"/>
                    </a:cubicBezTo>
                    <a:cubicBezTo>
                      <a:pt x="1572060" y="1294185"/>
                      <a:pt x="1437201" y="1309387"/>
                      <a:pt x="1189000" y="1310064"/>
                    </a:cubicBezTo>
                    <a:cubicBezTo>
                      <a:pt x="940799" y="1310741"/>
                      <a:pt x="602654" y="1320071"/>
                      <a:pt x="218348" y="1310064"/>
                    </a:cubicBezTo>
                    <a:cubicBezTo>
                      <a:pt x="88931" y="1301759"/>
                      <a:pt x="-2062" y="1214380"/>
                      <a:pt x="0" y="1091716"/>
                    </a:cubicBezTo>
                    <a:cubicBezTo>
                      <a:pt x="-6753" y="881541"/>
                      <a:pt x="6193" y="797604"/>
                      <a:pt x="0" y="663766"/>
                    </a:cubicBezTo>
                    <a:cubicBezTo>
                      <a:pt x="-6193" y="529928"/>
                      <a:pt x="-16798" y="401628"/>
                      <a:pt x="0" y="218348"/>
                    </a:cubicBezTo>
                    <a:close/>
                  </a:path>
                </a:pathLst>
              </a:custGeom>
              <a:blipFill>
                <a:blip r:embed="rId39"/>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p:sp>
        <p:nvSpPr>
          <p:cNvPr id="54" name="Rectangle 53">
            <a:extLst>
              <a:ext uri="{FF2B5EF4-FFF2-40B4-BE49-F238E27FC236}">
                <a16:creationId xmlns:a16="http://schemas.microsoft.com/office/drawing/2014/main" id="{FB44BC73-4F7C-4478-A9A2-D76F2DB13CDE}"/>
              </a:ext>
            </a:extLst>
          </p:cNvPr>
          <p:cNvSpPr/>
          <p:nvPr/>
        </p:nvSpPr>
        <p:spPr>
          <a:xfrm>
            <a:off x="2625386" y="1021087"/>
            <a:ext cx="13275801" cy="4524073"/>
          </a:xfrm>
          <a:prstGeom prst="rect">
            <a:avLst/>
          </a:prstGeom>
          <a:noFill/>
        </p:spPr>
        <p:txBody>
          <a:bodyPr wrap="square" lIns="91200" tIns="45600" rIns="91200" bIns="45600">
            <a:spAutoFit/>
          </a:bodyPr>
          <a:lstStyle/>
          <a:p>
            <a:pPr algn="ctr"/>
            <a:r>
              <a:rPr lang="en-US" sz="9600" b="1" dirty="0" err="1">
                <a:ln w="0"/>
                <a:latin typeface="iCiel Cadena" panose="02000503000000020004" pitchFamily="2" charset="0"/>
              </a:rPr>
              <a:t>Câu</a:t>
            </a:r>
            <a:r>
              <a:rPr lang="en-US" sz="9600" b="1" dirty="0">
                <a:ln w="0"/>
                <a:latin typeface="iCiel Cadena" panose="02000503000000020004" pitchFamily="2" charset="0"/>
              </a:rPr>
              <a:t> </a:t>
            </a:r>
            <a:r>
              <a:rPr lang="en-US" sz="9600" b="1" dirty="0" smtClean="0">
                <a:ln w="0"/>
                <a:latin typeface="iCiel Cadena" panose="02000503000000020004" pitchFamily="2" charset="0"/>
              </a:rPr>
              <a:t>4: SINH </a:t>
            </a:r>
            <a:r>
              <a:rPr lang="en-US" sz="9600" b="1" dirty="0">
                <a:ln w="0"/>
                <a:latin typeface="iCiel Cadena" panose="02000503000000020004" pitchFamily="2" charset="0"/>
              </a:rPr>
              <a:t>VẬT NÀO SAU ĐÂY KHÔNG PHẢI LÀ SINH VẬT ĐƠN BÀO?</a:t>
            </a:r>
            <a:endParaRPr lang="vi-VN" sz="9600" b="1" dirty="0">
              <a:ln w="0"/>
              <a:latin typeface="Times New Roman" panose="02020603050405020304" pitchFamily="18" charset="0"/>
              <a:cs typeface="Times New Roman" panose="02020603050405020304" pitchFamily="18" charset="0"/>
            </a:endParaRPr>
          </a:p>
        </p:txBody>
      </p:sp>
      <p:grpSp>
        <p:nvGrpSpPr>
          <p:cNvPr id="55" name="Group 54">
            <a:extLst>
              <a:ext uri="{FF2B5EF4-FFF2-40B4-BE49-F238E27FC236}">
                <a16:creationId xmlns:a16="http://schemas.microsoft.com/office/drawing/2014/main" id="{5D273C83-4ACF-40FB-BD79-A864DEC984D8}"/>
              </a:ext>
            </a:extLst>
          </p:cNvPr>
          <p:cNvGrpSpPr/>
          <p:nvPr/>
        </p:nvGrpSpPr>
        <p:grpSpPr>
          <a:xfrm>
            <a:off x="7896553" y="6075840"/>
            <a:ext cx="5697447" cy="2316635"/>
            <a:chOff x="854554" y="4789842"/>
            <a:chExt cx="5943975" cy="5032315"/>
          </a:xfrm>
        </p:grpSpPr>
        <mc:AlternateContent xmlns:mc="http://schemas.openxmlformats.org/markup-compatibility/2006" xmlns:a14="http://schemas.microsoft.com/office/drawing/2010/main">
          <mc:Choice Requires="a14">
            <p:sp>
              <p:nvSpPr>
                <p:cNvPr id="56" name="Rectangle: Rounded Corners 26">
                  <a:extLst>
                    <a:ext uri="{FF2B5EF4-FFF2-40B4-BE49-F238E27FC236}">
                      <a16:creationId xmlns:a16="http://schemas.microsoft.com/office/drawing/2014/main" id="{32C99A11-70A2-4869-BB9F-9D58850A5C87}"/>
                    </a:ext>
                  </a:extLst>
                </p:cNvPr>
                <p:cNvSpPr/>
                <p:nvPr/>
              </p:nvSpPr>
              <p:spPr>
                <a:xfrm>
                  <a:off x="1293537" y="4789842"/>
                  <a:ext cx="5504992" cy="2944900"/>
                </a:xfrm>
                <a:custGeom>
                  <a:avLst/>
                  <a:gdLst>
                    <a:gd name="connsiteX0" fmla="*/ 0 w 5504992"/>
                    <a:gd name="connsiteY0" fmla="*/ 539663 h 3237911"/>
                    <a:gd name="connsiteX1" fmla="*/ 539663 w 5504992"/>
                    <a:gd name="connsiteY1" fmla="*/ 0 h 3237911"/>
                    <a:gd name="connsiteX2" fmla="*/ 1083388 w 5504992"/>
                    <a:gd name="connsiteY2" fmla="*/ 0 h 3237911"/>
                    <a:gd name="connsiteX3" fmla="*/ 1627112 w 5504992"/>
                    <a:gd name="connsiteY3" fmla="*/ 0 h 3237911"/>
                    <a:gd name="connsiteX4" fmla="*/ 2303607 w 5504992"/>
                    <a:gd name="connsiteY4" fmla="*/ 0 h 3237911"/>
                    <a:gd name="connsiteX5" fmla="*/ 2847332 w 5504992"/>
                    <a:gd name="connsiteY5" fmla="*/ 0 h 3237911"/>
                    <a:gd name="connsiteX6" fmla="*/ 3435313 w 5504992"/>
                    <a:gd name="connsiteY6" fmla="*/ 0 h 3237911"/>
                    <a:gd name="connsiteX7" fmla="*/ 4111808 w 5504992"/>
                    <a:gd name="connsiteY7" fmla="*/ 0 h 3237911"/>
                    <a:gd name="connsiteX8" fmla="*/ 4965329 w 5504992"/>
                    <a:gd name="connsiteY8" fmla="*/ 0 h 3237911"/>
                    <a:gd name="connsiteX9" fmla="*/ 5504992 w 5504992"/>
                    <a:gd name="connsiteY9" fmla="*/ 539663 h 3237911"/>
                    <a:gd name="connsiteX10" fmla="*/ 5504992 w 5504992"/>
                    <a:gd name="connsiteY10" fmla="*/ 1036138 h 3237911"/>
                    <a:gd name="connsiteX11" fmla="*/ 5504992 w 5504992"/>
                    <a:gd name="connsiteY11" fmla="*/ 1618956 h 3237911"/>
                    <a:gd name="connsiteX12" fmla="*/ 5504992 w 5504992"/>
                    <a:gd name="connsiteY12" fmla="*/ 2158602 h 3237911"/>
                    <a:gd name="connsiteX13" fmla="*/ 5504992 w 5504992"/>
                    <a:gd name="connsiteY13" fmla="*/ 2698248 h 3237911"/>
                    <a:gd name="connsiteX14" fmla="*/ 4965329 w 5504992"/>
                    <a:gd name="connsiteY14" fmla="*/ 3237911 h 3237911"/>
                    <a:gd name="connsiteX15" fmla="*/ 4465861 w 5504992"/>
                    <a:gd name="connsiteY15" fmla="*/ 3237911 h 3237911"/>
                    <a:gd name="connsiteX16" fmla="*/ 3877880 w 5504992"/>
                    <a:gd name="connsiteY16" fmla="*/ 3237911 h 3237911"/>
                    <a:gd name="connsiteX17" fmla="*/ 3289898 w 5504992"/>
                    <a:gd name="connsiteY17" fmla="*/ 3237911 h 3237911"/>
                    <a:gd name="connsiteX18" fmla="*/ 2657660 w 5504992"/>
                    <a:gd name="connsiteY18" fmla="*/ 3237911 h 3237911"/>
                    <a:gd name="connsiteX19" fmla="*/ 2069679 w 5504992"/>
                    <a:gd name="connsiteY19" fmla="*/ 3237911 h 3237911"/>
                    <a:gd name="connsiteX20" fmla="*/ 1570211 w 5504992"/>
                    <a:gd name="connsiteY20" fmla="*/ 3237911 h 3237911"/>
                    <a:gd name="connsiteX21" fmla="*/ 539663 w 5504992"/>
                    <a:gd name="connsiteY21" fmla="*/ 3237911 h 3237911"/>
                    <a:gd name="connsiteX22" fmla="*/ 0 w 5504992"/>
                    <a:gd name="connsiteY22" fmla="*/ 2698248 h 3237911"/>
                    <a:gd name="connsiteX23" fmla="*/ 0 w 5504992"/>
                    <a:gd name="connsiteY23" fmla="*/ 2158602 h 3237911"/>
                    <a:gd name="connsiteX24" fmla="*/ 0 w 5504992"/>
                    <a:gd name="connsiteY24" fmla="*/ 1618956 h 3237911"/>
                    <a:gd name="connsiteX25" fmla="*/ 0 w 5504992"/>
                    <a:gd name="connsiteY25" fmla="*/ 1057723 h 3237911"/>
                    <a:gd name="connsiteX26" fmla="*/ 0 w 5504992"/>
                    <a:gd name="connsiteY26" fmla="*/ 539663 h 323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04992" h="3237911" fill="none" extrusionOk="0">
                      <a:moveTo>
                        <a:pt x="0" y="539663"/>
                      </a:moveTo>
                      <a:cubicBezTo>
                        <a:pt x="-50247" y="217882"/>
                        <a:pt x="218519" y="-69933"/>
                        <a:pt x="539663" y="0"/>
                      </a:cubicBezTo>
                      <a:cubicBezTo>
                        <a:pt x="690599" y="20076"/>
                        <a:pt x="850028" y="-10537"/>
                        <a:pt x="1083388" y="0"/>
                      </a:cubicBezTo>
                      <a:cubicBezTo>
                        <a:pt x="1316749" y="10537"/>
                        <a:pt x="1387089" y="25628"/>
                        <a:pt x="1627112" y="0"/>
                      </a:cubicBezTo>
                      <a:cubicBezTo>
                        <a:pt x="1867135" y="-25628"/>
                        <a:pt x="1996212" y="7056"/>
                        <a:pt x="2303607" y="0"/>
                      </a:cubicBezTo>
                      <a:cubicBezTo>
                        <a:pt x="2611002" y="-7056"/>
                        <a:pt x="2665675" y="-12145"/>
                        <a:pt x="2847332" y="0"/>
                      </a:cubicBezTo>
                      <a:cubicBezTo>
                        <a:pt x="3028989" y="12145"/>
                        <a:pt x="3313242" y="-17546"/>
                        <a:pt x="3435313" y="0"/>
                      </a:cubicBezTo>
                      <a:cubicBezTo>
                        <a:pt x="3557384" y="17546"/>
                        <a:pt x="3897731" y="15186"/>
                        <a:pt x="4111808" y="0"/>
                      </a:cubicBezTo>
                      <a:cubicBezTo>
                        <a:pt x="4325885" y="-15186"/>
                        <a:pt x="4732854" y="5592"/>
                        <a:pt x="4965329" y="0"/>
                      </a:cubicBezTo>
                      <a:cubicBezTo>
                        <a:pt x="5264685" y="10776"/>
                        <a:pt x="5476683" y="243378"/>
                        <a:pt x="5504992" y="539663"/>
                      </a:cubicBezTo>
                      <a:cubicBezTo>
                        <a:pt x="5507307" y="731321"/>
                        <a:pt x="5527804" y="841059"/>
                        <a:pt x="5504992" y="1036138"/>
                      </a:cubicBezTo>
                      <a:cubicBezTo>
                        <a:pt x="5482180" y="1231218"/>
                        <a:pt x="5489746" y="1391102"/>
                        <a:pt x="5504992" y="1618956"/>
                      </a:cubicBezTo>
                      <a:cubicBezTo>
                        <a:pt x="5520238" y="1846810"/>
                        <a:pt x="5503155" y="2016932"/>
                        <a:pt x="5504992" y="2158602"/>
                      </a:cubicBezTo>
                      <a:cubicBezTo>
                        <a:pt x="5506829" y="2300272"/>
                        <a:pt x="5509518" y="2551205"/>
                        <a:pt x="5504992" y="2698248"/>
                      </a:cubicBezTo>
                      <a:cubicBezTo>
                        <a:pt x="5463730" y="3025237"/>
                        <a:pt x="5302299" y="3223734"/>
                        <a:pt x="4965329" y="3237911"/>
                      </a:cubicBezTo>
                      <a:cubicBezTo>
                        <a:pt x="4802717" y="3244182"/>
                        <a:pt x="4578084" y="3229529"/>
                        <a:pt x="4465861" y="3237911"/>
                      </a:cubicBezTo>
                      <a:cubicBezTo>
                        <a:pt x="4353638" y="3246293"/>
                        <a:pt x="4123482" y="3240912"/>
                        <a:pt x="3877880" y="3237911"/>
                      </a:cubicBezTo>
                      <a:cubicBezTo>
                        <a:pt x="3632278" y="3234910"/>
                        <a:pt x="3552792" y="3252985"/>
                        <a:pt x="3289898" y="3237911"/>
                      </a:cubicBezTo>
                      <a:cubicBezTo>
                        <a:pt x="3027004" y="3222837"/>
                        <a:pt x="2843490" y="3235383"/>
                        <a:pt x="2657660" y="3237911"/>
                      </a:cubicBezTo>
                      <a:cubicBezTo>
                        <a:pt x="2471830" y="3240439"/>
                        <a:pt x="2309874" y="3233473"/>
                        <a:pt x="2069679" y="3237911"/>
                      </a:cubicBezTo>
                      <a:cubicBezTo>
                        <a:pt x="1829484" y="3242349"/>
                        <a:pt x="1685675" y="3246906"/>
                        <a:pt x="1570211" y="3237911"/>
                      </a:cubicBezTo>
                      <a:cubicBezTo>
                        <a:pt x="1454747" y="3228916"/>
                        <a:pt x="969654" y="3240281"/>
                        <a:pt x="539663" y="3237911"/>
                      </a:cubicBezTo>
                      <a:cubicBezTo>
                        <a:pt x="246925" y="3205461"/>
                        <a:pt x="-20325" y="2999089"/>
                        <a:pt x="0" y="2698248"/>
                      </a:cubicBezTo>
                      <a:cubicBezTo>
                        <a:pt x="15277" y="2587798"/>
                        <a:pt x="-13826" y="2381349"/>
                        <a:pt x="0" y="2158602"/>
                      </a:cubicBezTo>
                      <a:cubicBezTo>
                        <a:pt x="13826" y="1935855"/>
                        <a:pt x="-3542" y="1785573"/>
                        <a:pt x="0" y="1618956"/>
                      </a:cubicBezTo>
                      <a:cubicBezTo>
                        <a:pt x="3542" y="1452339"/>
                        <a:pt x="-518" y="1264211"/>
                        <a:pt x="0" y="1057723"/>
                      </a:cubicBezTo>
                      <a:cubicBezTo>
                        <a:pt x="518" y="851235"/>
                        <a:pt x="24245" y="740853"/>
                        <a:pt x="0" y="539663"/>
                      </a:cubicBezTo>
                      <a:close/>
                    </a:path>
                    <a:path w="5504992" h="3237911" stroke="0" extrusionOk="0">
                      <a:moveTo>
                        <a:pt x="0" y="539663"/>
                      </a:moveTo>
                      <a:cubicBezTo>
                        <a:pt x="-12515" y="237961"/>
                        <a:pt x="238628" y="18964"/>
                        <a:pt x="539663" y="0"/>
                      </a:cubicBezTo>
                      <a:cubicBezTo>
                        <a:pt x="781935" y="2348"/>
                        <a:pt x="911133" y="14685"/>
                        <a:pt x="1127644" y="0"/>
                      </a:cubicBezTo>
                      <a:cubicBezTo>
                        <a:pt x="1344155" y="-14685"/>
                        <a:pt x="1470880" y="-15916"/>
                        <a:pt x="1759882" y="0"/>
                      </a:cubicBezTo>
                      <a:cubicBezTo>
                        <a:pt x="2048884" y="15916"/>
                        <a:pt x="2080108" y="4146"/>
                        <a:pt x="2303607" y="0"/>
                      </a:cubicBezTo>
                      <a:cubicBezTo>
                        <a:pt x="2527106" y="-4146"/>
                        <a:pt x="2716512" y="-18836"/>
                        <a:pt x="2980102" y="0"/>
                      </a:cubicBezTo>
                      <a:cubicBezTo>
                        <a:pt x="3243693" y="18836"/>
                        <a:pt x="3276769" y="-809"/>
                        <a:pt x="3523826" y="0"/>
                      </a:cubicBezTo>
                      <a:cubicBezTo>
                        <a:pt x="3770883" y="809"/>
                        <a:pt x="3862289" y="-27373"/>
                        <a:pt x="4156064" y="0"/>
                      </a:cubicBezTo>
                      <a:cubicBezTo>
                        <a:pt x="4449839" y="27373"/>
                        <a:pt x="4618543" y="-38512"/>
                        <a:pt x="4965329" y="0"/>
                      </a:cubicBezTo>
                      <a:cubicBezTo>
                        <a:pt x="5275246" y="-14850"/>
                        <a:pt x="5509513" y="236011"/>
                        <a:pt x="5504992" y="539663"/>
                      </a:cubicBezTo>
                      <a:cubicBezTo>
                        <a:pt x="5507214" y="746742"/>
                        <a:pt x="5504667" y="891694"/>
                        <a:pt x="5504992" y="1014552"/>
                      </a:cubicBezTo>
                      <a:cubicBezTo>
                        <a:pt x="5505317" y="1137410"/>
                        <a:pt x="5515287" y="1419922"/>
                        <a:pt x="5504992" y="1575784"/>
                      </a:cubicBezTo>
                      <a:cubicBezTo>
                        <a:pt x="5494697" y="1731646"/>
                        <a:pt x="5498957" y="1997366"/>
                        <a:pt x="5504992" y="2115430"/>
                      </a:cubicBezTo>
                      <a:cubicBezTo>
                        <a:pt x="5511027" y="2233494"/>
                        <a:pt x="5509117" y="2477503"/>
                        <a:pt x="5504992" y="2698248"/>
                      </a:cubicBezTo>
                      <a:cubicBezTo>
                        <a:pt x="5463822" y="2950635"/>
                        <a:pt x="5239235" y="3235880"/>
                        <a:pt x="4965329" y="3237911"/>
                      </a:cubicBezTo>
                      <a:cubicBezTo>
                        <a:pt x="4655505" y="3218661"/>
                        <a:pt x="4522969" y="3244549"/>
                        <a:pt x="4333091" y="3237911"/>
                      </a:cubicBezTo>
                      <a:cubicBezTo>
                        <a:pt x="4143213" y="3231273"/>
                        <a:pt x="3882120" y="3235917"/>
                        <a:pt x="3700853" y="3237911"/>
                      </a:cubicBezTo>
                      <a:cubicBezTo>
                        <a:pt x="3519586" y="3239905"/>
                        <a:pt x="3318500" y="3255692"/>
                        <a:pt x="2980102" y="3237911"/>
                      </a:cubicBezTo>
                      <a:cubicBezTo>
                        <a:pt x="2641704" y="3220130"/>
                        <a:pt x="2644104" y="3220903"/>
                        <a:pt x="2436377" y="3237911"/>
                      </a:cubicBezTo>
                      <a:cubicBezTo>
                        <a:pt x="2228650" y="3254919"/>
                        <a:pt x="2040945" y="3224179"/>
                        <a:pt x="1848396" y="3237911"/>
                      </a:cubicBezTo>
                      <a:cubicBezTo>
                        <a:pt x="1655847" y="3251643"/>
                        <a:pt x="1513748" y="3217434"/>
                        <a:pt x="1260414" y="3237911"/>
                      </a:cubicBezTo>
                      <a:cubicBezTo>
                        <a:pt x="1007080" y="3258388"/>
                        <a:pt x="770902" y="3253502"/>
                        <a:pt x="539663" y="3237911"/>
                      </a:cubicBezTo>
                      <a:cubicBezTo>
                        <a:pt x="188430" y="3187874"/>
                        <a:pt x="-48930" y="3045504"/>
                        <a:pt x="0" y="2698248"/>
                      </a:cubicBezTo>
                      <a:cubicBezTo>
                        <a:pt x="12884" y="2522511"/>
                        <a:pt x="-8395" y="2303318"/>
                        <a:pt x="0" y="2180188"/>
                      </a:cubicBezTo>
                      <a:cubicBezTo>
                        <a:pt x="8395" y="2057058"/>
                        <a:pt x="15811" y="1866627"/>
                        <a:pt x="0" y="1618956"/>
                      </a:cubicBezTo>
                      <a:cubicBezTo>
                        <a:pt x="-15811" y="1371285"/>
                        <a:pt x="-23405" y="1242322"/>
                        <a:pt x="0" y="1144067"/>
                      </a:cubicBezTo>
                      <a:cubicBezTo>
                        <a:pt x="23405" y="1045812"/>
                        <a:pt x="-7473" y="705041"/>
                        <a:pt x="0" y="53966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rtlCol="0" anchor="ctr"/>
                <a:lstStyle/>
                <a:p>
                  <a:pPr algn="ctr">
                    <a:defRPr/>
                  </a:pPr>
                  <a14:m>
                    <m:oMathPara xmlns:m="http://schemas.openxmlformats.org/officeDocument/2006/math">
                      <m:oMathParaPr>
                        <m:jc m:val="centerGroup"/>
                      </m:oMathParaPr>
                      <m:oMath xmlns:m="http://schemas.openxmlformats.org/officeDocument/2006/math">
                        <m:r>
                          <a:rPr lang="en-US" sz="8800" b="1" i="1" kern="0">
                            <a:latin typeface="Cambria Math"/>
                          </a:rPr>
                          <m:t>𝐕𝐢</m:t>
                        </m:r>
                        <m:r>
                          <a:rPr lang="en-US" sz="8800" b="1" kern="0">
                            <a:latin typeface="Cambria Math"/>
                          </a:rPr>
                          <m:t> </m:t>
                        </m:r>
                        <m:r>
                          <a:rPr lang="en-US" sz="8800" b="1" i="1" kern="0">
                            <a:latin typeface="Cambria Math"/>
                          </a:rPr>
                          <m:t>𝐤𝐡𝐮</m:t>
                        </m:r>
                        <m:r>
                          <a:rPr lang="en-US" sz="8800" b="1" kern="0">
                            <a:latin typeface="Cambria Math"/>
                          </a:rPr>
                          <m:t>ẩ</m:t>
                        </m:r>
                        <m:r>
                          <a:rPr lang="en-US" sz="8800" b="1" i="1" kern="0">
                            <a:latin typeface="Cambria Math"/>
                          </a:rPr>
                          <m:t>𝐧</m:t>
                        </m:r>
                      </m:oMath>
                    </m:oMathPara>
                  </a14:m>
                  <a:endParaRPr lang="en-US" sz="8800" b="1" kern="0" dirty="0">
                    <a:latin typeface="Arial" panose="020B0604020202020204" pitchFamily="34" charset="0"/>
                    <a:cs typeface="Arial" panose="020B0604020202020204" pitchFamily="34" charset="0"/>
                  </a:endParaRPr>
                </a:p>
              </p:txBody>
            </p:sp>
          </mc:Choice>
          <mc:Fallback xmlns="">
            <p:sp>
              <p:nvSpPr>
                <p:cNvPr id="56" name="Rectangle: Rounded Corners 26">
                  <a:extLst>
                    <a:ext uri="{FF2B5EF4-FFF2-40B4-BE49-F238E27FC236}">
                      <a16:creationId xmlns:a16="http://schemas.microsoft.com/office/drawing/2014/main" id="{32C99A11-70A2-4869-BB9F-9D58850A5C87}"/>
                    </a:ext>
                  </a:extLst>
                </p:cNvPr>
                <p:cNvSpPr>
                  <a:spLocks noRot="1" noChangeAspect="1" noMove="1" noResize="1" noEditPoints="1" noAdjustHandles="1" noChangeArrowheads="1" noChangeShapeType="1" noTextEdit="1"/>
                </p:cNvSpPr>
                <p:nvPr/>
              </p:nvSpPr>
              <p:spPr>
                <a:xfrm>
                  <a:off x="1293537" y="4789842"/>
                  <a:ext cx="5504992" cy="2944900"/>
                </a:xfrm>
                <a:custGeom>
                  <a:avLst/>
                  <a:gdLst>
                    <a:gd name="connsiteX0" fmla="*/ 0 w 5504992"/>
                    <a:gd name="connsiteY0" fmla="*/ 539663 h 3237911"/>
                    <a:gd name="connsiteX1" fmla="*/ 539663 w 5504992"/>
                    <a:gd name="connsiteY1" fmla="*/ 0 h 3237911"/>
                    <a:gd name="connsiteX2" fmla="*/ 1083388 w 5504992"/>
                    <a:gd name="connsiteY2" fmla="*/ 0 h 3237911"/>
                    <a:gd name="connsiteX3" fmla="*/ 1627112 w 5504992"/>
                    <a:gd name="connsiteY3" fmla="*/ 0 h 3237911"/>
                    <a:gd name="connsiteX4" fmla="*/ 2303607 w 5504992"/>
                    <a:gd name="connsiteY4" fmla="*/ 0 h 3237911"/>
                    <a:gd name="connsiteX5" fmla="*/ 2847332 w 5504992"/>
                    <a:gd name="connsiteY5" fmla="*/ 0 h 3237911"/>
                    <a:gd name="connsiteX6" fmla="*/ 3435313 w 5504992"/>
                    <a:gd name="connsiteY6" fmla="*/ 0 h 3237911"/>
                    <a:gd name="connsiteX7" fmla="*/ 4111808 w 5504992"/>
                    <a:gd name="connsiteY7" fmla="*/ 0 h 3237911"/>
                    <a:gd name="connsiteX8" fmla="*/ 4965329 w 5504992"/>
                    <a:gd name="connsiteY8" fmla="*/ 0 h 3237911"/>
                    <a:gd name="connsiteX9" fmla="*/ 5504992 w 5504992"/>
                    <a:gd name="connsiteY9" fmla="*/ 539663 h 3237911"/>
                    <a:gd name="connsiteX10" fmla="*/ 5504992 w 5504992"/>
                    <a:gd name="connsiteY10" fmla="*/ 1036138 h 3237911"/>
                    <a:gd name="connsiteX11" fmla="*/ 5504992 w 5504992"/>
                    <a:gd name="connsiteY11" fmla="*/ 1618956 h 3237911"/>
                    <a:gd name="connsiteX12" fmla="*/ 5504992 w 5504992"/>
                    <a:gd name="connsiteY12" fmla="*/ 2158602 h 3237911"/>
                    <a:gd name="connsiteX13" fmla="*/ 5504992 w 5504992"/>
                    <a:gd name="connsiteY13" fmla="*/ 2698248 h 3237911"/>
                    <a:gd name="connsiteX14" fmla="*/ 4965329 w 5504992"/>
                    <a:gd name="connsiteY14" fmla="*/ 3237911 h 3237911"/>
                    <a:gd name="connsiteX15" fmla="*/ 4465861 w 5504992"/>
                    <a:gd name="connsiteY15" fmla="*/ 3237911 h 3237911"/>
                    <a:gd name="connsiteX16" fmla="*/ 3877880 w 5504992"/>
                    <a:gd name="connsiteY16" fmla="*/ 3237911 h 3237911"/>
                    <a:gd name="connsiteX17" fmla="*/ 3289898 w 5504992"/>
                    <a:gd name="connsiteY17" fmla="*/ 3237911 h 3237911"/>
                    <a:gd name="connsiteX18" fmla="*/ 2657660 w 5504992"/>
                    <a:gd name="connsiteY18" fmla="*/ 3237911 h 3237911"/>
                    <a:gd name="connsiteX19" fmla="*/ 2069679 w 5504992"/>
                    <a:gd name="connsiteY19" fmla="*/ 3237911 h 3237911"/>
                    <a:gd name="connsiteX20" fmla="*/ 1570211 w 5504992"/>
                    <a:gd name="connsiteY20" fmla="*/ 3237911 h 3237911"/>
                    <a:gd name="connsiteX21" fmla="*/ 539663 w 5504992"/>
                    <a:gd name="connsiteY21" fmla="*/ 3237911 h 3237911"/>
                    <a:gd name="connsiteX22" fmla="*/ 0 w 5504992"/>
                    <a:gd name="connsiteY22" fmla="*/ 2698248 h 3237911"/>
                    <a:gd name="connsiteX23" fmla="*/ 0 w 5504992"/>
                    <a:gd name="connsiteY23" fmla="*/ 2158602 h 3237911"/>
                    <a:gd name="connsiteX24" fmla="*/ 0 w 5504992"/>
                    <a:gd name="connsiteY24" fmla="*/ 1618956 h 3237911"/>
                    <a:gd name="connsiteX25" fmla="*/ 0 w 5504992"/>
                    <a:gd name="connsiteY25" fmla="*/ 1057723 h 3237911"/>
                    <a:gd name="connsiteX26" fmla="*/ 0 w 5504992"/>
                    <a:gd name="connsiteY26" fmla="*/ 539663 h 323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04992" h="3237911" fill="none" extrusionOk="0">
                      <a:moveTo>
                        <a:pt x="0" y="539663"/>
                      </a:moveTo>
                      <a:cubicBezTo>
                        <a:pt x="-50247" y="217882"/>
                        <a:pt x="218519" y="-69933"/>
                        <a:pt x="539663" y="0"/>
                      </a:cubicBezTo>
                      <a:cubicBezTo>
                        <a:pt x="690599" y="20076"/>
                        <a:pt x="850028" y="-10537"/>
                        <a:pt x="1083388" y="0"/>
                      </a:cubicBezTo>
                      <a:cubicBezTo>
                        <a:pt x="1316749" y="10537"/>
                        <a:pt x="1387089" y="25628"/>
                        <a:pt x="1627112" y="0"/>
                      </a:cubicBezTo>
                      <a:cubicBezTo>
                        <a:pt x="1867135" y="-25628"/>
                        <a:pt x="1996212" y="7056"/>
                        <a:pt x="2303607" y="0"/>
                      </a:cubicBezTo>
                      <a:cubicBezTo>
                        <a:pt x="2611002" y="-7056"/>
                        <a:pt x="2665675" y="-12145"/>
                        <a:pt x="2847332" y="0"/>
                      </a:cubicBezTo>
                      <a:cubicBezTo>
                        <a:pt x="3028989" y="12145"/>
                        <a:pt x="3313242" y="-17546"/>
                        <a:pt x="3435313" y="0"/>
                      </a:cubicBezTo>
                      <a:cubicBezTo>
                        <a:pt x="3557384" y="17546"/>
                        <a:pt x="3897731" y="15186"/>
                        <a:pt x="4111808" y="0"/>
                      </a:cubicBezTo>
                      <a:cubicBezTo>
                        <a:pt x="4325885" y="-15186"/>
                        <a:pt x="4732854" y="5592"/>
                        <a:pt x="4965329" y="0"/>
                      </a:cubicBezTo>
                      <a:cubicBezTo>
                        <a:pt x="5264685" y="10776"/>
                        <a:pt x="5476683" y="243378"/>
                        <a:pt x="5504992" y="539663"/>
                      </a:cubicBezTo>
                      <a:cubicBezTo>
                        <a:pt x="5507307" y="731321"/>
                        <a:pt x="5527804" y="841059"/>
                        <a:pt x="5504992" y="1036138"/>
                      </a:cubicBezTo>
                      <a:cubicBezTo>
                        <a:pt x="5482180" y="1231218"/>
                        <a:pt x="5489746" y="1391102"/>
                        <a:pt x="5504992" y="1618956"/>
                      </a:cubicBezTo>
                      <a:cubicBezTo>
                        <a:pt x="5520238" y="1846810"/>
                        <a:pt x="5503155" y="2016932"/>
                        <a:pt x="5504992" y="2158602"/>
                      </a:cubicBezTo>
                      <a:cubicBezTo>
                        <a:pt x="5506829" y="2300272"/>
                        <a:pt x="5509518" y="2551205"/>
                        <a:pt x="5504992" y="2698248"/>
                      </a:cubicBezTo>
                      <a:cubicBezTo>
                        <a:pt x="5463730" y="3025237"/>
                        <a:pt x="5302299" y="3223734"/>
                        <a:pt x="4965329" y="3237911"/>
                      </a:cubicBezTo>
                      <a:cubicBezTo>
                        <a:pt x="4802717" y="3244182"/>
                        <a:pt x="4578084" y="3229529"/>
                        <a:pt x="4465861" y="3237911"/>
                      </a:cubicBezTo>
                      <a:cubicBezTo>
                        <a:pt x="4353638" y="3246293"/>
                        <a:pt x="4123482" y="3240912"/>
                        <a:pt x="3877880" y="3237911"/>
                      </a:cubicBezTo>
                      <a:cubicBezTo>
                        <a:pt x="3632278" y="3234910"/>
                        <a:pt x="3552792" y="3252985"/>
                        <a:pt x="3289898" y="3237911"/>
                      </a:cubicBezTo>
                      <a:cubicBezTo>
                        <a:pt x="3027004" y="3222837"/>
                        <a:pt x="2843490" y="3235383"/>
                        <a:pt x="2657660" y="3237911"/>
                      </a:cubicBezTo>
                      <a:cubicBezTo>
                        <a:pt x="2471830" y="3240439"/>
                        <a:pt x="2309874" y="3233473"/>
                        <a:pt x="2069679" y="3237911"/>
                      </a:cubicBezTo>
                      <a:cubicBezTo>
                        <a:pt x="1829484" y="3242349"/>
                        <a:pt x="1685675" y="3246906"/>
                        <a:pt x="1570211" y="3237911"/>
                      </a:cubicBezTo>
                      <a:cubicBezTo>
                        <a:pt x="1454747" y="3228916"/>
                        <a:pt x="969654" y="3240281"/>
                        <a:pt x="539663" y="3237911"/>
                      </a:cubicBezTo>
                      <a:cubicBezTo>
                        <a:pt x="246925" y="3205461"/>
                        <a:pt x="-20325" y="2999089"/>
                        <a:pt x="0" y="2698248"/>
                      </a:cubicBezTo>
                      <a:cubicBezTo>
                        <a:pt x="15277" y="2587798"/>
                        <a:pt x="-13826" y="2381349"/>
                        <a:pt x="0" y="2158602"/>
                      </a:cubicBezTo>
                      <a:cubicBezTo>
                        <a:pt x="13826" y="1935855"/>
                        <a:pt x="-3542" y="1785573"/>
                        <a:pt x="0" y="1618956"/>
                      </a:cubicBezTo>
                      <a:cubicBezTo>
                        <a:pt x="3542" y="1452339"/>
                        <a:pt x="-518" y="1264211"/>
                        <a:pt x="0" y="1057723"/>
                      </a:cubicBezTo>
                      <a:cubicBezTo>
                        <a:pt x="518" y="851235"/>
                        <a:pt x="24245" y="740853"/>
                        <a:pt x="0" y="539663"/>
                      </a:cubicBezTo>
                      <a:close/>
                    </a:path>
                    <a:path w="5504992" h="3237911" stroke="0" extrusionOk="0">
                      <a:moveTo>
                        <a:pt x="0" y="539663"/>
                      </a:moveTo>
                      <a:cubicBezTo>
                        <a:pt x="-12515" y="237961"/>
                        <a:pt x="238628" y="18964"/>
                        <a:pt x="539663" y="0"/>
                      </a:cubicBezTo>
                      <a:cubicBezTo>
                        <a:pt x="781935" y="2348"/>
                        <a:pt x="911133" y="14685"/>
                        <a:pt x="1127644" y="0"/>
                      </a:cubicBezTo>
                      <a:cubicBezTo>
                        <a:pt x="1344155" y="-14685"/>
                        <a:pt x="1470880" y="-15916"/>
                        <a:pt x="1759882" y="0"/>
                      </a:cubicBezTo>
                      <a:cubicBezTo>
                        <a:pt x="2048884" y="15916"/>
                        <a:pt x="2080108" y="4146"/>
                        <a:pt x="2303607" y="0"/>
                      </a:cubicBezTo>
                      <a:cubicBezTo>
                        <a:pt x="2527106" y="-4146"/>
                        <a:pt x="2716512" y="-18836"/>
                        <a:pt x="2980102" y="0"/>
                      </a:cubicBezTo>
                      <a:cubicBezTo>
                        <a:pt x="3243693" y="18836"/>
                        <a:pt x="3276769" y="-809"/>
                        <a:pt x="3523826" y="0"/>
                      </a:cubicBezTo>
                      <a:cubicBezTo>
                        <a:pt x="3770883" y="809"/>
                        <a:pt x="3862289" y="-27373"/>
                        <a:pt x="4156064" y="0"/>
                      </a:cubicBezTo>
                      <a:cubicBezTo>
                        <a:pt x="4449839" y="27373"/>
                        <a:pt x="4618543" y="-38512"/>
                        <a:pt x="4965329" y="0"/>
                      </a:cubicBezTo>
                      <a:cubicBezTo>
                        <a:pt x="5275246" y="-14850"/>
                        <a:pt x="5509513" y="236011"/>
                        <a:pt x="5504992" y="539663"/>
                      </a:cubicBezTo>
                      <a:cubicBezTo>
                        <a:pt x="5507214" y="746742"/>
                        <a:pt x="5504667" y="891694"/>
                        <a:pt x="5504992" y="1014552"/>
                      </a:cubicBezTo>
                      <a:cubicBezTo>
                        <a:pt x="5505317" y="1137410"/>
                        <a:pt x="5515287" y="1419922"/>
                        <a:pt x="5504992" y="1575784"/>
                      </a:cubicBezTo>
                      <a:cubicBezTo>
                        <a:pt x="5494697" y="1731646"/>
                        <a:pt x="5498957" y="1997366"/>
                        <a:pt x="5504992" y="2115430"/>
                      </a:cubicBezTo>
                      <a:cubicBezTo>
                        <a:pt x="5511027" y="2233494"/>
                        <a:pt x="5509117" y="2477503"/>
                        <a:pt x="5504992" y="2698248"/>
                      </a:cubicBezTo>
                      <a:cubicBezTo>
                        <a:pt x="5463822" y="2950635"/>
                        <a:pt x="5239235" y="3235880"/>
                        <a:pt x="4965329" y="3237911"/>
                      </a:cubicBezTo>
                      <a:cubicBezTo>
                        <a:pt x="4655505" y="3218661"/>
                        <a:pt x="4522969" y="3244549"/>
                        <a:pt x="4333091" y="3237911"/>
                      </a:cubicBezTo>
                      <a:cubicBezTo>
                        <a:pt x="4143213" y="3231273"/>
                        <a:pt x="3882120" y="3235917"/>
                        <a:pt x="3700853" y="3237911"/>
                      </a:cubicBezTo>
                      <a:cubicBezTo>
                        <a:pt x="3519586" y="3239905"/>
                        <a:pt x="3318500" y="3255692"/>
                        <a:pt x="2980102" y="3237911"/>
                      </a:cubicBezTo>
                      <a:cubicBezTo>
                        <a:pt x="2641704" y="3220130"/>
                        <a:pt x="2644104" y="3220903"/>
                        <a:pt x="2436377" y="3237911"/>
                      </a:cubicBezTo>
                      <a:cubicBezTo>
                        <a:pt x="2228650" y="3254919"/>
                        <a:pt x="2040945" y="3224179"/>
                        <a:pt x="1848396" y="3237911"/>
                      </a:cubicBezTo>
                      <a:cubicBezTo>
                        <a:pt x="1655847" y="3251643"/>
                        <a:pt x="1513748" y="3217434"/>
                        <a:pt x="1260414" y="3237911"/>
                      </a:cubicBezTo>
                      <a:cubicBezTo>
                        <a:pt x="1007080" y="3258388"/>
                        <a:pt x="770902" y="3253502"/>
                        <a:pt x="539663" y="3237911"/>
                      </a:cubicBezTo>
                      <a:cubicBezTo>
                        <a:pt x="188430" y="3187874"/>
                        <a:pt x="-48930" y="3045504"/>
                        <a:pt x="0" y="2698248"/>
                      </a:cubicBezTo>
                      <a:cubicBezTo>
                        <a:pt x="12884" y="2522511"/>
                        <a:pt x="-8395" y="2303318"/>
                        <a:pt x="0" y="2180188"/>
                      </a:cubicBezTo>
                      <a:cubicBezTo>
                        <a:pt x="8395" y="2057058"/>
                        <a:pt x="15811" y="1866627"/>
                        <a:pt x="0" y="1618956"/>
                      </a:cubicBezTo>
                      <a:cubicBezTo>
                        <a:pt x="-15811" y="1371285"/>
                        <a:pt x="-23405" y="1242322"/>
                        <a:pt x="0" y="1144067"/>
                      </a:cubicBezTo>
                      <a:cubicBezTo>
                        <a:pt x="23405" y="1045812"/>
                        <a:pt x="-7473" y="705041"/>
                        <a:pt x="0" y="539663"/>
                      </a:cubicBezTo>
                      <a:close/>
                    </a:path>
                  </a:pathLst>
                </a:custGeom>
                <a:blipFill>
                  <a:blip r:embed="rId40"/>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p:pic>
          <p:nvPicPr>
            <p:cNvPr id="57" name="Picture 56">
              <a:extLst>
                <a:ext uri="{FF2B5EF4-FFF2-40B4-BE49-F238E27FC236}">
                  <a16:creationId xmlns:a16="http://schemas.microsoft.com/office/drawing/2014/main" id="{FCF1FA43-B5FE-4EA1-B056-167437BFC9ED}"/>
                </a:ext>
              </a:extLst>
            </p:cNvPr>
            <p:cNvPicPr>
              <a:picLocks noChangeAspect="1"/>
            </p:cNvPicPr>
            <p:nvPr/>
          </p:nvPicPr>
          <p:blipFill>
            <a:blip r:embed="rId41" cstate="print">
              <a:extLst>
                <a:ext uri="{28A0092B-C50C-407E-A947-70E740481C1C}">
                  <a14:useLocalDpi xmlns:a14="http://schemas.microsoft.com/office/drawing/2010/main" val="0"/>
                </a:ext>
              </a:extLst>
            </a:blip>
            <a:srcRect/>
            <a:stretch/>
          </p:blipFill>
          <p:spPr>
            <a:xfrm>
              <a:off x="854554" y="7935893"/>
              <a:ext cx="1219325" cy="1886264"/>
            </a:xfrm>
            <a:prstGeom prst="rect">
              <a:avLst/>
            </a:prstGeom>
          </p:spPr>
        </p:pic>
      </p:grpSp>
      <mc:AlternateContent xmlns:mc="http://schemas.openxmlformats.org/markup-compatibility/2006" xmlns:a14="http://schemas.microsoft.com/office/drawing/2010/main">
        <mc:Choice Requires="a14">
          <p:sp>
            <p:nvSpPr>
              <p:cNvPr id="52" name="Rectangle: Rounded Corners 21">
                <a:extLst>
                  <a:ext uri="{FF2B5EF4-FFF2-40B4-BE49-F238E27FC236}">
                    <a16:creationId xmlns:a16="http://schemas.microsoft.com/office/drawing/2014/main" id="{83CAF424-7F59-43EA-93B3-64BA1A79EBB3}"/>
                  </a:ext>
                </a:extLst>
              </p:cNvPr>
              <p:cNvSpPr/>
              <p:nvPr/>
            </p:nvSpPr>
            <p:spPr>
              <a:xfrm>
                <a:off x="1971794" y="7924601"/>
                <a:ext cx="5669559" cy="1490578"/>
              </a:xfrm>
              <a:custGeom>
                <a:avLst/>
                <a:gdLst>
                  <a:gd name="connsiteX0" fmla="*/ 0 w 5504991"/>
                  <a:gd name="connsiteY0" fmla="*/ 539663 h 3237911"/>
                  <a:gd name="connsiteX1" fmla="*/ 539663 w 5504991"/>
                  <a:gd name="connsiteY1" fmla="*/ 0 h 3237911"/>
                  <a:gd name="connsiteX2" fmla="*/ 1083388 w 5504991"/>
                  <a:gd name="connsiteY2" fmla="*/ 0 h 3237911"/>
                  <a:gd name="connsiteX3" fmla="*/ 1627112 w 5504991"/>
                  <a:gd name="connsiteY3" fmla="*/ 0 h 3237911"/>
                  <a:gd name="connsiteX4" fmla="*/ 2303607 w 5504991"/>
                  <a:gd name="connsiteY4" fmla="*/ 0 h 3237911"/>
                  <a:gd name="connsiteX5" fmla="*/ 2847331 w 5504991"/>
                  <a:gd name="connsiteY5" fmla="*/ 0 h 3237911"/>
                  <a:gd name="connsiteX6" fmla="*/ 3435312 w 5504991"/>
                  <a:gd name="connsiteY6" fmla="*/ 0 h 3237911"/>
                  <a:gd name="connsiteX7" fmla="*/ 4111807 w 5504991"/>
                  <a:gd name="connsiteY7" fmla="*/ 0 h 3237911"/>
                  <a:gd name="connsiteX8" fmla="*/ 4965328 w 5504991"/>
                  <a:gd name="connsiteY8" fmla="*/ 0 h 3237911"/>
                  <a:gd name="connsiteX9" fmla="*/ 5504991 w 5504991"/>
                  <a:gd name="connsiteY9" fmla="*/ 539663 h 3237911"/>
                  <a:gd name="connsiteX10" fmla="*/ 5504991 w 5504991"/>
                  <a:gd name="connsiteY10" fmla="*/ 1036138 h 3237911"/>
                  <a:gd name="connsiteX11" fmla="*/ 5504991 w 5504991"/>
                  <a:gd name="connsiteY11" fmla="*/ 1618956 h 3237911"/>
                  <a:gd name="connsiteX12" fmla="*/ 5504991 w 5504991"/>
                  <a:gd name="connsiteY12" fmla="*/ 2158602 h 3237911"/>
                  <a:gd name="connsiteX13" fmla="*/ 5504991 w 5504991"/>
                  <a:gd name="connsiteY13" fmla="*/ 2698248 h 3237911"/>
                  <a:gd name="connsiteX14" fmla="*/ 4965328 w 5504991"/>
                  <a:gd name="connsiteY14" fmla="*/ 3237911 h 3237911"/>
                  <a:gd name="connsiteX15" fmla="*/ 4465860 w 5504991"/>
                  <a:gd name="connsiteY15" fmla="*/ 3237911 h 3237911"/>
                  <a:gd name="connsiteX16" fmla="*/ 3877879 w 5504991"/>
                  <a:gd name="connsiteY16" fmla="*/ 3237911 h 3237911"/>
                  <a:gd name="connsiteX17" fmla="*/ 3289898 w 5504991"/>
                  <a:gd name="connsiteY17" fmla="*/ 3237911 h 3237911"/>
                  <a:gd name="connsiteX18" fmla="*/ 2657660 w 5504991"/>
                  <a:gd name="connsiteY18" fmla="*/ 3237911 h 3237911"/>
                  <a:gd name="connsiteX19" fmla="*/ 2069679 w 5504991"/>
                  <a:gd name="connsiteY19" fmla="*/ 3237911 h 3237911"/>
                  <a:gd name="connsiteX20" fmla="*/ 1570211 w 5504991"/>
                  <a:gd name="connsiteY20" fmla="*/ 3237911 h 3237911"/>
                  <a:gd name="connsiteX21" fmla="*/ 539663 w 5504991"/>
                  <a:gd name="connsiteY21" fmla="*/ 3237911 h 3237911"/>
                  <a:gd name="connsiteX22" fmla="*/ 0 w 5504991"/>
                  <a:gd name="connsiteY22" fmla="*/ 2698248 h 3237911"/>
                  <a:gd name="connsiteX23" fmla="*/ 0 w 5504991"/>
                  <a:gd name="connsiteY23" fmla="*/ 2158602 h 3237911"/>
                  <a:gd name="connsiteX24" fmla="*/ 0 w 5504991"/>
                  <a:gd name="connsiteY24" fmla="*/ 1618956 h 3237911"/>
                  <a:gd name="connsiteX25" fmla="*/ 0 w 5504991"/>
                  <a:gd name="connsiteY25" fmla="*/ 1057723 h 3237911"/>
                  <a:gd name="connsiteX26" fmla="*/ 0 w 5504991"/>
                  <a:gd name="connsiteY26" fmla="*/ 539663 h 323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04991" h="3237911" fill="none" extrusionOk="0">
                    <a:moveTo>
                      <a:pt x="0" y="539663"/>
                    </a:moveTo>
                    <a:cubicBezTo>
                      <a:pt x="-50247" y="217882"/>
                      <a:pt x="218519" y="-69933"/>
                      <a:pt x="539663" y="0"/>
                    </a:cubicBezTo>
                    <a:cubicBezTo>
                      <a:pt x="690599" y="20076"/>
                      <a:pt x="850028" y="-10537"/>
                      <a:pt x="1083388" y="0"/>
                    </a:cubicBezTo>
                    <a:cubicBezTo>
                      <a:pt x="1316749" y="10537"/>
                      <a:pt x="1387089" y="25628"/>
                      <a:pt x="1627112" y="0"/>
                    </a:cubicBezTo>
                    <a:cubicBezTo>
                      <a:pt x="1867135" y="-25628"/>
                      <a:pt x="1996212" y="7056"/>
                      <a:pt x="2303607" y="0"/>
                    </a:cubicBezTo>
                    <a:cubicBezTo>
                      <a:pt x="2611002" y="-7056"/>
                      <a:pt x="2668573" y="-5524"/>
                      <a:pt x="2847331" y="0"/>
                    </a:cubicBezTo>
                    <a:cubicBezTo>
                      <a:pt x="3026089" y="5524"/>
                      <a:pt x="3313241" y="-17546"/>
                      <a:pt x="3435312" y="0"/>
                    </a:cubicBezTo>
                    <a:cubicBezTo>
                      <a:pt x="3557383" y="17546"/>
                      <a:pt x="3897730" y="15186"/>
                      <a:pt x="4111807" y="0"/>
                    </a:cubicBezTo>
                    <a:cubicBezTo>
                      <a:pt x="4325884" y="-15186"/>
                      <a:pt x="4732853" y="5592"/>
                      <a:pt x="4965328" y="0"/>
                    </a:cubicBezTo>
                    <a:cubicBezTo>
                      <a:pt x="5264684" y="10776"/>
                      <a:pt x="5476682" y="243378"/>
                      <a:pt x="5504991" y="539663"/>
                    </a:cubicBezTo>
                    <a:cubicBezTo>
                      <a:pt x="5507306" y="731321"/>
                      <a:pt x="5527803" y="841059"/>
                      <a:pt x="5504991" y="1036138"/>
                    </a:cubicBezTo>
                    <a:cubicBezTo>
                      <a:pt x="5482179" y="1231218"/>
                      <a:pt x="5489745" y="1391102"/>
                      <a:pt x="5504991" y="1618956"/>
                    </a:cubicBezTo>
                    <a:cubicBezTo>
                      <a:pt x="5520237" y="1846810"/>
                      <a:pt x="5503154" y="2016932"/>
                      <a:pt x="5504991" y="2158602"/>
                    </a:cubicBezTo>
                    <a:cubicBezTo>
                      <a:pt x="5506828" y="2300272"/>
                      <a:pt x="5509517" y="2551205"/>
                      <a:pt x="5504991" y="2698248"/>
                    </a:cubicBezTo>
                    <a:cubicBezTo>
                      <a:pt x="5463729" y="3025237"/>
                      <a:pt x="5302298" y="3223734"/>
                      <a:pt x="4965328" y="3237911"/>
                    </a:cubicBezTo>
                    <a:cubicBezTo>
                      <a:pt x="4802716" y="3244182"/>
                      <a:pt x="4578083" y="3229529"/>
                      <a:pt x="4465860" y="3237911"/>
                    </a:cubicBezTo>
                    <a:cubicBezTo>
                      <a:pt x="4353637" y="3246293"/>
                      <a:pt x="4123481" y="3240912"/>
                      <a:pt x="3877879" y="3237911"/>
                    </a:cubicBezTo>
                    <a:cubicBezTo>
                      <a:pt x="3632277" y="3234910"/>
                      <a:pt x="3548331" y="3245930"/>
                      <a:pt x="3289898" y="3237911"/>
                    </a:cubicBezTo>
                    <a:cubicBezTo>
                      <a:pt x="3031465" y="3229892"/>
                      <a:pt x="2843490" y="3235383"/>
                      <a:pt x="2657660" y="3237911"/>
                    </a:cubicBezTo>
                    <a:cubicBezTo>
                      <a:pt x="2471830" y="3240439"/>
                      <a:pt x="2309874" y="3233473"/>
                      <a:pt x="2069679" y="3237911"/>
                    </a:cubicBezTo>
                    <a:cubicBezTo>
                      <a:pt x="1829484" y="3242349"/>
                      <a:pt x="1685675" y="3246906"/>
                      <a:pt x="1570211" y="3237911"/>
                    </a:cubicBezTo>
                    <a:cubicBezTo>
                      <a:pt x="1454747" y="3228916"/>
                      <a:pt x="969654" y="3240281"/>
                      <a:pt x="539663" y="3237911"/>
                    </a:cubicBezTo>
                    <a:cubicBezTo>
                      <a:pt x="246925" y="3205461"/>
                      <a:pt x="-20325" y="2999089"/>
                      <a:pt x="0" y="2698248"/>
                    </a:cubicBezTo>
                    <a:cubicBezTo>
                      <a:pt x="15277" y="2587798"/>
                      <a:pt x="-13826" y="2381349"/>
                      <a:pt x="0" y="2158602"/>
                    </a:cubicBezTo>
                    <a:cubicBezTo>
                      <a:pt x="13826" y="1935855"/>
                      <a:pt x="-3542" y="1785573"/>
                      <a:pt x="0" y="1618956"/>
                    </a:cubicBezTo>
                    <a:cubicBezTo>
                      <a:pt x="3542" y="1452339"/>
                      <a:pt x="-518" y="1264211"/>
                      <a:pt x="0" y="1057723"/>
                    </a:cubicBezTo>
                    <a:cubicBezTo>
                      <a:pt x="518" y="851235"/>
                      <a:pt x="24245" y="740853"/>
                      <a:pt x="0" y="539663"/>
                    </a:cubicBezTo>
                    <a:close/>
                  </a:path>
                  <a:path w="5504991" h="3237911" stroke="0" extrusionOk="0">
                    <a:moveTo>
                      <a:pt x="0" y="539663"/>
                    </a:moveTo>
                    <a:cubicBezTo>
                      <a:pt x="-12515" y="237961"/>
                      <a:pt x="238628" y="18964"/>
                      <a:pt x="539663" y="0"/>
                    </a:cubicBezTo>
                    <a:cubicBezTo>
                      <a:pt x="781935" y="2348"/>
                      <a:pt x="911133" y="14685"/>
                      <a:pt x="1127644" y="0"/>
                    </a:cubicBezTo>
                    <a:cubicBezTo>
                      <a:pt x="1344155" y="-14685"/>
                      <a:pt x="1470880" y="-15916"/>
                      <a:pt x="1759882" y="0"/>
                    </a:cubicBezTo>
                    <a:cubicBezTo>
                      <a:pt x="2048884" y="15916"/>
                      <a:pt x="2080108" y="4146"/>
                      <a:pt x="2303607" y="0"/>
                    </a:cubicBezTo>
                    <a:cubicBezTo>
                      <a:pt x="2527106" y="-4146"/>
                      <a:pt x="2720037" y="-14265"/>
                      <a:pt x="2980101" y="0"/>
                    </a:cubicBezTo>
                    <a:cubicBezTo>
                      <a:pt x="3240165" y="14265"/>
                      <a:pt x="3276057" y="-1138"/>
                      <a:pt x="3523826" y="0"/>
                    </a:cubicBezTo>
                    <a:cubicBezTo>
                      <a:pt x="3771596" y="1138"/>
                      <a:pt x="3862289" y="-27373"/>
                      <a:pt x="4156064" y="0"/>
                    </a:cubicBezTo>
                    <a:cubicBezTo>
                      <a:pt x="4449839" y="27373"/>
                      <a:pt x="4621641" y="-33478"/>
                      <a:pt x="4965328" y="0"/>
                    </a:cubicBezTo>
                    <a:cubicBezTo>
                      <a:pt x="5275245" y="-14850"/>
                      <a:pt x="5509512" y="236011"/>
                      <a:pt x="5504991" y="539663"/>
                    </a:cubicBezTo>
                    <a:cubicBezTo>
                      <a:pt x="5507213" y="746742"/>
                      <a:pt x="5504666" y="891694"/>
                      <a:pt x="5504991" y="1014552"/>
                    </a:cubicBezTo>
                    <a:cubicBezTo>
                      <a:pt x="5505316" y="1137410"/>
                      <a:pt x="5515286" y="1419922"/>
                      <a:pt x="5504991" y="1575784"/>
                    </a:cubicBezTo>
                    <a:cubicBezTo>
                      <a:pt x="5494696" y="1731646"/>
                      <a:pt x="5498956" y="1997366"/>
                      <a:pt x="5504991" y="2115430"/>
                    </a:cubicBezTo>
                    <a:cubicBezTo>
                      <a:pt x="5511026" y="2233494"/>
                      <a:pt x="5509116" y="2477503"/>
                      <a:pt x="5504991" y="2698248"/>
                    </a:cubicBezTo>
                    <a:cubicBezTo>
                      <a:pt x="5463821" y="2950635"/>
                      <a:pt x="5239234" y="3235880"/>
                      <a:pt x="4965328" y="3237911"/>
                    </a:cubicBezTo>
                    <a:cubicBezTo>
                      <a:pt x="4655504" y="3218661"/>
                      <a:pt x="4522968" y="3244549"/>
                      <a:pt x="4333090" y="3237911"/>
                    </a:cubicBezTo>
                    <a:cubicBezTo>
                      <a:pt x="4143212" y="3231273"/>
                      <a:pt x="3882119" y="3235917"/>
                      <a:pt x="3700852" y="3237911"/>
                    </a:cubicBezTo>
                    <a:cubicBezTo>
                      <a:pt x="3519585" y="3239905"/>
                      <a:pt x="3318499" y="3255692"/>
                      <a:pt x="2980101" y="3237911"/>
                    </a:cubicBezTo>
                    <a:cubicBezTo>
                      <a:pt x="2641703" y="3220130"/>
                      <a:pt x="2641407" y="3218328"/>
                      <a:pt x="2436377" y="3237911"/>
                    </a:cubicBezTo>
                    <a:cubicBezTo>
                      <a:pt x="2231347" y="3257494"/>
                      <a:pt x="2042918" y="3224757"/>
                      <a:pt x="1848395" y="3237911"/>
                    </a:cubicBezTo>
                    <a:cubicBezTo>
                      <a:pt x="1653872" y="3251065"/>
                      <a:pt x="1511127" y="3214089"/>
                      <a:pt x="1260414" y="3237911"/>
                    </a:cubicBezTo>
                    <a:cubicBezTo>
                      <a:pt x="1009701" y="3261733"/>
                      <a:pt x="770902" y="3253502"/>
                      <a:pt x="539663" y="3237911"/>
                    </a:cubicBezTo>
                    <a:cubicBezTo>
                      <a:pt x="188430" y="3187874"/>
                      <a:pt x="-48930" y="3045504"/>
                      <a:pt x="0" y="2698248"/>
                    </a:cubicBezTo>
                    <a:cubicBezTo>
                      <a:pt x="12884" y="2522511"/>
                      <a:pt x="-8395" y="2303318"/>
                      <a:pt x="0" y="2180188"/>
                    </a:cubicBezTo>
                    <a:cubicBezTo>
                      <a:pt x="8395" y="2057058"/>
                      <a:pt x="15811" y="1866627"/>
                      <a:pt x="0" y="1618956"/>
                    </a:cubicBezTo>
                    <a:cubicBezTo>
                      <a:pt x="-15811" y="1371285"/>
                      <a:pt x="-23405" y="1242322"/>
                      <a:pt x="0" y="1144067"/>
                    </a:cubicBezTo>
                    <a:cubicBezTo>
                      <a:pt x="23405" y="1045812"/>
                      <a:pt x="-7473" y="705041"/>
                      <a:pt x="0" y="539663"/>
                    </a:cubicBezTo>
                    <a:close/>
                  </a:path>
                </a:pathLst>
              </a:custGeom>
              <a:solidFill>
                <a:srgbClr val="FFC000"/>
              </a:solidFill>
              <a:ln w="25400" cap="flat" cmpd="sng" algn="ctr">
                <a:noFill/>
                <a:prstDash val="solid"/>
                <a:extLst>
                  <a:ext uri="{C807C97D-BFC1-408E-A445-0C87EB9F89A2}">
                    <ask:lineSketchStyleProps xmlns="" xmlns:ask="http://schemas.microsoft.com/office/drawing/2018/sketchyshapes" sd="3413492038">
                      <a:prstGeom prst="roundRect">
                        <a:avLst/>
                      </a:prstGeom>
                      <ask:type>
                        <ask:lineSketchFreehand/>
                      </ask:type>
                    </ask:lineSketchStyleProps>
                  </a:ext>
                </a:extLst>
              </a:ln>
              <a:effectLst/>
            </p:spPr>
            <p:txBody>
              <a:bodyPr rtlCol="0" anchor="ctr"/>
              <a:lstStyle/>
              <a:p>
                <a:pPr algn="ctr">
                  <a:defRPr/>
                </a:pPr>
                <a14:m>
                  <m:oMathPara xmlns:m="http://schemas.openxmlformats.org/officeDocument/2006/math">
                    <m:oMathParaPr>
                      <m:jc m:val="centerGroup"/>
                    </m:oMathParaPr>
                    <m:oMath xmlns:m="http://schemas.openxmlformats.org/officeDocument/2006/math">
                      <m:r>
                        <a:rPr lang="en-US" sz="8800" b="1" i="1" kern="0">
                          <a:latin typeface="Cambria Math"/>
                        </a:rPr>
                        <m:t>𝐓𝐫</m:t>
                      </m:r>
                      <m:r>
                        <a:rPr lang="en-US" sz="8800" b="1" kern="0">
                          <a:latin typeface="Cambria Math"/>
                        </a:rPr>
                        <m:t>ù</m:t>
                      </m:r>
                      <m:r>
                        <a:rPr lang="en-US" sz="8800" b="1" i="1" kern="0">
                          <a:latin typeface="Cambria Math"/>
                        </a:rPr>
                        <m:t>𝐧𝐠</m:t>
                      </m:r>
                      <m:r>
                        <a:rPr lang="en-US" sz="8800" b="1" kern="0">
                          <a:latin typeface="Cambria Math"/>
                        </a:rPr>
                        <m:t> </m:t>
                      </m:r>
                      <m:r>
                        <a:rPr lang="en-US" sz="8800" b="1" i="1" kern="0">
                          <a:latin typeface="Cambria Math"/>
                        </a:rPr>
                        <m:t>𝐫𝐨𝐢</m:t>
                      </m:r>
                    </m:oMath>
                  </m:oMathPara>
                </a14:m>
                <a:endParaRPr lang="en-US" sz="8800" b="1" kern="0" dirty="0">
                  <a:latin typeface="Arial" panose="020B0604020202020204" pitchFamily="34" charset="0"/>
                  <a:cs typeface="Arial" panose="020B0604020202020204" pitchFamily="34" charset="0"/>
                </a:endParaRPr>
              </a:p>
            </p:txBody>
          </p:sp>
        </mc:Choice>
        <mc:Fallback xmlns="">
          <p:sp>
            <p:nvSpPr>
              <p:cNvPr id="52" name="Rectangle: Rounded Corners 21">
                <a:extLst>
                  <a:ext uri="{FF2B5EF4-FFF2-40B4-BE49-F238E27FC236}">
                    <a16:creationId xmlns:a16="http://schemas.microsoft.com/office/drawing/2014/main" id="{83CAF424-7F59-43EA-93B3-64BA1A79EBB3}"/>
                  </a:ext>
                </a:extLst>
              </p:cNvPr>
              <p:cNvSpPr>
                <a:spLocks noRot="1" noChangeAspect="1" noMove="1" noResize="1" noEditPoints="1" noAdjustHandles="1" noChangeArrowheads="1" noChangeShapeType="1" noTextEdit="1"/>
              </p:cNvSpPr>
              <p:nvPr/>
            </p:nvSpPr>
            <p:spPr>
              <a:xfrm>
                <a:off x="1971794" y="7924601"/>
                <a:ext cx="5669559" cy="1490578"/>
              </a:xfrm>
              <a:custGeom>
                <a:avLst/>
                <a:gdLst>
                  <a:gd name="connsiteX0" fmla="*/ 0 w 5504991"/>
                  <a:gd name="connsiteY0" fmla="*/ 539663 h 3237911"/>
                  <a:gd name="connsiteX1" fmla="*/ 539663 w 5504991"/>
                  <a:gd name="connsiteY1" fmla="*/ 0 h 3237911"/>
                  <a:gd name="connsiteX2" fmla="*/ 1083388 w 5504991"/>
                  <a:gd name="connsiteY2" fmla="*/ 0 h 3237911"/>
                  <a:gd name="connsiteX3" fmla="*/ 1627112 w 5504991"/>
                  <a:gd name="connsiteY3" fmla="*/ 0 h 3237911"/>
                  <a:gd name="connsiteX4" fmla="*/ 2303607 w 5504991"/>
                  <a:gd name="connsiteY4" fmla="*/ 0 h 3237911"/>
                  <a:gd name="connsiteX5" fmla="*/ 2847331 w 5504991"/>
                  <a:gd name="connsiteY5" fmla="*/ 0 h 3237911"/>
                  <a:gd name="connsiteX6" fmla="*/ 3435312 w 5504991"/>
                  <a:gd name="connsiteY6" fmla="*/ 0 h 3237911"/>
                  <a:gd name="connsiteX7" fmla="*/ 4111807 w 5504991"/>
                  <a:gd name="connsiteY7" fmla="*/ 0 h 3237911"/>
                  <a:gd name="connsiteX8" fmla="*/ 4965328 w 5504991"/>
                  <a:gd name="connsiteY8" fmla="*/ 0 h 3237911"/>
                  <a:gd name="connsiteX9" fmla="*/ 5504991 w 5504991"/>
                  <a:gd name="connsiteY9" fmla="*/ 539663 h 3237911"/>
                  <a:gd name="connsiteX10" fmla="*/ 5504991 w 5504991"/>
                  <a:gd name="connsiteY10" fmla="*/ 1036138 h 3237911"/>
                  <a:gd name="connsiteX11" fmla="*/ 5504991 w 5504991"/>
                  <a:gd name="connsiteY11" fmla="*/ 1618956 h 3237911"/>
                  <a:gd name="connsiteX12" fmla="*/ 5504991 w 5504991"/>
                  <a:gd name="connsiteY12" fmla="*/ 2158602 h 3237911"/>
                  <a:gd name="connsiteX13" fmla="*/ 5504991 w 5504991"/>
                  <a:gd name="connsiteY13" fmla="*/ 2698248 h 3237911"/>
                  <a:gd name="connsiteX14" fmla="*/ 4965328 w 5504991"/>
                  <a:gd name="connsiteY14" fmla="*/ 3237911 h 3237911"/>
                  <a:gd name="connsiteX15" fmla="*/ 4465860 w 5504991"/>
                  <a:gd name="connsiteY15" fmla="*/ 3237911 h 3237911"/>
                  <a:gd name="connsiteX16" fmla="*/ 3877879 w 5504991"/>
                  <a:gd name="connsiteY16" fmla="*/ 3237911 h 3237911"/>
                  <a:gd name="connsiteX17" fmla="*/ 3289898 w 5504991"/>
                  <a:gd name="connsiteY17" fmla="*/ 3237911 h 3237911"/>
                  <a:gd name="connsiteX18" fmla="*/ 2657660 w 5504991"/>
                  <a:gd name="connsiteY18" fmla="*/ 3237911 h 3237911"/>
                  <a:gd name="connsiteX19" fmla="*/ 2069679 w 5504991"/>
                  <a:gd name="connsiteY19" fmla="*/ 3237911 h 3237911"/>
                  <a:gd name="connsiteX20" fmla="*/ 1570211 w 5504991"/>
                  <a:gd name="connsiteY20" fmla="*/ 3237911 h 3237911"/>
                  <a:gd name="connsiteX21" fmla="*/ 539663 w 5504991"/>
                  <a:gd name="connsiteY21" fmla="*/ 3237911 h 3237911"/>
                  <a:gd name="connsiteX22" fmla="*/ 0 w 5504991"/>
                  <a:gd name="connsiteY22" fmla="*/ 2698248 h 3237911"/>
                  <a:gd name="connsiteX23" fmla="*/ 0 w 5504991"/>
                  <a:gd name="connsiteY23" fmla="*/ 2158602 h 3237911"/>
                  <a:gd name="connsiteX24" fmla="*/ 0 w 5504991"/>
                  <a:gd name="connsiteY24" fmla="*/ 1618956 h 3237911"/>
                  <a:gd name="connsiteX25" fmla="*/ 0 w 5504991"/>
                  <a:gd name="connsiteY25" fmla="*/ 1057723 h 3237911"/>
                  <a:gd name="connsiteX26" fmla="*/ 0 w 5504991"/>
                  <a:gd name="connsiteY26" fmla="*/ 539663 h 323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04991" h="3237911" fill="none" extrusionOk="0">
                    <a:moveTo>
                      <a:pt x="0" y="539663"/>
                    </a:moveTo>
                    <a:cubicBezTo>
                      <a:pt x="-50247" y="217882"/>
                      <a:pt x="218519" y="-69933"/>
                      <a:pt x="539663" y="0"/>
                    </a:cubicBezTo>
                    <a:cubicBezTo>
                      <a:pt x="690599" y="20076"/>
                      <a:pt x="850028" y="-10537"/>
                      <a:pt x="1083388" y="0"/>
                    </a:cubicBezTo>
                    <a:cubicBezTo>
                      <a:pt x="1316749" y="10537"/>
                      <a:pt x="1387089" y="25628"/>
                      <a:pt x="1627112" y="0"/>
                    </a:cubicBezTo>
                    <a:cubicBezTo>
                      <a:pt x="1867135" y="-25628"/>
                      <a:pt x="1996212" y="7056"/>
                      <a:pt x="2303607" y="0"/>
                    </a:cubicBezTo>
                    <a:cubicBezTo>
                      <a:pt x="2611002" y="-7056"/>
                      <a:pt x="2668573" y="-5524"/>
                      <a:pt x="2847331" y="0"/>
                    </a:cubicBezTo>
                    <a:cubicBezTo>
                      <a:pt x="3026089" y="5524"/>
                      <a:pt x="3313241" y="-17546"/>
                      <a:pt x="3435312" y="0"/>
                    </a:cubicBezTo>
                    <a:cubicBezTo>
                      <a:pt x="3557383" y="17546"/>
                      <a:pt x="3897730" y="15186"/>
                      <a:pt x="4111807" y="0"/>
                    </a:cubicBezTo>
                    <a:cubicBezTo>
                      <a:pt x="4325884" y="-15186"/>
                      <a:pt x="4732853" y="5592"/>
                      <a:pt x="4965328" y="0"/>
                    </a:cubicBezTo>
                    <a:cubicBezTo>
                      <a:pt x="5264684" y="10776"/>
                      <a:pt x="5476682" y="243378"/>
                      <a:pt x="5504991" y="539663"/>
                    </a:cubicBezTo>
                    <a:cubicBezTo>
                      <a:pt x="5507306" y="731321"/>
                      <a:pt x="5527803" y="841059"/>
                      <a:pt x="5504991" y="1036138"/>
                    </a:cubicBezTo>
                    <a:cubicBezTo>
                      <a:pt x="5482179" y="1231218"/>
                      <a:pt x="5489745" y="1391102"/>
                      <a:pt x="5504991" y="1618956"/>
                    </a:cubicBezTo>
                    <a:cubicBezTo>
                      <a:pt x="5520237" y="1846810"/>
                      <a:pt x="5503154" y="2016932"/>
                      <a:pt x="5504991" y="2158602"/>
                    </a:cubicBezTo>
                    <a:cubicBezTo>
                      <a:pt x="5506828" y="2300272"/>
                      <a:pt x="5509517" y="2551205"/>
                      <a:pt x="5504991" y="2698248"/>
                    </a:cubicBezTo>
                    <a:cubicBezTo>
                      <a:pt x="5463729" y="3025237"/>
                      <a:pt x="5302298" y="3223734"/>
                      <a:pt x="4965328" y="3237911"/>
                    </a:cubicBezTo>
                    <a:cubicBezTo>
                      <a:pt x="4802716" y="3244182"/>
                      <a:pt x="4578083" y="3229529"/>
                      <a:pt x="4465860" y="3237911"/>
                    </a:cubicBezTo>
                    <a:cubicBezTo>
                      <a:pt x="4353637" y="3246293"/>
                      <a:pt x="4123481" y="3240912"/>
                      <a:pt x="3877879" y="3237911"/>
                    </a:cubicBezTo>
                    <a:cubicBezTo>
                      <a:pt x="3632277" y="3234910"/>
                      <a:pt x="3548331" y="3245930"/>
                      <a:pt x="3289898" y="3237911"/>
                    </a:cubicBezTo>
                    <a:cubicBezTo>
                      <a:pt x="3031465" y="3229892"/>
                      <a:pt x="2843490" y="3235383"/>
                      <a:pt x="2657660" y="3237911"/>
                    </a:cubicBezTo>
                    <a:cubicBezTo>
                      <a:pt x="2471830" y="3240439"/>
                      <a:pt x="2309874" y="3233473"/>
                      <a:pt x="2069679" y="3237911"/>
                    </a:cubicBezTo>
                    <a:cubicBezTo>
                      <a:pt x="1829484" y="3242349"/>
                      <a:pt x="1685675" y="3246906"/>
                      <a:pt x="1570211" y="3237911"/>
                    </a:cubicBezTo>
                    <a:cubicBezTo>
                      <a:pt x="1454747" y="3228916"/>
                      <a:pt x="969654" y="3240281"/>
                      <a:pt x="539663" y="3237911"/>
                    </a:cubicBezTo>
                    <a:cubicBezTo>
                      <a:pt x="246925" y="3205461"/>
                      <a:pt x="-20325" y="2999089"/>
                      <a:pt x="0" y="2698248"/>
                    </a:cubicBezTo>
                    <a:cubicBezTo>
                      <a:pt x="15277" y="2587798"/>
                      <a:pt x="-13826" y="2381349"/>
                      <a:pt x="0" y="2158602"/>
                    </a:cubicBezTo>
                    <a:cubicBezTo>
                      <a:pt x="13826" y="1935855"/>
                      <a:pt x="-3542" y="1785573"/>
                      <a:pt x="0" y="1618956"/>
                    </a:cubicBezTo>
                    <a:cubicBezTo>
                      <a:pt x="3542" y="1452339"/>
                      <a:pt x="-518" y="1264211"/>
                      <a:pt x="0" y="1057723"/>
                    </a:cubicBezTo>
                    <a:cubicBezTo>
                      <a:pt x="518" y="851235"/>
                      <a:pt x="24245" y="740853"/>
                      <a:pt x="0" y="539663"/>
                    </a:cubicBezTo>
                    <a:close/>
                  </a:path>
                  <a:path w="5504991" h="3237911" stroke="0" extrusionOk="0">
                    <a:moveTo>
                      <a:pt x="0" y="539663"/>
                    </a:moveTo>
                    <a:cubicBezTo>
                      <a:pt x="-12515" y="237961"/>
                      <a:pt x="238628" y="18964"/>
                      <a:pt x="539663" y="0"/>
                    </a:cubicBezTo>
                    <a:cubicBezTo>
                      <a:pt x="781935" y="2348"/>
                      <a:pt x="911133" y="14685"/>
                      <a:pt x="1127644" y="0"/>
                    </a:cubicBezTo>
                    <a:cubicBezTo>
                      <a:pt x="1344155" y="-14685"/>
                      <a:pt x="1470880" y="-15916"/>
                      <a:pt x="1759882" y="0"/>
                    </a:cubicBezTo>
                    <a:cubicBezTo>
                      <a:pt x="2048884" y="15916"/>
                      <a:pt x="2080108" y="4146"/>
                      <a:pt x="2303607" y="0"/>
                    </a:cubicBezTo>
                    <a:cubicBezTo>
                      <a:pt x="2527106" y="-4146"/>
                      <a:pt x="2720037" y="-14265"/>
                      <a:pt x="2980101" y="0"/>
                    </a:cubicBezTo>
                    <a:cubicBezTo>
                      <a:pt x="3240165" y="14265"/>
                      <a:pt x="3276057" y="-1138"/>
                      <a:pt x="3523826" y="0"/>
                    </a:cubicBezTo>
                    <a:cubicBezTo>
                      <a:pt x="3771596" y="1138"/>
                      <a:pt x="3862289" y="-27373"/>
                      <a:pt x="4156064" y="0"/>
                    </a:cubicBezTo>
                    <a:cubicBezTo>
                      <a:pt x="4449839" y="27373"/>
                      <a:pt x="4621641" y="-33478"/>
                      <a:pt x="4965328" y="0"/>
                    </a:cubicBezTo>
                    <a:cubicBezTo>
                      <a:pt x="5275245" y="-14850"/>
                      <a:pt x="5509512" y="236011"/>
                      <a:pt x="5504991" y="539663"/>
                    </a:cubicBezTo>
                    <a:cubicBezTo>
                      <a:pt x="5507213" y="746742"/>
                      <a:pt x="5504666" y="891694"/>
                      <a:pt x="5504991" y="1014552"/>
                    </a:cubicBezTo>
                    <a:cubicBezTo>
                      <a:pt x="5505316" y="1137410"/>
                      <a:pt x="5515286" y="1419922"/>
                      <a:pt x="5504991" y="1575784"/>
                    </a:cubicBezTo>
                    <a:cubicBezTo>
                      <a:pt x="5494696" y="1731646"/>
                      <a:pt x="5498956" y="1997366"/>
                      <a:pt x="5504991" y="2115430"/>
                    </a:cubicBezTo>
                    <a:cubicBezTo>
                      <a:pt x="5511026" y="2233494"/>
                      <a:pt x="5509116" y="2477503"/>
                      <a:pt x="5504991" y="2698248"/>
                    </a:cubicBezTo>
                    <a:cubicBezTo>
                      <a:pt x="5463821" y="2950635"/>
                      <a:pt x="5239234" y="3235880"/>
                      <a:pt x="4965328" y="3237911"/>
                    </a:cubicBezTo>
                    <a:cubicBezTo>
                      <a:pt x="4655504" y="3218661"/>
                      <a:pt x="4522968" y="3244549"/>
                      <a:pt x="4333090" y="3237911"/>
                    </a:cubicBezTo>
                    <a:cubicBezTo>
                      <a:pt x="4143212" y="3231273"/>
                      <a:pt x="3882119" y="3235917"/>
                      <a:pt x="3700852" y="3237911"/>
                    </a:cubicBezTo>
                    <a:cubicBezTo>
                      <a:pt x="3519585" y="3239905"/>
                      <a:pt x="3318499" y="3255692"/>
                      <a:pt x="2980101" y="3237911"/>
                    </a:cubicBezTo>
                    <a:cubicBezTo>
                      <a:pt x="2641703" y="3220130"/>
                      <a:pt x="2641407" y="3218328"/>
                      <a:pt x="2436377" y="3237911"/>
                    </a:cubicBezTo>
                    <a:cubicBezTo>
                      <a:pt x="2231347" y="3257494"/>
                      <a:pt x="2042918" y="3224757"/>
                      <a:pt x="1848395" y="3237911"/>
                    </a:cubicBezTo>
                    <a:cubicBezTo>
                      <a:pt x="1653872" y="3251065"/>
                      <a:pt x="1511127" y="3214089"/>
                      <a:pt x="1260414" y="3237911"/>
                    </a:cubicBezTo>
                    <a:cubicBezTo>
                      <a:pt x="1009701" y="3261733"/>
                      <a:pt x="770902" y="3253502"/>
                      <a:pt x="539663" y="3237911"/>
                    </a:cubicBezTo>
                    <a:cubicBezTo>
                      <a:pt x="188430" y="3187874"/>
                      <a:pt x="-48930" y="3045504"/>
                      <a:pt x="0" y="2698248"/>
                    </a:cubicBezTo>
                    <a:cubicBezTo>
                      <a:pt x="12884" y="2522511"/>
                      <a:pt x="-8395" y="2303318"/>
                      <a:pt x="0" y="2180188"/>
                    </a:cubicBezTo>
                    <a:cubicBezTo>
                      <a:pt x="8395" y="2057058"/>
                      <a:pt x="15811" y="1866627"/>
                      <a:pt x="0" y="1618956"/>
                    </a:cubicBezTo>
                    <a:cubicBezTo>
                      <a:pt x="-15811" y="1371285"/>
                      <a:pt x="-23405" y="1242322"/>
                      <a:pt x="0" y="1144067"/>
                    </a:cubicBezTo>
                    <a:cubicBezTo>
                      <a:pt x="23405" y="1045812"/>
                      <a:pt x="-7473" y="705041"/>
                      <a:pt x="0" y="539663"/>
                    </a:cubicBezTo>
                    <a:close/>
                  </a:path>
                </a:pathLst>
              </a:custGeom>
              <a:blipFill>
                <a:blip r:embed="rId42"/>
                <a:stretch>
                  <a:fillRect/>
                </a:stretch>
              </a:blipFill>
              <a:ln w="25400" cap="flat" cmpd="sng" algn="ctr">
                <a:noFill/>
                <a:prstDash val="solid"/>
                <a:extLst>
                  <a:ext uri="{C807C97D-BFC1-408E-A445-0C87EB9F89A2}">
                    <ask:lineSketchStyleProps xmlns:ask="http://schemas.microsoft.com/office/drawing/2018/sketchyshapes" xmlns="" xmlns:a14="http://schemas.microsoft.com/office/drawing/2010/main" sd="3413492038">
                      <a:prstGeom prst="roundRect">
                        <a:avLst/>
                      </a:prstGeom>
                      <ask:type>
                        <ask:lineSketchFreehand/>
                      </ask:type>
                    </ask:lineSketchStyleProps>
                  </a:ext>
                </a:extLst>
              </a:ln>
              <a:effectLst/>
            </p:spPr>
            <p:txBody>
              <a:bodyPr/>
              <a:lstStyle/>
              <a:p>
                <a:r>
                  <a:rPr lang="vi-VN">
                    <a:noFill/>
                  </a:rPr>
                  <a:t> </a:t>
                </a:r>
              </a:p>
            </p:txBody>
          </p:sp>
        </mc:Fallback>
      </mc:AlternateContent>
      <p:pic>
        <p:nvPicPr>
          <p:cNvPr id="58" name="Picture 57" descr="Icon&#10;&#10;Description automatically generated">
            <a:extLst>
              <a:ext uri="{FF2B5EF4-FFF2-40B4-BE49-F238E27FC236}">
                <a16:creationId xmlns:a16="http://schemas.microsoft.com/office/drawing/2014/main" id="{3C1A420D-CD99-4728-AE84-5C337A7FDBBF}"/>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360271" y="7408381"/>
            <a:ext cx="1071152" cy="998100"/>
          </a:xfrm>
          <a:prstGeom prst="rect">
            <a:avLst/>
          </a:prstGeom>
        </p:spPr>
      </p:pic>
      <p:pic>
        <p:nvPicPr>
          <p:cNvPr id="36" name="Picture 35" descr="Icon&#10;&#10;Description automatically generated">
            <a:extLst>
              <a:ext uri="{FF2B5EF4-FFF2-40B4-BE49-F238E27FC236}">
                <a16:creationId xmlns:a16="http://schemas.microsoft.com/office/drawing/2014/main" id="{504DEB97-1BBE-4013-820D-1B97A4B369D2}"/>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7528298" y="5485086"/>
            <a:ext cx="1330977" cy="999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9"/>
                                        </p:tgtEl>
                                        <p:attrNameLst>
                                          <p:attrName>r</p:attrName>
                                        </p:attrNameLst>
                                      </p:cBhvr>
                                    </p:animRot>
                                    <p:animRot by="-240000">
                                      <p:cBhvr>
                                        <p:cTn id="7" dur="200" fill="hold">
                                          <p:stCondLst>
                                            <p:cond delay="200"/>
                                          </p:stCondLst>
                                        </p:cTn>
                                        <p:tgtEl>
                                          <p:spTgt spid="49"/>
                                        </p:tgtEl>
                                        <p:attrNameLst>
                                          <p:attrName>r</p:attrName>
                                        </p:attrNameLst>
                                      </p:cBhvr>
                                    </p:animRot>
                                    <p:animRot by="240000">
                                      <p:cBhvr>
                                        <p:cTn id="8" dur="200" fill="hold">
                                          <p:stCondLst>
                                            <p:cond delay="400"/>
                                          </p:stCondLst>
                                        </p:cTn>
                                        <p:tgtEl>
                                          <p:spTgt spid="49"/>
                                        </p:tgtEl>
                                        <p:attrNameLst>
                                          <p:attrName>r</p:attrName>
                                        </p:attrNameLst>
                                      </p:cBhvr>
                                    </p:animRot>
                                    <p:animRot by="-240000">
                                      <p:cBhvr>
                                        <p:cTn id="9" dur="200" fill="hold">
                                          <p:stCondLst>
                                            <p:cond delay="600"/>
                                          </p:stCondLst>
                                        </p:cTn>
                                        <p:tgtEl>
                                          <p:spTgt spid="49"/>
                                        </p:tgtEl>
                                        <p:attrNameLst>
                                          <p:attrName>r</p:attrName>
                                        </p:attrNameLst>
                                      </p:cBhvr>
                                    </p:animRot>
                                    <p:animRot by="120000">
                                      <p:cBhvr>
                                        <p:cTn id="10" dur="200" fill="hold">
                                          <p:stCondLst>
                                            <p:cond delay="800"/>
                                          </p:stCondLst>
                                        </p:cTn>
                                        <p:tgtEl>
                                          <p:spTgt spid="4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5"/>
                    </p:tgtEl>
                  </p:cond>
                </p:stCondLst>
                <p:endSync evt="end" delay="0">
                  <p:rtn val="all"/>
                </p:endSync>
                <p:childTnLst>
                  <p:par>
                    <p:cTn id="12" fill="hold">
                      <p:stCondLst>
                        <p:cond delay="0"/>
                      </p:stCondLst>
                      <p:childTnLst>
                        <p:par>
                          <p:cTn id="13" fill="hold">
                            <p:stCondLst>
                              <p:cond delay="0"/>
                            </p:stCondLst>
                            <p:childTnLst>
                              <p:par>
                                <p:cTn id="14" presetID="16" presetClass="exit" presetSubtype="21" fill="hold" nodeType="clickEffect">
                                  <p:stCondLst>
                                    <p:cond delay="0"/>
                                  </p:stCondLst>
                                  <p:childTnLst>
                                    <p:animEffect transition="out" filter="barn(inVertical)">
                                      <p:cBhvr>
                                        <p:cTn id="15" dur="500"/>
                                        <p:tgtEl>
                                          <p:spTgt spid="45"/>
                                        </p:tgtEl>
                                      </p:cBhvr>
                                    </p:animEffect>
                                    <p:set>
                                      <p:cBhvr>
                                        <p:cTn id="16"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45"/>
                  </p:tgtEl>
                </p:cond>
              </p:nextCondLst>
            </p:seq>
            <p:seq concurrent="1" nextAc="seek">
              <p:cTn id="17" restart="whenNotActive" fill="hold" evtFilter="cancelBubble" nodeType="interactiveSeq">
                <p:stCondLst>
                  <p:cond evt="onClick" delay="0">
                    <p:tgtEl>
                      <p:spTgt spid="55"/>
                    </p:tgtEl>
                  </p:cond>
                </p:stCondLst>
                <p:endSync evt="end" delay="0">
                  <p:rtn val="all"/>
                </p:endSync>
                <p:childTnLst>
                  <p:par>
                    <p:cTn id="18" fill="hold">
                      <p:stCondLst>
                        <p:cond delay="0"/>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55"/>
                                        </p:tgtEl>
                                      </p:cBhvr>
                                    </p:animEffect>
                                    <p:set>
                                      <p:cBhvr>
                                        <p:cTn id="22"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5"/>
                  </p:tgtEl>
                </p:cond>
              </p:nextCondLst>
            </p:seq>
          </p:childTnLst>
        </p:cTn>
      </p:par>
    </p:tnLst>
    <p:bldLst>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B34B"/>
        </a:solidFill>
        <a:effectLst/>
      </p:bgPr>
    </p:bg>
    <p:spTree>
      <p:nvGrpSpPr>
        <p:cNvPr id="1" name=""/>
        <p:cNvGrpSpPr/>
        <p:nvPr/>
      </p:nvGrpSpPr>
      <p:grpSpPr>
        <a:xfrm>
          <a:off x="0" y="0"/>
          <a:ext cx="0" cy="0"/>
          <a:chOff x="0" y="0"/>
          <a:chExt cx="0" cy="0"/>
        </a:xfrm>
      </p:grpSpPr>
      <p:sp>
        <p:nvSpPr>
          <p:cNvPr id="4" name="Freeform 4"/>
          <p:cNvSpPr/>
          <p:nvPr/>
        </p:nvSpPr>
        <p:spPr>
          <a:xfrm flipV="1">
            <a:off x="-2165870" y="6597470"/>
            <a:ext cx="5831528" cy="4114800"/>
          </a:xfrm>
          <a:custGeom>
            <a:avLst/>
            <a:gdLst/>
            <a:ahLst/>
            <a:cxnLst/>
            <a:rect l="l" t="t" r="r" b="b"/>
            <a:pathLst>
              <a:path w="5831527" h="4114800">
                <a:moveTo>
                  <a:pt x="0" y="4114800"/>
                </a:moveTo>
                <a:lnTo>
                  <a:pt x="5831527" y="4114800"/>
                </a:lnTo>
                <a:lnTo>
                  <a:pt x="5831527" y="0"/>
                </a:lnTo>
                <a:lnTo>
                  <a:pt x="0" y="0"/>
                </a:lnTo>
                <a:lnTo>
                  <a:pt x="0" y="411480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6" name="Freeform 6"/>
          <p:cNvSpPr/>
          <p:nvPr/>
        </p:nvSpPr>
        <p:spPr>
          <a:xfrm rot="7316230">
            <a:off x="16198553" y="1155967"/>
            <a:ext cx="4097646" cy="2941634"/>
          </a:xfrm>
          <a:custGeom>
            <a:avLst/>
            <a:gdLst/>
            <a:ahLst/>
            <a:cxnLst/>
            <a:rect l="l" t="t" r="r" b="b"/>
            <a:pathLst>
              <a:path w="4097645" h="2941634">
                <a:moveTo>
                  <a:pt x="0" y="0"/>
                </a:moveTo>
                <a:lnTo>
                  <a:pt x="4097645" y="0"/>
                </a:lnTo>
                <a:lnTo>
                  <a:pt x="4097645" y="2941634"/>
                </a:lnTo>
                <a:lnTo>
                  <a:pt x="0" y="2941634"/>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7" name="Freeform 7"/>
          <p:cNvSpPr/>
          <p:nvPr/>
        </p:nvSpPr>
        <p:spPr>
          <a:xfrm rot="-10800000" flipV="1">
            <a:off x="14622386" y="-533118"/>
            <a:ext cx="5831528" cy="4114800"/>
          </a:xfrm>
          <a:custGeom>
            <a:avLst/>
            <a:gdLst/>
            <a:ahLst/>
            <a:cxnLst/>
            <a:rect l="l" t="t" r="r" b="b"/>
            <a:pathLst>
              <a:path w="5831527" h="4114800">
                <a:moveTo>
                  <a:pt x="0" y="4114800"/>
                </a:moveTo>
                <a:lnTo>
                  <a:pt x="5831527" y="4114800"/>
                </a:lnTo>
                <a:lnTo>
                  <a:pt x="5831527" y="0"/>
                </a:lnTo>
                <a:lnTo>
                  <a:pt x="0" y="0"/>
                </a:lnTo>
                <a:lnTo>
                  <a:pt x="0" y="411480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22" name="Freeform 22"/>
          <p:cNvSpPr/>
          <p:nvPr/>
        </p:nvSpPr>
        <p:spPr>
          <a:xfrm rot="1040779">
            <a:off x="16983580" y="1481366"/>
            <a:ext cx="1112363" cy="663822"/>
          </a:xfrm>
          <a:custGeom>
            <a:avLst/>
            <a:gdLst/>
            <a:ahLst/>
            <a:cxnLst/>
            <a:rect l="l" t="t" r="r" b="b"/>
            <a:pathLst>
              <a:path w="1043867" h="592158">
                <a:moveTo>
                  <a:pt x="0" y="0"/>
                </a:moveTo>
                <a:lnTo>
                  <a:pt x="1043868" y="0"/>
                </a:lnTo>
                <a:lnTo>
                  <a:pt x="1043868" y="592158"/>
                </a:lnTo>
                <a:lnTo>
                  <a:pt x="0" y="592158"/>
                </a:lnTo>
                <a:lnTo>
                  <a:pt x="0" y="0"/>
                </a:lnTo>
                <a:close/>
              </a:path>
            </a:pathLst>
          </a:custGeom>
          <a:blipFill>
            <a:blip r:embed="rId9">
              <a:extLst>
                <a:ext uri="{96DAC541-7B7A-43D3-8B79-37D633B846F1}">
                  <asvg:svgBlip xmlns="" xmlns:asvg="http://schemas.microsoft.com/office/drawing/2016/SVG/main" r:embed="rId33"/>
                </a:ext>
              </a:extLst>
            </a:blip>
            <a:stretch>
              <a:fillRect/>
            </a:stretch>
          </a:blipFill>
        </p:spPr>
      </p:sp>
      <p:sp>
        <p:nvSpPr>
          <p:cNvPr id="23" name="Freeform 23"/>
          <p:cNvSpPr/>
          <p:nvPr/>
        </p:nvSpPr>
        <p:spPr>
          <a:xfrm rot="-1174267">
            <a:off x="16901654" y="116448"/>
            <a:ext cx="1054128" cy="762804"/>
          </a:xfrm>
          <a:custGeom>
            <a:avLst/>
            <a:gdLst/>
            <a:ahLst/>
            <a:cxnLst/>
            <a:rect l="l" t="t" r="r" b="b"/>
            <a:pathLst>
              <a:path w="1054125" h="762803">
                <a:moveTo>
                  <a:pt x="0" y="0"/>
                </a:moveTo>
                <a:lnTo>
                  <a:pt x="1054125" y="0"/>
                </a:lnTo>
                <a:lnTo>
                  <a:pt x="1054125" y="762803"/>
                </a:lnTo>
                <a:lnTo>
                  <a:pt x="0" y="762803"/>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sp>
        <p:nvSpPr>
          <p:cNvPr id="54" name="Rectangle: Rounded Corners 13">
            <a:extLst>
              <a:ext uri="{FF2B5EF4-FFF2-40B4-BE49-F238E27FC236}">
                <a16:creationId xmlns:a16="http://schemas.microsoft.com/office/drawing/2014/main" id="{60FE38D4-A109-4D62-9551-CEC19B727DD2}"/>
              </a:ext>
            </a:extLst>
          </p:cNvPr>
          <p:cNvSpPr/>
          <p:nvPr/>
        </p:nvSpPr>
        <p:spPr>
          <a:xfrm>
            <a:off x="0" y="202090"/>
            <a:ext cx="17259300" cy="1191887"/>
          </a:xfrm>
          <a:prstGeom prst="roundRect">
            <a:avLst/>
          </a:prstGeom>
          <a:solidFill>
            <a:schemeClr val="accent6">
              <a:lumMod val="60000"/>
              <a:lumOff val="40000"/>
            </a:schemeClr>
          </a:solidFill>
          <a:ln w="25400" cap="flat" cmpd="sng" algn="ctr">
            <a:noFill/>
            <a:prstDash val="solid"/>
          </a:ln>
          <a:effectLst/>
        </p:spPr>
        <p:txBody>
          <a:bodyPr lIns="91200" tIns="45600" rIns="91200" bIns="45600" rtlCol="0" anchor="ctr"/>
          <a:lstStyle/>
          <a:p>
            <a:pPr algn="ctr">
              <a:defRPr/>
            </a:pPr>
            <a:endParaRPr lang="en-US" sz="4800" b="1" kern="0">
              <a:solidFill>
                <a:prstClr val="white"/>
              </a:solidFill>
              <a:latin typeface="Calibri"/>
            </a:endParaRPr>
          </a:p>
        </p:txBody>
      </p:sp>
      <p:sp>
        <p:nvSpPr>
          <p:cNvPr id="42" name="Rectangle 41">
            <a:extLst>
              <a:ext uri="{FF2B5EF4-FFF2-40B4-BE49-F238E27FC236}">
                <a16:creationId xmlns:a16="http://schemas.microsoft.com/office/drawing/2014/main" id="{FB44BC73-4F7C-4478-A9A2-D76F2DB13CDE}"/>
              </a:ext>
            </a:extLst>
          </p:cNvPr>
          <p:cNvSpPr/>
          <p:nvPr/>
        </p:nvSpPr>
        <p:spPr>
          <a:xfrm>
            <a:off x="301607" y="299484"/>
            <a:ext cx="16957693" cy="769199"/>
          </a:xfrm>
          <a:prstGeom prst="rect">
            <a:avLst/>
          </a:prstGeom>
          <a:noFill/>
        </p:spPr>
        <p:txBody>
          <a:bodyPr wrap="square" lIns="91200" tIns="45600" rIns="91200" bIns="45600">
            <a:spAutoFit/>
          </a:bodyPr>
          <a:lstStyle/>
          <a:p>
            <a:pPr algn="ctr"/>
            <a:r>
              <a:rPr lang="en-US" sz="4400" b="1" dirty="0" err="1">
                <a:ln w="0"/>
                <a:latin typeface="Times New Roman" panose="02020603050405020304" pitchFamily="18" charset="0"/>
                <a:cs typeface="Times New Roman" panose="02020603050405020304" pitchFamily="18" charset="0"/>
              </a:rPr>
              <a:t>Câu</a:t>
            </a:r>
            <a:r>
              <a:rPr lang="en-US" sz="4400" b="1" dirty="0">
                <a:ln w="0"/>
                <a:latin typeface="Times New Roman" panose="02020603050405020304" pitchFamily="18" charset="0"/>
                <a:cs typeface="Times New Roman" panose="02020603050405020304" pitchFamily="18" charset="0"/>
              </a:rPr>
              <a:t> 5</a:t>
            </a:r>
            <a:r>
              <a:rPr lang="en-US" sz="4400" b="1" dirty="0" smtClean="0">
                <a:ln w="0"/>
                <a:latin typeface="Times New Roman" panose="02020603050405020304" pitchFamily="18" charset="0"/>
                <a:cs typeface="Times New Roman" panose="02020603050405020304" pitchFamily="18" charset="0"/>
              </a:rPr>
              <a:t>: </a:t>
            </a:r>
            <a:r>
              <a:rPr lang="en-US" sz="4400" b="1" dirty="0" err="1" smtClean="0">
                <a:ln w="0"/>
                <a:latin typeface="Times New Roman" panose="02020603050405020304" pitchFamily="18" charset="0"/>
                <a:cs typeface="Times New Roman" panose="02020603050405020304" pitchFamily="18" charset="0"/>
              </a:rPr>
              <a:t>Trong</a:t>
            </a:r>
            <a:r>
              <a:rPr lang="en-US" sz="4400" b="1" dirty="0" smtClean="0">
                <a:ln w="0"/>
                <a:latin typeface="Times New Roman" panose="02020603050405020304" pitchFamily="18" charset="0"/>
                <a:cs typeface="Times New Roman" panose="02020603050405020304" pitchFamily="18" charset="0"/>
              </a:rPr>
              <a:t> </a:t>
            </a:r>
            <a:r>
              <a:rPr lang="en-US" sz="4400" b="1" dirty="0" err="1" smtClean="0">
                <a:ln w="0"/>
                <a:latin typeface="Times New Roman" panose="02020603050405020304" pitchFamily="18" charset="0"/>
                <a:cs typeface="Times New Roman" panose="02020603050405020304" pitchFamily="18" charset="0"/>
              </a:rPr>
              <a:t>các</a:t>
            </a:r>
            <a:r>
              <a:rPr lang="en-US" sz="4400" b="1" dirty="0">
                <a:ln w="0"/>
                <a:latin typeface="Times New Roman" panose="02020603050405020304" pitchFamily="18" charset="0"/>
                <a:cs typeface="Times New Roman" panose="02020603050405020304" pitchFamily="18" charset="0"/>
              </a:rPr>
              <a:t> </a:t>
            </a:r>
            <a:r>
              <a:rPr lang="en-US" sz="4400" b="1" dirty="0" err="1" smtClean="0">
                <a:ln w="0"/>
                <a:latin typeface="Times New Roman" panose="02020603050405020304" pitchFamily="18" charset="0"/>
                <a:cs typeface="Times New Roman" panose="02020603050405020304" pitchFamily="18" charset="0"/>
              </a:rPr>
              <a:t>đặc</a:t>
            </a:r>
            <a:r>
              <a:rPr lang="en-US" sz="4400" b="1" dirty="0" smtClean="0">
                <a:ln w="0"/>
                <a:latin typeface="Times New Roman" panose="02020603050405020304" pitchFamily="18" charset="0"/>
                <a:cs typeface="Times New Roman" panose="02020603050405020304" pitchFamily="18" charset="0"/>
              </a:rPr>
              <a:t> </a:t>
            </a:r>
            <a:r>
              <a:rPr lang="en-US" sz="4400" b="1" dirty="0" err="1" smtClean="0">
                <a:ln w="0"/>
                <a:latin typeface="Times New Roman" panose="02020603050405020304" pitchFamily="18" charset="0"/>
                <a:cs typeface="Times New Roman" panose="02020603050405020304" pitchFamily="18" charset="0"/>
              </a:rPr>
              <a:t>điểm</a:t>
            </a:r>
            <a:r>
              <a:rPr lang="en-US" sz="4400" b="1" dirty="0" smtClean="0">
                <a:ln w="0"/>
                <a:latin typeface="Times New Roman" panose="02020603050405020304" pitchFamily="18" charset="0"/>
                <a:cs typeface="Times New Roman" panose="02020603050405020304" pitchFamily="18" charset="0"/>
              </a:rPr>
              <a:t> </a:t>
            </a:r>
            <a:r>
              <a:rPr lang="en-US" sz="4400" b="1" dirty="0" err="1" smtClean="0">
                <a:ln w="0"/>
                <a:latin typeface="Times New Roman" panose="02020603050405020304" pitchFamily="18" charset="0"/>
                <a:cs typeface="Times New Roman" panose="02020603050405020304" pitchFamily="18" charset="0"/>
              </a:rPr>
              <a:t>sau</a:t>
            </a:r>
            <a:r>
              <a:rPr lang="en-US" sz="4400" b="1" dirty="0" smtClean="0">
                <a:ln w="0"/>
                <a:latin typeface="Times New Roman" panose="02020603050405020304" pitchFamily="18" charset="0"/>
                <a:cs typeface="Times New Roman" panose="02020603050405020304" pitchFamily="18" charset="0"/>
              </a:rPr>
              <a:t>, </a:t>
            </a:r>
            <a:r>
              <a:rPr lang="en-US" sz="4400" b="1" dirty="0" err="1" smtClean="0">
                <a:ln w="0"/>
                <a:latin typeface="Times New Roman" panose="02020603050405020304" pitchFamily="18" charset="0"/>
                <a:cs typeface="Times New Roman" panose="02020603050405020304" pitchFamily="18" charset="0"/>
              </a:rPr>
              <a:t>đâu</a:t>
            </a:r>
            <a:r>
              <a:rPr lang="en-US" sz="4400" b="1" dirty="0" smtClean="0">
                <a:ln w="0"/>
                <a:latin typeface="Times New Roman" panose="02020603050405020304" pitchFamily="18" charset="0"/>
                <a:cs typeface="Times New Roman" panose="02020603050405020304" pitchFamily="18" charset="0"/>
              </a:rPr>
              <a:t> </a:t>
            </a:r>
            <a:r>
              <a:rPr lang="en-US" sz="4400" b="1" dirty="0" err="1" smtClean="0">
                <a:ln w="0"/>
                <a:latin typeface="Times New Roman" panose="02020603050405020304" pitchFamily="18" charset="0"/>
                <a:cs typeface="Times New Roman" panose="02020603050405020304" pitchFamily="18" charset="0"/>
              </a:rPr>
              <a:t>là</a:t>
            </a:r>
            <a:r>
              <a:rPr lang="en-US" sz="4400" b="1" dirty="0" smtClean="0">
                <a:ln w="0"/>
                <a:latin typeface="Times New Roman" panose="02020603050405020304" pitchFamily="18" charset="0"/>
                <a:cs typeface="Times New Roman" panose="02020603050405020304" pitchFamily="18" charset="0"/>
              </a:rPr>
              <a:t> </a:t>
            </a:r>
            <a:r>
              <a:rPr lang="en-US" sz="4400" b="1" dirty="0" err="1" smtClean="0">
                <a:ln w="0"/>
                <a:latin typeface="Times New Roman" panose="02020603050405020304" pitchFamily="18" charset="0"/>
                <a:cs typeface="Times New Roman" panose="02020603050405020304" pitchFamily="18" charset="0"/>
              </a:rPr>
              <a:t>đặc</a:t>
            </a:r>
            <a:r>
              <a:rPr lang="en-US" sz="4400" b="1" dirty="0" smtClean="0">
                <a:ln w="0"/>
                <a:latin typeface="Times New Roman" panose="02020603050405020304" pitchFamily="18" charset="0"/>
                <a:cs typeface="Times New Roman" panose="02020603050405020304" pitchFamily="18" charset="0"/>
              </a:rPr>
              <a:t> </a:t>
            </a:r>
            <a:r>
              <a:rPr lang="en-US" sz="4400" b="1" dirty="0" err="1" smtClean="0">
                <a:ln w="0"/>
                <a:latin typeface="Times New Roman" panose="02020603050405020304" pitchFamily="18" charset="0"/>
                <a:cs typeface="Times New Roman" panose="02020603050405020304" pitchFamily="18" charset="0"/>
              </a:rPr>
              <a:t>điểm</a:t>
            </a:r>
            <a:r>
              <a:rPr lang="en-US" sz="4400" b="1" dirty="0" smtClean="0">
                <a:ln w="0"/>
                <a:latin typeface="Times New Roman" panose="02020603050405020304" pitchFamily="18" charset="0"/>
                <a:cs typeface="Times New Roman" panose="02020603050405020304" pitchFamily="18" charset="0"/>
              </a:rPr>
              <a:t> </a:t>
            </a:r>
            <a:r>
              <a:rPr lang="en-US" sz="4400" b="1" dirty="0" err="1" smtClean="0">
                <a:ln w="0"/>
                <a:latin typeface="Times New Roman" panose="02020603050405020304" pitchFamily="18" charset="0"/>
                <a:cs typeface="Times New Roman" panose="02020603050405020304" pitchFamily="18" charset="0"/>
              </a:rPr>
              <a:t>của</a:t>
            </a:r>
            <a:r>
              <a:rPr lang="en-US" sz="4400" b="1" dirty="0" smtClean="0">
                <a:ln w="0"/>
                <a:latin typeface="Times New Roman" panose="02020603050405020304" pitchFamily="18" charset="0"/>
                <a:cs typeface="Times New Roman" panose="02020603050405020304" pitchFamily="18" charset="0"/>
              </a:rPr>
              <a:t> </a:t>
            </a:r>
            <a:r>
              <a:rPr lang="en-US" sz="4400" b="1" dirty="0" err="1" smtClean="0">
                <a:ln w="0"/>
                <a:latin typeface="Times New Roman" panose="02020603050405020304" pitchFamily="18" charset="0"/>
                <a:cs typeface="Times New Roman" panose="02020603050405020304" pitchFamily="18" charset="0"/>
              </a:rPr>
              <a:t>sinh</a:t>
            </a:r>
            <a:r>
              <a:rPr lang="en-US" sz="4400" b="1" dirty="0" smtClean="0">
                <a:ln w="0"/>
                <a:latin typeface="Times New Roman" panose="02020603050405020304" pitchFamily="18" charset="0"/>
                <a:cs typeface="Times New Roman" panose="02020603050405020304" pitchFamily="18" charset="0"/>
              </a:rPr>
              <a:t> </a:t>
            </a:r>
            <a:r>
              <a:rPr lang="en-US" sz="4400" b="1" dirty="0" err="1" smtClean="0">
                <a:ln w="0"/>
                <a:latin typeface="Times New Roman" panose="02020603050405020304" pitchFamily="18" charset="0"/>
                <a:cs typeface="Times New Roman" panose="02020603050405020304" pitchFamily="18" charset="0"/>
              </a:rPr>
              <a:t>vật</a:t>
            </a:r>
            <a:r>
              <a:rPr lang="en-US" sz="4400" b="1" dirty="0" smtClean="0">
                <a:ln w="0"/>
                <a:latin typeface="Times New Roman" panose="02020603050405020304" pitchFamily="18" charset="0"/>
                <a:cs typeface="Times New Roman" panose="02020603050405020304" pitchFamily="18" charset="0"/>
              </a:rPr>
              <a:t> </a:t>
            </a:r>
            <a:r>
              <a:rPr lang="en-US" sz="4400" b="1" dirty="0" err="1" smtClean="0">
                <a:ln w="0"/>
                <a:latin typeface="Times New Roman" panose="02020603050405020304" pitchFamily="18" charset="0"/>
                <a:cs typeface="Times New Roman" panose="02020603050405020304" pitchFamily="18" charset="0"/>
              </a:rPr>
              <a:t>đa</a:t>
            </a:r>
            <a:r>
              <a:rPr lang="en-US" sz="4400" b="1" dirty="0" smtClean="0">
                <a:ln w="0"/>
                <a:latin typeface="Times New Roman" panose="02020603050405020304" pitchFamily="18" charset="0"/>
                <a:cs typeface="Times New Roman" panose="02020603050405020304" pitchFamily="18" charset="0"/>
              </a:rPr>
              <a:t> </a:t>
            </a:r>
            <a:r>
              <a:rPr lang="en-US" sz="4400" b="1" dirty="0" err="1" smtClean="0">
                <a:ln w="0"/>
                <a:latin typeface="Times New Roman" panose="02020603050405020304" pitchFamily="18" charset="0"/>
                <a:cs typeface="Times New Roman" panose="02020603050405020304" pitchFamily="18" charset="0"/>
              </a:rPr>
              <a:t>bào</a:t>
            </a:r>
            <a:r>
              <a:rPr lang="en-US" sz="4400" b="1" dirty="0" smtClean="0">
                <a:ln w="0"/>
                <a:latin typeface="Times New Roman" panose="02020603050405020304" pitchFamily="18" charset="0"/>
                <a:cs typeface="Times New Roman" panose="02020603050405020304" pitchFamily="18" charset="0"/>
              </a:rPr>
              <a:t>? </a:t>
            </a:r>
            <a:endParaRPr lang="vi-VN" sz="4400" b="1" dirty="0">
              <a:ln w="0"/>
              <a:latin typeface="Times New Roman" panose="02020603050405020304" pitchFamily="18" charset="0"/>
              <a:cs typeface="Times New Roman" panose="02020603050405020304" pitchFamily="18" charset="0"/>
            </a:endParaRPr>
          </a:p>
        </p:txBody>
      </p:sp>
      <p:sp>
        <p:nvSpPr>
          <p:cNvPr id="8" name="Oval 7"/>
          <p:cNvSpPr/>
          <p:nvPr/>
        </p:nvSpPr>
        <p:spPr>
          <a:xfrm>
            <a:off x="152400" y="1999854"/>
            <a:ext cx="971181" cy="97853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4093" y="2063348"/>
            <a:ext cx="17376792" cy="830997"/>
          </a:xfrm>
          <a:prstGeom prst="rect">
            <a:avLst/>
          </a:prstGeom>
          <a:no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A. </a:t>
            </a:r>
            <a:r>
              <a:rPr lang="en-US" sz="4800" b="1" dirty="0" err="1" smtClean="0">
                <a:latin typeface="Times New Roman" panose="02020603050405020304" pitchFamily="18" charset="0"/>
                <a:cs typeface="Times New Roman" panose="02020603050405020304" pitchFamily="18" charset="0"/>
              </a:rPr>
              <a:t>Cơ</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thể</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có</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tổ</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chức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phức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tạp</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được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cấu</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tạo</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gồm</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nhiều</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tế</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bào</a:t>
            </a:r>
            <a:r>
              <a:rPr lang="en-US" sz="4800" b="1" dirty="0" smtClean="0">
                <a:latin typeface="Times New Roman" panose="02020603050405020304" pitchFamily="18" charset="0"/>
                <a:cs typeface="Times New Roman" panose="02020603050405020304" pitchFamily="18" charset="0"/>
              </a:rPr>
              <a:t>.</a:t>
            </a:r>
            <a:endParaRPr lang="en-US" sz="48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324093" y="3698092"/>
            <a:ext cx="17376792"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B</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Cơ</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thể</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có</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tổ</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chức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đơn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giản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cơ</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thể</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chỉ</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là</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một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tế</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bào</a:t>
            </a:r>
            <a:r>
              <a:rPr lang="en-US" sz="4800" b="1" dirty="0" smtClean="0">
                <a:latin typeface="Times New Roman" panose="02020603050405020304" pitchFamily="18" charset="0"/>
                <a:cs typeface="Times New Roman" panose="02020603050405020304" pitchFamily="18" charset="0"/>
              </a:rPr>
              <a:t>.</a:t>
            </a:r>
            <a:endParaRPr lang="en-US" sz="48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324093" y="4989975"/>
            <a:ext cx="17376792"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Cơ</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thể</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có</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tổ</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chức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phức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tạp</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được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cấu</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tạo</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từ</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một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tế</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bào</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trở</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lên</a:t>
            </a:r>
            <a:r>
              <a:rPr lang="en-US" sz="4800" b="1" dirty="0" smtClean="0">
                <a:latin typeface="Times New Roman" panose="02020603050405020304" pitchFamily="18" charset="0"/>
                <a:cs typeface="Times New Roman" panose="02020603050405020304" pitchFamily="18" charset="0"/>
              </a:rPr>
              <a:t>.</a:t>
            </a:r>
            <a:endParaRPr lang="en-US" sz="48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324093" y="6481060"/>
            <a:ext cx="17376792"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D</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Cơ</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thể</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có</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tổ</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chức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đơn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giản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được</a:t>
            </a: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cấu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tạo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từ</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một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tế</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trở</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lên</a:t>
            </a:r>
            <a:r>
              <a:rPr lang="en-US" sz="4800"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90500"/>
            <a:ext cx="17907000" cy="4370427"/>
          </a:xfrm>
          <a:prstGeom prst="rect">
            <a:avLst/>
          </a:prstGeom>
        </p:spPr>
        <p:txBody>
          <a:bodyPr wrap="square">
            <a:spAutoFit/>
          </a:bodyPr>
          <a:lstStyle/>
          <a:p>
            <a:pPr lvl="0" algn="ctr"/>
            <a:r>
              <a:rPr lang="en-US" sz="13900" dirty="0" err="1">
                <a:solidFill>
                  <a:prstClr val="black"/>
                </a:solidFill>
                <a:latin typeface="#9Slide03 Helvetica LT Std ExtC" panose="020B0708030502060204" pitchFamily="34" charset="0"/>
              </a:rPr>
              <a:t>Bài</a:t>
            </a:r>
            <a:r>
              <a:rPr lang="en-US" sz="13900" dirty="0">
                <a:solidFill>
                  <a:prstClr val="black"/>
                </a:solidFill>
                <a:latin typeface="#9Slide03 Helvetica LT Std ExtC" panose="020B0708030502060204" pitchFamily="34" charset="0"/>
              </a:rPr>
              <a:t> 23: </a:t>
            </a:r>
          </a:p>
          <a:p>
            <a:pPr lvl="0" algn="ctr"/>
            <a:r>
              <a:rPr lang="en-US" sz="13900" dirty="0">
                <a:solidFill>
                  <a:prstClr val="black"/>
                </a:solidFill>
                <a:latin typeface="#9Slide03 Helvetica LT Std ExtC" panose="020B0708030502060204" pitchFamily="34" charset="0"/>
              </a:rPr>
              <a:t>TỔ CHỨC CƠ THỂ ĐA BÀO</a:t>
            </a:r>
            <a:endParaRPr lang="en-US" dirty="0"/>
          </a:p>
        </p:txBody>
      </p:sp>
      <p:sp>
        <p:nvSpPr>
          <p:cNvPr id="3" name="Rectangle 2"/>
          <p:cNvSpPr/>
          <p:nvPr/>
        </p:nvSpPr>
        <p:spPr>
          <a:xfrm>
            <a:off x="228600" y="4457700"/>
            <a:ext cx="18211800"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6000" b="1" i="0" u="none" strike="noStrike" kern="0" cap="none" spc="0" normalizeH="0" baseline="0" noProof="0" dirty="0" smtClean="0">
                <a:ln>
                  <a:noFill/>
                </a:ln>
                <a:solidFill>
                  <a:srgbClr val="33253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sym typeface="Oswald Regular"/>
              </a:rPr>
              <a:t>I. CÁC CẤP TỔ CHỨC CỦA CƠ THỂ ĐA BÀO</a:t>
            </a:r>
            <a:endParaRPr kumimoji="0" lang="en-US" sz="60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208613" y="5753100"/>
            <a:ext cx="18211800"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6000" b="1" i="0" u="none" strike="noStrike" kern="0" cap="none" spc="0" normalizeH="0" baseline="0" noProof="0" dirty="0" smtClean="0">
                <a:ln>
                  <a:noFill/>
                </a:ln>
                <a:solidFill>
                  <a:srgbClr val="33253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sym typeface="Oswald Regular"/>
              </a:rPr>
              <a:t>II.</a:t>
            </a:r>
            <a:r>
              <a:rPr kumimoji="0" lang="en" sz="6000" b="1" i="0" u="none" strike="noStrike" kern="0" cap="none" spc="0" normalizeH="0" noProof="0" dirty="0" smtClean="0">
                <a:ln>
                  <a:noFill/>
                </a:ln>
                <a:solidFill>
                  <a:srgbClr val="33253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sym typeface="Oswald Regular"/>
              </a:rPr>
              <a:t> TỪ TẾ BÀO TẠO THÀNH MÔ</a:t>
            </a:r>
            <a:endParaRPr kumimoji="0" lang="en-US" sz="60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103682" y="7048500"/>
            <a:ext cx="18211800"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6000" b="1" i="0" u="none" strike="noStrike" kern="0" cap="none" spc="0" normalizeH="0" baseline="0" noProof="0" dirty="0" smtClean="0">
                <a:ln>
                  <a:noFill/>
                </a:ln>
                <a:solidFill>
                  <a:srgbClr val="33253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sym typeface="Oswald Regular"/>
              </a:rPr>
              <a:t>III.</a:t>
            </a:r>
            <a:r>
              <a:rPr kumimoji="0" lang="en" sz="6000" b="1" i="0" u="none" strike="noStrike" kern="0" cap="none" spc="0" normalizeH="0" noProof="0" dirty="0" smtClean="0">
                <a:ln>
                  <a:noFill/>
                </a:ln>
                <a:solidFill>
                  <a:srgbClr val="33253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sym typeface="Oswald Regular"/>
              </a:rPr>
              <a:t> TỪ MÔ TẠO THÀNH CƠ QUAN</a:t>
            </a:r>
            <a:endParaRPr kumimoji="0" lang="en-US" sz="60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03682" y="8343900"/>
            <a:ext cx="18211800"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6000" b="1" i="0" u="none" strike="noStrike" kern="0" cap="none" spc="0" normalizeH="0" baseline="0" noProof="0" dirty="0" smtClean="0">
                <a:ln>
                  <a:noFill/>
                </a:ln>
                <a:solidFill>
                  <a:srgbClr val="33253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sym typeface="Oswald Regular"/>
              </a:rPr>
              <a:t>IV.</a:t>
            </a:r>
            <a:r>
              <a:rPr kumimoji="0" lang="en" sz="6000" b="1" i="0" u="none" strike="noStrike" kern="0" cap="none" spc="0" normalizeH="0" noProof="0" dirty="0" smtClean="0">
                <a:ln>
                  <a:noFill/>
                </a:ln>
                <a:solidFill>
                  <a:srgbClr val="33253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sym typeface="Oswald Regular"/>
              </a:rPr>
              <a:t> TỪ CƠ QUAN TẠO THÀNH CƠ THỂ</a:t>
            </a:r>
            <a:endParaRPr kumimoji="0" lang="en-US" sz="60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120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C69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15658">
            <a:off x="8355681" y="1021530"/>
            <a:ext cx="14031222" cy="8495268"/>
          </a:xfrm>
          <a:prstGeom prst="rect">
            <a:avLst/>
          </a:prstGeom>
        </p:spPr>
      </p:pic>
      <p:sp>
        <p:nvSpPr>
          <p:cNvPr id="15" name="TextBox 6"/>
          <p:cNvSpPr txBox="1"/>
          <p:nvPr/>
        </p:nvSpPr>
        <p:spPr>
          <a:xfrm>
            <a:off x="1676400" y="190500"/>
            <a:ext cx="16306800" cy="4278094"/>
          </a:xfrm>
          <a:prstGeom prst="rect">
            <a:avLst/>
          </a:prstGeom>
        </p:spPr>
        <p:txBody>
          <a:bodyPr wrap="square" lIns="0" tIns="0" rIns="0" bIns="0" rtlCol="0" anchor="t">
            <a:spAutoFit/>
          </a:bodyPr>
          <a:lstStyle/>
          <a:p>
            <a:pPr algn="ctr"/>
            <a:r>
              <a:rPr lang="en-US" sz="13900" dirty="0">
                <a:solidFill>
                  <a:srgbClr val="FFFF00"/>
                </a:solidFill>
                <a:latin typeface="#9Slide03 Helvetica LT Std ExtC" panose="020B0708030502060204" pitchFamily="34" charset="0"/>
              </a:rPr>
              <a:t>Bài 23: </a:t>
            </a:r>
          </a:p>
          <a:p>
            <a:pPr algn="ctr"/>
            <a:r>
              <a:rPr lang="en-US" sz="13900" dirty="0">
                <a:solidFill>
                  <a:srgbClr val="FFFF00"/>
                </a:solidFill>
                <a:latin typeface="#9Slide03 Helvetica LT Std ExtC" panose="020B0708030502060204" pitchFamily="34" charset="0"/>
              </a:rPr>
              <a:t>TỔ CHỨC CƠ THỂ ĐA BÀO (tiết 1)</a:t>
            </a:r>
          </a:p>
        </p:txBody>
      </p:sp>
      <p:sp>
        <p:nvSpPr>
          <p:cNvPr id="16" name="TextBox 6"/>
          <p:cNvSpPr txBox="1"/>
          <p:nvPr/>
        </p:nvSpPr>
        <p:spPr>
          <a:xfrm>
            <a:off x="914400" y="190500"/>
            <a:ext cx="18079061" cy="4278094"/>
          </a:xfrm>
          <a:prstGeom prst="rect">
            <a:avLst/>
          </a:prstGeom>
        </p:spPr>
        <p:txBody>
          <a:bodyPr wrap="square" lIns="0" tIns="0" rIns="0" bIns="0" rtlCol="0" anchor="t">
            <a:spAutoFit/>
          </a:bodyPr>
          <a:lstStyle/>
          <a:p>
            <a:pPr algn="ctr"/>
            <a:r>
              <a:rPr lang="en-US" sz="13900" dirty="0">
                <a:latin typeface="#9Slide03 Helvetica LT Std ExtC" panose="020B0708030502060204" pitchFamily="34" charset="0"/>
              </a:rPr>
              <a:t>Bài 23: </a:t>
            </a:r>
          </a:p>
          <a:p>
            <a:pPr algn="ctr"/>
            <a:r>
              <a:rPr lang="en-US" sz="13900" dirty="0">
                <a:latin typeface="#9Slide03 Helvetica LT Std ExtC" panose="020B0708030502060204" pitchFamily="34" charset="0"/>
              </a:rPr>
              <a:t>TỔ CHỨC CƠ THỂ ĐA </a:t>
            </a:r>
            <a:r>
              <a:rPr lang="en-US" sz="13900" dirty="0" smtClean="0">
                <a:latin typeface="#9Slide03 Helvetica LT Std ExtC" panose="020B0708030502060204" pitchFamily="34" charset="0"/>
              </a:rPr>
              <a:t>BÀO (</a:t>
            </a:r>
            <a:r>
              <a:rPr lang="en-US" sz="13900" dirty="0" err="1" smtClean="0">
                <a:latin typeface="#9Slide03 Helvetica LT Std ExtC" panose="020B0708030502060204" pitchFamily="34" charset="0"/>
              </a:rPr>
              <a:t>tiết</a:t>
            </a:r>
            <a:r>
              <a:rPr lang="en-US" sz="13900" dirty="0" smtClean="0">
                <a:latin typeface="#9Slide03 Helvetica LT Std ExtC" panose="020B0708030502060204" pitchFamily="34" charset="0"/>
              </a:rPr>
              <a:t> 1)</a:t>
            </a:r>
            <a:endParaRPr lang="en-US" sz="13900" dirty="0">
              <a:latin typeface="#9Slide03 Helvetica LT Std ExtC" panose="020B0708030502060204" pitchFamily="34" charset="0"/>
            </a:endParaRPr>
          </a:p>
        </p:txBody>
      </p:sp>
      <p:pic>
        <p:nvPicPr>
          <p:cNvPr id="1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362199" y="-335280"/>
            <a:ext cx="4247538" cy="4114800"/>
          </a:xfrm>
          <a:prstGeom prst="rect">
            <a:avLst/>
          </a:prstGeom>
        </p:spPr>
      </p:pic>
      <p:pic>
        <p:nvPicPr>
          <p:cNvPr id="19" name="Picture 18"/>
          <p:cNvPicPr>
            <a:picLocks noChangeAspect="1"/>
          </p:cNvPicPr>
          <p:nvPr/>
        </p:nvPicPr>
        <p:blipFill rotWithShape="1">
          <a:blip r:embed="rId10">
            <a:extLst>
              <a:ext uri="{28A0092B-C50C-407E-A947-70E740481C1C}">
                <a14:useLocalDpi xmlns:a14="http://schemas.microsoft.com/office/drawing/2010/main" val="0"/>
              </a:ext>
            </a:extLst>
          </a:blip>
          <a:srcRect t="22178" b="23432"/>
          <a:stretch/>
        </p:blipFill>
        <p:spPr>
          <a:xfrm>
            <a:off x="7391400" y="3924300"/>
            <a:ext cx="11943204" cy="6495843"/>
          </a:xfrm>
          <a:prstGeom prst="rect">
            <a:avLst/>
          </a:prstGeom>
        </p:spPr>
      </p:pic>
    </p:spTree>
    <p:extLst>
      <p:ext uri="{BB962C8B-B14F-4D97-AF65-F5344CB8AC3E}">
        <p14:creationId xmlns:p14="http://schemas.microsoft.com/office/powerpoint/2010/main" val="1229688853"/>
      </p:ext>
    </p:extLst>
  </p:cSld>
  <p:clrMapOvr>
    <a:masterClrMapping/>
  </p:clrMapOvr>
  <p:timing>
    <p:tnLst>
      <p:par>
        <p:cTn id="1" dur="indefinite" restart="never" nodeType="tmRoot"/>
      </p:par>
    </p:tnLst>
  </p:timing>
</p:sld>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eliac Disease by Slidesgo">
  <a:themeElements>
    <a:clrScheme name="Simple Light">
      <a:dk1>
        <a:srgbClr val="F3F3F3"/>
      </a:dk1>
      <a:lt1>
        <a:srgbClr val="332533"/>
      </a:lt1>
      <a:dk2>
        <a:srgbClr val="3A1D09"/>
      </a:dk2>
      <a:lt2>
        <a:srgbClr val="723710"/>
      </a:lt2>
      <a:accent1>
        <a:srgbClr val="D15342"/>
      </a:accent1>
      <a:accent2>
        <a:srgbClr val="F25333"/>
      </a:accent2>
      <a:accent3>
        <a:srgbClr val="DB774F"/>
      </a:accent3>
      <a:accent4>
        <a:srgbClr val="EDC29F"/>
      </a:accent4>
      <a:accent5>
        <a:srgbClr val="FFDE55"/>
      </a:accent5>
      <a:accent6>
        <a:srgbClr val="FFC530"/>
      </a:accent6>
      <a:hlink>
        <a:srgbClr val="3325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6.xml><?xml version="1.0" encoding="utf-8"?>
<a:theme xmlns:a="http://schemas.openxmlformats.org/drawingml/2006/main" name="1_Celiac Disease by Slidesgo">
  <a:themeElements>
    <a:clrScheme name="Simple Light">
      <a:dk1>
        <a:srgbClr val="F3F3F3"/>
      </a:dk1>
      <a:lt1>
        <a:srgbClr val="332533"/>
      </a:lt1>
      <a:dk2>
        <a:srgbClr val="3A1D09"/>
      </a:dk2>
      <a:lt2>
        <a:srgbClr val="723710"/>
      </a:lt2>
      <a:accent1>
        <a:srgbClr val="D15342"/>
      </a:accent1>
      <a:accent2>
        <a:srgbClr val="F25333"/>
      </a:accent2>
      <a:accent3>
        <a:srgbClr val="DB774F"/>
      </a:accent3>
      <a:accent4>
        <a:srgbClr val="EDC29F"/>
      </a:accent4>
      <a:accent5>
        <a:srgbClr val="FFDE55"/>
      </a:accent5>
      <a:accent6>
        <a:srgbClr val="FFC530"/>
      </a:accent6>
      <a:hlink>
        <a:srgbClr val="3325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BlocksVTI">
  <a:themeElements>
    <a:clrScheme name="AnalogousFromLightSeed_2SEEDS">
      <a:dk1>
        <a:srgbClr val="000000"/>
      </a:dk1>
      <a:lt1>
        <a:srgbClr val="FFFFFF"/>
      </a:lt1>
      <a:dk2>
        <a:srgbClr val="41243B"/>
      </a:dk2>
      <a:lt2>
        <a:srgbClr val="E2E8E3"/>
      </a:lt2>
      <a:accent1>
        <a:srgbClr val="E356C9"/>
      </a:accent1>
      <a:accent2>
        <a:srgbClr val="CD74E8"/>
      </a:accent2>
      <a:accent3>
        <a:srgbClr val="E874A3"/>
      </a:accent3>
      <a:accent4>
        <a:srgbClr val="BCA147"/>
      </a:accent4>
      <a:accent5>
        <a:srgbClr val="9AAA55"/>
      </a:accent5>
      <a:accent6>
        <a:srgbClr val="70B444"/>
      </a:accent6>
      <a:hlink>
        <a:srgbClr val="568E60"/>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sVTI" id="{31656FE6-20D8-4105-85EA-706EC9332BE9}" vid="{039DFFC9-9B25-4063-9235-B287A446F509}"/>
    </a:ext>
  </a:extLst>
</a:theme>
</file>

<file path=ppt/theme/theme8.xml><?xml version="1.0" encoding="utf-8"?>
<a:theme xmlns:a="http://schemas.openxmlformats.org/drawingml/2006/main" name="2_Office 主题​​">
  <a:themeElements>
    <a:clrScheme name="Office">
      <a:dk1>
        <a:srgbClr val="000000"/>
      </a:dk1>
      <a:lt1>
        <a:srgbClr val="FFFFFF"/>
      </a:lt1>
      <a:dk2>
        <a:srgbClr val="44546A"/>
      </a:dk2>
      <a:lt2>
        <a:srgbClr val="E6E4E4"/>
      </a:lt2>
      <a:accent1>
        <a:srgbClr val="114E54"/>
      </a:accent1>
      <a:accent2>
        <a:srgbClr val="53806E"/>
      </a:accent2>
      <a:accent3>
        <a:srgbClr val="327080"/>
      </a:accent3>
      <a:accent4>
        <a:srgbClr val="4C765A"/>
      </a:accent4>
      <a:accent5>
        <a:srgbClr val="A69136"/>
      </a:accent5>
      <a:accent6>
        <a:srgbClr val="2C6484"/>
      </a:accent6>
      <a:hlink>
        <a:srgbClr val="FFFFFF"/>
      </a:hlink>
      <a:folHlink>
        <a:srgbClr val="FFFFF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locksVTI">
  <a:themeElements>
    <a:clrScheme name="AnalogousFromLightSeed_2SEEDS">
      <a:dk1>
        <a:srgbClr val="000000"/>
      </a:dk1>
      <a:lt1>
        <a:srgbClr val="FFFFFF"/>
      </a:lt1>
      <a:dk2>
        <a:srgbClr val="41243B"/>
      </a:dk2>
      <a:lt2>
        <a:srgbClr val="E2E8E3"/>
      </a:lt2>
      <a:accent1>
        <a:srgbClr val="E356C9"/>
      </a:accent1>
      <a:accent2>
        <a:srgbClr val="CD74E8"/>
      </a:accent2>
      <a:accent3>
        <a:srgbClr val="E874A3"/>
      </a:accent3>
      <a:accent4>
        <a:srgbClr val="BCA147"/>
      </a:accent4>
      <a:accent5>
        <a:srgbClr val="9AAA55"/>
      </a:accent5>
      <a:accent6>
        <a:srgbClr val="70B444"/>
      </a:accent6>
      <a:hlink>
        <a:srgbClr val="568E60"/>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sVTI" id="{31656FE6-20D8-4105-85EA-706EC9332BE9}" vid="{039DFFC9-9B25-4063-9235-B287A446F509}"/>
    </a:ext>
  </a:extLst>
</a:theme>
</file>

<file path=docProps/app.xml><?xml version="1.0" encoding="utf-8"?>
<Properties xmlns="http://schemas.openxmlformats.org/officeDocument/2006/extended-properties" xmlns:vt="http://schemas.openxmlformats.org/officeDocument/2006/docPropsVTypes">
  <TotalTime>1356</TotalTime>
  <Words>1124</Words>
  <Application>Microsoft Office PowerPoint</Application>
  <PresentationFormat>Custom</PresentationFormat>
  <Paragraphs>170</Paragraphs>
  <Slides>31</Slides>
  <Notes>7</Notes>
  <HiddenSlides>0</HiddenSlides>
  <MMClips>0</MMClips>
  <ScaleCrop>false</ScaleCrop>
  <HeadingPairs>
    <vt:vector size="6" baseType="variant">
      <vt:variant>
        <vt:lpstr>Fonts Used</vt:lpstr>
      </vt:variant>
      <vt:variant>
        <vt:i4>28</vt:i4>
      </vt:variant>
      <vt:variant>
        <vt:lpstr>Theme</vt:lpstr>
      </vt:variant>
      <vt:variant>
        <vt:i4>13</vt:i4>
      </vt:variant>
      <vt:variant>
        <vt:lpstr>Slide Titles</vt:lpstr>
      </vt:variant>
      <vt:variant>
        <vt:i4>31</vt:i4>
      </vt:variant>
    </vt:vector>
  </HeadingPairs>
  <TitlesOfParts>
    <vt:vector size="72" baseType="lpstr">
      <vt:lpstr>SimSun</vt:lpstr>
      <vt:lpstr>Cambria Math</vt:lpstr>
      <vt:lpstr>#9Slide03 SVNLifehack Sans</vt:lpstr>
      <vt:lpstr>Times New Roman</vt:lpstr>
      <vt:lpstr>等线 Light</vt:lpstr>
      <vt:lpstr>iCiel Cadena</vt:lpstr>
      <vt:lpstr>#9Slide05 Fourth Medium</vt:lpstr>
      <vt:lpstr>#9Slide07 SFU Machine</vt:lpstr>
      <vt:lpstr>Roboto Condensed Light</vt:lpstr>
      <vt:lpstr>Arial</vt:lpstr>
      <vt:lpstr>#9Slide03 Swiss Condensed Bold</vt:lpstr>
      <vt:lpstr>Josefin Slab Thin</vt:lpstr>
      <vt:lpstr>逐浪细阁体</vt:lpstr>
      <vt:lpstr>等线</vt:lpstr>
      <vt:lpstr>Calibri Light</vt:lpstr>
      <vt:lpstr>Bookman Old Style</vt:lpstr>
      <vt:lpstr>#9Slide03 Helvetica LT Std ExtC</vt:lpstr>
      <vt:lpstr>Avenir Next LT Pro</vt:lpstr>
      <vt:lpstr>Tahoma</vt:lpstr>
      <vt:lpstr>Josefin Slab</vt:lpstr>
      <vt:lpstr>Calibri</vt:lpstr>
      <vt:lpstr>Oswald Regular</vt:lpstr>
      <vt:lpstr>Auraka方黑檀</vt:lpstr>
      <vt:lpstr>#9Slide03 Roboto Condensed</vt:lpstr>
      <vt:lpstr>Rockwell</vt:lpstr>
      <vt:lpstr>Avenir Next LT Pro Light</vt:lpstr>
      <vt:lpstr>Open Sans</vt:lpstr>
      <vt:lpstr>#9Slide07 IcielLa Chic Pro Shad</vt:lpstr>
      <vt:lpstr>Office Theme</vt:lpstr>
      <vt:lpstr>1_Office Theme</vt:lpstr>
      <vt:lpstr>3_Office Theme</vt:lpstr>
      <vt:lpstr>Celiac Disease by Slidesgo</vt:lpstr>
      <vt:lpstr>Damask</vt:lpstr>
      <vt:lpstr>1_Celiac Disease by Slidesgo</vt:lpstr>
      <vt:lpstr>3_BlocksVTI</vt:lpstr>
      <vt:lpstr>2_Office 主题​​</vt:lpstr>
      <vt:lpstr>BlocksVTI</vt:lpstr>
      <vt:lpstr>5_Office Theme</vt:lpstr>
      <vt:lpstr>2_Office Theme</vt:lpstr>
      <vt:lpstr>4_Office Theme</vt:lpstr>
      <vt:lpstr>1_Damask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 CÁC CẤP TỔ CHỨC  CỦA CƠ THỂ ĐA BÀO</vt:lpstr>
      <vt:lpstr>PowerPoint Presentation</vt:lpstr>
      <vt:lpstr>PowerPoint Presentation</vt:lpstr>
      <vt:lpstr>PowerPoint Presentation</vt:lpstr>
      <vt:lpstr>PowerPoint Presentation</vt:lpstr>
      <vt:lpstr>PowerPoint Presentation</vt:lpstr>
      <vt:lpstr>II. TỪ TẾ BÀO TẠO THÀNH MÔ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Pink Green Bold Halloween Party Presentation</dc:title>
  <cp:lastModifiedBy>Windows User</cp:lastModifiedBy>
  <cp:revision>95</cp:revision>
  <dcterms:created xsi:type="dcterms:W3CDTF">2006-08-16T00:00:00Z</dcterms:created>
  <dcterms:modified xsi:type="dcterms:W3CDTF">2024-11-05T08:59:46Z</dcterms:modified>
  <dc:identifier>DAFyLeAIxWE</dc:identifier>
</cp:coreProperties>
</file>