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48" r:id="rId4"/>
  </p:sldMasterIdLst>
  <p:notesMasterIdLst>
    <p:notesMasterId r:id="rId26"/>
  </p:notesMasterIdLst>
  <p:handoutMasterIdLst>
    <p:handoutMasterId r:id="rId27"/>
  </p:handoutMasterIdLst>
  <p:sldIdLst>
    <p:sldId id="335" r:id="rId5"/>
    <p:sldId id="258" r:id="rId6"/>
    <p:sldId id="336" r:id="rId7"/>
    <p:sldId id="337" r:id="rId8"/>
    <p:sldId id="277" r:id="rId9"/>
    <p:sldId id="300" r:id="rId10"/>
    <p:sldId id="303" r:id="rId11"/>
    <p:sldId id="305" r:id="rId12"/>
    <p:sldId id="304" r:id="rId13"/>
    <p:sldId id="308" r:id="rId14"/>
    <p:sldId id="310" r:id="rId15"/>
    <p:sldId id="268" r:id="rId16"/>
    <p:sldId id="338" r:id="rId17"/>
    <p:sldId id="342" r:id="rId18"/>
    <p:sldId id="344" r:id="rId19"/>
    <p:sldId id="343" r:id="rId20"/>
    <p:sldId id="346" r:id="rId21"/>
    <p:sldId id="341" r:id="rId22"/>
    <p:sldId id="339" r:id="rId23"/>
    <p:sldId id="340" r:id="rId24"/>
    <p:sldId id="299" r:id="rId25"/>
  </p:sldIdLst>
  <p:sldSz cx="12192000" cy="6858000"/>
  <p:notesSz cx="6858000" cy="9144000"/>
  <p:embeddedFontLst>
    <p:embeddedFont>
      <p:font typeface="Calibri" panose="020F0502020204030204" pitchFamily="34" charset="0"/>
      <p:regular r:id="rId28"/>
      <p:bold r:id="rId29"/>
      <p:italic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3678B"/>
    <a:srgbClr val="DCEAEA"/>
    <a:srgbClr val="EBF4F3"/>
    <a:srgbClr val="77A951"/>
    <a:srgbClr val="7A95A7"/>
    <a:srgbClr val="975FA3"/>
    <a:srgbClr val="CFDC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6" autoAdjust="0"/>
    <p:restoredTop sz="94249" autoAdjust="0"/>
  </p:normalViewPr>
  <p:slideViewPr>
    <p:cSldViewPr snapToGrid="0">
      <p:cViewPr varScale="1">
        <p:scale>
          <a:sx n="67" d="100"/>
          <a:sy n="67" d="100"/>
        </p:scale>
        <p:origin x="48" y="88"/>
      </p:cViewPr>
      <p:guideLst/>
    </p:cSldViewPr>
  </p:slideViewPr>
  <p:outlineViewPr>
    <p:cViewPr>
      <p:scale>
        <a:sx n="33" d="100"/>
        <a:sy n="33" d="100"/>
      </p:scale>
      <p:origin x="0" y="-33540"/>
    </p:cViewPr>
  </p:outlineViewPr>
  <p:notesTextViewPr>
    <p:cViewPr>
      <p:scale>
        <a:sx n="1" d="1"/>
        <a:sy n="1" d="1"/>
      </p:scale>
      <p:origin x="0" y="0"/>
    </p:cViewPr>
  </p:notesTextViewPr>
  <p:notesViewPr>
    <p:cSldViewPr snapToGrid="0">
      <p:cViewPr varScale="1">
        <p:scale>
          <a:sx n="60" d="100"/>
          <a:sy n="60" d="100"/>
        </p:scale>
        <p:origin x="3187" y="4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4FA9168-1AA0-4330-93C8-8A2BC786DAA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C5761D6-F269-4E92-99D5-40AC843D869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68C0DD2-AAFF-40FB-B1D5-B76D6B9F63F5}" type="datetimeFigureOut">
              <a:rPr lang="en-US" smtClean="0"/>
              <a:t>11/13/2024</a:t>
            </a:fld>
            <a:endParaRPr lang="en-US"/>
          </a:p>
        </p:txBody>
      </p:sp>
      <p:sp>
        <p:nvSpPr>
          <p:cNvPr id="4" name="Footer Placeholder 3">
            <a:extLst>
              <a:ext uri="{FF2B5EF4-FFF2-40B4-BE49-F238E27FC236}">
                <a16:creationId xmlns:a16="http://schemas.microsoft.com/office/drawing/2014/main" id="{112D8426-202C-4385-BEF1-8D0C15BC743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CF91F5F-CE2D-4C59-9BE8-D5C9660BC83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82E420-31C0-4FAB-9C47-370244A3A0D7}" type="slidenum">
              <a:rPr lang="en-US" smtClean="0"/>
              <a:t>‹#›</a:t>
            </a:fld>
            <a:endParaRPr lang="en-US"/>
          </a:p>
        </p:txBody>
      </p:sp>
    </p:spTree>
    <p:extLst>
      <p:ext uri="{BB962C8B-B14F-4D97-AF65-F5344CB8AC3E}">
        <p14:creationId xmlns:p14="http://schemas.microsoft.com/office/powerpoint/2010/main" val="9953939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EAA7A3-4278-43C6-8774-F62FA0274339}" type="datetimeFigureOut">
              <a:rPr lang="en-US" smtClean="0"/>
              <a:t>11/13/2024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BDF500-FE05-4D50-AB42-37EDEB80A66C}" type="slidenum">
              <a:rPr lang="en-US" smtClean="0"/>
              <a:t>‹#›</a:t>
            </a:fld>
            <a:endParaRPr lang="en-US" dirty="0"/>
          </a:p>
        </p:txBody>
      </p:sp>
    </p:spTree>
    <p:extLst>
      <p:ext uri="{BB962C8B-B14F-4D97-AF65-F5344CB8AC3E}">
        <p14:creationId xmlns:p14="http://schemas.microsoft.com/office/powerpoint/2010/main" val="2934920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5A1ED5E-125E-4828-9BC6-A73A2C8B88E0}"/>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318288"/>
            <a:ext cx="8807116" cy="2387600"/>
          </a:xfrm>
        </p:spPr>
        <p:txBody>
          <a:bodyPr anchor="b">
            <a:normAutofit/>
          </a:bodyPr>
          <a:lstStyle>
            <a:lvl1pPr algn="l">
              <a:defRPr sz="5500" b="1">
                <a:solidFill>
                  <a:schemeClr val="bg1"/>
                </a:solidFill>
              </a:defRPr>
            </a:lvl1pPr>
          </a:lstStyle>
          <a:p>
            <a:r>
              <a:rPr lang="en-US" dirty="0"/>
              <a:t>PRESENTATION</a:t>
            </a:r>
            <a:br>
              <a:rPr lang="en-US" dirty="0"/>
            </a:br>
            <a:r>
              <a:rPr lang="en-US" dirty="0"/>
              <a:t>TITLE</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3052756"/>
            <a:ext cx="9144000" cy="1397991"/>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a:t>
            </a:r>
            <a:br>
              <a:rPr lang="en-US" dirty="0"/>
            </a:br>
            <a:r>
              <a:rPr lang="en-US" dirty="0"/>
              <a:t>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D2EBFB3C-F5CB-4FF4-9626-146326B1E467}" type="datetime1">
              <a:rPr lang="en-US" smtClean="0"/>
              <a:t>11/13/2024</a:t>
            </a:fld>
            <a:endParaRPr lang="en-US" dirty="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0"/>
            <a:ext cx="144000" cy="248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2897709"/>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84AF3E3-F20C-4D84-A158-6DFC09B69A91}"/>
              </a:ext>
            </a:extLst>
          </p:cNvPr>
          <p:cNvCxnSpPr>
            <a:cxnSpLocks/>
          </p:cNvCxnSpPr>
          <p:nvPr userDrawn="1"/>
        </p:nvCxnSpPr>
        <p:spPr>
          <a:xfrm rot="16200000">
            <a:off x="10391274" y="6172200"/>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C32342D9-9DBE-4809-840C-62844DDC034F}"/>
              </a:ext>
            </a:extLst>
          </p:cNvPr>
          <p:cNvSpPr>
            <a:spLocks noGrp="1"/>
          </p:cNvSpPr>
          <p:nvPr>
            <p:ph type="body" sz="quarter" idx="13" hasCustomPrompt="1"/>
          </p:nvPr>
        </p:nvSpPr>
        <p:spPr>
          <a:xfrm>
            <a:off x="9416048" y="5396630"/>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dirty="0"/>
              <a:t>20XX</a:t>
            </a:r>
          </a:p>
        </p:txBody>
      </p:sp>
    </p:spTree>
    <p:extLst>
      <p:ext uri="{BB962C8B-B14F-4D97-AF65-F5344CB8AC3E}">
        <p14:creationId xmlns:p14="http://schemas.microsoft.com/office/powerpoint/2010/main" val="326781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6096000" y="0"/>
            <a:ext cx="6096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1700327"/>
            <a:ext cx="4143555" cy="1536580"/>
          </a:xfrm>
        </p:spPr>
        <p:txBody>
          <a:bodyPr/>
          <a:lstStyle>
            <a:lvl1pPr>
              <a:defRPr>
                <a:gradFill flip="none" rotWithShape="1">
                  <a:gsLst>
                    <a:gs pos="0">
                      <a:schemeClr val="bg2"/>
                    </a:gs>
                    <a:gs pos="100000">
                      <a:schemeClr val="accent1"/>
                    </a:gs>
                  </a:gsLst>
                  <a:lin ang="0" scaled="1"/>
                  <a:tileRect/>
                </a:gradFill>
              </a:defRPr>
            </a:lvl1pPr>
          </a:lstStyle>
          <a:p>
            <a:r>
              <a:rPr lang="en-US" dirty="0"/>
              <a:t>CONTENT</a:t>
            </a:r>
            <a:br>
              <a:rPr lang="en-US" dirty="0"/>
            </a:br>
            <a:r>
              <a:rPr lang="en-US" dirty="0"/>
              <a:t>SLIDE</a:t>
            </a:r>
          </a:p>
        </p:txBody>
      </p:sp>
      <p:sp>
        <p:nvSpPr>
          <p:cNvPr id="3" name="Content Placeholder 2">
            <a:extLst>
              <a:ext uri="{FF2B5EF4-FFF2-40B4-BE49-F238E27FC236}">
                <a16:creationId xmlns:a16="http://schemas.microsoft.com/office/drawing/2014/main" id="{CA18B931-E896-4471-A71A-819D3B682920}"/>
              </a:ext>
            </a:extLst>
          </p:cNvPr>
          <p:cNvSpPr>
            <a:spLocks noGrp="1"/>
          </p:cNvSpPr>
          <p:nvPr>
            <p:ph idx="1"/>
          </p:nvPr>
        </p:nvSpPr>
        <p:spPr>
          <a:xfrm>
            <a:off x="6914145" y="2138878"/>
            <a:ext cx="4361941" cy="3122935"/>
          </a:xfrm>
        </p:spPr>
        <p:txBody>
          <a:bodyPr>
            <a:normAutofit/>
          </a:bodyPr>
          <a:lstStyle>
            <a:lvl1pPr marL="0" indent="0">
              <a:lnSpc>
                <a:spcPct val="100000"/>
              </a:lnSpc>
              <a:spcBef>
                <a:spcPts val="600"/>
              </a:spcBef>
              <a:buNone/>
              <a:defRPr sz="1600" i="0">
                <a:solidFill>
                  <a:schemeClr val="bg1"/>
                </a:solidFill>
              </a:defRPr>
            </a:lvl1pPr>
            <a:lvl2pPr marL="457200" indent="0">
              <a:buNone/>
              <a:defRPr sz="1800" i="1">
                <a:solidFill>
                  <a:schemeClr val="bg1"/>
                </a:solidFill>
              </a:defRPr>
            </a:lvl2pPr>
            <a:lvl3pPr marL="914400" indent="0">
              <a:buNone/>
              <a:defRPr sz="1600" i="1">
                <a:solidFill>
                  <a:schemeClr val="bg1"/>
                </a:solidFill>
              </a:defRPr>
            </a:lvl3pPr>
            <a:lvl4pPr marL="1371600" indent="0">
              <a:buNone/>
              <a:defRPr sz="1400" i="1">
                <a:solidFill>
                  <a:schemeClr val="bg1"/>
                </a:solidFill>
              </a:defRPr>
            </a:lvl4pPr>
            <a:lvl5pPr marL="1828800" indent="0">
              <a:buNone/>
              <a:defRPr sz="1400" i="1">
                <a:solidFill>
                  <a:schemeClr val="bg1"/>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A19865D4-BE98-46E3-A6B7-4F34A5E5D254}" type="datetime1">
              <a:rPr lang="en-US" smtClean="0"/>
              <a:t>11/13/2024</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1941196"/>
            <a:ext cx="72000" cy="9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666741" y="313915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1527519" y="3279799"/>
            <a:ext cx="4143555" cy="692595"/>
          </a:xfrm>
        </p:spPr>
        <p:txBody>
          <a:bodyPr>
            <a:normAutofit/>
          </a:bodyPr>
          <a:lstStyle>
            <a:lvl1pPr marL="0" indent="0" algn="l">
              <a:buNone/>
              <a:defRPr sz="2500" b="1" i="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3056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2864D1B-05AA-49BC-BA1A-52FAC02DA923}"/>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DF4F6DA-C141-44B8-A3D2-B717A87A83C8}"/>
              </a:ext>
            </a:extLst>
          </p:cNvPr>
          <p:cNvSpPr>
            <a:spLocks noGrp="1"/>
          </p:cNvSpPr>
          <p:nvPr>
            <p:ph type="title" hasCustomPrompt="1"/>
          </p:nvPr>
        </p:nvSpPr>
        <p:spPr>
          <a:xfrm>
            <a:off x="928800" y="2316701"/>
            <a:ext cx="10515600" cy="1500187"/>
          </a:xfrm>
        </p:spPr>
        <p:txBody>
          <a:bodyPr anchor="b">
            <a:normAutofit/>
          </a:bodyPr>
          <a:lstStyle>
            <a:lvl1pPr>
              <a:defRPr sz="4000"/>
            </a:lvl1pPr>
          </a:lstStyle>
          <a:p>
            <a:r>
              <a:rPr lang="en-US" dirty="0"/>
              <a:t>SECTION</a:t>
            </a:r>
            <a:br>
              <a:rPr lang="en-US" dirty="0"/>
            </a:br>
            <a:r>
              <a:rPr lang="en-US" dirty="0"/>
              <a:t>DIVIDER SLIDE</a:t>
            </a:r>
          </a:p>
        </p:txBody>
      </p:sp>
      <p:sp>
        <p:nvSpPr>
          <p:cNvPr id="3" name="Text Placeholder 2">
            <a:extLst>
              <a:ext uri="{FF2B5EF4-FFF2-40B4-BE49-F238E27FC236}">
                <a16:creationId xmlns:a16="http://schemas.microsoft.com/office/drawing/2014/main" id="{692DD7E2-5C7F-4027-B814-C7CC0E8D95A4}"/>
              </a:ext>
            </a:extLst>
          </p:cNvPr>
          <p:cNvSpPr>
            <a:spLocks noGrp="1"/>
          </p:cNvSpPr>
          <p:nvPr>
            <p:ph type="body" idx="1" hasCustomPrompt="1"/>
          </p:nvPr>
        </p:nvSpPr>
        <p:spPr>
          <a:xfrm>
            <a:off x="928800" y="4083026"/>
            <a:ext cx="10515600" cy="770328"/>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2500" b="1" i="0" kern="1200" dirty="0" smtClean="0">
                <a:solidFill>
                  <a:schemeClr val="tx2"/>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a:t>
            </a:r>
          </a:p>
        </p:txBody>
      </p:sp>
      <p:sp>
        <p:nvSpPr>
          <p:cNvPr id="4" name="Date Placeholder 3">
            <a:extLst>
              <a:ext uri="{FF2B5EF4-FFF2-40B4-BE49-F238E27FC236}">
                <a16:creationId xmlns:a16="http://schemas.microsoft.com/office/drawing/2014/main" id="{B3702D73-8A0A-45AB-A4F6-F8D00BF25845}"/>
              </a:ext>
            </a:extLst>
          </p:cNvPr>
          <p:cNvSpPr>
            <a:spLocks noGrp="1"/>
          </p:cNvSpPr>
          <p:nvPr>
            <p:ph type="dt" sz="half" idx="10"/>
          </p:nvPr>
        </p:nvSpPr>
        <p:spPr/>
        <p:txBody>
          <a:bodyPr/>
          <a:lstStyle/>
          <a:p>
            <a:fld id="{055060C0-AC53-4D64-ABD7-4A55C0A77859}" type="datetime1">
              <a:rPr lang="en-US" smtClean="0"/>
              <a:t>11/13/2024</a:t>
            </a:fld>
            <a:endParaRPr lang="en-US" dirty="0"/>
          </a:p>
        </p:txBody>
      </p:sp>
      <p:sp>
        <p:nvSpPr>
          <p:cNvPr id="5" name="Footer Placeholder 4">
            <a:extLst>
              <a:ext uri="{FF2B5EF4-FFF2-40B4-BE49-F238E27FC236}">
                <a16:creationId xmlns:a16="http://schemas.microsoft.com/office/drawing/2014/main" id="{1AABD5BA-639F-449E-A055-BE79772AE949}"/>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3BB626F1-D33A-4FC7-A75F-B53331D9D527}"/>
              </a:ext>
            </a:extLst>
          </p:cNvPr>
          <p:cNvSpPr>
            <a:spLocks noGrp="1"/>
          </p:cNvSpPr>
          <p:nvPr>
            <p:ph type="sldNum" sz="quarter" idx="12"/>
          </p:nvPr>
        </p:nvSpPr>
        <p:spPr/>
        <p:txBody>
          <a:bodyPr/>
          <a:lstStyle/>
          <a:p>
            <a:fld id="{95CBEC59-7FF9-4688-98DF-89832A0C9025}" type="slidenum">
              <a:rPr lang="en-US" smtClean="0"/>
              <a:t>‹#›</a:t>
            </a:fld>
            <a:endParaRPr lang="en-US" dirty="0"/>
          </a:p>
        </p:txBody>
      </p:sp>
      <p:cxnSp>
        <p:nvCxnSpPr>
          <p:cNvPr id="7" name="Straight Connector 6">
            <a:extLst>
              <a:ext uri="{FF2B5EF4-FFF2-40B4-BE49-F238E27FC236}">
                <a16:creationId xmlns:a16="http://schemas.microsoft.com/office/drawing/2014/main" id="{7900A71E-3FCF-4E9F-9CE1-574118517636}"/>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FACAE552-11D7-45BF-8B66-071AE054F7B4}"/>
              </a:ext>
            </a:extLst>
          </p:cNvPr>
          <p:cNvSpPr/>
          <p:nvPr userDrawn="1"/>
        </p:nvSpPr>
        <p:spPr>
          <a:xfrm>
            <a:off x="687289" y="0"/>
            <a:ext cx="72000" cy="36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A14F7723-8043-4A0B-B2AB-BCF5A44ED246}"/>
              </a:ext>
            </a:extLst>
          </p:cNvPr>
          <p:cNvCxnSpPr/>
          <p:nvPr userDrawn="1"/>
        </p:nvCxnSpPr>
        <p:spPr>
          <a:xfrm>
            <a:off x="1068863" y="3940727"/>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5E0C289-2BC1-4B83-96F5-C1B9E010D027}"/>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5F65E082-5015-4DA2-9655-AE200511FDBE}"/>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5CB5B0FB-5693-42A3-BD99-CA01387F8DFE}"/>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36540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2864D1B-05AA-49BC-BA1A-52FAC02DA923}"/>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DF4F6DA-C141-44B8-A3D2-B717A87A83C8}"/>
              </a:ext>
            </a:extLst>
          </p:cNvPr>
          <p:cNvSpPr>
            <a:spLocks noGrp="1"/>
          </p:cNvSpPr>
          <p:nvPr>
            <p:ph type="title" hasCustomPrompt="1"/>
          </p:nvPr>
        </p:nvSpPr>
        <p:spPr>
          <a:xfrm>
            <a:off x="928800" y="2781919"/>
            <a:ext cx="10515600" cy="1500187"/>
          </a:xfrm>
        </p:spPr>
        <p:txBody>
          <a:bodyPr anchor="b">
            <a:normAutofit/>
          </a:bodyPr>
          <a:lstStyle>
            <a:lvl1pPr>
              <a:defRPr sz="4000"/>
            </a:lvl1pPr>
          </a:lstStyle>
          <a:p>
            <a:r>
              <a:rPr lang="en-US" dirty="0"/>
              <a:t>SECTION</a:t>
            </a:r>
            <a:br>
              <a:rPr lang="en-US" dirty="0"/>
            </a:br>
            <a:r>
              <a:rPr lang="en-US" dirty="0"/>
              <a:t>DIVIDER SLIDE</a:t>
            </a:r>
          </a:p>
        </p:txBody>
      </p:sp>
      <p:sp>
        <p:nvSpPr>
          <p:cNvPr id="3" name="Text Placeholder 2">
            <a:extLst>
              <a:ext uri="{FF2B5EF4-FFF2-40B4-BE49-F238E27FC236}">
                <a16:creationId xmlns:a16="http://schemas.microsoft.com/office/drawing/2014/main" id="{692DD7E2-5C7F-4027-B814-C7CC0E8D95A4}"/>
              </a:ext>
            </a:extLst>
          </p:cNvPr>
          <p:cNvSpPr>
            <a:spLocks noGrp="1"/>
          </p:cNvSpPr>
          <p:nvPr>
            <p:ph type="body" idx="1" hasCustomPrompt="1"/>
          </p:nvPr>
        </p:nvSpPr>
        <p:spPr>
          <a:xfrm>
            <a:off x="928800" y="4548244"/>
            <a:ext cx="10515600" cy="770328"/>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2500" b="1" i="0" kern="1200" dirty="0" smtClean="0">
                <a:solidFill>
                  <a:schemeClr val="tx2"/>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a:t>
            </a:r>
          </a:p>
        </p:txBody>
      </p:sp>
      <p:sp>
        <p:nvSpPr>
          <p:cNvPr id="4" name="Date Placeholder 3">
            <a:extLst>
              <a:ext uri="{FF2B5EF4-FFF2-40B4-BE49-F238E27FC236}">
                <a16:creationId xmlns:a16="http://schemas.microsoft.com/office/drawing/2014/main" id="{B3702D73-8A0A-45AB-A4F6-F8D00BF25845}"/>
              </a:ext>
            </a:extLst>
          </p:cNvPr>
          <p:cNvSpPr>
            <a:spLocks noGrp="1"/>
          </p:cNvSpPr>
          <p:nvPr>
            <p:ph type="dt" sz="half" idx="10"/>
          </p:nvPr>
        </p:nvSpPr>
        <p:spPr/>
        <p:txBody>
          <a:bodyPr/>
          <a:lstStyle/>
          <a:p>
            <a:fld id="{DD6BC66F-F4C2-4254-902A-540C5FFDD766}" type="datetime1">
              <a:rPr lang="en-US" smtClean="0"/>
              <a:t>11/13/2024</a:t>
            </a:fld>
            <a:endParaRPr lang="en-US" dirty="0"/>
          </a:p>
        </p:txBody>
      </p:sp>
      <p:sp>
        <p:nvSpPr>
          <p:cNvPr id="5" name="Footer Placeholder 4">
            <a:extLst>
              <a:ext uri="{FF2B5EF4-FFF2-40B4-BE49-F238E27FC236}">
                <a16:creationId xmlns:a16="http://schemas.microsoft.com/office/drawing/2014/main" id="{1AABD5BA-639F-449E-A055-BE79772AE949}"/>
              </a:ext>
            </a:extLst>
          </p:cNvPr>
          <p:cNvSpPr>
            <a:spLocks noGrp="1"/>
          </p:cNvSpPr>
          <p:nvPr>
            <p:ph type="ftr" sz="quarter" idx="11"/>
          </p:nvPr>
        </p:nvSpPr>
        <p:spPr>
          <a:xfrm>
            <a:off x="928800" y="6159402"/>
            <a:ext cx="2919886" cy="365125"/>
          </a:xfrm>
        </p:spPr>
        <p:txBody>
          <a:bodyPr/>
          <a:lstStyle/>
          <a:p>
            <a:r>
              <a:rPr lang="en-US" dirty="0"/>
              <a:t>Presentation Title</a:t>
            </a:r>
          </a:p>
        </p:txBody>
      </p:sp>
      <p:sp>
        <p:nvSpPr>
          <p:cNvPr id="6" name="Slide Number Placeholder 5">
            <a:extLst>
              <a:ext uri="{FF2B5EF4-FFF2-40B4-BE49-F238E27FC236}">
                <a16:creationId xmlns:a16="http://schemas.microsoft.com/office/drawing/2014/main" id="{3BB626F1-D33A-4FC7-A75F-B53331D9D52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FACAE552-11D7-45BF-8B66-071AE054F7B4}"/>
              </a:ext>
            </a:extLst>
          </p:cNvPr>
          <p:cNvSpPr/>
          <p:nvPr userDrawn="1"/>
        </p:nvSpPr>
        <p:spPr>
          <a:xfrm>
            <a:off x="687289" y="3186000"/>
            <a:ext cx="72000" cy="36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A14F7723-8043-4A0B-B2AB-BCF5A44ED246}"/>
              </a:ext>
            </a:extLst>
          </p:cNvPr>
          <p:cNvCxnSpPr/>
          <p:nvPr userDrawn="1"/>
        </p:nvCxnSpPr>
        <p:spPr>
          <a:xfrm>
            <a:off x="1068863" y="4405945"/>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5E0C289-2BC1-4B83-96F5-C1B9E010D027}"/>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5F65E082-5015-4DA2-9655-AE200511FDBE}"/>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5CB5B0FB-5693-42A3-BD99-CA01387F8DFE}"/>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19562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4F6DA-C141-44B8-A3D2-B717A87A83C8}"/>
              </a:ext>
            </a:extLst>
          </p:cNvPr>
          <p:cNvSpPr>
            <a:spLocks noGrp="1"/>
          </p:cNvSpPr>
          <p:nvPr>
            <p:ph type="title" hasCustomPrompt="1"/>
          </p:nvPr>
        </p:nvSpPr>
        <p:spPr>
          <a:xfrm>
            <a:off x="1698820" y="4537309"/>
            <a:ext cx="9384760" cy="915873"/>
          </a:xfrm>
        </p:spPr>
        <p:txBody>
          <a:bodyPr anchor="b">
            <a:normAutofit/>
          </a:bodyPr>
          <a:lstStyle>
            <a:lvl1pPr>
              <a:defRPr sz="4000">
                <a:gradFill>
                  <a:gsLst>
                    <a:gs pos="0">
                      <a:schemeClr val="bg2"/>
                    </a:gs>
                    <a:gs pos="100000">
                      <a:schemeClr val="accent1"/>
                    </a:gs>
                  </a:gsLst>
                  <a:lin ang="0" scaled="1"/>
                </a:gradFill>
              </a:defRPr>
            </a:lvl1pPr>
          </a:lstStyle>
          <a:p>
            <a:r>
              <a:rPr lang="en-US" dirty="0"/>
              <a:t>SECTION DIVIDER SLIDE</a:t>
            </a:r>
          </a:p>
        </p:txBody>
      </p:sp>
      <p:sp>
        <p:nvSpPr>
          <p:cNvPr id="19" name="Rectangle 18">
            <a:extLst>
              <a:ext uri="{FF2B5EF4-FFF2-40B4-BE49-F238E27FC236}">
                <a16:creationId xmlns:a16="http://schemas.microsoft.com/office/drawing/2014/main" id="{2ABAA4CC-3D2B-49F9-B077-001CA4738B89}"/>
              </a:ext>
            </a:extLst>
          </p:cNvPr>
          <p:cNvSpPr/>
          <p:nvPr userDrawn="1"/>
        </p:nvSpPr>
        <p:spPr>
          <a:xfrm>
            <a:off x="0" y="0"/>
            <a:ext cx="12192000" cy="4446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B3702D73-8A0A-45AB-A4F6-F8D00BF25845}"/>
              </a:ext>
            </a:extLst>
          </p:cNvPr>
          <p:cNvSpPr>
            <a:spLocks noGrp="1"/>
          </p:cNvSpPr>
          <p:nvPr>
            <p:ph type="dt" sz="half" idx="10"/>
          </p:nvPr>
        </p:nvSpPr>
        <p:spPr/>
        <p:txBody>
          <a:bodyPr/>
          <a:lstStyle/>
          <a:p>
            <a:fld id="{734453F6-9CD2-44E4-BBC5-2899F0ED8F61}" type="datetime1">
              <a:rPr lang="en-US" smtClean="0"/>
              <a:t>11/13/2024</a:t>
            </a:fld>
            <a:endParaRPr lang="en-US" dirty="0"/>
          </a:p>
        </p:txBody>
      </p:sp>
      <p:sp>
        <p:nvSpPr>
          <p:cNvPr id="5" name="Footer Placeholder 4">
            <a:extLst>
              <a:ext uri="{FF2B5EF4-FFF2-40B4-BE49-F238E27FC236}">
                <a16:creationId xmlns:a16="http://schemas.microsoft.com/office/drawing/2014/main" id="{1AABD5BA-639F-449E-A055-BE79772AE949}"/>
              </a:ext>
            </a:extLst>
          </p:cNvPr>
          <p:cNvSpPr>
            <a:spLocks noGrp="1"/>
          </p:cNvSpPr>
          <p:nvPr>
            <p:ph type="ftr" sz="quarter" idx="11"/>
          </p:nvPr>
        </p:nvSpPr>
        <p:spPr>
          <a:xfrm>
            <a:off x="1698819" y="6159402"/>
            <a:ext cx="2616158" cy="384202"/>
          </a:xfrm>
        </p:spPr>
        <p:txBody>
          <a:bodyPr/>
          <a:lstStyle>
            <a:lvl1pPr>
              <a:defRPr>
                <a:solidFill>
                  <a:schemeClr val="accent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3BB626F1-D33A-4FC7-A75F-B53331D9D527}"/>
              </a:ext>
            </a:extLst>
          </p:cNvPr>
          <p:cNvSpPr>
            <a:spLocks noGrp="1"/>
          </p:cNvSpPr>
          <p:nvPr>
            <p:ph type="sldNum" sz="quarter" idx="12"/>
          </p:nvPr>
        </p:nvSpPr>
        <p:spPr/>
        <p:txBody>
          <a:bodyPr/>
          <a:lstStyle>
            <a:lvl1pPr>
              <a:defRPr>
                <a:solidFill>
                  <a:schemeClr val="accent1"/>
                </a:solidFill>
              </a:defRPr>
            </a:lvl1pPr>
          </a:lstStyle>
          <a:p>
            <a:fld id="{95CBEC59-7FF9-4688-98DF-89832A0C9025}" type="slidenum">
              <a:rPr lang="en-US" smtClean="0"/>
              <a:pPr/>
              <a:t>‹#›</a:t>
            </a:fld>
            <a:endParaRPr lang="en-US" dirty="0"/>
          </a:p>
        </p:txBody>
      </p:sp>
      <p:cxnSp>
        <p:nvCxnSpPr>
          <p:cNvPr id="12" name="Straight Connector 11">
            <a:extLst>
              <a:ext uri="{FF2B5EF4-FFF2-40B4-BE49-F238E27FC236}">
                <a16:creationId xmlns:a16="http://schemas.microsoft.com/office/drawing/2014/main" id="{75E0C289-2BC1-4B83-96F5-C1B9E010D027}"/>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5F65E082-5015-4DA2-9655-AE200511FDBE}"/>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5CB5B0FB-5693-42A3-BD99-CA01387F8DFE}"/>
              </a:ext>
            </a:extLst>
          </p:cNvPr>
          <p:cNvCxnSpPr>
            <a:cxnSpLocks/>
          </p:cNvCxnSpPr>
          <p:nvPr userDrawn="1"/>
        </p:nvCxnSpPr>
        <p:spPr>
          <a:xfrm rot="16200000">
            <a:off x="11384397" y="6579108"/>
            <a:ext cx="55778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E2523DB2-F162-4E92-B6E1-B5E87D5D8ACF}"/>
              </a:ext>
            </a:extLst>
          </p:cNvPr>
          <p:cNvSpPr/>
          <p:nvPr userDrawn="1"/>
        </p:nvSpPr>
        <p:spPr>
          <a:xfrm>
            <a:off x="1283369" y="4914000"/>
            <a:ext cx="72000" cy="194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Placeholder 2">
            <a:extLst>
              <a:ext uri="{FF2B5EF4-FFF2-40B4-BE49-F238E27FC236}">
                <a16:creationId xmlns:a16="http://schemas.microsoft.com/office/drawing/2014/main" id="{316CC9B7-E806-4C95-96A5-EEEEBB4E99A0}"/>
              </a:ext>
            </a:extLst>
          </p:cNvPr>
          <p:cNvSpPr>
            <a:spLocks noGrp="1"/>
          </p:cNvSpPr>
          <p:nvPr>
            <p:ph type="body" idx="1" hasCustomPrompt="1"/>
          </p:nvPr>
        </p:nvSpPr>
        <p:spPr>
          <a:xfrm>
            <a:off x="1698820" y="5702936"/>
            <a:ext cx="9384760" cy="526936"/>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2500" b="1" i="0" kern="1200" dirty="0" smtClean="0">
                <a:solidFill>
                  <a:schemeClr val="accent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a:t>
            </a:r>
          </a:p>
        </p:txBody>
      </p:sp>
      <p:cxnSp>
        <p:nvCxnSpPr>
          <p:cNvPr id="21" name="Straight Connector 20">
            <a:extLst>
              <a:ext uri="{FF2B5EF4-FFF2-40B4-BE49-F238E27FC236}">
                <a16:creationId xmlns:a16="http://schemas.microsoft.com/office/drawing/2014/main" id="{595F7760-B839-4F89-B618-3371C8B08414}"/>
              </a:ext>
            </a:extLst>
          </p:cNvPr>
          <p:cNvCxnSpPr/>
          <p:nvPr userDrawn="1"/>
        </p:nvCxnSpPr>
        <p:spPr>
          <a:xfrm>
            <a:off x="1838883" y="5560637"/>
            <a:ext cx="6309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0207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37245BE-F984-498B-9CBB-C4DDD775060D}"/>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DF4F6DA-C141-44B8-A3D2-B717A87A83C8}"/>
              </a:ext>
            </a:extLst>
          </p:cNvPr>
          <p:cNvSpPr>
            <a:spLocks noGrp="1"/>
          </p:cNvSpPr>
          <p:nvPr>
            <p:ph type="title" hasCustomPrompt="1"/>
          </p:nvPr>
        </p:nvSpPr>
        <p:spPr>
          <a:xfrm>
            <a:off x="1527520" y="2316701"/>
            <a:ext cx="9556063" cy="1500187"/>
          </a:xfrm>
        </p:spPr>
        <p:txBody>
          <a:bodyPr anchor="b">
            <a:normAutofit/>
          </a:bodyPr>
          <a:lstStyle>
            <a:lvl1pPr>
              <a:defRPr sz="4000"/>
            </a:lvl1pPr>
          </a:lstStyle>
          <a:p>
            <a:r>
              <a:rPr lang="en-US" dirty="0"/>
              <a:t>SECTION</a:t>
            </a:r>
            <a:br>
              <a:rPr lang="en-US" dirty="0"/>
            </a:br>
            <a:r>
              <a:rPr lang="en-US" dirty="0"/>
              <a:t>DIVIDER SLIDE</a:t>
            </a:r>
          </a:p>
        </p:txBody>
      </p:sp>
      <p:sp>
        <p:nvSpPr>
          <p:cNvPr id="3" name="Text Placeholder 2">
            <a:extLst>
              <a:ext uri="{FF2B5EF4-FFF2-40B4-BE49-F238E27FC236}">
                <a16:creationId xmlns:a16="http://schemas.microsoft.com/office/drawing/2014/main" id="{692DD7E2-5C7F-4027-B814-C7CC0E8D95A4}"/>
              </a:ext>
            </a:extLst>
          </p:cNvPr>
          <p:cNvSpPr>
            <a:spLocks noGrp="1"/>
          </p:cNvSpPr>
          <p:nvPr>
            <p:ph type="body" idx="1" hasCustomPrompt="1"/>
          </p:nvPr>
        </p:nvSpPr>
        <p:spPr>
          <a:xfrm>
            <a:off x="1527520" y="4083026"/>
            <a:ext cx="9556064" cy="770328"/>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2500" b="1" i="0" kern="1200" dirty="0" smtClean="0">
                <a:solidFill>
                  <a:schemeClr val="tx2"/>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a:t>
            </a:r>
          </a:p>
        </p:txBody>
      </p:sp>
      <p:sp>
        <p:nvSpPr>
          <p:cNvPr id="4" name="Date Placeholder 3">
            <a:extLst>
              <a:ext uri="{FF2B5EF4-FFF2-40B4-BE49-F238E27FC236}">
                <a16:creationId xmlns:a16="http://schemas.microsoft.com/office/drawing/2014/main" id="{B3702D73-8A0A-45AB-A4F6-F8D00BF25845}"/>
              </a:ext>
            </a:extLst>
          </p:cNvPr>
          <p:cNvSpPr>
            <a:spLocks noGrp="1"/>
          </p:cNvSpPr>
          <p:nvPr>
            <p:ph type="dt" sz="half" idx="10"/>
          </p:nvPr>
        </p:nvSpPr>
        <p:spPr/>
        <p:txBody>
          <a:bodyPr/>
          <a:lstStyle/>
          <a:p>
            <a:fld id="{C0C19AD0-5F22-4AC8-A079-4E7FF62CE0BA}" type="datetime1">
              <a:rPr lang="en-US" smtClean="0"/>
              <a:t>11/13/2024</a:t>
            </a:fld>
            <a:endParaRPr lang="en-US" dirty="0"/>
          </a:p>
        </p:txBody>
      </p:sp>
      <p:sp>
        <p:nvSpPr>
          <p:cNvPr id="5" name="Footer Placeholder 4">
            <a:extLst>
              <a:ext uri="{FF2B5EF4-FFF2-40B4-BE49-F238E27FC236}">
                <a16:creationId xmlns:a16="http://schemas.microsoft.com/office/drawing/2014/main" id="{1AABD5BA-639F-449E-A055-BE79772AE949}"/>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3BB626F1-D33A-4FC7-A75F-B53331D9D52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FACAE552-11D7-45BF-8B66-071AE054F7B4}"/>
              </a:ext>
            </a:extLst>
          </p:cNvPr>
          <p:cNvSpPr/>
          <p:nvPr userDrawn="1"/>
        </p:nvSpPr>
        <p:spPr>
          <a:xfrm>
            <a:off x="1285167" y="255684"/>
            <a:ext cx="72000" cy="34119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A14F7723-8043-4A0B-B2AB-BCF5A44ED246}"/>
              </a:ext>
            </a:extLst>
          </p:cNvPr>
          <p:cNvCxnSpPr/>
          <p:nvPr userDrawn="1"/>
        </p:nvCxnSpPr>
        <p:spPr>
          <a:xfrm>
            <a:off x="1666742" y="3940727"/>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5E0C289-2BC1-4B83-96F5-C1B9E010D027}"/>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5F65E082-5015-4DA2-9655-AE200511FDBE}"/>
              </a:ext>
            </a:extLst>
          </p:cNvPr>
          <p:cNvSpPr>
            <a:spLocks noGrp="1"/>
          </p:cNvSpPr>
          <p:nvPr>
            <p:ph type="body" sz="quarter" idx="14"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21" name="Straight Connector 20">
            <a:extLst>
              <a:ext uri="{FF2B5EF4-FFF2-40B4-BE49-F238E27FC236}">
                <a16:creationId xmlns:a16="http://schemas.microsoft.com/office/drawing/2014/main" id="{BA8760C4-08C1-4929-A6AE-568F67883880}"/>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69AE345-7CB6-4F86-99E6-C8B881714A2B}"/>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77401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1443655"/>
            <a:ext cx="4143555" cy="1536580"/>
          </a:xfrm>
        </p:spPr>
        <p:txBody>
          <a:bodyPr/>
          <a:lstStyle>
            <a:lvl1pPr>
              <a:defRPr/>
            </a:lvl1pPr>
          </a:lstStyle>
          <a:p>
            <a:r>
              <a:rPr lang="en-US" dirty="0"/>
              <a:t>SECTION</a:t>
            </a:r>
            <a:br>
              <a:rPr lang="en-US" dirty="0"/>
            </a:br>
            <a:r>
              <a:rPr lang="en-US" dirty="0"/>
              <a:t>DIVIDER 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256FFA05-2726-422B-A595-CD6EE4C03A22}" type="datetime1">
              <a:rPr lang="en-US" smtClean="0"/>
              <a:t>11/13/2024</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1684524"/>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666741" y="2882481"/>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1527519" y="3023127"/>
            <a:ext cx="4143555" cy="692595"/>
          </a:xfrm>
        </p:spPr>
        <p:txBody>
          <a:bodyPr>
            <a:normAutofit/>
          </a:bodyPr>
          <a:lstStyle>
            <a:lvl1pPr marL="0" indent="0" algn="l">
              <a:buNone/>
              <a:defRPr sz="25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59905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6096000" y="0"/>
            <a:ext cx="6096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1700327"/>
            <a:ext cx="4143555" cy="1536580"/>
          </a:xfrm>
        </p:spPr>
        <p:txBody>
          <a:bodyPr/>
          <a:lstStyle>
            <a:lvl1pPr>
              <a:defRPr>
                <a:gradFill flip="none" rotWithShape="1">
                  <a:gsLst>
                    <a:gs pos="0">
                      <a:schemeClr val="bg2"/>
                    </a:gs>
                    <a:gs pos="100000">
                      <a:schemeClr val="accent1"/>
                    </a:gs>
                  </a:gsLst>
                  <a:lin ang="0" scaled="1"/>
                  <a:tileRect/>
                </a:gradFill>
              </a:defRPr>
            </a:lvl1pPr>
          </a:lstStyle>
          <a:p>
            <a:r>
              <a:rPr lang="en-US" dirty="0"/>
              <a:t>SECTION</a:t>
            </a:r>
            <a:br>
              <a:rPr lang="en-US" dirty="0"/>
            </a:br>
            <a:r>
              <a:rPr lang="en-US" dirty="0"/>
              <a:t>DIVIDER 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57DDC830-91D4-4D76-B486-41F29E6EE30C}" type="datetime1">
              <a:rPr lang="en-US" smtClean="0"/>
              <a:t>11/13/2024</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1941196"/>
            <a:ext cx="72000" cy="9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666741" y="313915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1527519" y="3279799"/>
            <a:ext cx="4143555" cy="692595"/>
          </a:xfrm>
        </p:spPr>
        <p:txBody>
          <a:bodyPr>
            <a:normAutofit/>
          </a:bodyPr>
          <a:lstStyle>
            <a:lvl1pPr marL="0" indent="0" algn="l">
              <a:buNone/>
              <a:defRPr sz="2500" b="1" i="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59291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7A75830-97F6-4D74-A47F-8CD50EFD373D}"/>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3195AFA-7DE7-4BBC-AE6C-B5FAE8A371C2}"/>
              </a:ext>
            </a:extLst>
          </p:cNvPr>
          <p:cNvSpPr>
            <a:spLocks noGrp="1"/>
          </p:cNvSpPr>
          <p:nvPr>
            <p:ph type="title" hasCustomPrompt="1"/>
          </p:nvPr>
        </p:nvSpPr>
        <p:spPr>
          <a:xfrm>
            <a:off x="928800" y="724195"/>
            <a:ext cx="10515600" cy="1325563"/>
          </a:xfrm>
        </p:spPr>
        <p:txBody>
          <a:bodyPr/>
          <a:lstStyle>
            <a:lvl1pPr>
              <a:defRPr/>
            </a:lvl1pPr>
          </a:lstStyle>
          <a:p>
            <a:r>
              <a:rPr lang="en-US" dirty="0"/>
              <a:t>TWO CONTENT</a:t>
            </a:r>
            <a:br>
              <a:rPr lang="en-US" dirty="0"/>
            </a:br>
            <a:r>
              <a:rPr lang="en-US" dirty="0"/>
              <a:t>SLIDE</a:t>
            </a:r>
          </a:p>
        </p:txBody>
      </p:sp>
      <p:sp>
        <p:nvSpPr>
          <p:cNvPr id="3" name="Text Placeholder 2">
            <a:extLst>
              <a:ext uri="{FF2B5EF4-FFF2-40B4-BE49-F238E27FC236}">
                <a16:creationId xmlns:a16="http://schemas.microsoft.com/office/drawing/2014/main" id="{A98AFDAC-3A23-4F5B-B2BE-CDF8D1AFCF86}"/>
              </a:ext>
            </a:extLst>
          </p:cNvPr>
          <p:cNvSpPr>
            <a:spLocks noGrp="1"/>
          </p:cNvSpPr>
          <p:nvPr>
            <p:ph type="body" idx="1"/>
          </p:nvPr>
        </p:nvSpPr>
        <p:spPr>
          <a:xfrm>
            <a:off x="928800" y="2272009"/>
            <a:ext cx="5157787"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BD9244-253B-4F61-9F15-81C783E03B05}"/>
              </a:ext>
            </a:extLst>
          </p:cNvPr>
          <p:cNvSpPr>
            <a:spLocks noGrp="1"/>
          </p:cNvSpPr>
          <p:nvPr>
            <p:ph sz="half" idx="2"/>
          </p:nvPr>
        </p:nvSpPr>
        <p:spPr>
          <a:xfrm>
            <a:off x="928800" y="3386142"/>
            <a:ext cx="5157787"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Click to edit Master text styles</a:t>
            </a:r>
          </a:p>
        </p:txBody>
      </p:sp>
      <p:sp>
        <p:nvSpPr>
          <p:cNvPr id="5" name="Text Placeholder 4">
            <a:extLst>
              <a:ext uri="{FF2B5EF4-FFF2-40B4-BE49-F238E27FC236}">
                <a16:creationId xmlns:a16="http://schemas.microsoft.com/office/drawing/2014/main" id="{EBA65450-4B24-4A6B-9987-1F3CF67B414D}"/>
              </a:ext>
            </a:extLst>
          </p:cNvPr>
          <p:cNvSpPr>
            <a:spLocks noGrp="1"/>
          </p:cNvSpPr>
          <p:nvPr>
            <p:ph type="body" sz="quarter" idx="3"/>
          </p:nvPr>
        </p:nvSpPr>
        <p:spPr>
          <a:xfrm>
            <a:off x="6284744" y="2272009"/>
            <a:ext cx="5183188"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a:extLst>
              <a:ext uri="{FF2B5EF4-FFF2-40B4-BE49-F238E27FC236}">
                <a16:creationId xmlns:a16="http://schemas.microsoft.com/office/drawing/2014/main" id="{753D5824-9ACF-4E5F-AC80-9ACD7B67FFDE}"/>
              </a:ext>
            </a:extLst>
          </p:cNvPr>
          <p:cNvSpPr>
            <a:spLocks noGrp="1"/>
          </p:cNvSpPr>
          <p:nvPr>
            <p:ph type="dt" sz="half" idx="10"/>
          </p:nvPr>
        </p:nvSpPr>
        <p:spPr/>
        <p:txBody>
          <a:bodyPr/>
          <a:lstStyle/>
          <a:p>
            <a:fld id="{4B855260-6F71-4500-AA56-E197C8A5E92E}" type="datetime1">
              <a:rPr lang="en-US" smtClean="0"/>
              <a:t>11/13/2024</a:t>
            </a:fld>
            <a:endParaRPr lang="en-US" dirty="0"/>
          </a:p>
        </p:txBody>
      </p:sp>
      <p:sp>
        <p:nvSpPr>
          <p:cNvPr id="8" name="Footer Placeholder 7">
            <a:extLst>
              <a:ext uri="{FF2B5EF4-FFF2-40B4-BE49-F238E27FC236}">
                <a16:creationId xmlns:a16="http://schemas.microsoft.com/office/drawing/2014/main" id="{02F28EAD-9FFC-4EDD-96C6-CDAF179BAF01}"/>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96D156D5-5DCA-446B-8C31-2251F7ECE67C}"/>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454CE474-0060-44FE-B47E-DA6AF06C369C}"/>
              </a:ext>
            </a:extLst>
          </p:cNvPr>
          <p:cNvSpPr/>
          <p:nvPr userDrawn="1"/>
        </p:nvSpPr>
        <p:spPr>
          <a:xfrm>
            <a:off x="687289" y="0"/>
            <a:ext cx="72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D50FF488-85D0-4162-BF82-7F9DAA427094}"/>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726B73F3-1DAC-413E-B204-D9A6E14725E4}"/>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3" name="Straight Connector 12">
            <a:extLst>
              <a:ext uri="{FF2B5EF4-FFF2-40B4-BE49-F238E27FC236}">
                <a16:creationId xmlns:a16="http://schemas.microsoft.com/office/drawing/2014/main" id="{F78574EA-1B80-4D53-A1C5-929097CBD6A1}"/>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2DDB37A-C70A-4701-A519-6A882408133A}"/>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DEED813-3D7D-4166-A729-7E883823CD5E}"/>
              </a:ext>
            </a:extLst>
          </p:cNvPr>
          <p:cNvCxnSpPr/>
          <p:nvPr userDrawn="1"/>
        </p:nvCxnSpPr>
        <p:spPr>
          <a:xfrm>
            <a:off x="1068863"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CC230C-5438-4284-8FAA-05E533A44A5C}"/>
              </a:ext>
            </a:extLst>
          </p:cNvPr>
          <p:cNvCxnSpPr/>
          <p:nvPr userDrawn="1"/>
        </p:nvCxnSpPr>
        <p:spPr>
          <a:xfrm>
            <a:off x="6412241"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Content Placeholder 3">
            <a:extLst>
              <a:ext uri="{FF2B5EF4-FFF2-40B4-BE49-F238E27FC236}">
                <a16:creationId xmlns:a16="http://schemas.microsoft.com/office/drawing/2014/main" id="{ED988384-E3A4-482D-94EF-A8F8894AA508}"/>
              </a:ext>
            </a:extLst>
          </p:cNvPr>
          <p:cNvSpPr>
            <a:spLocks noGrp="1"/>
          </p:cNvSpPr>
          <p:nvPr>
            <p:ph sz="half" idx="15"/>
          </p:nvPr>
        </p:nvSpPr>
        <p:spPr>
          <a:xfrm>
            <a:off x="6310145" y="3386142"/>
            <a:ext cx="5157787"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31105900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wo Content">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A30FC14-A5B3-4B00-8DE8-B6E28CF32743}"/>
              </a:ext>
            </a:extLst>
          </p:cNvPr>
          <p:cNvSpPr/>
          <p:nvPr userDrawn="1"/>
        </p:nvSpPr>
        <p:spPr>
          <a:xfrm>
            <a:off x="0" y="5532437"/>
            <a:ext cx="12192000" cy="1325563"/>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3195AFA-7DE7-4BBC-AE6C-B5FAE8A371C2}"/>
              </a:ext>
            </a:extLst>
          </p:cNvPr>
          <p:cNvSpPr>
            <a:spLocks noGrp="1"/>
          </p:cNvSpPr>
          <p:nvPr>
            <p:ph type="title" hasCustomPrompt="1"/>
          </p:nvPr>
        </p:nvSpPr>
        <p:spPr>
          <a:xfrm>
            <a:off x="928800" y="724195"/>
            <a:ext cx="10515600" cy="1325563"/>
          </a:xfrm>
        </p:spPr>
        <p:txBody>
          <a:bodyPr/>
          <a:lstStyle>
            <a:lvl1pPr>
              <a:defRPr>
                <a:gradFill>
                  <a:gsLst>
                    <a:gs pos="0">
                      <a:schemeClr val="bg2"/>
                    </a:gs>
                    <a:gs pos="100000">
                      <a:schemeClr val="accent1"/>
                    </a:gs>
                  </a:gsLst>
                  <a:lin ang="0" scaled="1"/>
                </a:gradFill>
              </a:defRPr>
            </a:lvl1pPr>
          </a:lstStyle>
          <a:p>
            <a:r>
              <a:rPr lang="en-US" dirty="0"/>
              <a:t>TWO CONTENT</a:t>
            </a:r>
            <a:br>
              <a:rPr lang="en-US" dirty="0"/>
            </a:br>
            <a:r>
              <a:rPr lang="en-US" dirty="0"/>
              <a:t>SLIDE</a:t>
            </a:r>
          </a:p>
        </p:txBody>
      </p:sp>
      <p:sp>
        <p:nvSpPr>
          <p:cNvPr id="3" name="Text Placeholder 2">
            <a:extLst>
              <a:ext uri="{FF2B5EF4-FFF2-40B4-BE49-F238E27FC236}">
                <a16:creationId xmlns:a16="http://schemas.microsoft.com/office/drawing/2014/main" id="{A98AFDAC-3A23-4F5B-B2BE-CDF8D1AFCF86}"/>
              </a:ext>
            </a:extLst>
          </p:cNvPr>
          <p:cNvSpPr>
            <a:spLocks noGrp="1"/>
          </p:cNvSpPr>
          <p:nvPr>
            <p:ph type="body" idx="1"/>
          </p:nvPr>
        </p:nvSpPr>
        <p:spPr>
          <a:xfrm>
            <a:off x="928800" y="2272009"/>
            <a:ext cx="5157787" cy="823912"/>
          </a:xfrm>
        </p:spPr>
        <p:txBody>
          <a:bodyPr anchor="b"/>
          <a:lstStyle>
            <a:lvl1pPr marL="0" indent="0">
              <a:buNone/>
              <a:defRPr lang="en-US" sz="2500" b="1" i="0" kern="1200" dirty="0" smtClean="0">
                <a:solidFill>
                  <a:schemeClr val="bg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BD9244-253B-4F61-9F15-81C783E03B05}"/>
              </a:ext>
            </a:extLst>
          </p:cNvPr>
          <p:cNvSpPr>
            <a:spLocks noGrp="1"/>
          </p:cNvSpPr>
          <p:nvPr>
            <p:ph sz="half" idx="2"/>
          </p:nvPr>
        </p:nvSpPr>
        <p:spPr>
          <a:xfrm>
            <a:off x="928800" y="3386142"/>
            <a:ext cx="5157787" cy="2015247"/>
          </a:xfrm>
        </p:spPr>
        <p:txBody>
          <a:bodyPr>
            <a:normAutofit/>
          </a:bodyPr>
          <a:lstStyle>
            <a:lvl1pPr marL="180000" indent="-180000" algn="l" defTabSz="914400" rtl="0" eaLnBrk="1" latinLnBrk="0" hangingPunct="1">
              <a:lnSpc>
                <a:spcPct val="100000"/>
              </a:lnSpc>
              <a:spcBef>
                <a:spcPts val="600"/>
              </a:spcBef>
              <a:buClr>
                <a:schemeClr val="bg2"/>
              </a:buClr>
              <a:buFont typeface="Arial" panose="020B0604020202020204" pitchFamily="34" charset="0"/>
              <a:buChar char="•"/>
              <a:defRPr lang="en-US" sz="1600" i="0" kern="1200" dirty="0" smtClean="0">
                <a:solidFill>
                  <a:schemeClr val="tx1">
                    <a:lumMod val="75000"/>
                    <a:lumOff val="25000"/>
                  </a:schemeClr>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Click to edit Master text styles</a:t>
            </a:r>
          </a:p>
        </p:txBody>
      </p:sp>
      <p:sp>
        <p:nvSpPr>
          <p:cNvPr id="5" name="Text Placeholder 4">
            <a:extLst>
              <a:ext uri="{FF2B5EF4-FFF2-40B4-BE49-F238E27FC236}">
                <a16:creationId xmlns:a16="http://schemas.microsoft.com/office/drawing/2014/main" id="{EBA65450-4B24-4A6B-9987-1F3CF67B414D}"/>
              </a:ext>
            </a:extLst>
          </p:cNvPr>
          <p:cNvSpPr>
            <a:spLocks noGrp="1"/>
          </p:cNvSpPr>
          <p:nvPr>
            <p:ph type="body" sz="quarter" idx="3"/>
          </p:nvPr>
        </p:nvSpPr>
        <p:spPr>
          <a:xfrm>
            <a:off x="6284744" y="2272009"/>
            <a:ext cx="5183188" cy="823912"/>
          </a:xfrm>
        </p:spPr>
        <p:txBody>
          <a:bodyPr anchor="b">
            <a:normAutofit/>
          </a:bodyPr>
          <a:lstStyle>
            <a:lvl1pPr marL="0" indent="0">
              <a:buNone/>
              <a:defRPr lang="en-US" sz="2500" b="1" i="0" kern="1200" dirty="0" smtClean="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9DAC08-B52B-4DCC-9D22-E4E54E711637}"/>
              </a:ext>
            </a:extLst>
          </p:cNvPr>
          <p:cNvSpPr>
            <a:spLocks noGrp="1"/>
          </p:cNvSpPr>
          <p:nvPr>
            <p:ph sz="quarter" idx="4"/>
          </p:nvPr>
        </p:nvSpPr>
        <p:spPr>
          <a:xfrm>
            <a:off x="6284744" y="3386142"/>
            <a:ext cx="5183188" cy="2015247"/>
          </a:xfrm>
        </p:spPr>
        <p:txBody>
          <a:bodyPr>
            <a:normAutofit/>
          </a:bodyPr>
          <a:lstStyle>
            <a:lvl1pPr marL="180000" indent="-180000">
              <a:lnSpc>
                <a:spcPct val="100000"/>
              </a:lnSpc>
              <a:spcBef>
                <a:spcPts val="600"/>
              </a:spcBef>
              <a:buClr>
                <a:schemeClr val="accent1"/>
              </a:buClr>
              <a:buFont typeface="Arial" panose="020B0604020202020204" pitchFamily="34" charset="0"/>
              <a:buChar char="•"/>
              <a:defRPr lang="en-US" sz="1600" i="0" kern="1200" dirty="0" smtClean="0">
                <a:solidFill>
                  <a:schemeClr val="tx1">
                    <a:lumMod val="75000"/>
                    <a:lumOff val="25000"/>
                  </a:schemeClr>
                </a:solidFill>
                <a:latin typeface="+mn-lt"/>
                <a:ea typeface="+mn-ea"/>
                <a:cs typeface="+mn-cs"/>
              </a:defRPr>
            </a:lvl1pPr>
            <a:lvl2pPr>
              <a:defRPr/>
            </a:lvl2pPr>
            <a:lvl3pPr>
              <a:defRPr/>
            </a:lvl3pPr>
            <a:lvl4pPr>
              <a:defRPr/>
            </a:lvl4pPr>
            <a:lvl5pPr>
              <a:defRPr/>
            </a:lvl5pPr>
          </a:lstStyle>
          <a:p>
            <a:pPr marL="228600" lvl="0" indent="-228600" algn="l" defTabSz="914400" rtl="0" eaLnBrk="1" latinLnBrk="0" hangingPunct="1">
              <a:lnSpc>
                <a:spcPct val="100000"/>
              </a:lnSpc>
              <a:spcBef>
                <a:spcPts val="600"/>
              </a:spcBef>
            </a:pPr>
            <a:r>
              <a:rPr lang="en-US"/>
              <a:t>Click to edit Master text styles</a:t>
            </a:r>
          </a:p>
        </p:txBody>
      </p:sp>
      <p:sp>
        <p:nvSpPr>
          <p:cNvPr id="7" name="Date Placeholder 6">
            <a:extLst>
              <a:ext uri="{FF2B5EF4-FFF2-40B4-BE49-F238E27FC236}">
                <a16:creationId xmlns:a16="http://schemas.microsoft.com/office/drawing/2014/main" id="{753D5824-9ACF-4E5F-AC80-9ACD7B67FFDE}"/>
              </a:ext>
            </a:extLst>
          </p:cNvPr>
          <p:cNvSpPr>
            <a:spLocks noGrp="1"/>
          </p:cNvSpPr>
          <p:nvPr>
            <p:ph type="dt" sz="half" idx="10"/>
          </p:nvPr>
        </p:nvSpPr>
        <p:spPr/>
        <p:txBody>
          <a:bodyPr/>
          <a:lstStyle/>
          <a:p>
            <a:fld id="{32401007-55FE-4B9E-99B0-5FCA5C63BEEE}" type="datetime1">
              <a:rPr lang="en-US" smtClean="0"/>
              <a:t>11/13/2024</a:t>
            </a:fld>
            <a:endParaRPr lang="en-US" dirty="0"/>
          </a:p>
        </p:txBody>
      </p:sp>
      <p:sp>
        <p:nvSpPr>
          <p:cNvPr id="8" name="Footer Placeholder 7">
            <a:extLst>
              <a:ext uri="{FF2B5EF4-FFF2-40B4-BE49-F238E27FC236}">
                <a16:creationId xmlns:a16="http://schemas.microsoft.com/office/drawing/2014/main" id="{02F28EAD-9FFC-4EDD-96C6-CDAF179BAF01}"/>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96D156D5-5DCA-446B-8C31-2251F7ECE67C}"/>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454CE474-0060-44FE-B47E-DA6AF06C369C}"/>
              </a:ext>
            </a:extLst>
          </p:cNvPr>
          <p:cNvSpPr/>
          <p:nvPr userDrawn="1"/>
        </p:nvSpPr>
        <p:spPr>
          <a:xfrm>
            <a:off x="687289" y="0"/>
            <a:ext cx="72000" cy="1828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D50FF488-85D0-4162-BF82-7F9DAA427094}"/>
              </a:ext>
            </a:extLst>
          </p:cNvPr>
          <p:cNvCxnSpPr>
            <a:cxnSpLocks/>
          </p:cNvCxnSpPr>
          <p:nvPr userDrawn="1"/>
        </p:nvCxnSpPr>
        <p:spPr>
          <a:xfrm>
            <a:off x="11190767" y="800959"/>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726B73F3-1DAC-413E-B204-D9A6E14725E4}"/>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3" name="Straight Connector 12">
            <a:extLst>
              <a:ext uri="{FF2B5EF4-FFF2-40B4-BE49-F238E27FC236}">
                <a16:creationId xmlns:a16="http://schemas.microsoft.com/office/drawing/2014/main" id="{F78574EA-1B80-4D53-A1C5-929097CBD6A1}"/>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2DDB37A-C70A-4701-A519-6A882408133A}"/>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DEED813-3D7D-4166-A729-7E883823CD5E}"/>
              </a:ext>
            </a:extLst>
          </p:cNvPr>
          <p:cNvCxnSpPr/>
          <p:nvPr userDrawn="1"/>
        </p:nvCxnSpPr>
        <p:spPr>
          <a:xfrm>
            <a:off x="1068863" y="322696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CC230C-5438-4284-8FAA-05E533A44A5C}"/>
              </a:ext>
            </a:extLst>
          </p:cNvPr>
          <p:cNvCxnSpPr/>
          <p:nvPr userDrawn="1"/>
        </p:nvCxnSpPr>
        <p:spPr>
          <a:xfrm>
            <a:off x="6412241" y="3226963"/>
            <a:ext cx="6309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02774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BBFDD45-3FE7-46CA-9142-8DBABF181C24}"/>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3195AFA-7DE7-4BBC-AE6C-B5FAE8A371C2}"/>
              </a:ext>
            </a:extLst>
          </p:cNvPr>
          <p:cNvSpPr>
            <a:spLocks noGrp="1"/>
          </p:cNvSpPr>
          <p:nvPr>
            <p:ph type="title" hasCustomPrompt="1"/>
          </p:nvPr>
        </p:nvSpPr>
        <p:spPr>
          <a:xfrm>
            <a:off x="928800" y="724195"/>
            <a:ext cx="10515600" cy="1325563"/>
          </a:xfrm>
        </p:spPr>
        <p:txBody>
          <a:bodyPr/>
          <a:lstStyle>
            <a:lvl1pPr>
              <a:defRPr/>
            </a:lvl1pPr>
          </a:lstStyle>
          <a:p>
            <a:r>
              <a:rPr lang="en-US" dirty="0"/>
              <a:t>TWO CONTENT</a:t>
            </a:r>
            <a:br>
              <a:rPr lang="en-US" dirty="0"/>
            </a:br>
            <a:r>
              <a:rPr lang="en-US" dirty="0"/>
              <a:t>SLIDE</a:t>
            </a:r>
          </a:p>
        </p:txBody>
      </p:sp>
      <p:sp>
        <p:nvSpPr>
          <p:cNvPr id="3" name="Text Placeholder 2">
            <a:extLst>
              <a:ext uri="{FF2B5EF4-FFF2-40B4-BE49-F238E27FC236}">
                <a16:creationId xmlns:a16="http://schemas.microsoft.com/office/drawing/2014/main" id="{A98AFDAC-3A23-4F5B-B2BE-CDF8D1AFCF86}"/>
              </a:ext>
            </a:extLst>
          </p:cNvPr>
          <p:cNvSpPr>
            <a:spLocks noGrp="1"/>
          </p:cNvSpPr>
          <p:nvPr>
            <p:ph type="body" idx="1"/>
          </p:nvPr>
        </p:nvSpPr>
        <p:spPr>
          <a:xfrm>
            <a:off x="928800" y="2272009"/>
            <a:ext cx="5157787"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EBA65450-4B24-4A6B-9987-1F3CF67B414D}"/>
              </a:ext>
            </a:extLst>
          </p:cNvPr>
          <p:cNvSpPr>
            <a:spLocks noGrp="1"/>
          </p:cNvSpPr>
          <p:nvPr>
            <p:ph type="body" sz="quarter" idx="3"/>
          </p:nvPr>
        </p:nvSpPr>
        <p:spPr>
          <a:xfrm>
            <a:off x="6284744" y="2272009"/>
            <a:ext cx="5183188"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a:extLst>
              <a:ext uri="{FF2B5EF4-FFF2-40B4-BE49-F238E27FC236}">
                <a16:creationId xmlns:a16="http://schemas.microsoft.com/office/drawing/2014/main" id="{753D5824-9ACF-4E5F-AC80-9ACD7B67FFDE}"/>
              </a:ext>
            </a:extLst>
          </p:cNvPr>
          <p:cNvSpPr>
            <a:spLocks noGrp="1"/>
          </p:cNvSpPr>
          <p:nvPr>
            <p:ph type="dt" sz="half" idx="10"/>
          </p:nvPr>
        </p:nvSpPr>
        <p:spPr/>
        <p:txBody>
          <a:bodyPr/>
          <a:lstStyle/>
          <a:p>
            <a:fld id="{76871A2B-ADE3-40A2-A02A-09FC8B80F731}" type="datetime1">
              <a:rPr lang="en-US" smtClean="0"/>
              <a:t>11/13/2024</a:t>
            </a:fld>
            <a:endParaRPr lang="en-US" dirty="0"/>
          </a:p>
        </p:txBody>
      </p:sp>
      <p:sp>
        <p:nvSpPr>
          <p:cNvPr id="8" name="Footer Placeholder 7">
            <a:extLst>
              <a:ext uri="{FF2B5EF4-FFF2-40B4-BE49-F238E27FC236}">
                <a16:creationId xmlns:a16="http://schemas.microsoft.com/office/drawing/2014/main" id="{02F28EAD-9FFC-4EDD-96C6-CDAF179BAF01}"/>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96D156D5-5DCA-446B-8C31-2251F7ECE67C}"/>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454CE474-0060-44FE-B47E-DA6AF06C369C}"/>
              </a:ext>
            </a:extLst>
          </p:cNvPr>
          <p:cNvSpPr/>
          <p:nvPr userDrawn="1"/>
        </p:nvSpPr>
        <p:spPr>
          <a:xfrm>
            <a:off x="687288" y="255684"/>
            <a:ext cx="72000" cy="1573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0DEED813-3D7D-4166-A729-7E883823CD5E}"/>
              </a:ext>
            </a:extLst>
          </p:cNvPr>
          <p:cNvCxnSpPr/>
          <p:nvPr userDrawn="1"/>
        </p:nvCxnSpPr>
        <p:spPr>
          <a:xfrm>
            <a:off x="1068863"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CC230C-5438-4284-8FAA-05E533A44A5C}"/>
              </a:ext>
            </a:extLst>
          </p:cNvPr>
          <p:cNvCxnSpPr/>
          <p:nvPr userDrawn="1"/>
        </p:nvCxnSpPr>
        <p:spPr>
          <a:xfrm>
            <a:off x="6412241"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28791ED-1F60-48B9-B73C-7835714E670D}"/>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Text Placeholder 15">
            <a:extLst>
              <a:ext uri="{FF2B5EF4-FFF2-40B4-BE49-F238E27FC236}">
                <a16:creationId xmlns:a16="http://schemas.microsoft.com/office/drawing/2014/main" id="{F968FAF7-548C-4383-BE8C-5A194EC21F17}"/>
              </a:ext>
            </a:extLst>
          </p:cNvPr>
          <p:cNvSpPr>
            <a:spLocks noGrp="1"/>
          </p:cNvSpPr>
          <p:nvPr>
            <p:ph type="body" sz="quarter" idx="14"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23" name="Straight Connector 22">
            <a:extLst>
              <a:ext uri="{FF2B5EF4-FFF2-40B4-BE49-F238E27FC236}">
                <a16:creationId xmlns:a16="http://schemas.microsoft.com/office/drawing/2014/main" id="{DBEDEE03-9903-44CE-8EB8-22B19F5E8DD7}"/>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FE8DF3E-FD5B-4215-B847-DFFB761C21A4}"/>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Content Placeholder 3">
            <a:extLst>
              <a:ext uri="{FF2B5EF4-FFF2-40B4-BE49-F238E27FC236}">
                <a16:creationId xmlns:a16="http://schemas.microsoft.com/office/drawing/2014/main" id="{C2B73E5D-AD65-4FEE-89DE-2E2643A3456B}"/>
              </a:ext>
            </a:extLst>
          </p:cNvPr>
          <p:cNvSpPr>
            <a:spLocks noGrp="1"/>
          </p:cNvSpPr>
          <p:nvPr>
            <p:ph sz="half" idx="2"/>
          </p:nvPr>
        </p:nvSpPr>
        <p:spPr>
          <a:xfrm>
            <a:off x="928800" y="3386142"/>
            <a:ext cx="5157787"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Click to edit Master text styles</a:t>
            </a:r>
          </a:p>
        </p:txBody>
      </p:sp>
      <p:sp>
        <p:nvSpPr>
          <p:cNvPr id="25" name="Content Placeholder 3">
            <a:extLst>
              <a:ext uri="{FF2B5EF4-FFF2-40B4-BE49-F238E27FC236}">
                <a16:creationId xmlns:a16="http://schemas.microsoft.com/office/drawing/2014/main" id="{E10D0906-57D4-410E-823B-3BAD416949E1}"/>
              </a:ext>
            </a:extLst>
          </p:cNvPr>
          <p:cNvSpPr>
            <a:spLocks noGrp="1"/>
          </p:cNvSpPr>
          <p:nvPr>
            <p:ph sz="half" idx="15"/>
          </p:nvPr>
        </p:nvSpPr>
        <p:spPr>
          <a:xfrm>
            <a:off x="6310145" y="3386142"/>
            <a:ext cx="5157787"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1297393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2522758"/>
            <a:ext cx="8807116" cy="2387600"/>
          </a:xfrm>
        </p:spPr>
        <p:txBody>
          <a:bodyPr anchor="b">
            <a:normAutofit/>
          </a:bodyPr>
          <a:lstStyle>
            <a:lvl1pPr algn="l">
              <a:defRPr sz="5500" b="1">
                <a:solidFill>
                  <a:schemeClr val="bg1"/>
                </a:solidFill>
              </a:defRPr>
            </a:lvl1pPr>
          </a:lstStyle>
          <a:p>
            <a:r>
              <a:rPr lang="en-US" dirty="0"/>
              <a:t>PRESENTATION</a:t>
            </a:r>
            <a:br>
              <a:rPr lang="en-US" dirty="0"/>
            </a:br>
            <a:r>
              <a:rPr lang="en-US" dirty="0"/>
              <a:t>TITLE</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5257226"/>
            <a:ext cx="9144000" cy="1397991"/>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a:t>
            </a:r>
            <a:br>
              <a:rPr lang="en-US" dirty="0"/>
            </a:br>
            <a:r>
              <a:rPr lang="en-US" dirty="0"/>
              <a:t>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8E5174AC-6E10-46E9-BC4A-4E3A595D534E}" type="datetime1">
              <a:rPr lang="en-US" smtClean="0"/>
              <a:t>11/13/2024</a:t>
            </a:fld>
            <a:endParaRPr lang="en-US" dirty="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3438000"/>
            <a:ext cx="144000" cy="34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5102179"/>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84AF3E3-F20C-4D84-A158-6DFC09B69A91}"/>
              </a:ext>
            </a:extLst>
          </p:cNvPr>
          <p:cNvCxnSpPr>
            <a:cxnSpLocks/>
          </p:cNvCxnSpPr>
          <p:nvPr userDrawn="1"/>
        </p:nvCxnSpPr>
        <p:spPr>
          <a:xfrm rot="16200000">
            <a:off x="10391274" y="685801"/>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C32342D9-9DBE-4809-840C-62844DDC034F}"/>
              </a:ext>
            </a:extLst>
          </p:cNvPr>
          <p:cNvSpPr>
            <a:spLocks noGrp="1"/>
          </p:cNvSpPr>
          <p:nvPr>
            <p:ph type="body" sz="quarter" idx="13" hasCustomPrompt="1"/>
          </p:nvPr>
        </p:nvSpPr>
        <p:spPr>
          <a:xfrm>
            <a:off x="9416048" y="1015979"/>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dirty="0"/>
              <a:t>20XX</a:t>
            </a:r>
          </a:p>
        </p:txBody>
      </p:sp>
    </p:spTree>
    <p:extLst>
      <p:ext uri="{BB962C8B-B14F-4D97-AF65-F5344CB8AC3E}">
        <p14:creationId xmlns:p14="http://schemas.microsoft.com/office/powerpoint/2010/main" val="687446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2">
            <a:extLst>
              <a:ext uri="{FF2B5EF4-FFF2-40B4-BE49-F238E27FC236}">
                <a16:creationId xmlns:a16="http://schemas.microsoft.com/office/drawing/2014/main" id="{4D589D6B-831D-4563-A99C-EBE2564083ED}"/>
              </a:ext>
            </a:extLst>
          </p:cNvPr>
          <p:cNvSpPr>
            <a:spLocks noGrp="1"/>
          </p:cNvSpPr>
          <p:nvPr>
            <p:ph type="body" idx="1"/>
          </p:nvPr>
        </p:nvSpPr>
        <p:spPr>
          <a:xfrm>
            <a:off x="1555328" y="2272009"/>
            <a:ext cx="4759643"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630859"/>
            <a:ext cx="4143555" cy="1536580"/>
          </a:xfrm>
        </p:spPr>
        <p:txBody>
          <a:bodyPr/>
          <a:lstStyle>
            <a:lvl1pPr>
              <a:defRPr/>
            </a:lvl1pPr>
          </a:lstStyle>
          <a:p>
            <a:r>
              <a:rPr lang="en-US" dirty="0"/>
              <a:t>TWO CONTENT</a:t>
            </a:r>
            <a:br>
              <a:rPr lang="en-US" dirty="0"/>
            </a:br>
            <a:r>
              <a:rPr lang="en-US" dirty="0"/>
              <a:t>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85B3913D-DE21-4303-8F9D-A21ACDBC3B69}" type="datetime1">
              <a:rPr lang="en-US" smtClean="0"/>
              <a:t>11/13/2024</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871728"/>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Text Placeholder 4">
            <a:extLst>
              <a:ext uri="{FF2B5EF4-FFF2-40B4-BE49-F238E27FC236}">
                <a16:creationId xmlns:a16="http://schemas.microsoft.com/office/drawing/2014/main" id="{73B77664-6718-4048-AA03-DCFB4D6D880C}"/>
              </a:ext>
            </a:extLst>
          </p:cNvPr>
          <p:cNvSpPr>
            <a:spLocks noGrp="1"/>
          </p:cNvSpPr>
          <p:nvPr>
            <p:ph type="body" sz="quarter" idx="3"/>
          </p:nvPr>
        </p:nvSpPr>
        <p:spPr>
          <a:xfrm>
            <a:off x="6911272" y="2272009"/>
            <a:ext cx="4783083"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22" name="Straight Connector 21">
            <a:extLst>
              <a:ext uri="{FF2B5EF4-FFF2-40B4-BE49-F238E27FC236}">
                <a16:creationId xmlns:a16="http://schemas.microsoft.com/office/drawing/2014/main" id="{D6ECB7AA-A238-4E2E-8A06-0B7C8B62A61D}"/>
              </a:ext>
            </a:extLst>
          </p:cNvPr>
          <p:cNvCxnSpPr>
            <a:cxnSpLocks/>
          </p:cNvCxnSpPr>
          <p:nvPr userDrawn="1"/>
        </p:nvCxnSpPr>
        <p:spPr>
          <a:xfrm>
            <a:off x="1695391"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34F3080-CEDC-41FB-BA9C-9C93575A8C71}"/>
              </a:ext>
            </a:extLst>
          </p:cNvPr>
          <p:cNvCxnSpPr>
            <a:cxnSpLocks/>
          </p:cNvCxnSpPr>
          <p:nvPr userDrawn="1"/>
        </p:nvCxnSpPr>
        <p:spPr>
          <a:xfrm>
            <a:off x="7038769"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Content Placeholder 3">
            <a:extLst>
              <a:ext uri="{FF2B5EF4-FFF2-40B4-BE49-F238E27FC236}">
                <a16:creationId xmlns:a16="http://schemas.microsoft.com/office/drawing/2014/main" id="{757A12BA-9C40-44B2-BB42-FE7A1F89A090}"/>
              </a:ext>
            </a:extLst>
          </p:cNvPr>
          <p:cNvSpPr>
            <a:spLocks noGrp="1"/>
          </p:cNvSpPr>
          <p:nvPr>
            <p:ph sz="half" idx="15"/>
          </p:nvPr>
        </p:nvSpPr>
        <p:spPr>
          <a:xfrm>
            <a:off x="1527519" y="3386142"/>
            <a:ext cx="4783074"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Click to edit Master text styles</a:t>
            </a:r>
          </a:p>
        </p:txBody>
      </p:sp>
      <p:sp>
        <p:nvSpPr>
          <p:cNvPr id="27" name="Content Placeholder 3">
            <a:extLst>
              <a:ext uri="{FF2B5EF4-FFF2-40B4-BE49-F238E27FC236}">
                <a16:creationId xmlns:a16="http://schemas.microsoft.com/office/drawing/2014/main" id="{16A390F6-1520-488F-97A9-78F0B2119006}"/>
              </a:ext>
            </a:extLst>
          </p:cNvPr>
          <p:cNvSpPr>
            <a:spLocks noGrp="1"/>
          </p:cNvSpPr>
          <p:nvPr>
            <p:ph sz="half" idx="16"/>
          </p:nvPr>
        </p:nvSpPr>
        <p:spPr>
          <a:xfrm>
            <a:off x="6911271" y="3386142"/>
            <a:ext cx="4783075"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35902670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6096000" y="0"/>
            <a:ext cx="6096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2">
            <a:extLst>
              <a:ext uri="{FF2B5EF4-FFF2-40B4-BE49-F238E27FC236}">
                <a16:creationId xmlns:a16="http://schemas.microsoft.com/office/drawing/2014/main" id="{4D589D6B-831D-4563-A99C-EBE2564083ED}"/>
              </a:ext>
            </a:extLst>
          </p:cNvPr>
          <p:cNvSpPr>
            <a:spLocks noGrp="1"/>
          </p:cNvSpPr>
          <p:nvPr>
            <p:ph type="body" idx="1"/>
          </p:nvPr>
        </p:nvSpPr>
        <p:spPr>
          <a:xfrm>
            <a:off x="1555329" y="2272009"/>
            <a:ext cx="4540672" cy="823912"/>
          </a:xfrm>
        </p:spPr>
        <p:txBody>
          <a:bodyPr anchor="b"/>
          <a:lstStyle>
            <a:lvl1pPr marL="0" indent="0">
              <a:buNone/>
              <a:defRPr lang="en-US" sz="2500" b="1" i="0" kern="1200" dirty="0" smtClean="0">
                <a:solidFill>
                  <a:schemeClr val="bg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630859"/>
            <a:ext cx="4143555" cy="1536580"/>
          </a:xfrm>
        </p:spPr>
        <p:txBody>
          <a:bodyPr/>
          <a:lstStyle>
            <a:lvl1pPr>
              <a:defRPr>
                <a:gradFill>
                  <a:gsLst>
                    <a:gs pos="0">
                      <a:schemeClr val="bg2"/>
                    </a:gs>
                    <a:gs pos="100000">
                      <a:schemeClr val="accent1"/>
                    </a:gs>
                  </a:gsLst>
                  <a:lin ang="0" scaled="1"/>
                </a:gradFill>
              </a:defRPr>
            </a:lvl1pPr>
          </a:lstStyle>
          <a:p>
            <a:r>
              <a:rPr lang="en-US" dirty="0"/>
              <a:t>TWO CONTENT</a:t>
            </a:r>
            <a:br>
              <a:rPr lang="en-US" dirty="0"/>
            </a:br>
            <a:r>
              <a:rPr lang="en-US" dirty="0"/>
              <a:t>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3C51E45D-B5D1-4EF4-9967-78E83BC898CC}" type="datetime1">
              <a:rPr lang="en-US" smtClean="0"/>
              <a:t>11/13/2024</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871728"/>
            <a:ext cx="72000" cy="9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Text Placeholder 4">
            <a:extLst>
              <a:ext uri="{FF2B5EF4-FFF2-40B4-BE49-F238E27FC236}">
                <a16:creationId xmlns:a16="http://schemas.microsoft.com/office/drawing/2014/main" id="{73B77664-6718-4048-AA03-DCFB4D6D880C}"/>
              </a:ext>
            </a:extLst>
          </p:cNvPr>
          <p:cNvSpPr>
            <a:spLocks noGrp="1"/>
          </p:cNvSpPr>
          <p:nvPr>
            <p:ph type="body" sz="quarter" idx="3"/>
          </p:nvPr>
        </p:nvSpPr>
        <p:spPr>
          <a:xfrm>
            <a:off x="6911272" y="2272009"/>
            <a:ext cx="4783083"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22" name="Straight Connector 21">
            <a:extLst>
              <a:ext uri="{FF2B5EF4-FFF2-40B4-BE49-F238E27FC236}">
                <a16:creationId xmlns:a16="http://schemas.microsoft.com/office/drawing/2014/main" id="{D6ECB7AA-A238-4E2E-8A06-0B7C8B62A61D}"/>
              </a:ext>
            </a:extLst>
          </p:cNvPr>
          <p:cNvCxnSpPr>
            <a:cxnSpLocks/>
          </p:cNvCxnSpPr>
          <p:nvPr userDrawn="1"/>
        </p:nvCxnSpPr>
        <p:spPr>
          <a:xfrm>
            <a:off x="1695391" y="322696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34F3080-CEDC-41FB-BA9C-9C93575A8C71}"/>
              </a:ext>
            </a:extLst>
          </p:cNvPr>
          <p:cNvCxnSpPr>
            <a:cxnSpLocks/>
          </p:cNvCxnSpPr>
          <p:nvPr userDrawn="1"/>
        </p:nvCxnSpPr>
        <p:spPr>
          <a:xfrm>
            <a:off x="7038769"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Content Placeholder 3">
            <a:extLst>
              <a:ext uri="{FF2B5EF4-FFF2-40B4-BE49-F238E27FC236}">
                <a16:creationId xmlns:a16="http://schemas.microsoft.com/office/drawing/2014/main" id="{80E9747C-D5E4-4606-9D3D-103BF578726B}"/>
              </a:ext>
            </a:extLst>
          </p:cNvPr>
          <p:cNvSpPr>
            <a:spLocks noGrp="1"/>
          </p:cNvSpPr>
          <p:nvPr>
            <p:ph sz="half" idx="17"/>
          </p:nvPr>
        </p:nvSpPr>
        <p:spPr>
          <a:xfrm>
            <a:off x="1527519" y="3386142"/>
            <a:ext cx="4559068" cy="2773258"/>
          </a:xfrm>
        </p:spPr>
        <p:txBody>
          <a:bodyPr>
            <a:normAutofit/>
          </a:bodyPr>
          <a:lstStyle>
            <a:lvl1pPr marL="180000" indent="-180000" algn="l" defTabSz="914400" rtl="0" eaLnBrk="1" latinLnBrk="0" hangingPunct="1">
              <a:lnSpc>
                <a:spcPct val="100000"/>
              </a:lnSpc>
              <a:spcBef>
                <a:spcPts val="600"/>
              </a:spcBef>
              <a:buClr>
                <a:schemeClr val="bg2"/>
              </a:buClr>
              <a:buFont typeface="Arial" panose="020B0604020202020204" pitchFamily="34" charset="0"/>
              <a:buChar char="•"/>
              <a:defRPr lang="en-US" sz="1600" i="0" kern="1200" dirty="0" smtClean="0">
                <a:solidFill>
                  <a:schemeClr val="tx1">
                    <a:lumMod val="75000"/>
                    <a:lumOff val="25000"/>
                  </a:schemeClr>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Click to edit Master text styles</a:t>
            </a:r>
          </a:p>
        </p:txBody>
      </p:sp>
      <p:sp>
        <p:nvSpPr>
          <p:cNvPr id="29" name="Content Placeholder 3">
            <a:extLst>
              <a:ext uri="{FF2B5EF4-FFF2-40B4-BE49-F238E27FC236}">
                <a16:creationId xmlns:a16="http://schemas.microsoft.com/office/drawing/2014/main" id="{C45F91F2-CC9B-43AA-A5DF-A0BCEB342754}"/>
              </a:ext>
            </a:extLst>
          </p:cNvPr>
          <p:cNvSpPr>
            <a:spLocks noGrp="1"/>
          </p:cNvSpPr>
          <p:nvPr>
            <p:ph sz="half" idx="18"/>
          </p:nvPr>
        </p:nvSpPr>
        <p:spPr>
          <a:xfrm>
            <a:off x="6911271" y="3386142"/>
            <a:ext cx="4783069"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6117924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and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7FDF157-A493-4A5F-9B08-356A30F203CD}"/>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3B0ED56-F1B1-4DBE-9DF3-13C23A2BEF6D}"/>
              </a:ext>
            </a:extLst>
          </p:cNvPr>
          <p:cNvSpPr>
            <a:spLocks noGrp="1"/>
          </p:cNvSpPr>
          <p:nvPr>
            <p:ph type="title" hasCustomPrompt="1"/>
          </p:nvPr>
        </p:nvSpPr>
        <p:spPr>
          <a:xfrm>
            <a:off x="928800" y="472822"/>
            <a:ext cx="10515600" cy="1325563"/>
          </a:xfrm>
        </p:spPr>
        <p:txBody>
          <a:bodyPr/>
          <a:lstStyle>
            <a:lvl1pPr>
              <a:defRPr/>
            </a:lvl1pPr>
          </a:lstStyle>
          <a:p>
            <a:r>
              <a:rPr lang="en-US" dirty="0"/>
              <a:t>PICTURE SLIDE</a:t>
            </a:r>
          </a:p>
        </p:txBody>
      </p:sp>
      <p:sp>
        <p:nvSpPr>
          <p:cNvPr id="5" name="Date Placeholder 4">
            <a:extLst>
              <a:ext uri="{FF2B5EF4-FFF2-40B4-BE49-F238E27FC236}">
                <a16:creationId xmlns:a16="http://schemas.microsoft.com/office/drawing/2014/main" id="{E5D93C86-ABD2-4554-A6DC-88EB255699E1}"/>
              </a:ext>
            </a:extLst>
          </p:cNvPr>
          <p:cNvSpPr>
            <a:spLocks noGrp="1"/>
          </p:cNvSpPr>
          <p:nvPr>
            <p:ph type="dt" sz="half" idx="10"/>
          </p:nvPr>
        </p:nvSpPr>
        <p:spPr/>
        <p:txBody>
          <a:bodyPr/>
          <a:lstStyle/>
          <a:p>
            <a:fld id="{C5BAB17F-C031-4630-8FA3-EE6012C20DEF}" type="datetime1">
              <a:rPr lang="en-US" smtClean="0"/>
              <a:t>11/13/2024</a:t>
            </a:fld>
            <a:endParaRPr lang="en-US" dirty="0"/>
          </a:p>
        </p:txBody>
      </p:sp>
      <p:sp>
        <p:nvSpPr>
          <p:cNvPr id="6" name="Footer Placeholder 5">
            <a:extLst>
              <a:ext uri="{FF2B5EF4-FFF2-40B4-BE49-F238E27FC236}">
                <a16:creationId xmlns:a16="http://schemas.microsoft.com/office/drawing/2014/main" id="{54E45015-FD92-48FC-8C28-ACCBC8BAB980}"/>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1AC07E4C-515F-4DA3-9B83-5C6CE5B980C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BD1F59C3-73BF-4D90-B580-4014C2B27C2C}"/>
              </a:ext>
            </a:extLst>
          </p:cNvPr>
          <p:cNvSpPr/>
          <p:nvPr userDrawn="1"/>
        </p:nvSpPr>
        <p:spPr>
          <a:xfrm>
            <a:off x="687289" y="0"/>
            <a:ext cx="72000" cy="128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2891E214-8AE6-4CA6-B994-7A8BDD0B394C}"/>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C95F487E-1B8C-4FBA-95B3-043C11DA1E65}"/>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AB912DCD-5EAD-419F-BF95-02B45172EDB0}"/>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Picture Placeholder 19">
            <a:extLst>
              <a:ext uri="{FF2B5EF4-FFF2-40B4-BE49-F238E27FC236}">
                <a16:creationId xmlns:a16="http://schemas.microsoft.com/office/drawing/2014/main" id="{E570BBF0-DF30-4898-89DD-8E929C0AD0B3}"/>
              </a:ext>
            </a:extLst>
          </p:cNvPr>
          <p:cNvSpPr>
            <a:spLocks noGrp="1"/>
          </p:cNvSpPr>
          <p:nvPr>
            <p:ph type="pic" sz="quarter" idx="15"/>
          </p:nvPr>
        </p:nvSpPr>
        <p:spPr>
          <a:xfrm>
            <a:off x="0" y="1659525"/>
            <a:ext cx="12192000" cy="4517136"/>
          </a:xfrm>
          <a:solidFill>
            <a:schemeClr val="bg1">
              <a:alpha val="50000"/>
            </a:schemeClr>
          </a:solidFill>
        </p:spPr>
        <p:txBody>
          <a:bodyPr anchor="ctr" anchorCtr="0">
            <a:normAutofit/>
          </a:bodyPr>
          <a:lstStyle>
            <a:lvl1pPr marL="0" indent="0" algn="ctr">
              <a:buNone/>
              <a:defRPr sz="1500"/>
            </a:lvl1pPr>
          </a:lstStyle>
          <a:p>
            <a:r>
              <a:rPr lang="en-US"/>
              <a:t>Click icon to add picture</a:t>
            </a:r>
            <a:endParaRPr lang="en-US" dirty="0"/>
          </a:p>
        </p:txBody>
      </p:sp>
    </p:spTree>
    <p:extLst>
      <p:ext uri="{BB962C8B-B14F-4D97-AF65-F5344CB8AC3E}">
        <p14:creationId xmlns:p14="http://schemas.microsoft.com/office/powerpoint/2010/main" val="28043271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icture and Title">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0DB8CD8-F2C6-48F5-8A73-E5FB643BC475}"/>
              </a:ext>
            </a:extLst>
          </p:cNvPr>
          <p:cNvSpPr/>
          <p:nvPr userDrawn="1"/>
        </p:nvSpPr>
        <p:spPr>
          <a:xfrm>
            <a:off x="0" y="5532437"/>
            <a:ext cx="12192000" cy="1325563"/>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3B0ED56-F1B1-4DBE-9DF3-13C23A2BEF6D}"/>
              </a:ext>
            </a:extLst>
          </p:cNvPr>
          <p:cNvSpPr>
            <a:spLocks noGrp="1"/>
          </p:cNvSpPr>
          <p:nvPr>
            <p:ph type="title" hasCustomPrompt="1"/>
          </p:nvPr>
        </p:nvSpPr>
        <p:spPr>
          <a:xfrm>
            <a:off x="928800" y="472822"/>
            <a:ext cx="10515600" cy="1325563"/>
          </a:xfrm>
        </p:spPr>
        <p:txBody>
          <a:bodyPr/>
          <a:lstStyle>
            <a:lvl1pPr>
              <a:defRPr>
                <a:gradFill>
                  <a:gsLst>
                    <a:gs pos="0">
                      <a:schemeClr val="bg2"/>
                    </a:gs>
                    <a:gs pos="100000">
                      <a:schemeClr val="accent1"/>
                    </a:gs>
                  </a:gsLst>
                  <a:lin ang="0" scaled="1"/>
                </a:gradFill>
              </a:defRPr>
            </a:lvl1pPr>
          </a:lstStyle>
          <a:p>
            <a:r>
              <a:rPr lang="en-US" dirty="0"/>
              <a:t>PICTURE SLIDE</a:t>
            </a:r>
          </a:p>
        </p:txBody>
      </p:sp>
      <p:sp>
        <p:nvSpPr>
          <p:cNvPr id="5" name="Date Placeholder 4">
            <a:extLst>
              <a:ext uri="{FF2B5EF4-FFF2-40B4-BE49-F238E27FC236}">
                <a16:creationId xmlns:a16="http://schemas.microsoft.com/office/drawing/2014/main" id="{E5D93C86-ABD2-4554-A6DC-88EB255699E1}"/>
              </a:ext>
            </a:extLst>
          </p:cNvPr>
          <p:cNvSpPr>
            <a:spLocks noGrp="1"/>
          </p:cNvSpPr>
          <p:nvPr>
            <p:ph type="dt" sz="half" idx="10"/>
          </p:nvPr>
        </p:nvSpPr>
        <p:spPr/>
        <p:txBody>
          <a:bodyPr/>
          <a:lstStyle/>
          <a:p>
            <a:fld id="{5406CC0F-AE50-44ED-8007-5467636E4C42}" type="datetime1">
              <a:rPr lang="en-US" smtClean="0"/>
              <a:t>11/13/2024</a:t>
            </a:fld>
            <a:endParaRPr lang="en-US" dirty="0"/>
          </a:p>
        </p:txBody>
      </p:sp>
      <p:sp>
        <p:nvSpPr>
          <p:cNvPr id="6" name="Footer Placeholder 5">
            <a:extLst>
              <a:ext uri="{FF2B5EF4-FFF2-40B4-BE49-F238E27FC236}">
                <a16:creationId xmlns:a16="http://schemas.microsoft.com/office/drawing/2014/main" id="{54E45015-FD92-48FC-8C28-ACCBC8BAB980}"/>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1AC07E4C-515F-4DA3-9B83-5C6CE5B980C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BD1F59C3-73BF-4D90-B580-4014C2B27C2C}"/>
              </a:ext>
            </a:extLst>
          </p:cNvPr>
          <p:cNvSpPr/>
          <p:nvPr userDrawn="1"/>
        </p:nvSpPr>
        <p:spPr>
          <a:xfrm>
            <a:off x="687289" y="0"/>
            <a:ext cx="72000" cy="12893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2891E214-8AE6-4CA6-B994-7A8BDD0B394C}"/>
              </a:ext>
            </a:extLst>
          </p:cNvPr>
          <p:cNvCxnSpPr>
            <a:cxnSpLocks/>
          </p:cNvCxnSpPr>
          <p:nvPr userDrawn="1"/>
        </p:nvCxnSpPr>
        <p:spPr>
          <a:xfrm>
            <a:off x="11190767" y="800959"/>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C95F487E-1B8C-4FBA-95B3-043C11DA1E65}"/>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4" name="Straight Connector 13">
            <a:extLst>
              <a:ext uri="{FF2B5EF4-FFF2-40B4-BE49-F238E27FC236}">
                <a16:creationId xmlns:a16="http://schemas.microsoft.com/office/drawing/2014/main" id="{AB912DCD-5EAD-419F-BF95-02B45172EDB0}"/>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Picture Placeholder 19">
            <a:extLst>
              <a:ext uri="{FF2B5EF4-FFF2-40B4-BE49-F238E27FC236}">
                <a16:creationId xmlns:a16="http://schemas.microsoft.com/office/drawing/2014/main" id="{E570BBF0-DF30-4898-89DD-8E929C0AD0B3}"/>
              </a:ext>
            </a:extLst>
          </p:cNvPr>
          <p:cNvSpPr>
            <a:spLocks noGrp="1"/>
          </p:cNvSpPr>
          <p:nvPr>
            <p:ph type="pic" sz="quarter" idx="15"/>
          </p:nvPr>
        </p:nvSpPr>
        <p:spPr>
          <a:xfrm>
            <a:off x="0" y="1659525"/>
            <a:ext cx="12192000" cy="3872910"/>
          </a:xfrm>
          <a:solidFill>
            <a:schemeClr val="bg1">
              <a:alpha val="50000"/>
            </a:schemeClr>
          </a:solidFill>
        </p:spPr>
        <p:txBody>
          <a:bodyPr anchor="ctr" anchorCtr="0">
            <a:normAutofit/>
          </a:bodyPr>
          <a:lstStyle>
            <a:lvl1pPr marL="0" indent="0" algn="ctr">
              <a:buNone/>
              <a:defRPr sz="1500"/>
            </a:lvl1pPr>
          </a:lstStyle>
          <a:p>
            <a:r>
              <a:rPr lang="en-US"/>
              <a:t>Click icon to add picture</a:t>
            </a:r>
            <a:endParaRPr lang="en-US" dirty="0"/>
          </a:p>
        </p:txBody>
      </p:sp>
      <p:cxnSp>
        <p:nvCxnSpPr>
          <p:cNvPr id="15" name="Straight Connector 14">
            <a:extLst>
              <a:ext uri="{FF2B5EF4-FFF2-40B4-BE49-F238E27FC236}">
                <a16:creationId xmlns:a16="http://schemas.microsoft.com/office/drawing/2014/main" id="{E25C7F29-6151-4F91-80D1-C96C51C06795}"/>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34107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Picture and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50F2065-1E46-45F4-8B82-40AFF3B380E4}"/>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3B0ED56-F1B1-4DBE-9DF3-13C23A2BEF6D}"/>
              </a:ext>
            </a:extLst>
          </p:cNvPr>
          <p:cNvSpPr>
            <a:spLocks noGrp="1"/>
          </p:cNvSpPr>
          <p:nvPr>
            <p:ph type="title" hasCustomPrompt="1"/>
          </p:nvPr>
        </p:nvSpPr>
        <p:spPr>
          <a:xfrm>
            <a:off x="928800" y="472822"/>
            <a:ext cx="10515600" cy="1325563"/>
          </a:xfrm>
        </p:spPr>
        <p:txBody>
          <a:bodyPr/>
          <a:lstStyle>
            <a:lvl1pPr>
              <a:defRPr/>
            </a:lvl1pPr>
          </a:lstStyle>
          <a:p>
            <a:r>
              <a:rPr lang="en-US" dirty="0"/>
              <a:t>PICTURE SLIDE</a:t>
            </a:r>
          </a:p>
        </p:txBody>
      </p:sp>
      <p:sp>
        <p:nvSpPr>
          <p:cNvPr id="5" name="Date Placeholder 4">
            <a:extLst>
              <a:ext uri="{FF2B5EF4-FFF2-40B4-BE49-F238E27FC236}">
                <a16:creationId xmlns:a16="http://schemas.microsoft.com/office/drawing/2014/main" id="{E5D93C86-ABD2-4554-A6DC-88EB255699E1}"/>
              </a:ext>
            </a:extLst>
          </p:cNvPr>
          <p:cNvSpPr>
            <a:spLocks noGrp="1"/>
          </p:cNvSpPr>
          <p:nvPr>
            <p:ph type="dt" sz="half" idx="10"/>
          </p:nvPr>
        </p:nvSpPr>
        <p:spPr/>
        <p:txBody>
          <a:bodyPr/>
          <a:lstStyle/>
          <a:p>
            <a:fld id="{8F5BCE4A-56A6-49EC-A673-D7F2D2D770DB}" type="datetime1">
              <a:rPr lang="en-US" smtClean="0"/>
              <a:t>11/13/2024</a:t>
            </a:fld>
            <a:endParaRPr lang="en-US" dirty="0"/>
          </a:p>
        </p:txBody>
      </p:sp>
      <p:sp>
        <p:nvSpPr>
          <p:cNvPr id="6" name="Footer Placeholder 5">
            <a:extLst>
              <a:ext uri="{FF2B5EF4-FFF2-40B4-BE49-F238E27FC236}">
                <a16:creationId xmlns:a16="http://schemas.microsoft.com/office/drawing/2014/main" id="{54E45015-FD92-48FC-8C28-ACCBC8BAB980}"/>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1AC07E4C-515F-4DA3-9B83-5C6CE5B980C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BD1F59C3-73BF-4D90-B580-4014C2B27C2C}"/>
              </a:ext>
            </a:extLst>
          </p:cNvPr>
          <p:cNvSpPr/>
          <p:nvPr userDrawn="1"/>
        </p:nvSpPr>
        <p:spPr>
          <a:xfrm>
            <a:off x="687289" y="0"/>
            <a:ext cx="72000" cy="128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Picture Placeholder 19">
            <a:extLst>
              <a:ext uri="{FF2B5EF4-FFF2-40B4-BE49-F238E27FC236}">
                <a16:creationId xmlns:a16="http://schemas.microsoft.com/office/drawing/2014/main" id="{E570BBF0-DF30-4898-89DD-8E929C0AD0B3}"/>
              </a:ext>
            </a:extLst>
          </p:cNvPr>
          <p:cNvSpPr>
            <a:spLocks noGrp="1"/>
          </p:cNvSpPr>
          <p:nvPr>
            <p:ph type="pic" sz="quarter" idx="15"/>
          </p:nvPr>
        </p:nvSpPr>
        <p:spPr>
          <a:xfrm>
            <a:off x="246000" y="1659525"/>
            <a:ext cx="11700000" cy="4517136"/>
          </a:xfrm>
          <a:solidFill>
            <a:schemeClr val="bg1">
              <a:alpha val="50000"/>
            </a:schemeClr>
          </a:solidFill>
        </p:spPr>
        <p:txBody>
          <a:bodyPr anchor="ctr" anchorCtr="0">
            <a:normAutofit/>
          </a:bodyPr>
          <a:lstStyle>
            <a:lvl1pPr marL="0" indent="0" algn="ctr">
              <a:buNone/>
              <a:defRPr sz="1500"/>
            </a:lvl1pPr>
          </a:lstStyle>
          <a:p>
            <a:r>
              <a:rPr lang="en-US"/>
              <a:t>Click icon to add picture</a:t>
            </a:r>
            <a:endParaRPr lang="en-US" dirty="0"/>
          </a:p>
        </p:txBody>
      </p:sp>
      <p:cxnSp>
        <p:nvCxnSpPr>
          <p:cNvPr id="15" name="Straight Connector 14">
            <a:extLst>
              <a:ext uri="{FF2B5EF4-FFF2-40B4-BE49-F238E27FC236}">
                <a16:creationId xmlns:a16="http://schemas.microsoft.com/office/drawing/2014/main" id="{2A58BD2B-1B9B-49E6-8C1A-77F7A60420D7}"/>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Text Placeholder 15">
            <a:extLst>
              <a:ext uri="{FF2B5EF4-FFF2-40B4-BE49-F238E27FC236}">
                <a16:creationId xmlns:a16="http://schemas.microsoft.com/office/drawing/2014/main" id="{A17DA84B-7C7B-413F-9A4E-88B7975E1CBB}"/>
              </a:ext>
            </a:extLst>
          </p:cNvPr>
          <p:cNvSpPr>
            <a:spLocks noGrp="1"/>
          </p:cNvSpPr>
          <p:nvPr>
            <p:ph type="body" sz="quarter" idx="14"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453C73EB-9DF5-425B-B9EA-BADEC3467080}"/>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70991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Picture and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icture Placeholder 19">
            <a:extLst>
              <a:ext uri="{FF2B5EF4-FFF2-40B4-BE49-F238E27FC236}">
                <a16:creationId xmlns:a16="http://schemas.microsoft.com/office/drawing/2014/main" id="{90DA0444-D1E1-48F5-9158-243679F7B638}"/>
              </a:ext>
            </a:extLst>
          </p:cNvPr>
          <p:cNvSpPr>
            <a:spLocks noGrp="1"/>
          </p:cNvSpPr>
          <p:nvPr>
            <p:ph type="pic" sz="quarter" idx="15"/>
          </p:nvPr>
        </p:nvSpPr>
        <p:spPr>
          <a:xfrm>
            <a:off x="0" y="2167439"/>
            <a:ext cx="12192000" cy="4009222"/>
          </a:xfrm>
          <a:solidFill>
            <a:schemeClr val="bg1">
              <a:alpha val="50000"/>
            </a:schemeClr>
          </a:solidFill>
        </p:spPr>
        <p:txBody>
          <a:bodyPr anchor="ctr" anchorCtr="0">
            <a:normAutofit/>
          </a:bodyPr>
          <a:lstStyle>
            <a:lvl1pPr marL="0" indent="0" algn="ctr">
              <a:buNone/>
              <a:defRPr sz="1500"/>
            </a:lvl1pPr>
          </a:lstStyle>
          <a:p>
            <a:r>
              <a:rPr lang="en-US"/>
              <a:t>Click icon to add picture</a:t>
            </a: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630859"/>
            <a:ext cx="4143555" cy="1536580"/>
          </a:xfrm>
        </p:spPr>
        <p:txBody>
          <a:bodyPr/>
          <a:lstStyle>
            <a:lvl1pPr>
              <a:defRPr/>
            </a:lvl1pPr>
          </a:lstStyle>
          <a:p>
            <a:r>
              <a:rPr lang="en-US" dirty="0"/>
              <a:t>PICTURE</a:t>
            </a:r>
            <a:br>
              <a:rPr lang="en-US" dirty="0"/>
            </a:br>
            <a:r>
              <a:rPr lang="en-US" dirty="0"/>
              <a:t>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F6EF2B0D-49A2-441C-B800-8DA3FF9758CE}" type="datetime1">
              <a:rPr lang="en-US" smtClean="0"/>
              <a:t>11/13/2024</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871728"/>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91391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Picture and Title">
    <p:bg>
      <p:bgPr>
        <a:solidFill>
          <a:schemeClr val="bg1"/>
        </a:solidFill>
        <a:effectLst/>
      </p:bgPr>
    </p:bg>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4FC6DCA8-CFF5-4F20-A410-C3EA0873DEFA}"/>
              </a:ext>
            </a:extLst>
          </p:cNvPr>
          <p:cNvSpPr>
            <a:spLocks noGrp="1"/>
          </p:cNvSpPr>
          <p:nvPr>
            <p:ph type="pic" sz="quarter" idx="15"/>
          </p:nvPr>
        </p:nvSpPr>
        <p:spPr>
          <a:xfrm>
            <a:off x="0" y="0"/>
            <a:ext cx="12191999" cy="4251153"/>
          </a:xfrm>
          <a:custGeom>
            <a:avLst/>
            <a:gdLst>
              <a:gd name="connsiteX0" fmla="*/ 0 w 12191999"/>
              <a:gd name="connsiteY0" fmla="*/ 0 h 4251153"/>
              <a:gd name="connsiteX1" fmla="*/ 12191999 w 12191999"/>
              <a:gd name="connsiteY1" fmla="*/ 0 h 4251153"/>
              <a:gd name="connsiteX2" fmla="*/ 12191999 w 12191999"/>
              <a:gd name="connsiteY2" fmla="*/ 795243 h 4251153"/>
              <a:gd name="connsiteX3" fmla="*/ 11190767 w 12191999"/>
              <a:gd name="connsiteY3" fmla="*/ 795243 h 4251153"/>
              <a:gd name="connsiteX4" fmla="*/ 11190767 w 12191999"/>
              <a:gd name="connsiteY4" fmla="*/ 802443 h 4251153"/>
              <a:gd name="connsiteX5" fmla="*/ 12191999 w 12191999"/>
              <a:gd name="connsiteY5" fmla="*/ 802443 h 4251153"/>
              <a:gd name="connsiteX6" fmla="*/ 12191999 w 12191999"/>
              <a:gd name="connsiteY6" fmla="*/ 4251153 h 4251153"/>
              <a:gd name="connsiteX7" fmla="*/ 0 w 12191999"/>
              <a:gd name="connsiteY7" fmla="*/ 4251153 h 4251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4251153">
                <a:moveTo>
                  <a:pt x="0" y="0"/>
                </a:moveTo>
                <a:lnTo>
                  <a:pt x="12191999" y="0"/>
                </a:lnTo>
                <a:lnTo>
                  <a:pt x="12191999" y="795243"/>
                </a:lnTo>
                <a:lnTo>
                  <a:pt x="11190767" y="795243"/>
                </a:lnTo>
                <a:lnTo>
                  <a:pt x="11190767" y="802443"/>
                </a:lnTo>
                <a:lnTo>
                  <a:pt x="12191999" y="802443"/>
                </a:lnTo>
                <a:lnTo>
                  <a:pt x="12191999" y="4251153"/>
                </a:lnTo>
                <a:lnTo>
                  <a:pt x="0" y="4251153"/>
                </a:lnTo>
                <a:close/>
              </a:path>
            </a:pathLst>
          </a:custGeom>
          <a:solidFill>
            <a:schemeClr val="bg1">
              <a:alpha val="50000"/>
            </a:schemeClr>
          </a:solidFill>
        </p:spPr>
        <p:txBody>
          <a:bodyPr wrap="square" anchor="ctr" anchorCtr="0">
            <a:noAutofit/>
          </a:bodyPr>
          <a:lstStyle>
            <a:lvl1pPr marL="0" indent="0" algn="ctr">
              <a:buNone/>
              <a:defRPr sz="1500"/>
            </a:lvl1pPr>
          </a:lstStyle>
          <a:p>
            <a:r>
              <a:rPr lang="en-US"/>
              <a:t>Click icon to add picture</a:t>
            </a:r>
            <a:endParaRPr lang="en-US" dirty="0"/>
          </a:p>
        </p:txBody>
      </p:sp>
      <p:sp>
        <p:nvSpPr>
          <p:cNvPr id="11" name="Rectangle 10">
            <a:extLst>
              <a:ext uri="{FF2B5EF4-FFF2-40B4-BE49-F238E27FC236}">
                <a16:creationId xmlns:a16="http://schemas.microsoft.com/office/drawing/2014/main" id="{7E6F6CA0-765E-484B-B9C2-16E6A4F4986D}"/>
              </a:ext>
            </a:extLst>
          </p:cNvPr>
          <p:cNvSpPr/>
          <p:nvPr userDrawn="1"/>
        </p:nvSpPr>
        <p:spPr>
          <a:xfrm>
            <a:off x="0" y="4251158"/>
            <a:ext cx="12192000" cy="2606842"/>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694227" y="4435638"/>
            <a:ext cx="8807116" cy="1571359"/>
          </a:xfrm>
        </p:spPr>
        <p:txBody>
          <a:bodyPr anchor="b">
            <a:normAutofit/>
          </a:bodyPr>
          <a:lstStyle>
            <a:lvl1pPr algn="l">
              <a:defRPr sz="4000" b="1">
                <a:solidFill>
                  <a:schemeClr val="bg1"/>
                </a:solidFill>
              </a:defRPr>
            </a:lvl1pPr>
          </a:lstStyle>
          <a:p>
            <a:r>
              <a:rPr lang="en-US" dirty="0"/>
              <a:t>PICTURE</a:t>
            </a:r>
            <a:br>
              <a:rPr lang="en-US" dirty="0"/>
            </a:br>
            <a:r>
              <a:rPr lang="en-US" dirty="0"/>
              <a:t>SLIDE</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2F5D5FDB-2FE7-44AD-B9BD-8BEF95F41952}" type="datetime1">
              <a:rPr lang="en-US" smtClean="0"/>
              <a:t>11/13/2024</a:t>
            </a:fld>
            <a:endParaRPr lang="en-US" dirty="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a:xfrm>
            <a:off x="1694226" y="6159402"/>
            <a:ext cx="2154460" cy="365125"/>
          </a:xfrm>
        </p:spPr>
        <p:txBody>
          <a:bodyPr/>
          <a:lstStyle/>
          <a:p>
            <a:r>
              <a:rPr lang="en-US" dirty="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smtClean="0"/>
              <a:t>‹#›</a:t>
            </a:fld>
            <a:endParaRPr lang="en-US" dirty="0"/>
          </a:p>
        </p:txBody>
      </p:sp>
      <p:cxnSp>
        <p:nvCxnSpPr>
          <p:cNvPr id="17" name="Straight Connector 16">
            <a:extLst>
              <a:ext uri="{FF2B5EF4-FFF2-40B4-BE49-F238E27FC236}">
                <a16:creationId xmlns:a16="http://schemas.microsoft.com/office/drawing/2014/main" id="{3AE6B4C8-5DC5-48CB-A4AB-540F064C26CA}"/>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CBA6E06C-D6DA-4EDA-9A87-02C42E3144CB}"/>
              </a:ext>
            </a:extLst>
          </p:cNvPr>
          <p:cNvSpPr/>
          <p:nvPr userDrawn="1"/>
        </p:nvSpPr>
        <p:spPr>
          <a:xfrm>
            <a:off x="1283369" y="4914000"/>
            <a:ext cx="72000" cy="19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Placeholder 15">
            <a:extLst>
              <a:ext uri="{FF2B5EF4-FFF2-40B4-BE49-F238E27FC236}">
                <a16:creationId xmlns:a16="http://schemas.microsoft.com/office/drawing/2014/main" id="{D9DE605B-C51B-41B7-9FCB-86CE13FFB5F6}"/>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2" name="Straight Connector 11">
            <a:extLst>
              <a:ext uri="{FF2B5EF4-FFF2-40B4-BE49-F238E27FC236}">
                <a16:creationId xmlns:a16="http://schemas.microsoft.com/office/drawing/2014/main" id="{E2311598-88E6-4CCA-AFD4-E5D87D3AAF1D}"/>
              </a:ext>
            </a:extLst>
          </p:cNvPr>
          <p:cNvCxnSpPr>
            <a:cxnSpLocks/>
          </p:cNvCxnSpPr>
          <p:nvPr userDrawn="1"/>
        </p:nvCxnSpPr>
        <p:spPr>
          <a:xfrm>
            <a:off x="11184000" y="80536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66897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9B2A5FC-034D-4F4C-833F-A3DDC66E3E64}"/>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A2C5870-C68D-4A7D-82BB-410BAD394DF1}"/>
              </a:ext>
            </a:extLst>
          </p:cNvPr>
          <p:cNvSpPr>
            <a:spLocks noGrp="1"/>
          </p:cNvSpPr>
          <p:nvPr>
            <p:ph type="title" hasCustomPrompt="1"/>
          </p:nvPr>
        </p:nvSpPr>
        <p:spPr>
          <a:xfrm>
            <a:off x="928800" y="470055"/>
            <a:ext cx="10515600" cy="1325563"/>
          </a:xfrm>
        </p:spPr>
        <p:txBody>
          <a:bodyPr/>
          <a:lstStyle>
            <a:lvl1pPr>
              <a:defRPr/>
            </a:lvl1pPr>
          </a:lstStyle>
          <a:p>
            <a:r>
              <a:rPr lang="en-US" dirty="0"/>
              <a:t>CHART SLIDE</a:t>
            </a:r>
          </a:p>
        </p:txBody>
      </p:sp>
      <p:sp>
        <p:nvSpPr>
          <p:cNvPr id="3" name="Date Placeholder 2">
            <a:extLst>
              <a:ext uri="{FF2B5EF4-FFF2-40B4-BE49-F238E27FC236}">
                <a16:creationId xmlns:a16="http://schemas.microsoft.com/office/drawing/2014/main" id="{6236F3ED-82D9-4642-A435-86170B8919AF}"/>
              </a:ext>
            </a:extLst>
          </p:cNvPr>
          <p:cNvSpPr>
            <a:spLocks noGrp="1"/>
          </p:cNvSpPr>
          <p:nvPr>
            <p:ph type="dt" sz="half" idx="10"/>
          </p:nvPr>
        </p:nvSpPr>
        <p:spPr/>
        <p:txBody>
          <a:bodyPr/>
          <a:lstStyle/>
          <a:p>
            <a:fld id="{9753FB07-8F96-4A12-BC7E-21F8E0954886}" type="datetime1">
              <a:rPr lang="en-US" smtClean="0"/>
              <a:t>11/13/2024</a:t>
            </a:fld>
            <a:endParaRPr lang="en-US" dirty="0"/>
          </a:p>
        </p:txBody>
      </p:sp>
      <p:sp>
        <p:nvSpPr>
          <p:cNvPr id="4" name="Footer Placeholder 3">
            <a:extLst>
              <a:ext uri="{FF2B5EF4-FFF2-40B4-BE49-F238E27FC236}">
                <a16:creationId xmlns:a16="http://schemas.microsoft.com/office/drawing/2014/main" id="{B172C020-7618-45BB-AF25-CD2F3A57D922}"/>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AFAFB5F8-C1DD-4F45-9C62-6669B34800E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6D28A3A2-B6A3-4735-BBC9-E721BA710C9B}"/>
              </a:ext>
            </a:extLst>
          </p:cNvPr>
          <p:cNvSpPr/>
          <p:nvPr userDrawn="1"/>
        </p:nvSpPr>
        <p:spPr>
          <a:xfrm>
            <a:off x="687289" y="0"/>
            <a:ext cx="72000" cy="128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2">
            <a:extLst>
              <a:ext uri="{FF2B5EF4-FFF2-40B4-BE49-F238E27FC236}">
                <a16:creationId xmlns:a16="http://schemas.microsoft.com/office/drawing/2014/main" id="{BADDF5A7-229B-4731-9A6F-9DE095F66600}"/>
              </a:ext>
            </a:extLst>
          </p:cNvPr>
          <p:cNvSpPr>
            <a:spLocks noGrp="1"/>
          </p:cNvSpPr>
          <p:nvPr>
            <p:ph type="body" idx="1"/>
          </p:nvPr>
        </p:nvSpPr>
        <p:spPr>
          <a:xfrm>
            <a:off x="928800" y="2316979"/>
            <a:ext cx="5157787"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3">
            <a:extLst>
              <a:ext uri="{FF2B5EF4-FFF2-40B4-BE49-F238E27FC236}">
                <a16:creationId xmlns:a16="http://schemas.microsoft.com/office/drawing/2014/main" id="{131A72C0-870A-4F64-AE16-6B1FA2C61A94}"/>
              </a:ext>
            </a:extLst>
          </p:cNvPr>
          <p:cNvSpPr>
            <a:spLocks noGrp="1"/>
          </p:cNvSpPr>
          <p:nvPr>
            <p:ph sz="half" idx="2"/>
          </p:nvPr>
        </p:nvSpPr>
        <p:spPr>
          <a:xfrm>
            <a:off x="928800" y="3431112"/>
            <a:ext cx="5157787" cy="2773258"/>
          </a:xfrm>
        </p:spPr>
        <p:txBody>
          <a:bodyPr>
            <a:normAutofit/>
          </a:bodyPr>
          <a:lstStyle>
            <a:lvl1pPr marL="0" indent="0" algn="l" defTabSz="914400" rtl="0" eaLnBrk="1" latinLnBrk="0" hangingPunct="1">
              <a:lnSpc>
                <a:spcPct val="100000"/>
              </a:lnSpc>
              <a:spcBef>
                <a:spcPts val="600"/>
              </a:spcBef>
              <a:buFont typeface="Arial" panose="020B0604020202020204" pitchFamily="34" charset="0"/>
              <a:buNone/>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Click to edit Master text styles</a:t>
            </a:r>
          </a:p>
        </p:txBody>
      </p:sp>
      <p:sp>
        <p:nvSpPr>
          <p:cNvPr id="11" name="Text Placeholder 4">
            <a:extLst>
              <a:ext uri="{FF2B5EF4-FFF2-40B4-BE49-F238E27FC236}">
                <a16:creationId xmlns:a16="http://schemas.microsoft.com/office/drawing/2014/main" id="{9962AFC0-1C35-4CF7-B15A-469738360002}"/>
              </a:ext>
            </a:extLst>
          </p:cNvPr>
          <p:cNvSpPr>
            <a:spLocks noGrp="1"/>
          </p:cNvSpPr>
          <p:nvPr>
            <p:ph type="body" sz="quarter" idx="3"/>
          </p:nvPr>
        </p:nvSpPr>
        <p:spPr>
          <a:xfrm>
            <a:off x="6224784" y="1402584"/>
            <a:ext cx="5183188"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a:extLst>
              <a:ext uri="{FF2B5EF4-FFF2-40B4-BE49-F238E27FC236}">
                <a16:creationId xmlns:a16="http://schemas.microsoft.com/office/drawing/2014/main" id="{2A1EF39B-44B4-41E9-B813-11A664255B46}"/>
              </a:ext>
            </a:extLst>
          </p:cNvPr>
          <p:cNvSpPr>
            <a:spLocks noGrp="1"/>
          </p:cNvSpPr>
          <p:nvPr>
            <p:ph sz="quarter" idx="4"/>
          </p:nvPr>
        </p:nvSpPr>
        <p:spPr>
          <a:xfrm>
            <a:off x="6224784" y="2516716"/>
            <a:ext cx="5183188" cy="3687653"/>
          </a:xfrm>
        </p:spPr>
        <p:txBody>
          <a:bodyPr>
            <a:normAutofit/>
          </a:bodyPr>
          <a:lstStyle>
            <a:lvl1pPr>
              <a:defRPr lang="en-US" sz="1600" i="0" kern="1200" dirty="0" smtClean="0">
                <a:solidFill>
                  <a:schemeClr val="bg1"/>
                </a:solidFill>
                <a:latin typeface="+mn-lt"/>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cxnSp>
        <p:nvCxnSpPr>
          <p:cNvPr id="13" name="Straight Connector 12">
            <a:extLst>
              <a:ext uri="{FF2B5EF4-FFF2-40B4-BE49-F238E27FC236}">
                <a16:creationId xmlns:a16="http://schemas.microsoft.com/office/drawing/2014/main" id="{0E13CA67-E267-486C-8B01-B07C27F7D30A}"/>
              </a:ext>
            </a:extLst>
          </p:cNvPr>
          <p:cNvCxnSpPr/>
          <p:nvPr userDrawn="1"/>
        </p:nvCxnSpPr>
        <p:spPr>
          <a:xfrm>
            <a:off x="1068863" y="327193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551A0EC-216D-492E-A209-7CD61B5343CC}"/>
              </a:ext>
            </a:extLst>
          </p:cNvPr>
          <p:cNvCxnSpPr/>
          <p:nvPr userDrawn="1"/>
        </p:nvCxnSpPr>
        <p:spPr>
          <a:xfrm>
            <a:off x="6352281" y="2357538"/>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E7B492-C944-422B-9779-A95207B000CF}"/>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B7A18CA1-13F1-4B77-BA9C-71FAF3AEE43C}"/>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7" name="Straight Connector 16">
            <a:extLst>
              <a:ext uri="{FF2B5EF4-FFF2-40B4-BE49-F238E27FC236}">
                <a16:creationId xmlns:a16="http://schemas.microsoft.com/office/drawing/2014/main" id="{166915A3-52A7-4C8C-B8EC-41071CB1A90B}"/>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48B84D4-EC6A-481E-87B5-0AA6E59A5C12}"/>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17409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ontent with Caption">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A48C424-A3E8-45D9-A344-780A64F65F99}"/>
              </a:ext>
            </a:extLst>
          </p:cNvPr>
          <p:cNvSpPr/>
          <p:nvPr userDrawn="1"/>
        </p:nvSpPr>
        <p:spPr>
          <a:xfrm>
            <a:off x="0" y="5532437"/>
            <a:ext cx="12192000" cy="1325563"/>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A2C5870-C68D-4A7D-82BB-410BAD394DF1}"/>
              </a:ext>
            </a:extLst>
          </p:cNvPr>
          <p:cNvSpPr>
            <a:spLocks noGrp="1"/>
          </p:cNvSpPr>
          <p:nvPr>
            <p:ph type="title" hasCustomPrompt="1"/>
          </p:nvPr>
        </p:nvSpPr>
        <p:spPr>
          <a:xfrm>
            <a:off x="928800" y="470055"/>
            <a:ext cx="10515600" cy="1325563"/>
          </a:xfrm>
        </p:spPr>
        <p:txBody>
          <a:bodyPr/>
          <a:lstStyle>
            <a:lvl1pPr>
              <a:defRPr>
                <a:gradFill>
                  <a:gsLst>
                    <a:gs pos="0">
                      <a:schemeClr val="bg2"/>
                    </a:gs>
                    <a:gs pos="100000">
                      <a:schemeClr val="accent1"/>
                    </a:gs>
                  </a:gsLst>
                  <a:lin ang="0" scaled="1"/>
                </a:gradFill>
              </a:defRPr>
            </a:lvl1pPr>
          </a:lstStyle>
          <a:p>
            <a:r>
              <a:rPr lang="en-US" dirty="0"/>
              <a:t>CHART SLIDE</a:t>
            </a:r>
          </a:p>
        </p:txBody>
      </p:sp>
      <p:sp>
        <p:nvSpPr>
          <p:cNvPr id="3" name="Date Placeholder 2">
            <a:extLst>
              <a:ext uri="{FF2B5EF4-FFF2-40B4-BE49-F238E27FC236}">
                <a16:creationId xmlns:a16="http://schemas.microsoft.com/office/drawing/2014/main" id="{6236F3ED-82D9-4642-A435-86170B8919AF}"/>
              </a:ext>
            </a:extLst>
          </p:cNvPr>
          <p:cNvSpPr>
            <a:spLocks noGrp="1"/>
          </p:cNvSpPr>
          <p:nvPr>
            <p:ph type="dt" sz="half" idx="10"/>
          </p:nvPr>
        </p:nvSpPr>
        <p:spPr/>
        <p:txBody>
          <a:bodyPr/>
          <a:lstStyle/>
          <a:p>
            <a:fld id="{C8790E14-8D81-41DD-8E4A-1160D6D337E4}" type="datetime1">
              <a:rPr lang="en-US" smtClean="0"/>
              <a:t>11/13/2024</a:t>
            </a:fld>
            <a:endParaRPr lang="en-US" dirty="0"/>
          </a:p>
        </p:txBody>
      </p:sp>
      <p:sp>
        <p:nvSpPr>
          <p:cNvPr id="4" name="Footer Placeholder 3">
            <a:extLst>
              <a:ext uri="{FF2B5EF4-FFF2-40B4-BE49-F238E27FC236}">
                <a16:creationId xmlns:a16="http://schemas.microsoft.com/office/drawing/2014/main" id="{B172C020-7618-45BB-AF25-CD2F3A57D922}"/>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AFAFB5F8-C1DD-4F45-9C62-6669B34800E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6D28A3A2-B6A3-4735-BBC9-E721BA710C9B}"/>
              </a:ext>
            </a:extLst>
          </p:cNvPr>
          <p:cNvSpPr/>
          <p:nvPr userDrawn="1"/>
        </p:nvSpPr>
        <p:spPr>
          <a:xfrm>
            <a:off x="687289" y="0"/>
            <a:ext cx="72000" cy="12893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2">
            <a:extLst>
              <a:ext uri="{FF2B5EF4-FFF2-40B4-BE49-F238E27FC236}">
                <a16:creationId xmlns:a16="http://schemas.microsoft.com/office/drawing/2014/main" id="{BADDF5A7-229B-4731-9A6F-9DE095F66600}"/>
              </a:ext>
            </a:extLst>
          </p:cNvPr>
          <p:cNvSpPr>
            <a:spLocks noGrp="1"/>
          </p:cNvSpPr>
          <p:nvPr>
            <p:ph type="body" idx="1"/>
          </p:nvPr>
        </p:nvSpPr>
        <p:spPr>
          <a:xfrm>
            <a:off x="928800" y="2316979"/>
            <a:ext cx="5157787" cy="823912"/>
          </a:xfrm>
        </p:spPr>
        <p:txBody>
          <a:bodyPr anchor="b"/>
          <a:lstStyle>
            <a:lvl1pPr marL="0" indent="0">
              <a:buNone/>
              <a:defRPr lang="en-US" sz="2500" b="1" i="0" kern="1200" dirty="0" smtClean="0">
                <a:solidFill>
                  <a:schemeClr val="bg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3">
            <a:extLst>
              <a:ext uri="{FF2B5EF4-FFF2-40B4-BE49-F238E27FC236}">
                <a16:creationId xmlns:a16="http://schemas.microsoft.com/office/drawing/2014/main" id="{131A72C0-870A-4F64-AE16-6B1FA2C61A94}"/>
              </a:ext>
            </a:extLst>
          </p:cNvPr>
          <p:cNvSpPr>
            <a:spLocks noGrp="1"/>
          </p:cNvSpPr>
          <p:nvPr>
            <p:ph sz="half" idx="2"/>
          </p:nvPr>
        </p:nvSpPr>
        <p:spPr>
          <a:xfrm>
            <a:off x="928800" y="3431112"/>
            <a:ext cx="5157787" cy="2017154"/>
          </a:xfrm>
        </p:spPr>
        <p:txBody>
          <a:bodyPr>
            <a:normAutofit/>
          </a:bodyPr>
          <a:lstStyle>
            <a:lvl1pPr marL="0" indent="0" algn="l" defTabSz="914400" rtl="0" eaLnBrk="1" latinLnBrk="0" hangingPunct="1">
              <a:lnSpc>
                <a:spcPct val="100000"/>
              </a:lnSpc>
              <a:spcBef>
                <a:spcPts val="600"/>
              </a:spcBef>
              <a:buFont typeface="Arial" panose="020B0604020202020204" pitchFamily="34" charset="0"/>
              <a:buNone/>
              <a:defRPr lang="en-US" sz="1600" i="0" kern="1200" dirty="0" smtClean="0">
                <a:solidFill>
                  <a:schemeClr val="tx1">
                    <a:lumMod val="75000"/>
                    <a:lumOff val="25000"/>
                  </a:schemeClr>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Click to edit Master text styles</a:t>
            </a:r>
          </a:p>
        </p:txBody>
      </p:sp>
      <p:sp>
        <p:nvSpPr>
          <p:cNvPr id="11" name="Text Placeholder 4">
            <a:extLst>
              <a:ext uri="{FF2B5EF4-FFF2-40B4-BE49-F238E27FC236}">
                <a16:creationId xmlns:a16="http://schemas.microsoft.com/office/drawing/2014/main" id="{9962AFC0-1C35-4CF7-B15A-469738360002}"/>
              </a:ext>
            </a:extLst>
          </p:cNvPr>
          <p:cNvSpPr>
            <a:spLocks noGrp="1"/>
          </p:cNvSpPr>
          <p:nvPr>
            <p:ph type="body" sz="quarter" idx="3"/>
          </p:nvPr>
        </p:nvSpPr>
        <p:spPr>
          <a:xfrm>
            <a:off x="6224784" y="1402584"/>
            <a:ext cx="5183188" cy="823912"/>
          </a:xfrm>
        </p:spPr>
        <p:txBody>
          <a:bodyPr anchor="b">
            <a:normAutofit/>
          </a:bodyPr>
          <a:lstStyle>
            <a:lvl1pPr marL="0" indent="0">
              <a:buNone/>
              <a:defRPr lang="en-US" sz="2500" b="1" i="0" kern="1200" dirty="0" smtClean="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a:extLst>
              <a:ext uri="{FF2B5EF4-FFF2-40B4-BE49-F238E27FC236}">
                <a16:creationId xmlns:a16="http://schemas.microsoft.com/office/drawing/2014/main" id="{2A1EF39B-44B4-41E9-B813-11A664255B46}"/>
              </a:ext>
            </a:extLst>
          </p:cNvPr>
          <p:cNvSpPr>
            <a:spLocks noGrp="1"/>
          </p:cNvSpPr>
          <p:nvPr>
            <p:ph sz="quarter" idx="4"/>
          </p:nvPr>
        </p:nvSpPr>
        <p:spPr>
          <a:xfrm>
            <a:off x="6224784" y="2516716"/>
            <a:ext cx="5183188" cy="2931545"/>
          </a:xfrm>
        </p:spPr>
        <p:txBody>
          <a:bodyPr>
            <a:normAutofit/>
          </a:bodyPr>
          <a:lstStyle>
            <a:lvl1pPr>
              <a:defRPr lang="en-US" sz="1600" i="0" kern="1200" dirty="0" smtClean="0">
                <a:solidFill>
                  <a:schemeClr val="tx1">
                    <a:lumMod val="75000"/>
                    <a:lumOff val="25000"/>
                  </a:schemeClr>
                </a:solidFill>
                <a:latin typeface="+mn-lt"/>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cxnSp>
        <p:nvCxnSpPr>
          <p:cNvPr id="13" name="Straight Connector 12">
            <a:extLst>
              <a:ext uri="{FF2B5EF4-FFF2-40B4-BE49-F238E27FC236}">
                <a16:creationId xmlns:a16="http://schemas.microsoft.com/office/drawing/2014/main" id="{0E13CA67-E267-486C-8B01-B07C27F7D30A}"/>
              </a:ext>
            </a:extLst>
          </p:cNvPr>
          <p:cNvCxnSpPr/>
          <p:nvPr userDrawn="1"/>
        </p:nvCxnSpPr>
        <p:spPr>
          <a:xfrm>
            <a:off x="1068863" y="327193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551A0EC-216D-492E-A209-7CD61B5343CC}"/>
              </a:ext>
            </a:extLst>
          </p:cNvPr>
          <p:cNvCxnSpPr/>
          <p:nvPr userDrawn="1"/>
        </p:nvCxnSpPr>
        <p:spPr>
          <a:xfrm>
            <a:off x="6352281" y="2357538"/>
            <a:ext cx="6309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E7B492-C944-422B-9779-A95207B000CF}"/>
              </a:ext>
            </a:extLst>
          </p:cNvPr>
          <p:cNvCxnSpPr>
            <a:cxnSpLocks/>
          </p:cNvCxnSpPr>
          <p:nvPr userDrawn="1"/>
        </p:nvCxnSpPr>
        <p:spPr>
          <a:xfrm>
            <a:off x="11190767" y="800959"/>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B7A18CA1-13F1-4B77-BA9C-71FAF3AEE43C}"/>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7" name="Straight Connector 16">
            <a:extLst>
              <a:ext uri="{FF2B5EF4-FFF2-40B4-BE49-F238E27FC236}">
                <a16:creationId xmlns:a16="http://schemas.microsoft.com/office/drawing/2014/main" id="{166915A3-52A7-4C8C-B8EC-41071CB1A90B}"/>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48B84D4-EC6A-481E-87B5-0AA6E59A5C12}"/>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75611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10540321-6794-45E5-A403-F840A499D670}"/>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6" name="Straight Connector 25">
            <a:extLst>
              <a:ext uri="{FF2B5EF4-FFF2-40B4-BE49-F238E27FC236}">
                <a16:creationId xmlns:a16="http://schemas.microsoft.com/office/drawing/2014/main" id="{FA226BC7-E49E-4871-8B90-93766E659C8E}"/>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Text Placeholder 15">
            <a:extLst>
              <a:ext uri="{FF2B5EF4-FFF2-40B4-BE49-F238E27FC236}">
                <a16:creationId xmlns:a16="http://schemas.microsoft.com/office/drawing/2014/main" id="{7FD1F1BF-3901-435E-A225-44921D709763}"/>
              </a:ext>
            </a:extLst>
          </p:cNvPr>
          <p:cNvSpPr>
            <a:spLocks noGrp="1"/>
          </p:cNvSpPr>
          <p:nvPr>
            <p:ph type="body" sz="quarter" idx="15"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29" name="Straight Connector 28">
            <a:extLst>
              <a:ext uri="{FF2B5EF4-FFF2-40B4-BE49-F238E27FC236}">
                <a16:creationId xmlns:a16="http://schemas.microsoft.com/office/drawing/2014/main" id="{3A349A95-A047-4A05-83FB-F32C38181430}"/>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A2C5870-C68D-4A7D-82BB-410BAD394DF1}"/>
              </a:ext>
            </a:extLst>
          </p:cNvPr>
          <p:cNvSpPr>
            <a:spLocks noGrp="1"/>
          </p:cNvSpPr>
          <p:nvPr>
            <p:ph type="title" hasCustomPrompt="1"/>
          </p:nvPr>
        </p:nvSpPr>
        <p:spPr>
          <a:xfrm>
            <a:off x="928800" y="470055"/>
            <a:ext cx="10515600" cy="1325563"/>
          </a:xfrm>
        </p:spPr>
        <p:txBody>
          <a:bodyPr/>
          <a:lstStyle>
            <a:lvl1pPr>
              <a:defRPr/>
            </a:lvl1pPr>
          </a:lstStyle>
          <a:p>
            <a:r>
              <a:rPr lang="en-US" dirty="0"/>
              <a:t>CHART SLIDE</a:t>
            </a:r>
          </a:p>
        </p:txBody>
      </p:sp>
      <p:sp>
        <p:nvSpPr>
          <p:cNvPr id="3" name="Date Placeholder 2">
            <a:extLst>
              <a:ext uri="{FF2B5EF4-FFF2-40B4-BE49-F238E27FC236}">
                <a16:creationId xmlns:a16="http://schemas.microsoft.com/office/drawing/2014/main" id="{6236F3ED-82D9-4642-A435-86170B8919AF}"/>
              </a:ext>
            </a:extLst>
          </p:cNvPr>
          <p:cNvSpPr>
            <a:spLocks noGrp="1"/>
          </p:cNvSpPr>
          <p:nvPr>
            <p:ph type="dt" sz="half" idx="10"/>
          </p:nvPr>
        </p:nvSpPr>
        <p:spPr/>
        <p:txBody>
          <a:bodyPr/>
          <a:lstStyle/>
          <a:p>
            <a:fld id="{2F825738-C96E-44D6-94FE-78EC73B11312}" type="datetime1">
              <a:rPr lang="en-US" smtClean="0"/>
              <a:t>11/13/2024</a:t>
            </a:fld>
            <a:endParaRPr lang="en-US" dirty="0"/>
          </a:p>
        </p:txBody>
      </p:sp>
      <p:sp>
        <p:nvSpPr>
          <p:cNvPr id="4" name="Footer Placeholder 3">
            <a:extLst>
              <a:ext uri="{FF2B5EF4-FFF2-40B4-BE49-F238E27FC236}">
                <a16:creationId xmlns:a16="http://schemas.microsoft.com/office/drawing/2014/main" id="{B172C020-7618-45BB-AF25-CD2F3A57D922}"/>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AFAFB5F8-C1DD-4F45-9C62-6669B34800E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6D28A3A2-B6A3-4735-BBC9-E721BA710C9B}"/>
              </a:ext>
            </a:extLst>
          </p:cNvPr>
          <p:cNvSpPr/>
          <p:nvPr userDrawn="1"/>
        </p:nvSpPr>
        <p:spPr>
          <a:xfrm>
            <a:off x="687288" y="255842"/>
            <a:ext cx="72000" cy="1033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2">
            <a:extLst>
              <a:ext uri="{FF2B5EF4-FFF2-40B4-BE49-F238E27FC236}">
                <a16:creationId xmlns:a16="http://schemas.microsoft.com/office/drawing/2014/main" id="{BADDF5A7-229B-4731-9A6F-9DE095F66600}"/>
              </a:ext>
            </a:extLst>
          </p:cNvPr>
          <p:cNvSpPr>
            <a:spLocks noGrp="1"/>
          </p:cNvSpPr>
          <p:nvPr>
            <p:ph type="body" idx="1"/>
          </p:nvPr>
        </p:nvSpPr>
        <p:spPr>
          <a:xfrm>
            <a:off x="928800" y="2316979"/>
            <a:ext cx="5157787"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3">
            <a:extLst>
              <a:ext uri="{FF2B5EF4-FFF2-40B4-BE49-F238E27FC236}">
                <a16:creationId xmlns:a16="http://schemas.microsoft.com/office/drawing/2014/main" id="{131A72C0-870A-4F64-AE16-6B1FA2C61A94}"/>
              </a:ext>
            </a:extLst>
          </p:cNvPr>
          <p:cNvSpPr>
            <a:spLocks noGrp="1"/>
          </p:cNvSpPr>
          <p:nvPr>
            <p:ph sz="half" idx="2"/>
          </p:nvPr>
        </p:nvSpPr>
        <p:spPr>
          <a:xfrm>
            <a:off x="928800" y="3431112"/>
            <a:ext cx="5157787" cy="2773258"/>
          </a:xfrm>
        </p:spPr>
        <p:txBody>
          <a:bodyPr>
            <a:normAutofit/>
          </a:bodyPr>
          <a:lstStyle>
            <a:lvl1pPr marL="0" indent="0" algn="l" defTabSz="914400" rtl="0" eaLnBrk="1" latinLnBrk="0" hangingPunct="1">
              <a:lnSpc>
                <a:spcPct val="100000"/>
              </a:lnSpc>
              <a:spcBef>
                <a:spcPts val="600"/>
              </a:spcBef>
              <a:buFont typeface="Arial" panose="020B0604020202020204" pitchFamily="34" charset="0"/>
              <a:buNone/>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Click to edit Master text styles</a:t>
            </a:r>
          </a:p>
        </p:txBody>
      </p:sp>
      <p:sp>
        <p:nvSpPr>
          <p:cNvPr id="11" name="Text Placeholder 4">
            <a:extLst>
              <a:ext uri="{FF2B5EF4-FFF2-40B4-BE49-F238E27FC236}">
                <a16:creationId xmlns:a16="http://schemas.microsoft.com/office/drawing/2014/main" id="{9962AFC0-1C35-4CF7-B15A-469738360002}"/>
              </a:ext>
            </a:extLst>
          </p:cNvPr>
          <p:cNvSpPr>
            <a:spLocks noGrp="1"/>
          </p:cNvSpPr>
          <p:nvPr>
            <p:ph type="body" sz="quarter" idx="3"/>
          </p:nvPr>
        </p:nvSpPr>
        <p:spPr>
          <a:xfrm>
            <a:off x="6224784" y="1402584"/>
            <a:ext cx="5183188"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a:extLst>
              <a:ext uri="{FF2B5EF4-FFF2-40B4-BE49-F238E27FC236}">
                <a16:creationId xmlns:a16="http://schemas.microsoft.com/office/drawing/2014/main" id="{2A1EF39B-44B4-41E9-B813-11A664255B46}"/>
              </a:ext>
            </a:extLst>
          </p:cNvPr>
          <p:cNvSpPr>
            <a:spLocks noGrp="1"/>
          </p:cNvSpPr>
          <p:nvPr>
            <p:ph sz="quarter" idx="4"/>
          </p:nvPr>
        </p:nvSpPr>
        <p:spPr>
          <a:xfrm>
            <a:off x="6224784" y="2516716"/>
            <a:ext cx="5183188" cy="3687653"/>
          </a:xfrm>
        </p:spPr>
        <p:txBody>
          <a:bodyPr>
            <a:normAutofit/>
          </a:bodyPr>
          <a:lstStyle>
            <a:lvl1pPr>
              <a:defRPr lang="en-US" sz="1600" i="0" kern="1200" dirty="0" smtClean="0">
                <a:solidFill>
                  <a:schemeClr val="bg1"/>
                </a:solidFill>
                <a:latin typeface="+mn-lt"/>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cxnSp>
        <p:nvCxnSpPr>
          <p:cNvPr id="13" name="Straight Connector 12">
            <a:extLst>
              <a:ext uri="{FF2B5EF4-FFF2-40B4-BE49-F238E27FC236}">
                <a16:creationId xmlns:a16="http://schemas.microsoft.com/office/drawing/2014/main" id="{0E13CA67-E267-486C-8B01-B07C27F7D30A}"/>
              </a:ext>
            </a:extLst>
          </p:cNvPr>
          <p:cNvCxnSpPr/>
          <p:nvPr userDrawn="1"/>
        </p:nvCxnSpPr>
        <p:spPr>
          <a:xfrm>
            <a:off x="1068863" y="327193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551A0EC-216D-492E-A209-7CD61B5343CC}"/>
              </a:ext>
            </a:extLst>
          </p:cNvPr>
          <p:cNvCxnSpPr/>
          <p:nvPr userDrawn="1"/>
        </p:nvCxnSpPr>
        <p:spPr>
          <a:xfrm>
            <a:off x="6352281" y="2357538"/>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DF95BF2-B52F-4059-BC20-4B61F5F92FC3}"/>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2985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0" y="4251158"/>
            <a:ext cx="12192000" cy="2606842"/>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4700582"/>
            <a:ext cx="8807116" cy="915873"/>
          </a:xfrm>
        </p:spPr>
        <p:txBody>
          <a:bodyPr anchor="b">
            <a:normAutofit/>
          </a:bodyPr>
          <a:lstStyle>
            <a:lvl1pPr algn="l">
              <a:defRPr sz="5500" b="1">
                <a:solidFill>
                  <a:schemeClr val="bg1"/>
                </a:solidFill>
              </a:defRPr>
            </a:lvl1pPr>
          </a:lstStyle>
          <a:p>
            <a:r>
              <a:rPr lang="en-US" noProof="0"/>
              <a:t>PRESENTATION TITLE</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5949257"/>
            <a:ext cx="9144000" cy="601840"/>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 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B3903798-9F8A-4555-A128-691FDFB38DA9}" type="datetime1">
              <a:rPr lang="en-US" noProof="0" smtClean="0"/>
              <a:t>11/13/2024</a:t>
            </a:fld>
            <a:endParaRPr lang="en-US" noProof="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noProof="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noProof="0" smtClean="0"/>
              <a:t>‹#›</a:t>
            </a:fld>
            <a:endParaRPr lang="en-US" noProof="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4878000"/>
            <a:ext cx="144000" cy="19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5794209"/>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F632EEF-732A-4DE7-BC5A-A86C31DB6F5A}"/>
              </a:ext>
            </a:extLst>
          </p:cNvPr>
          <p:cNvCxnSpPr>
            <a:cxnSpLocks/>
          </p:cNvCxnSpPr>
          <p:nvPr userDrawn="1"/>
        </p:nvCxnSpPr>
        <p:spPr>
          <a:xfrm rot="16200000">
            <a:off x="10391274" y="685801"/>
            <a:ext cx="13716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C54CE062-7CDB-4AB7-B86E-461B22E7F450}"/>
              </a:ext>
            </a:extLst>
          </p:cNvPr>
          <p:cNvSpPr>
            <a:spLocks noGrp="1"/>
          </p:cNvSpPr>
          <p:nvPr>
            <p:ph type="body" sz="quarter" idx="14" hasCustomPrompt="1"/>
          </p:nvPr>
        </p:nvSpPr>
        <p:spPr>
          <a:xfrm>
            <a:off x="9416048" y="1013969"/>
            <a:ext cx="1460500" cy="481013"/>
          </a:xfrm>
        </p:spPr>
        <p:txBody>
          <a:bodyPr/>
          <a:lstStyle>
            <a:lvl1pPr marL="0" indent="0" algn="r">
              <a:buNone/>
              <a:defRPr lang="en-US" sz="3000" b="1" i="0" kern="1200" dirty="0">
                <a:solidFill>
                  <a:schemeClr val="bg2"/>
                </a:solidFill>
                <a:latin typeface="+mn-lt"/>
                <a:ea typeface="+mn-ea"/>
                <a:cs typeface="+mn-cs"/>
              </a:defRPr>
            </a:lvl1pPr>
          </a:lstStyle>
          <a:p>
            <a:pPr lvl="0"/>
            <a:r>
              <a:rPr lang="en-US" noProof="0"/>
              <a:t>20XX</a:t>
            </a:r>
          </a:p>
        </p:txBody>
      </p:sp>
    </p:spTree>
    <p:extLst>
      <p:ext uri="{BB962C8B-B14F-4D97-AF65-F5344CB8AC3E}">
        <p14:creationId xmlns:p14="http://schemas.microsoft.com/office/powerpoint/2010/main" val="20124478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2">
            <a:extLst>
              <a:ext uri="{FF2B5EF4-FFF2-40B4-BE49-F238E27FC236}">
                <a16:creationId xmlns:a16="http://schemas.microsoft.com/office/drawing/2014/main" id="{4D589D6B-831D-4563-A99C-EBE2564083ED}"/>
              </a:ext>
            </a:extLst>
          </p:cNvPr>
          <p:cNvSpPr>
            <a:spLocks noGrp="1"/>
          </p:cNvSpPr>
          <p:nvPr>
            <p:ph type="body" idx="1"/>
          </p:nvPr>
        </p:nvSpPr>
        <p:spPr>
          <a:xfrm>
            <a:off x="1555328" y="2272009"/>
            <a:ext cx="4759643"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630859"/>
            <a:ext cx="4143555" cy="1536580"/>
          </a:xfrm>
        </p:spPr>
        <p:txBody>
          <a:bodyPr/>
          <a:lstStyle>
            <a:lvl1pPr>
              <a:defRPr/>
            </a:lvl1pPr>
          </a:lstStyle>
          <a:p>
            <a:r>
              <a:rPr lang="en-US" dirty="0"/>
              <a:t>CHART</a:t>
            </a:r>
            <a:br>
              <a:rPr lang="en-US" dirty="0"/>
            </a:br>
            <a:r>
              <a:rPr lang="en-US" dirty="0"/>
              <a:t>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5989398F-A7F5-4300-AD8D-F2211496F365}" type="datetime1">
              <a:rPr lang="en-US" smtClean="0"/>
              <a:t>11/13/2024</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871728"/>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Content Placeholder 3">
            <a:extLst>
              <a:ext uri="{FF2B5EF4-FFF2-40B4-BE49-F238E27FC236}">
                <a16:creationId xmlns:a16="http://schemas.microsoft.com/office/drawing/2014/main" id="{3B530EAF-CF53-49F1-B6C8-C2B60A5F633E}"/>
              </a:ext>
            </a:extLst>
          </p:cNvPr>
          <p:cNvSpPr>
            <a:spLocks noGrp="1"/>
          </p:cNvSpPr>
          <p:nvPr>
            <p:ph sz="half" idx="2"/>
          </p:nvPr>
        </p:nvSpPr>
        <p:spPr>
          <a:xfrm>
            <a:off x="1555328" y="3386142"/>
            <a:ext cx="4759643" cy="2773258"/>
          </a:xfrm>
        </p:spPr>
        <p:txBody>
          <a:bodyPr>
            <a:normAutofit/>
          </a:bodyPr>
          <a:lstStyle>
            <a:lvl1pPr marL="0" indent="0" algn="l" defTabSz="914400" rtl="0" eaLnBrk="1" latinLnBrk="0" hangingPunct="1">
              <a:lnSpc>
                <a:spcPct val="100000"/>
              </a:lnSpc>
              <a:spcBef>
                <a:spcPts val="600"/>
              </a:spcBef>
              <a:buFont typeface="Arial" panose="020B0604020202020204" pitchFamily="34" charset="0"/>
              <a:buNone/>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Click to edit Master text styles</a:t>
            </a:r>
          </a:p>
        </p:txBody>
      </p:sp>
      <p:sp>
        <p:nvSpPr>
          <p:cNvPr id="20" name="Text Placeholder 4">
            <a:extLst>
              <a:ext uri="{FF2B5EF4-FFF2-40B4-BE49-F238E27FC236}">
                <a16:creationId xmlns:a16="http://schemas.microsoft.com/office/drawing/2014/main" id="{73B77664-6718-4048-AA03-DCFB4D6D880C}"/>
              </a:ext>
            </a:extLst>
          </p:cNvPr>
          <p:cNvSpPr>
            <a:spLocks noGrp="1"/>
          </p:cNvSpPr>
          <p:nvPr>
            <p:ph type="body" sz="quarter" idx="3"/>
          </p:nvPr>
        </p:nvSpPr>
        <p:spPr>
          <a:xfrm>
            <a:off x="6911272" y="1414759"/>
            <a:ext cx="4783083"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Content Placeholder 5">
            <a:extLst>
              <a:ext uri="{FF2B5EF4-FFF2-40B4-BE49-F238E27FC236}">
                <a16:creationId xmlns:a16="http://schemas.microsoft.com/office/drawing/2014/main" id="{17E62B55-2C81-4D0C-82F0-D765EFB74575}"/>
              </a:ext>
            </a:extLst>
          </p:cNvPr>
          <p:cNvSpPr>
            <a:spLocks noGrp="1"/>
          </p:cNvSpPr>
          <p:nvPr>
            <p:ph sz="quarter" idx="4"/>
          </p:nvPr>
        </p:nvSpPr>
        <p:spPr>
          <a:xfrm>
            <a:off x="6911272" y="2528891"/>
            <a:ext cx="4783083" cy="3630507"/>
          </a:xfrm>
        </p:spPr>
        <p:txBody>
          <a:bodyPr>
            <a:normAutofit/>
          </a:bodyPr>
          <a:lstStyle>
            <a:lvl1pPr>
              <a:defRPr lang="en-US" sz="1600" i="0" kern="1200" dirty="0" smtClean="0">
                <a:solidFill>
                  <a:schemeClr val="bg1"/>
                </a:solidFill>
                <a:latin typeface="+mn-lt"/>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cxnSp>
        <p:nvCxnSpPr>
          <p:cNvPr id="22" name="Straight Connector 21">
            <a:extLst>
              <a:ext uri="{FF2B5EF4-FFF2-40B4-BE49-F238E27FC236}">
                <a16:creationId xmlns:a16="http://schemas.microsoft.com/office/drawing/2014/main" id="{D6ECB7AA-A238-4E2E-8A06-0B7C8B62A61D}"/>
              </a:ext>
            </a:extLst>
          </p:cNvPr>
          <p:cNvCxnSpPr>
            <a:cxnSpLocks/>
          </p:cNvCxnSpPr>
          <p:nvPr userDrawn="1"/>
        </p:nvCxnSpPr>
        <p:spPr>
          <a:xfrm>
            <a:off x="1695391"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34F3080-CEDC-41FB-BA9C-9C93575A8C71}"/>
              </a:ext>
            </a:extLst>
          </p:cNvPr>
          <p:cNvCxnSpPr>
            <a:cxnSpLocks/>
          </p:cNvCxnSpPr>
          <p:nvPr userDrawn="1"/>
        </p:nvCxnSpPr>
        <p:spPr>
          <a:xfrm>
            <a:off x="7038769" y="236971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00670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0CD2376-834B-4EE0-BA14-A9AEA2135615}"/>
              </a:ext>
            </a:extLst>
          </p:cNvPr>
          <p:cNvSpPr/>
          <p:nvPr userDrawn="1"/>
        </p:nvSpPr>
        <p:spPr>
          <a:xfrm>
            <a:off x="6096000" y="0"/>
            <a:ext cx="6096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2">
            <a:extLst>
              <a:ext uri="{FF2B5EF4-FFF2-40B4-BE49-F238E27FC236}">
                <a16:creationId xmlns:a16="http://schemas.microsoft.com/office/drawing/2014/main" id="{4D589D6B-831D-4563-A99C-EBE2564083ED}"/>
              </a:ext>
            </a:extLst>
          </p:cNvPr>
          <p:cNvSpPr>
            <a:spLocks noGrp="1"/>
          </p:cNvSpPr>
          <p:nvPr>
            <p:ph type="body" idx="1"/>
          </p:nvPr>
        </p:nvSpPr>
        <p:spPr>
          <a:xfrm>
            <a:off x="1555329" y="2272009"/>
            <a:ext cx="4540672" cy="823912"/>
          </a:xfrm>
        </p:spPr>
        <p:txBody>
          <a:bodyPr anchor="b"/>
          <a:lstStyle>
            <a:lvl1pPr marL="0" indent="0">
              <a:buNone/>
              <a:defRPr lang="en-US" sz="2500" b="1" i="0" kern="1200" dirty="0" smtClean="0">
                <a:solidFill>
                  <a:schemeClr val="bg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630859"/>
            <a:ext cx="4143555" cy="1536580"/>
          </a:xfrm>
        </p:spPr>
        <p:txBody>
          <a:bodyPr/>
          <a:lstStyle>
            <a:lvl1pPr>
              <a:defRPr>
                <a:gradFill>
                  <a:gsLst>
                    <a:gs pos="0">
                      <a:schemeClr val="bg2"/>
                    </a:gs>
                    <a:gs pos="100000">
                      <a:schemeClr val="accent1"/>
                    </a:gs>
                  </a:gsLst>
                  <a:lin ang="0" scaled="1"/>
                </a:gradFill>
              </a:defRPr>
            </a:lvl1pPr>
          </a:lstStyle>
          <a:p>
            <a:r>
              <a:rPr lang="en-US" dirty="0"/>
              <a:t>CHART</a:t>
            </a:r>
            <a:br>
              <a:rPr lang="en-US" dirty="0"/>
            </a:br>
            <a:r>
              <a:rPr lang="en-US" dirty="0"/>
              <a:t>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1F1D69A2-DE74-4722-929F-847049DD6A45}" type="datetime1">
              <a:rPr lang="en-US" smtClean="0"/>
              <a:t>11/13/2024</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871728"/>
            <a:ext cx="72000" cy="9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Content Placeholder 3">
            <a:extLst>
              <a:ext uri="{FF2B5EF4-FFF2-40B4-BE49-F238E27FC236}">
                <a16:creationId xmlns:a16="http://schemas.microsoft.com/office/drawing/2014/main" id="{3B530EAF-CF53-49F1-B6C8-C2B60A5F633E}"/>
              </a:ext>
            </a:extLst>
          </p:cNvPr>
          <p:cNvSpPr>
            <a:spLocks noGrp="1"/>
          </p:cNvSpPr>
          <p:nvPr>
            <p:ph sz="half" idx="2"/>
          </p:nvPr>
        </p:nvSpPr>
        <p:spPr>
          <a:xfrm>
            <a:off x="1555329" y="3386142"/>
            <a:ext cx="4540672" cy="2773258"/>
          </a:xfrm>
        </p:spPr>
        <p:txBody>
          <a:bodyPr>
            <a:normAutofit/>
          </a:bodyPr>
          <a:lstStyle>
            <a:lvl1pPr marL="0" indent="0" algn="l" defTabSz="914400" rtl="0" eaLnBrk="1" latinLnBrk="0" hangingPunct="1">
              <a:lnSpc>
                <a:spcPct val="100000"/>
              </a:lnSpc>
              <a:spcBef>
                <a:spcPts val="600"/>
              </a:spcBef>
              <a:buFont typeface="Arial" panose="020B0604020202020204" pitchFamily="34" charset="0"/>
              <a:buNone/>
              <a:defRPr lang="en-US" sz="1600" i="0" kern="1200" dirty="0" smtClean="0">
                <a:solidFill>
                  <a:schemeClr val="tx1">
                    <a:lumMod val="75000"/>
                    <a:lumOff val="25000"/>
                  </a:schemeClr>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Click to edit Master text styles</a:t>
            </a:r>
          </a:p>
        </p:txBody>
      </p:sp>
      <p:sp>
        <p:nvSpPr>
          <p:cNvPr id="20" name="Text Placeholder 4">
            <a:extLst>
              <a:ext uri="{FF2B5EF4-FFF2-40B4-BE49-F238E27FC236}">
                <a16:creationId xmlns:a16="http://schemas.microsoft.com/office/drawing/2014/main" id="{73B77664-6718-4048-AA03-DCFB4D6D880C}"/>
              </a:ext>
            </a:extLst>
          </p:cNvPr>
          <p:cNvSpPr>
            <a:spLocks noGrp="1"/>
          </p:cNvSpPr>
          <p:nvPr>
            <p:ph type="body" sz="quarter" idx="3"/>
          </p:nvPr>
        </p:nvSpPr>
        <p:spPr>
          <a:xfrm>
            <a:off x="6911272" y="1414759"/>
            <a:ext cx="4783083"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Content Placeholder 5">
            <a:extLst>
              <a:ext uri="{FF2B5EF4-FFF2-40B4-BE49-F238E27FC236}">
                <a16:creationId xmlns:a16="http://schemas.microsoft.com/office/drawing/2014/main" id="{17E62B55-2C81-4D0C-82F0-D765EFB74575}"/>
              </a:ext>
            </a:extLst>
          </p:cNvPr>
          <p:cNvSpPr>
            <a:spLocks noGrp="1"/>
          </p:cNvSpPr>
          <p:nvPr>
            <p:ph sz="quarter" idx="4"/>
          </p:nvPr>
        </p:nvSpPr>
        <p:spPr>
          <a:xfrm>
            <a:off x="6911272" y="2528891"/>
            <a:ext cx="4783083" cy="3630507"/>
          </a:xfrm>
        </p:spPr>
        <p:txBody>
          <a:bodyPr>
            <a:normAutofit/>
          </a:bodyPr>
          <a:lstStyle>
            <a:lvl1pPr>
              <a:defRPr lang="en-US" sz="1600" i="0" kern="1200" dirty="0" smtClean="0">
                <a:solidFill>
                  <a:schemeClr val="bg1"/>
                </a:solidFill>
                <a:latin typeface="+mn-lt"/>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cxnSp>
        <p:nvCxnSpPr>
          <p:cNvPr id="22" name="Straight Connector 21">
            <a:extLst>
              <a:ext uri="{FF2B5EF4-FFF2-40B4-BE49-F238E27FC236}">
                <a16:creationId xmlns:a16="http://schemas.microsoft.com/office/drawing/2014/main" id="{D6ECB7AA-A238-4E2E-8A06-0B7C8B62A61D}"/>
              </a:ext>
            </a:extLst>
          </p:cNvPr>
          <p:cNvCxnSpPr>
            <a:cxnSpLocks/>
          </p:cNvCxnSpPr>
          <p:nvPr userDrawn="1"/>
        </p:nvCxnSpPr>
        <p:spPr>
          <a:xfrm>
            <a:off x="1695391" y="322696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34F3080-CEDC-41FB-BA9C-9C93575A8C71}"/>
              </a:ext>
            </a:extLst>
          </p:cNvPr>
          <p:cNvCxnSpPr>
            <a:cxnSpLocks/>
          </p:cNvCxnSpPr>
          <p:nvPr userDrawn="1"/>
        </p:nvCxnSpPr>
        <p:spPr>
          <a:xfrm>
            <a:off x="7038769" y="236971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03516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FC33DF7-D0A2-49E4-BF1D-6DC097E62DC5}"/>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BEF872A-3B4F-4F8E-9C76-EEF7A4FEA4D3}"/>
              </a:ext>
            </a:extLst>
          </p:cNvPr>
          <p:cNvSpPr>
            <a:spLocks noGrp="1"/>
          </p:cNvSpPr>
          <p:nvPr>
            <p:ph type="title" hasCustomPrompt="1"/>
          </p:nvPr>
        </p:nvSpPr>
        <p:spPr>
          <a:xfrm>
            <a:off x="928800" y="652069"/>
            <a:ext cx="3932237" cy="2390931"/>
          </a:xfrm>
        </p:spPr>
        <p:txBody>
          <a:bodyPr anchor="b">
            <a:noAutofit/>
          </a:bodyPr>
          <a:lstStyle>
            <a:lvl1pPr>
              <a:defRPr sz="4000"/>
            </a:lvl1pPr>
          </a:lstStyle>
          <a:p>
            <a:r>
              <a:rPr lang="en-US" dirty="0"/>
              <a:t>PICTURE</a:t>
            </a:r>
            <a:br>
              <a:rPr lang="en-US" dirty="0"/>
            </a:br>
            <a:r>
              <a:rPr lang="en-US" dirty="0"/>
              <a:t>WITH</a:t>
            </a:r>
            <a:br>
              <a:rPr lang="en-US" dirty="0"/>
            </a:br>
            <a:r>
              <a:rPr lang="en-US" dirty="0"/>
              <a:t>CAPTION</a:t>
            </a:r>
            <a:br>
              <a:rPr lang="en-US" dirty="0"/>
            </a:br>
            <a:r>
              <a:rPr lang="en-US" dirty="0"/>
              <a:t>SLIDE</a:t>
            </a:r>
          </a:p>
        </p:txBody>
      </p:sp>
      <p:sp>
        <p:nvSpPr>
          <p:cNvPr id="3" name="Picture Placeholder 2">
            <a:extLst>
              <a:ext uri="{FF2B5EF4-FFF2-40B4-BE49-F238E27FC236}">
                <a16:creationId xmlns:a16="http://schemas.microsoft.com/office/drawing/2014/main" id="{8625F378-E3B6-430E-A0C8-CEF68EC34867}"/>
              </a:ext>
            </a:extLst>
          </p:cNvPr>
          <p:cNvSpPr>
            <a:spLocks noGrp="1"/>
          </p:cNvSpPr>
          <p:nvPr>
            <p:ph type="pic" idx="1"/>
          </p:nvPr>
        </p:nvSpPr>
        <p:spPr>
          <a:xfrm>
            <a:off x="5231566" y="0"/>
            <a:ext cx="5231567" cy="6857999"/>
          </a:xfrm>
          <a:solidFill>
            <a:schemeClr val="bg1">
              <a:alpha val="35000"/>
            </a:schemeClr>
          </a:solidFill>
        </p:spPr>
        <p:txBody>
          <a:bodyPr anchor="ctr" anchorCtr="0">
            <a:normAutofit/>
          </a:bodyP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3109A766-AE6E-4EE0-BBA9-267550F4669F}"/>
              </a:ext>
            </a:extLst>
          </p:cNvPr>
          <p:cNvSpPr>
            <a:spLocks noGrp="1"/>
          </p:cNvSpPr>
          <p:nvPr>
            <p:ph type="body" sz="half" idx="2"/>
          </p:nvPr>
        </p:nvSpPr>
        <p:spPr>
          <a:xfrm>
            <a:off x="928800" y="3283710"/>
            <a:ext cx="3932237" cy="2439988"/>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 styles</a:t>
            </a:r>
          </a:p>
        </p:txBody>
      </p:sp>
      <p:sp>
        <p:nvSpPr>
          <p:cNvPr id="5" name="Date Placeholder 4">
            <a:extLst>
              <a:ext uri="{FF2B5EF4-FFF2-40B4-BE49-F238E27FC236}">
                <a16:creationId xmlns:a16="http://schemas.microsoft.com/office/drawing/2014/main" id="{E93FA4ED-DF34-437A-A3DD-C590456AE163}"/>
              </a:ext>
            </a:extLst>
          </p:cNvPr>
          <p:cNvSpPr>
            <a:spLocks noGrp="1"/>
          </p:cNvSpPr>
          <p:nvPr>
            <p:ph type="dt" sz="half" idx="10"/>
          </p:nvPr>
        </p:nvSpPr>
        <p:spPr/>
        <p:txBody>
          <a:bodyPr/>
          <a:lstStyle/>
          <a:p>
            <a:fld id="{B4FDD192-6800-47D0-90F1-7D91FE57976D}" type="datetime1">
              <a:rPr lang="en-US" smtClean="0"/>
              <a:t>11/13/2024</a:t>
            </a:fld>
            <a:endParaRPr lang="en-US" dirty="0"/>
          </a:p>
        </p:txBody>
      </p:sp>
      <p:sp>
        <p:nvSpPr>
          <p:cNvPr id="6" name="Footer Placeholder 5">
            <a:extLst>
              <a:ext uri="{FF2B5EF4-FFF2-40B4-BE49-F238E27FC236}">
                <a16:creationId xmlns:a16="http://schemas.microsoft.com/office/drawing/2014/main" id="{96BE8EAD-D127-4320-BE56-300A2412569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79BD6BD1-5229-4162-9050-A799C112300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841F678A-2BA4-4866-BA2B-804BAFA272E6}"/>
              </a:ext>
            </a:extLst>
          </p:cNvPr>
          <p:cNvSpPr/>
          <p:nvPr userDrawn="1"/>
        </p:nvSpPr>
        <p:spPr>
          <a:xfrm>
            <a:off x="687289" y="0"/>
            <a:ext cx="72000" cy="28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B37F503C-8741-4170-AB97-2F028D895E60}"/>
              </a:ext>
            </a:extLst>
          </p:cNvPr>
          <p:cNvCxnSpPr/>
          <p:nvPr userDrawn="1"/>
        </p:nvCxnSpPr>
        <p:spPr>
          <a:xfrm>
            <a:off x="1068863" y="3169769"/>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A339F42-187E-423E-888A-A223C1B2E02E}"/>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3156C8BB-DCB4-4A6F-9463-81442ECFAE6D}"/>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3" name="Straight Connector 12">
            <a:extLst>
              <a:ext uri="{FF2B5EF4-FFF2-40B4-BE49-F238E27FC236}">
                <a16:creationId xmlns:a16="http://schemas.microsoft.com/office/drawing/2014/main" id="{943ED311-FC15-4C06-8B1C-5C57F3F9A786}"/>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46941A3-2F65-4CFA-8EEF-AB50FBB6660E}"/>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2895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Picture with Caption">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ED1F5F9-2E42-493E-906D-AA9F7D5F0880}"/>
              </a:ext>
            </a:extLst>
          </p:cNvPr>
          <p:cNvSpPr/>
          <p:nvPr userDrawn="1"/>
        </p:nvSpPr>
        <p:spPr>
          <a:xfrm>
            <a:off x="0" y="5532437"/>
            <a:ext cx="12192000" cy="1325563"/>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BEF872A-3B4F-4F8E-9C76-EEF7A4FEA4D3}"/>
              </a:ext>
            </a:extLst>
          </p:cNvPr>
          <p:cNvSpPr>
            <a:spLocks noGrp="1"/>
          </p:cNvSpPr>
          <p:nvPr>
            <p:ph type="title" hasCustomPrompt="1"/>
          </p:nvPr>
        </p:nvSpPr>
        <p:spPr>
          <a:xfrm>
            <a:off x="928800" y="647703"/>
            <a:ext cx="6291150" cy="1328497"/>
          </a:xfrm>
        </p:spPr>
        <p:txBody>
          <a:bodyPr anchor="b">
            <a:noAutofit/>
          </a:bodyPr>
          <a:lstStyle>
            <a:lvl1pPr>
              <a:defRPr sz="4000">
                <a:gradFill>
                  <a:gsLst>
                    <a:gs pos="0">
                      <a:schemeClr val="bg2"/>
                    </a:gs>
                    <a:gs pos="100000">
                      <a:schemeClr val="accent1"/>
                    </a:gs>
                  </a:gsLst>
                  <a:lin ang="0" scaled="1"/>
                </a:gradFill>
              </a:defRPr>
            </a:lvl1pPr>
          </a:lstStyle>
          <a:p>
            <a:r>
              <a:rPr lang="en-US" dirty="0"/>
              <a:t>PICTURE WITH</a:t>
            </a:r>
            <a:br>
              <a:rPr lang="en-US" dirty="0"/>
            </a:br>
            <a:r>
              <a:rPr lang="en-US" dirty="0"/>
              <a:t>CAPTION SLIDE</a:t>
            </a:r>
          </a:p>
        </p:txBody>
      </p:sp>
      <p:sp>
        <p:nvSpPr>
          <p:cNvPr id="3" name="Picture Placeholder 2">
            <a:extLst>
              <a:ext uri="{FF2B5EF4-FFF2-40B4-BE49-F238E27FC236}">
                <a16:creationId xmlns:a16="http://schemas.microsoft.com/office/drawing/2014/main" id="{8625F378-E3B6-430E-A0C8-CEF68EC34867}"/>
              </a:ext>
            </a:extLst>
          </p:cNvPr>
          <p:cNvSpPr>
            <a:spLocks noGrp="1"/>
          </p:cNvSpPr>
          <p:nvPr>
            <p:ph type="pic" idx="1"/>
          </p:nvPr>
        </p:nvSpPr>
        <p:spPr>
          <a:xfrm>
            <a:off x="0" y="2950934"/>
            <a:ext cx="12192000" cy="2581498"/>
          </a:xfrm>
          <a:solidFill>
            <a:schemeClr val="bg1">
              <a:alpha val="35000"/>
            </a:schemeClr>
          </a:solidFill>
        </p:spPr>
        <p:txBody>
          <a:bodyPr anchor="ctr" anchorCtr="0">
            <a:normAutofit/>
          </a:bodyP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3109A766-AE6E-4EE0-BBA9-267550F4669F}"/>
              </a:ext>
            </a:extLst>
          </p:cNvPr>
          <p:cNvSpPr>
            <a:spLocks noGrp="1"/>
          </p:cNvSpPr>
          <p:nvPr>
            <p:ph type="body" sz="half" idx="2"/>
          </p:nvPr>
        </p:nvSpPr>
        <p:spPr>
          <a:xfrm>
            <a:off x="928800" y="2216910"/>
            <a:ext cx="6291150" cy="654726"/>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 styles</a:t>
            </a:r>
          </a:p>
        </p:txBody>
      </p:sp>
      <p:sp>
        <p:nvSpPr>
          <p:cNvPr id="5" name="Date Placeholder 4">
            <a:extLst>
              <a:ext uri="{FF2B5EF4-FFF2-40B4-BE49-F238E27FC236}">
                <a16:creationId xmlns:a16="http://schemas.microsoft.com/office/drawing/2014/main" id="{E93FA4ED-DF34-437A-A3DD-C590456AE163}"/>
              </a:ext>
            </a:extLst>
          </p:cNvPr>
          <p:cNvSpPr>
            <a:spLocks noGrp="1"/>
          </p:cNvSpPr>
          <p:nvPr>
            <p:ph type="dt" sz="half" idx="10"/>
          </p:nvPr>
        </p:nvSpPr>
        <p:spPr/>
        <p:txBody>
          <a:bodyPr/>
          <a:lstStyle/>
          <a:p>
            <a:fld id="{CABEC1E2-BCC4-44B2-A3D7-036C18CBFA1C}" type="datetime1">
              <a:rPr lang="en-US" smtClean="0"/>
              <a:t>11/13/2024</a:t>
            </a:fld>
            <a:endParaRPr lang="en-US" dirty="0"/>
          </a:p>
        </p:txBody>
      </p:sp>
      <p:sp>
        <p:nvSpPr>
          <p:cNvPr id="6" name="Footer Placeholder 5">
            <a:extLst>
              <a:ext uri="{FF2B5EF4-FFF2-40B4-BE49-F238E27FC236}">
                <a16:creationId xmlns:a16="http://schemas.microsoft.com/office/drawing/2014/main" id="{96BE8EAD-D127-4320-BE56-300A2412569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79BD6BD1-5229-4162-9050-A799C112300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841F678A-2BA4-4866-BA2B-804BAFA272E6}"/>
              </a:ext>
            </a:extLst>
          </p:cNvPr>
          <p:cNvSpPr/>
          <p:nvPr userDrawn="1"/>
        </p:nvSpPr>
        <p:spPr>
          <a:xfrm>
            <a:off x="687289" y="0"/>
            <a:ext cx="71723" cy="1813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B37F503C-8741-4170-AB97-2F028D895E60}"/>
              </a:ext>
            </a:extLst>
          </p:cNvPr>
          <p:cNvCxnSpPr/>
          <p:nvPr userDrawn="1"/>
        </p:nvCxnSpPr>
        <p:spPr>
          <a:xfrm>
            <a:off x="1068863" y="2102969"/>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A339F42-187E-423E-888A-A223C1B2E02E}"/>
              </a:ext>
            </a:extLst>
          </p:cNvPr>
          <p:cNvCxnSpPr>
            <a:cxnSpLocks/>
          </p:cNvCxnSpPr>
          <p:nvPr userDrawn="1"/>
        </p:nvCxnSpPr>
        <p:spPr>
          <a:xfrm>
            <a:off x="11190767" y="800959"/>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3156C8BB-DCB4-4A6F-9463-81442ECFAE6D}"/>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4" name="Straight Connector 13">
            <a:extLst>
              <a:ext uri="{FF2B5EF4-FFF2-40B4-BE49-F238E27FC236}">
                <a16:creationId xmlns:a16="http://schemas.microsoft.com/office/drawing/2014/main" id="{046941A3-2F65-4CFA-8EEF-AB50FBB6660E}"/>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8707FDA-D4BE-43FA-91CD-CBA55EB8CA17}"/>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67538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01289E2-E0FB-4100-99AE-FC48AB519EE0}"/>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BEF872A-3B4F-4F8E-9C76-EEF7A4FEA4D3}"/>
              </a:ext>
            </a:extLst>
          </p:cNvPr>
          <p:cNvSpPr>
            <a:spLocks noGrp="1"/>
          </p:cNvSpPr>
          <p:nvPr>
            <p:ph type="title" hasCustomPrompt="1"/>
          </p:nvPr>
        </p:nvSpPr>
        <p:spPr>
          <a:xfrm>
            <a:off x="928800" y="652069"/>
            <a:ext cx="3932237" cy="2390931"/>
          </a:xfrm>
        </p:spPr>
        <p:txBody>
          <a:bodyPr anchor="b">
            <a:noAutofit/>
          </a:bodyPr>
          <a:lstStyle>
            <a:lvl1pPr>
              <a:defRPr sz="4000"/>
            </a:lvl1pPr>
          </a:lstStyle>
          <a:p>
            <a:r>
              <a:rPr lang="en-US" dirty="0"/>
              <a:t>PICTURE</a:t>
            </a:r>
            <a:br>
              <a:rPr lang="en-US" dirty="0"/>
            </a:br>
            <a:r>
              <a:rPr lang="en-US" dirty="0"/>
              <a:t>WITH</a:t>
            </a:r>
            <a:br>
              <a:rPr lang="en-US" dirty="0"/>
            </a:br>
            <a:r>
              <a:rPr lang="en-US" dirty="0"/>
              <a:t>CAPTION</a:t>
            </a:r>
            <a:br>
              <a:rPr lang="en-US" dirty="0"/>
            </a:br>
            <a:r>
              <a:rPr lang="en-US" dirty="0"/>
              <a:t>SLIDE</a:t>
            </a:r>
          </a:p>
        </p:txBody>
      </p:sp>
      <p:sp>
        <p:nvSpPr>
          <p:cNvPr id="3" name="Picture Placeholder 2">
            <a:extLst>
              <a:ext uri="{FF2B5EF4-FFF2-40B4-BE49-F238E27FC236}">
                <a16:creationId xmlns:a16="http://schemas.microsoft.com/office/drawing/2014/main" id="{8625F378-E3B6-430E-A0C8-CEF68EC34867}"/>
              </a:ext>
            </a:extLst>
          </p:cNvPr>
          <p:cNvSpPr>
            <a:spLocks noGrp="1"/>
          </p:cNvSpPr>
          <p:nvPr>
            <p:ph type="pic" idx="1"/>
          </p:nvPr>
        </p:nvSpPr>
        <p:spPr>
          <a:xfrm>
            <a:off x="5231566" y="255600"/>
            <a:ext cx="5231567" cy="6346800"/>
          </a:xfrm>
          <a:solidFill>
            <a:schemeClr val="bg1">
              <a:alpha val="35000"/>
            </a:schemeClr>
          </a:solidFill>
        </p:spPr>
        <p:txBody>
          <a:bodyPr anchor="ctr" anchorCtr="0">
            <a:normAutofit/>
          </a:bodyP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3109A766-AE6E-4EE0-BBA9-267550F4669F}"/>
              </a:ext>
            </a:extLst>
          </p:cNvPr>
          <p:cNvSpPr>
            <a:spLocks noGrp="1"/>
          </p:cNvSpPr>
          <p:nvPr>
            <p:ph type="body" sz="half" idx="2"/>
          </p:nvPr>
        </p:nvSpPr>
        <p:spPr>
          <a:xfrm>
            <a:off x="928800" y="3283710"/>
            <a:ext cx="3932237" cy="2439988"/>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 styles</a:t>
            </a:r>
          </a:p>
        </p:txBody>
      </p:sp>
      <p:sp>
        <p:nvSpPr>
          <p:cNvPr id="5" name="Date Placeholder 4">
            <a:extLst>
              <a:ext uri="{FF2B5EF4-FFF2-40B4-BE49-F238E27FC236}">
                <a16:creationId xmlns:a16="http://schemas.microsoft.com/office/drawing/2014/main" id="{E93FA4ED-DF34-437A-A3DD-C590456AE163}"/>
              </a:ext>
            </a:extLst>
          </p:cNvPr>
          <p:cNvSpPr>
            <a:spLocks noGrp="1"/>
          </p:cNvSpPr>
          <p:nvPr>
            <p:ph type="dt" sz="half" idx="10"/>
          </p:nvPr>
        </p:nvSpPr>
        <p:spPr/>
        <p:txBody>
          <a:bodyPr/>
          <a:lstStyle/>
          <a:p>
            <a:fld id="{7D989723-4BF4-48A4-B5CD-B482435A8942}" type="datetime1">
              <a:rPr lang="en-US" smtClean="0"/>
              <a:t>11/13/2024</a:t>
            </a:fld>
            <a:endParaRPr lang="en-US" dirty="0"/>
          </a:p>
        </p:txBody>
      </p:sp>
      <p:sp>
        <p:nvSpPr>
          <p:cNvPr id="6" name="Footer Placeholder 5">
            <a:extLst>
              <a:ext uri="{FF2B5EF4-FFF2-40B4-BE49-F238E27FC236}">
                <a16:creationId xmlns:a16="http://schemas.microsoft.com/office/drawing/2014/main" id="{96BE8EAD-D127-4320-BE56-300A2412569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79BD6BD1-5229-4162-9050-A799C112300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841F678A-2BA4-4866-BA2B-804BAFA272E6}"/>
              </a:ext>
            </a:extLst>
          </p:cNvPr>
          <p:cNvSpPr/>
          <p:nvPr userDrawn="1"/>
        </p:nvSpPr>
        <p:spPr>
          <a:xfrm>
            <a:off x="687289" y="0"/>
            <a:ext cx="72000" cy="28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B37F503C-8741-4170-AB97-2F028D895E60}"/>
              </a:ext>
            </a:extLst>
          </p:cNvPr>
          <p:cNvCxnSpPr/>
          <p:nvPr userDrawn="1"/>
        </p:nvCxnSpPr>
        <p:spPr>
          <a:xfrm>
            <a:off x="1068863" y="3169769"/>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BF50E9D-E2D8-41FB-816D-829494C06AD8}"/>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Text Placeholder 15">
            <a:extLst>
              <a:ext uri="{FF2B5EF4-FFF2-40B4-BE49-F238E27FC236}">
                <a16:creationId xmlns:a16="http://schemas.microsoft.com/office/drawing/2014/main" id="{0C17ED7B-D5EA-4FB8-8E1B-F04BFE982E63}"/>
              </a:ext>
            </a:extLst>
          </p:cNvPr>
          <p:cNvSpPr>
            <a:spLocks noGrp="1"/>
          </p:cNvSpPr>
          <p:nvPr>
            <p:ph type="body" sz="quarter" idx="15"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20" name="Straight Connector 19">
            <a:extLst>
              <a:ext uri="{FF2B5EF4-FFF2-40B4-BE49-F238E27FC236}">
                <a16:creationId xmlns:a16="http://schemas.microsoft.com/office/drawing/2014/main" id="{4A992C28-7C5F-479C-A649-564EFD0EEABF}"/>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D1F0C21-A9B5-47E2-93F8-6226D37312FC}"/>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04376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FC33DF7-D0A2-49E4-BF1D-6DC097E62DC5}"/>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BEF872A-3B4F-4F8E-9C76-EEF7A4FEA4D3}"/>
              </a:ext>
            </a:extLst>
          </p:cNvPr>
          <p:cNvSpPr>
            <a:spLocks noGrp="1"/>
          </p:cNvSpPr>
          <p:nvPr>
            <p:ph type="title" hasCustomPrompt="1"/>
          </p:nvPr>
        </p:nvSpPr>
        <p:spPr>
          <a:xfrm>
            <a:off x="1519351" y="652069"/>
            <a:ext cx="3490800" cy="2390931"/>
          </a:xfrm>
        </p:spPr>
        <p:txBody>
          <a:bodyPr anchor="b">
            <a:noAutofit/>
          </a:bodyPr>
          <a:lstStyle>
            <a:lvl1pPr>
              <a:defRPr sz="4000"/>
            </a:lvl1pPr>
          </a:lstStyle>
          <a:p>
            <a:r>
              <a:rPr lang="en-US" dirty="0"/>
              <a:t>PICTURE</a:t>
            </a:r>
            <a:br>
              <a:rPr lang="en-US" dirty="0"/>
            </a:br>
            <a:r>
              <a:rPr lang="en-US" dirty="0"/>
              <a:t>WITH</a:t>
            </a:r>
            <a:br>
              <a:rPr lang="en-US" dirty="0"/>
            </a:br>
            <a:r>
              <a:rPr lang="en-US" dirty="0"/>
              <a:t>CAPTION</a:t>
            </a:r>
            <a:br>
              <a:rPr lang="en-US" dirty="0"/>
            </a:br>
            <a:r>
              <a:rPr lang="en-US" dirty="0"/>
              <a:t>SLIDE</a:t>
            </a:r>
          </a:p>
        </p:txBody>
      </p:sp>
      <p:sp>
        <p:nvSpPr>
          <p:cNvPr id="3" name="Picture Placeholder 2">
            <a:extLst>
              <a:ext uri="{FF2B5EF4-FFF2-40B4-BE49-F238E27FC236}">
                <a16:creationId xmlns:a16="http://schemas.microsoft.com/office/drawing/2014/main" id="{8625F378-E3B6-430E-A0C8-CEF68EC34867}"/>
              </a:ext>
            </a:extLst>
          </p:cNvPr>
          <p:cNvSpPr>
            <a:spLocks noGrp="1"/>
          </p:cNvSpPr>
          <p:nvPr>
            <p:ph type="pic" idx="1"/>
          </p:nvPr>
        </p:nvSpPr>
        <p:spPr>
          <a:xfrm>
            <a:off x="5231566" y="0"/>
            <a:ext cx="5231567" cy="6857999"/>
          </a:xfrm>
          <a:solidFill>
            <a:schemeClr val="bg1">
              <a:alpha val="35000"/>
            </a:schemeClr>
          </a:solidFill>
        </p:spPr>
        <p:txBody>
          <a:bodyPr anchor="ctr" anchorCtr="0">
            <a:normAutofit/>
          </a:bodyP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3109A766-AE6E-4EE0-BBA9-267550F4669F}"/>
              </a:ext>
            </a:extLst>
          </p:cNvPr>
          <p:cNvSpPr>
            <a:spLocks noGrp="1"/>
          </p:cNvSpPr>
          <p:nvPr>
            <p:ph type="body" sz="half" idx="2"/>
          </p:nvPr>
        </p:nvSpPr>
        <p:spPr>
          <a:xfrm>
            <a:off x="1519351" y="3283710"/>
            <a:ext cx="3490800" cy="2439988"/>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 styles</a:t>
            </a:r>
          </a:p>
        </p:txBody>
      </p:sp>
      <p:sp>
        <p:nvSpPr>
          <p:cNvPr id="5" name="Date Placeholder 4">
            <a:extLst>
              <a:ext uri="{FF2B5EF4-FFF2-40B4-BE49-F238E27FC236}">
                <a16:creationId xmlns:a16="http://schemas.microsoft.com/office/drawing/2014/main" id="{E93FA4ED-DF34-437A-A3DD-C590456AE163}"/>
              </a:ext>
            </a:extLst>
          </p:cNvPr>
          <p:cNvSpPr>
            <a:spLocks noGrp="1"/>
          </p:cNvSpPr>
          <p:nvPr>
            <p:ph type="dt" sz="half" idx="10"/>
          </p:nvPr>
        </p:nvSpPr>
        <p:spPr/>
        <p:txBody>
          <a:bodyPr/>
          <a:lstStyle/>
          <a:p>
            <a:fld id="{934AF4EC-7DDE-4C95-9956-59513BFBB065}" type="datetime1">
              <a:rPr lang="en-US" smtClean="0"/>
              <a:t>11/13/2024</a:t>
            </a:fld>
            <a:endParaRPr lang="en-US" dirty="0"/>
          </a:p>
        </p:txBody>
      </p:sp>
      <p:sp>
        <p:nvSpPr>
          <p:cNvPr id="6" name="Footer Placeholder 5">
            <a:extLst>
              <a:ext uri="{FF2B5EF4-FFF2-40B4-BE49-F238E27FC236}">
                <a16:creationId xmlns:a16="http://schemas.microsoft.com/office/drawing/2014/main" id="{96BE8EAD-D127-4320-BE56-300A2412569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79BD6BD1-5229-4162-9050-A799C112300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841F678A-2BA4-4866-BA2B-804BAFA272E6}"/>
              </a:ext>
            </a:extLst>
          </p:cNvPr>
          <p:cNvSpPr/>
          <p:nvPr userDrawn="1"/>
        </p:nvSpPr>
        <p:spPr>
          <a:xfrm>
            <a:off x="1277838" y="837332"/>
            <a:ext cx="72843" cy="2042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B37F503C-8741-4170-AB97-2F028D895E60}"/>
              </a:ext>
            </a:extLst>
          </p:cNvPr>
          <p:cNvCxnSpPr/>
          <p:nvPr userDrawn="1"/>
        </p:nvCxnSpPr>
        <p:spPr>
          <a:xfrm>
            <a:off x="1659413" y="3169769"/>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A339F42-187E-423E-888A-A223C1B2E02E}"/>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3156C8BB-DCB4-4A6F-9463-81442ECFAE6D}"/>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3" name="Straight Connector 12">
            <a:extLst>
              <a:ext uri="{FF2B5EF4-FFF2-40B4-BE49-F238E27FC236}">
                <a16:creationId xmlns:a16="http://schemas.microsoft.com/office/drawing/2014/main" id="{943ED311-FC15-4C06-8B1C-5C57F3F9A786}"/>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46941A3-2F65-4CFA-8EEF-AB50FBB6660E}"/>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0207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Picture with Caption">
    <p:bg>
      <p:bgPr>
        <a:solidFill>
          <a:schemeClr val="bg1"/>
        </a:solidFill>
        <a:effectLst/>
      </p:bgPr>
    </p:bg>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4FC6DCA8-CFF5-4F20-A410-C3EA0873DEFA}"/>
              </a:ext>
            </a:extLst>
          </p:cNvPr>
          <p:cNvSpPr>
            <a:spLocks noGrp="1"/>
          </p:cNvSpPr>
          <p:nvPr>
            <p:ph type="pic" sz="quarter" idx="15"/>
          </p:nvPr>
        </p:nvSpPr>
        <p:spPr>
          <a:xfrm>
            <a:off x="0" y="0"/>
            <a:ext cx="12191999" cy="4251153"/>
          </a:xfrm>
          <a:custGeom>
            <a:avLst/>
            <a:gdLst>
              <a:gd name="connsiteX0" fmla="*/ 0 w 12191999"/>
              <a:gd name="connsiteY0" fmla="*/ 0 h 4251153"/>
              <a:gd name="connsiteX1" fmla="*/ 12191999 w 12191999"/>
              <a:gd name="connsiteY1" fmla="*/ 0 h 4251153"/>
              <a:gd name="connsiteX2" fmla="*/ 12191999 w 12191999"/>
              <a:gd name="connsiteY2" fmla="*/ 795243 h 4251153"/>
              <a:gd name="connsiteX3" fmla="*/ 11190767 w 12191999"/>
              <a:gd name="connsiteY3" fmla="*/ 795243 h 4251153"/>
              <a:gd name="connsiteX4" fmla="*/ 11190767 w 12191999"/>
              <a:gd name="connsiteY4" fmla="*/ 802443 h 4251153"/>
              <a:gd name="connsiteX5" fmla="*/ 12191999 w 12191999"/>
              <a:gd name="connsiteY5" fmla="*/ 802443 h 4251153"/>
              <a:gd name="connsiteX6" fmla="*/ 12191999 w 12191999"/>
              <a:gd name="connsiteY6" fmla="*/ 4251153 h 4251153"/>
              <a:gd name="connsiteX7" fmla="*/ 0 w 12191999"/>
              <a:gd name="connsiteY7" fmla="*/ 4251153 h 4251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4251153">
                <a:moveTo>
                  <a:pt x="0" y="0"/>
                </a:moveTo>
                <a:lnTo>
                  <a:pt x="12191999" y="0"/>
                </a:lnTo>
                <a:lnTo>
                  <a:pt x="12191999" y="795243"/>
                </a:lnTo>
                <a:lnTo>
                  <a:pt x="11190767" y="795243"/>
                </a:lnTo>
                <a:lnTo>
                  <a:pt x="11190767" y="802443"/>
                </a:lnTo>
                <a:lnTo>
                  <a:pt x="12191999" y="802443"/>
                </a:lnTo>
                <a:lnTo>
                  <a:pt x="12191999" y="4251153"/>
                </a:lnTo>
                <a:lnTo>
                  <a:pt x="0" y="4251153"/>
                </a:lnTo>
                <a:close/>
              </a:path>
            </a:pathLst>
          </a:custGeom>
          <a:solidFill>
            <a:schemeClr val="bg1">
              <a:alpha val="50000"/>
            </a:schemeClr>
          </a:solidFill>
        </p:spPr>
        <p:txBody>
          <a:bodyPr wrap="square" anchor="ctr" anchorCtr="0">
            <a:noAutofit/>
          </a:bodyPr>
          <a:lstStyle>
            <a:lvl1pPr marL="0" indent="0" algn="ctr">
              <a:buNone/>
              <a:defRPr sz="1500"/>
            </a:lvl1pPr>
          </a:lstStyle>
          <a:p>
            <a:r>
              <a:rPr lang="en-US" noProof="0"/>
              <a:t>Click icon to add picture</a:t>
            </a:r>
          </a:p>
        </p:txBody>
      </p:sp>
      <p:sp>
        <p:nvSpPr>
          <p:cNvPr id="11" name="Rectangle 10">
            <a:extLst>
              <a:ext uri="{FF2B5EF4-FFF2-40B4-BE49-F238E27FC236}">
                <a16:creationId xmlns:a16="http://schemas.microsoft.com/office/drawing/2014/main" id="{7E6F6CA0-765E-484B-B9C2-16E6A4F4986D}"/>
              </a:ext>
            </a:extLst>
          </p:cNvPr>
          <p:cNvSpPr/>
          <p:nvPr userDrawn="1"/>
        </p:nvSpPr>
        <p:spPr>
          <a:xfrm>
            <a:off x="0" y="4251158"/>
            <a:ext cx="12192000" cy="2606842"/>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6320892" y="5027253"/>
            <a:ext cx="5373461" cy="1132143"/>
          </a:xfrm>
        </p:spPr>
        <p:txBody>
          <a:bodyPr>
            <a:normAutofit/>
          </a:bodyPr>
          <a:lstStyle>
            <a:lvl1pPr marL="0" indent="0" algn="l">
              <a:buNone/>
              <a:defRPr sz="25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 Dolor</a:t>
            </a:r>
          </a:p>
        </p:txBody>
      </p:sp>
      <p:cxnSp>
        <p:nvCxnSpPr>
          <p:cNvPr id="20" name="Straight Connector 19">
            <a:extLst>
              <a:ext uri="{FF2B5EF4-FFF2-40B4-BE49-F238E27FC236}">
                <a16:creationId xmlns:a16="http://schemas.microsoft.com/office/drawing/2014/main" id="{4B6A7686-9AC4-4F00-9096-A661393BEBDC}"/>
              </a:ext>
            </a:extLst>
          </p:cNvPr>
          <p:cNvCxnSpPr/>
          <p:nvPr userDrawn="1"/>
        </p:nvCxnSpPr>
        <p:spPr>
          <a:xfrm>
            <a:off x="1838883" y="6072701"/>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694226" y="4626870"/>
            <a:ext cx="4626665" cy="1389106"/>
          </a:xfrm>
        </p:spPr>
        <p:txBody>
          <a:bodyPr anchor="b">
            <a:normAutofit/>
          </a:bodyPr>
          <a:lstStyle>
            <a:lvl1pPr algn="l">
              <a:defRPr sz="4000" b="1">
                <a:solidFill>
                  <a:schemeClr val="bg1"/>
                </a:solidFill>
              </a:defRPr>
            </a:lvl1pPr>
          </a:lstStyle>
          <a:p>
            <a:r>
              <a:rPr lang="en-US" noProof="0"/>
              <a:t>PICTURE</a:t>
            </a:r>
            <a:br>
              <a:rPr lang="en-US" noProof="0"/>
            </a:br>
            <a:r>
              <a:rPr lang="en-US" noProof="0"/>
              <a:t>SLIDE</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E11F7C77-DBB5-4D0F-9120-27BDB5B99C32}" type="datetime1">
              <a:rPr lang="en-US" noProof="0" smtClean="0"/>
              <a:t>11/13/2024</a:t>
            </a:fld>
            <a:endParaRPr lang="en-US" noProof="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a:xfrm>
            <a:off x="1694226" y="6159402"/>
            <a:ext cx="2154460" cy="365125"/>
          </a:xfrm>
        </p:spPr>
        <p:txBody>
          <a:bodyPr/>
          <a:lstStyle/>
          <a:p>
            <a:r>
              <a:rPr lang="en-US" noProof="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noProof="0" smtClean="0"/>
              <a:t>‹#›</a:t>
            </a:fld>
            <a:endParaRPr lang="en-US" noProof="0"/>
          </a:p>
        </p:txBody>
      </p:sp>
      <p:cxnSp>
        <p:nvCxnSpPr>
          <p:cNvPr id="17" name="Straight Connector 16">
            <a:extLst>
              <a:ext uri="{FF2B5EF4-FFF2-40B4-BE49-F238E27FC236}">
                <a16:creationId xmlns:a16="http://schemas.microsoft.com/office/drawing/2014/main" id="{3AE6B4C8-5DC5-48CB-A4AB-540F064C26CA}"/>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CBA6E06C-D6DA-4EDA-9A87-02C42E3144CB}"/>
              </a:ext>
            </a:extLst>
          </p:cNvPr>
          <p:cNvSpPr/>
          <p:nvPr userDrawn="1"/>
        </p:nvSpPr>
        <p:spPr>
          <a:xfrm>
            <a:off x="1283369" y="4914000"/>
            <a:ext cx="72000" cy="19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22" name="Straight Connector 21">
            <a:extLst>
              <a:ext uri="{FF2B5EF4-FFF2-40B4-BE49-F238E27FC236}">
                <a16:creationId xmlns:a16="http://schemas.microsoft.com/office/drawing/2014/main" id="{E088D115-EF5A-444B-AD3E-D2EE18401B4A}"/>
              </a:ext>
            </a:extLst>
          </p:cNvPr>
          <p:cNvCxnSpPr>
            <a:cxnSpLocks/>
          </p:cNvCxnSpPr>
          <p:nvPr userDrawn="1"/>
        </p:nvCxnSpPr>
        <p:spPr>
          <a:xfrm>
            <a:off x="11184000" y="80536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Text Placeholder 15">
            <a:extLst>
              <a:ext uri="{FF2B5EF4-FFF2-40B4-BE49-F238E27FC236}">
                <a16:creationId xmlns:a16="http://schemas.microsoft.com/office/drawing/2014/main" id="{D9DE605B-C51B-41B7-9FCB-86CE13FFB5F6}"/>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noProof="0"/>
              <a:t>20XX</a:t>
            </a:r>
          </a:p>
        </p:txBody>
      </p:sp>
    </p:spTree>
    <p:extLst>
      <p:ext uri="{BB962C8B-B14F-4D97-AF65-F5344CB8AC3E}">
        <p14:creationId xmlns:p14="http://schemas.microsoft.com/office/powerpoint/2010/main" val="14624940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vervie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68D5CEF0-7838-4E94-B0E2-6286757235DA}"/>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45FD86-80D5-4520-8C38-1EDDAB179D77}"/>
              </a:ext>
            </a:extLst>
          </p:cNvPr>
          <p:cNvSpPr>
            <a:spLocks noGrp="1"/>
          </p:cNvSpPr>
          <p:nvPr>
            <p:ph type="title" hasCustomPrompt="1"/>
          </p:nvPr>
        </p:nvSpPr>
        <p:spPr>
          <a:xfrm>
            <a:off x="928800" y="607100"/>
            <a:ext cx="4737482" cy="697044"/>
          </a:xfrm>
        </p:spPr>
        <p:txBody>
          <a:bodyPr anchor="b">
            <a:noAutofit/>
          </a:bodyPr>
          <a:lstStyle>
            <a:lvl1pPr>
              <a:defRPr lang="en-US" sz="4000" b="1" kern="1200" dirty="0">
                <a:solidFill>
                  <a:schemeClr val="bg1"/>
                </a:solidFill>
                <a:latin typeface="+mj-lt"/>
                <a:ea typeface="+mj-ea"/>
                <a:cs typeface="+mj-cs"/>
              </a:defRPr>
            </a:lvl1pPr>
          </a:lstStyle>
          <a:p>
            <a:r>
              <a:rPr lang="en-US" dirty="0"/>
              <a:t>OVERVIEW SLIDE</a:t>
            </a:r>
          </a:p>
        </p:txBody>
      </p:sp>
      <p:sp>
        <p:nvSpPr>
          <p:cNvPr id="4" name="Text Placeholder 3">
            <a:extLst>
              <a:ext uri="{FF2B5EF4-FFF2-40B4-BE49-F238E27FC236}">
                <a16:creationId xmlns:a16="http://schemas.microsoft.com/office/drawing/2014/main" id="{28B7C16C-60B5-44CB-B3D5-09EA7F61FE42}"/>
              </a:ext>
            </a:extLst>
          </p:cNvPr>
          <p:cNvSpPr>
            <a:spLocks noGrp="1"/>
          </p:cNvSpPr>
          <p:nvPr>
            <p:ph type="body" sz="half" idx="2" hasCustomPrompt="1"/>
          </p:nvPr>
        </p:nvSpPr>
        <p:spPr>
          <a:xfrm>
            <a:off x="928801"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1 Title</a:t>
            </a:r>
          </a:p>
        </p:txBody>
      </p:sp>
      <p:sp>
        <p:nvSpPr>
          <p:cNvPr id="5" name="Date Placeholder 4">
            <a:extLst>
              <a:ext uri="{FF2B5EF4-FFF2-40B4-BE49-F238E27FC236}">
                <a16:creationId xmlns:a16="http://schemas.microsoft.com/office/drawing/2014/main" id="{0B4BC91B-2A3F-445A-9C91-9BF7826133E6}"/>
              </a:ext>
            </a:extLst>
          </p:cNvPr>
          <p:cNvSpPr>
            <a:spLocks noGrp="1"/>
          </p:cNvSpPr>
          <p:nvPr>
            <p:ph type="dt" sz="half" idx="10"/>
          </p:nvPr>
        </p:nvSpPr>
        <p:spPr/>
        <p:txBody>
          <a:bodyPr/>
          <a:lstStyle/>
          <a:p>
            <a:fld id="{0DA57DDE-1A3D-4921-8DA7-F028633C78C6}" type="datetime1">
              <a:rPr lang="en-US" smtClean="0"/>
              <a:t>11/13/2024</a:t>
            </a:fld>
            <a:endParaRPr lang="en-US" dirty="0"/>
          </a:p>
        </p:txBody>
      </p:sp>
      <p:sp>
        <p:nvSpPr>
          <p:cNvPr id="6" name="Footer Placeholder 5">
            <a:extLst>
              <a:ext uri="{FF2B5EF4-FFF2-40B4-BE49-F238E27FC236}">
                <a16:creationId xmlns:a16="http://schemas.microsoft.com/office/drawing/2014/main" id="{FBF24CAE-7220-4370-B793-B9D4AA1A3A5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32DF5915-4FF1-41EB-9C2F-1918DA858BB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663C2BC3-19D8-497A-B742-E2E5155DEA2E}"/>
              </a:ext>
            </a:extLst>
          </p:cNvPr>
          <p:cNvSpPr/>
          <p:nvPr userDrawn="1"/>
        </p:nvSpPr>
        <p:spPr>
          <a:xfrm>
            <a:off x="687289" y="0"/>
            <a:ext cx="72000" cy="11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78AD1AF6-056E-449E-ABB4-F42FCFF2154D}"/>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B49EFE94-C72E-4FA8-9AE2-70BFB09FB2C1}"/>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897F17BC-9B89-4B33-A693-1583A7EAEED0}"/>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52FBCB0-43B1-4129-B190-2F32EAB36A71}"/>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AF92140-8242-4A51-9463-35E60CF48BE9}"/>
              </a:ext>
            </a:extLst>
          </p:cNvPr>
          <p:cNvCxnSpPr>
            <a:cxnSpLocks/>
          </p:cNvCxnSpPr>
          <p:nvPr userDrawn="1"/>
        </p:nvCxnSpPr>
        <p:spPr>
          <a:xfrm>
            <a:off x="11192400" y="802800"/>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D84BA3-D783-472E-AB10-C96A8DE8D0DD}"/>
              </a:ext>
            </a:extLst>
          </p:cNvPr>
          <p:cNvCxnSpPr>
            <a:cxnSpLocks/>
          </p:cNvCxnSpPr>
          <p:nvPr userDrawn="1"/>
        </p:nvCxnSpPr>
        <p:spPr>
          <a:xfrm rot="16200000">
            <a:off x="11383200" y="6580800"/>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Text Placeholder 3">
            <a:extLst>
              <a:ext uri="{FF2B5EF4-FFF2-40B4-BE49-F238E27FC236}">
                <a16:creationId xmlns:a16="http://schemas.microsoft.com/office/drawing/2014/main" id="{2BBCA2FF-2B83-4966-811C-E9FEEB77CBE4}"/>
              </a:ext>
            </a:extLst>
          </p:cNvPr>
          <p:cNvSpPr>
            <a:spLocks noGrp="1"/>
          </p:cNvSpPr>
          <p:nvPr>
            <p:ph type="body" sz="half" idx="16" hasCustomPrompt="1"/>
          </p:nvPr>
        </p:nvSpPr>
        <p:spPr>
          <a:xfrm>
            <a:off x="4467663"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2 Title</a:t>
            </a:r>
          </a:p>
        </p:txBody>
      </p:sp>
      <p:sp>
        <p:nvSpPr>
          <p:cNvPr id="36" name="Text Placeholder 3">
            <a:extLst>
              <a:ext uri="{FF2B5EF4-FFF2-40B4-BE49-F238E27FC236}">
                <a16:creationId xmlns:a16="http://schemas.microsoft.com/office/drawing/2014/main" id="{663E6488-61FD-4194-B014-22CF5050C2C7}"/>
              </a:ext>
            </a:extLst>
          </p:cNvPr>
          <p:cNvSpPr>
            <a:spLocks noGrp="1"/>
          </p:cNvSpPr>
          <p:nvPr>
            <p:ph type="body" sz="half" idx="17" hasCustomPrompt="1"/>
          </p:nvPr>
        </p:nvSpPr>
        <p:spPr>
          <a:xfrm>
            <a:off x="8006525"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3 Title</a:t>
            </a:r>
          </a:p>
        </p:txBody>
      </p:sp>
      <p:sp>
        <p:nvSpPr>
          <p:cNvPr id="37" name="Text Placeholder 3">
            <a:extLst>
              <a:ext uri="{FF2B5EF4-FFF2-40B4-BE49-F238E27FC236}">
                <a16:creationId xmlns:a16="http://schemas.microsoft.com/office/drawing/2014/main" id="{76A0643E-8E5C-4070-97FD-974351B1D00C}"/>
              </a:ext>
            </a:extLst>
          </p:cNvPr>
          <p:cNvSpPr>
            <a:spLocks noGrp="1"/>
          </p:cNvSpPr>
          <p:nvPr>
            <p:ph type="body" sz="half" idx="18" hasCustomPrompt="1"/>
          </p:nvPr>
        </p:nvSpPr>
        <p:spPr>
          <a:xfrm>
            <a:off x="928801"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4 Title</a:t>
            </a:r>
          </a:p>
        </p:txBody>
      </p:sp>
      <p:sp>
        <p:nvSpPr>
          <p:cNvPr id="38" name="Text Placeholder 3">
            <a:extLst>
              <a:ext uri="{FF2B5EF4-FFF2-40B4-BE49-F238E27FC236}">
                <a16:creationId xmlns:a16="http://schemas.microsoft.com/office/drawing/2014/main" id="{A4ECC130-379C-4A4E-AAC7-D84522D434E2}"/>
              </a:ext>
            </a:extLst>
          </p:cNvPr>
          <p:cNvSpPr>
            <a:spLocks noGrp="1"/>
          </p:cNvSpPr>
          <p:nvPr>
            <p:ph type="body" sz="half" idx="19" hasCustomPrompt="1"/>
          </p:nvPr>
        </p:nvSpPr>
        <p:spPr>
          <a:xfrm>
            <a:off x="4467663"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5 Title</a:t>
            </a:r>
          </a:p>
        </p:txBody>
      </p:sp>
      <p:sp>
        <p:nvSpPr>
          <p:cNvPr id="39" name="Text Placeholder 3">
            <a:extLst>
              <a:ext uri="{FF2B5EF4-FFF2-40B4-BE49-F238E27FC236}">
                <a16:creationId xmlns:a16="http://schemas.microsoft.com/office/drawing/2014/main" id="{C8C2920A-FB6F-4697-8CDD-0896EC262719}"/>
              </a:ext>
            </a:extLst>
          </p:cNvPr>
          <p:cNvSpPr>
            <a:spLocks noGrp="1"/>
          </p:cNvSpPr>
          <p:nvPr>
            <p:ph type="body" sz="half" idx="20" hasCustomPrompt="1"/>
          </p:nvPr>
        </p:nvSpPr>
        <p:spPr>
          <a:xfrm>
            <a:off x="8006525"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6 Title</a:t>
            </a:r>
          </a:p>
        </p:txBody>
      </p:sp>
      <p:sp>
        <p:nvSpPr>
          <p:cNvPr id="40" name="Text Placeholder 3">
            <a:extLst>
              <a:ext uri="{FF2B5EF4-FFF2-40B4-BE49-F238E27FC236}">
                <a16:creationId xmlns:a16="http://schemas.microsoft.com/office/drawing/2014/main" id="{F84CD40D-D65C-419A-B22F-5633C9254F52}"/>
              </a:ext>
            </a:extLst>
          </p:cNvPr>
          <p:cNvSpPr>
            <a:spLocks noGrp="1"/>
          </p:cNvSpPr>
          <p:nvPr>
            <p:ph type="body" sz="half" idx="21"/>
          </p:nvPr>
        </p:nvSpPr>
        <p:spPr>
          <a:xfrm>
            <a:off x="928801" y="3059153"/>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1" name="Text Placeholder 3">
            <a:extLst>
              <a:ext uri="{FF2B5EF4-FFF2-40B4-BE49-F238E27FC236}">
                <a16:creationId xmlns:a16="http://schemas.microsoft.com/office/drawing/2014/main" id="{4902ECF4-C668-49EA-AD7B-E0B3332DE48A}"/>
              </a:ext>
            </a:extLst>
          </p:cNvPr>
          <p:cNvSpPr>
            <a:spLocks noGrp="1"/>
          </p:cNvSpPr>
          <p:nvPr>
            <p:ph type="body" sz="half" idx="22"/>
          </p:nvPr>
        </p:nvSpPr>
        <p:spPr>
          <a:xfrm>
            <a:off x="4467663" y="3059153"/>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2" name="Text Placeholder 3">
            <a:extLst>
              <a:ext uri="{FF2B5EF4-FFF2-40B4-BE49-F238E27FC236}">
                <a16:creationId xmlns:a16="http://schemas.microsoft.com/office/drawing/2014/main" id="{648A6F22-3F59-4E0F-BAE5-9B7E0D16D33F}"/>
              </a:ext>
            </a:extLst>
          </p:cNvPr>
          <p:cNvSpPr>
            <a:spLocks noGrp="1"/>
          </p:cNvSpPr>
          <p:nvPr>
            <p:ph type="body" sz="half" idx="23"/>
          </p:nvPr>
        </p:nvSpPr>
        <p:spPr>
          <a:xfrm>
            <a:off x="8006525" y="3059153"/>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3" name="Text Placeholder 3">
            <a:extLst>
              <a:ext uri="{FF2B5EF4-FFF2-40B4-BE49-F238E27FC236}">
                <a16:creationId xmlns:a16="http://schemas.microsoft.com/office/drawing/2014/main" id="{5689CAE6-6963-412E-9DAD-B7B5AFC41DCF}"/>
              </a:ext>
            </a:extLst>
          </p:cNvPr>
          <p:cNvSpPr>
            <a:spLocks noGrp="1"/>
          </p:cNvSpPr>
          <p:nvPr>
            <p:ph type="body" sz="half" idx="24"/>
          </p:nvPr>
        </p:nvSpPr>
        <p:spPr>
          <a:xfrm>
            <a:off x="928801" y="5170358"/>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4" name="Text Placeholder 3">
            <a:extLst>
              <a:ext uri="{FF2B5EF4-FFF2-40B4-BE49-F238E27FC236}">
                <a16:creationId xmlns:a16="http://schemas.microsoft.com/office/drawing/2014/main" id="{98D9757D-1411-42F4-AABD-CC173E4A038B}"/>
              </a:ext>
            </a:extLst>
          </p:cNvPr>
          <p:cNvSpPr>
            <a:spLocks noGrp="1"/>
          </p:cNvSpPr>
          <p:nvPr>
            <p:ph type="body" sz="half" idx="25"/>
          </p:nvPr>
        </p:nvSpPr>
        <p:spPr>
          <a:xfrm>
            <a:off x="4467663" y="5170358"/>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5" name="Text Placeholder 3">
            <a:extLst>
              <a:ext uri="{FF2B5EF4-FFF2-40B4-BE49-F238E27FC236}">
                <a16:creationId xmlns:a16="http://schemas.microsoft.com/office/drawing/2014/main" id="{0590AA6E-50BC-4492-8B87-7D8D4A8A5E76}"/>
              </a:ext>
            </a:extLst>
          </p:cNvPr>
          <p:cNvSpPr>
            <a:spLocks noGrp="1"/>
          </p:cNvSpPr>
          <p:nvPr>
            <p:ph type="body" sz="half" idx="26"/>
          </p:nvPr>
        </p:nvSpPr>
        <p:spPr>
          <a:xfrm>
            <a:off x="8006525" y="5170358"/>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7" name="Picture Placeholder 46">
            <a:extLst>
              <a:ext uri="{FF2B5EF4-FFF2-40B4-BE49-F238E27FC236}">
                <a16:creationId xmlns:a16="http://schemas.microsoft.com/office/drawing/2014/main" id="{64786CCE-CCCC-4B2D-890D-9D719713DB79}"/>
              </a:ext>
            </a:extLst>
          </p:cNvPr>
          <p:cNvSpPr>
            <a:spLocks noGrp="1"/>
          </p:cNvSpPr>
          <p:nvPr>
            <p:ph type="pic" sz="quarter" idx="27"/>
          </p:nvPr>
        </p:nvSpPr>
        <p:spPr>
          <a:xfrm>
            <a:off x="977066" y="1757980"/>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8" name="Picture Placeholder 46">
            <a:extLst>
              <a:ext uri="{FF2B5EF4-FFF2-40B4-BE49-F238E27FC236}">
                <a16:creationId xmlns:a16="http://schemas.microsoft.com/office/drawing/2014/main" id="{EB08972C-68CE-41CC-9351-3DD741E53936}"/>
              </a:ext>
            </a:extLst>
          </p:cNvPr>
          <p:cNvSpPr>
            <a:spLocks noGrp="1"/>
          </p:cNvSpPr>
          <p:nvPr>
            <p:ph type="pic" sz="quarter" idx="28"/>
          </p:nvPr>
        </p:nvSpPr>
        <p:spPr>
          <a:xfrm>
            <a:off x="4512376" y="1757980"/>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9" name="Picture Placeholder 46">
            <a:extLst>
              <a:ext uri="{FF2B5EF4-FFF2-40B4-BE49-F238E27FC236}">
                <a16:creationId xmlns:a16="http://schemas.microsoft.com/office/drawing/2014/main" id="{6347D157-8108-4656-88F3-59B693C47F9B}"/>
              </a:ext>
            </a:extLst>
          </p:cNvPr>
          <p:cNvSpPr>
            <a:spLocks noGrp="1"/>
          </p:cNvSpPr>
          <p:nvPr>
            <p:ph type="pic" sz="quarter" idx="29"/>
          </p:nvPr>
        </p:nvSpPr>
        <p:spPr>
          <a:xfrm>
            <a:off x="8047686" y="1757980"/>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0" name="Picture Placeholder 46">
            <a:extLst>
              <a:ext uri="{FF2B5EF4-FFF2-40B4-BE49-F238E27FC236}">
                <a16:creationId xmlns:a16="http://schemas.microsoft.com/office/drawing/2014/main" id="{B4548244-F89A-4EA8-9DB4-056E45B2FDF5}"/>
              </a:ext>
            </a:extLst>
          </p:cNvPr>
          <p:cNvSpPr>
            <a:spLocks noGrp="1"/>
          </p:cNvSpPr>
          <p:nvPr>
            <p:ph type="pic" sz="quarter" idx="30"/>
          </p:nvPr>
        </p:nvSpPr>
        <p:spPr>
          <a:xfrm>
            <a:off x="977066" y="3890091"/>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1" name="Picture Placeholder 46">
            <a:extLst>
              <a:ext uri="{FF2B5EF4-FFF2-40B4-BE49-F238E27FC236}">
                <a16:creationId xmlns:a16="http://schemas.microsoft.com/office/drawing/2014/main" id="{6B46EEEA-383D-42CD-ABFC-86BD330E07A0}"/>
              </a:ext>
            </a:extLst>
          </p:cNvPr>
          <p:cNvSpPr>
            <a:spLocks noGrp="1"/>
          </p:cNvSpPr>
          <p:nvPr>
            <p:ph type="pic" sz="quarter" idx="31"/>
          </p:nvPr>
        </p:nvSpPr>
        <p:spPr>
          <a:xfrm>
            <a:off x="4512376" y="3890091"/>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2" name="Picture Placeholder 46">
            <a:extLst>
              <a:ext uri="{FF2B5EF4-FFF2-40B4-BE49-F238E27FC236}">
                <a16:creationId xmlns:a16="http://schemas.microsoft.com/office/drawing/2014/main" id="{DF75483C-CE05-4E90-8A93-D04244423927}"/>
              </a:ext>
            </a:extLst>
          </p:cNvPr>
          <p:cNvSpPr>
            <a:spLocks noGrp="1"/>
          </p:cNvSpPr>
          <p:nvPr>
            <p:ph type="pic" sz="quarter" idx="32"/>
          </p:nvPr>
        </p:nvSpPr>
        <p:spPr>
          <a:xfrm>
            <a:off x="8047686" y="3890091"/>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22366014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Overview">
    <p:bg>
      <p:bgPr>
        <a:solidFill>
          <a:schemeClr val="bg1"/>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7427B840-CC27-4923-A00E-7899AF7A4460}"/>
              </a:ext>
            </a:extLst>
          </p:cNvPr>
          <p:cNvSpPr/>
          <p:nvPr userDrawn="1"/>
        </p:nvSpPr>
        <p:spPr>
          <a:xfrm>
            <a:off x="0" y="5764039"/>
            <a:ext cx="12192000" cy="1093961"/>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45FD86-80D5-4520-8C38-1EDDAB179D77}"/>
              </a:ext>
            </a:extLst>
          </p:cNvPr>
          <p:cNvSpPr>
            <a:spLocks noGrp="1"/>
          </p:cNvSpPr>
          <p:nvPr>
            <p:ph type="title" hasCustomPrompt="1"/>
          </p:nvPr>
        </p:nvSpPr>
        <p:spPr>
          <a:xfrm>
            <a:off x="928800" y="607100"/>
            <a:ext cx="4737482" cy="697044"/>
          </a:xfrm>
        </p:spPr>
        <p:txBody>
          <a:bodyPr anchor="b">
            <a:noAutofit/>
          </a:bodyPr>
          <a:lstStyle>
            <a:lvl1pPr>
              <a:defRPr lang="en-US" sz="4000" b="1" kern="1200" dirty="0">
                <a:gradFill>
                  <a:gsLst>
                    <a:gs pos="0">
                      <a:schemeClr val="bg2"/>
                    </a:gs>
                    <a:gs pos="100000">
                      <a:schemeClr val="accent1"/>
                    </a:gs>
                  </a:gsLst>
                  <a:lin ang="0" scaled="1"/>
                </a:gradFill>
                <a:latin typeface="+mj-lt"/>
                <a:ea typeface="+mj-ea"/>
                <a:cs typeface="+mj-cs"/>
              </a:defRPr>
            </a:lvl1pPr>
          </a:lstStyle>
          <a:p>
            <a:r>
              <a:rPr lang="en-US" dirty="0"/>
              <a:t>OVERVIEW SLIDE</a:t>
            </a:r>
          </a:p>
        </p:txBody>
      </p:sp>
      <p:sp>
        <p:nvSpPr>
          <p:cNvPr id="4" name="Text Placeholder 3">
            <a:extLst>
              <a:ext uri="{FF2B5EF4-FFF2-40B4-BE49-F238E27FC236}">
                <a16:creationId xmlns:a16="http://schemas.microsoft.com/office/drawing/2014/main" id="{28B7C16C-60B5-44CB-B3D5-09EA7F61FE42}"/>
              </a:ext>
            </a:extLst>
          </p:cNvPr>
          <p:cNvSpPr>
            <a:spLocks noGrp="1"/>
          </p:cNvSpPr>
          <p:nvPr>
            <p:ph type="body" sz="half" idx="2" hasCustomPrompt="1"/>
          </p:nvPr>
        </p:nvSpPr>
        <p:spPr>
          <a:xfrm>
            <a:off x="928801" y="2452709"/>
            <a:ext cx="3256674" cy="499493"/>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1 Title</a:t>
            </a:r>
          </a:p>
        </p:txBody>
      </p:sp>
      <p:sp>
        <p:nvSpPr>
          <p:cNvPr id="5" name="Date Placeholder 4">
            <a:extLst>
              <a:ext uri="{FF2B5EF4-FFF2-40B4-BE49-F238E27FC236}">
                <a16:creationId xmlns:a16="http://schemas.microsoft.com/office/drawing/2014/main" id="{0B4BC91B-2A3F-445A-9C91-9BF7826133E6}"/>
              </a:ext>
            </a:extLst>
          </p:cNvPr>
          <p:cNvSpPr>
            <a:spLocks noGrp="1"/>
          </p:cNvSpPr>
          <p:nvPr>
            <p:ph type="dt" sz="half" idx="10"/>
          </p:nvPr>
        </p:nvSpPr>
        <p:spPr/>
        <p:txBody>
          <a:bodyPr/>
          <a:lstStyle/>
          <a:p>
            <a:fld id="{7B3A6B8C-51E0-4512-9EB9-DD1BB2387348}" type="datetime1">
              <a:rPr lang="en-US" smtClean="0"/>
              <a:t>11/13/2024</a:t>
            </a:fld>
            <a:endParaRPr lang="en-US" dirty="0"/>
          </a:p>
        </p:txBody>
      </p:sp>
      <p:sp>
        <p:nvSpPr>
          <p:cNvPr id="6" name="Footer Placeholder 5">
            <a:extLst>
              <a:ext uri="{FF2B5EF4-FFF2-40B4-BE49-F238E27FC236}">
                <a16:creationId xmlns:a16="http://schemas.microsoft.com/office/drawing/2014/main" id="{FBF24CAE-7220-4370-B793-B9D4AA1A3A5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32DF5915-4FF1-41EB-9C2F-1918DA858BB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663C2BC3-19D8-497A-B742-E2E5155DEA2E}"/>
              </a:ext>
            </a:extLst>
          </p:cNvPr>
          <p:cNvSpPr/>
          <p:nvPr userDrawn="1"/>
        </p:nvSpPr>
        <p:spPr>
          <a:xfrm>
            <a:off x="687289" y="0"/>
            <a:ext cx="72000" cy="115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cxnSp>
        <p:nvCxnSpPr>
          <p:cNvPr id="12" name="Straight Connector 11">
            <a:extLst>
              <a:ext uri="{FF2B5EF4-FFF2-40B4-BE49-F238E27FC236}">
                <a16:creationId xmlns:a16="http://schemas.microsoft.com/office/drawing/2014/main" id="{78AD1AF6-056E-449E-ABB4-F42FCFF2154D}"/>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B49EFE94-C72E-4FA8-9AE2-70BFB09FB2C1}"/>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4" name="Straight Connector 13">
            <a:extLst>
              <a:ext uri="{FF2B5EF4-FFF2-40B4-BE49-F238E27FC236}">
                <a16:creationId xmlns:a16="http://schemas.microsoft.com/office/drawing/2014/main" id="{897F17BC-9B89-4B33-A693-1583A7EAEED0}"/>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52FBCB0-43B1-4129-B190-2F32EAB36A71}"/>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AF92140-8242-4A51-9463-35E60CF48BE9}"/>
              </a:ext>
            </a:extLst>
          </p:cNvPr>
          <p:cNvCxnSpPr>
            <a:cxnSpLocks/>
          </p:cNvCxnSpPr>
          <p:nvPr userDrawn="1"/>
        </p:nvCxnSpPr>
        <p:spPr>
          <a:xfrm>
            <a:off x="11192400" y="802800"/>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D84BA3-D783-472E-AB10-C96A8DE8D0DD}"/>
              </a:ext>
            </a:extLst>
          </p:cNvPr>
          <p:cNvCxnSpPr>
            <a:cxnSpLocks/>
          </p:cNvCxnSpPr>
          <p:nvPr userDrawn="1"/>
        </p:nvCxnSpPr>
        <p:spPr>
          <a:xfrm rot="16200000">
            <a:off x="11383200" y="6580800"/>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Text Placeholder 3">
            <a:extLst>
              <a:ext uri="{FF2B5EF4-FFF2-40B4-BE49-F238E27FC236}">
                <a16:creationId xmlns:a16="http://schemas.microsoft.com/office/drawing/2014/main" id="{2BBCA2FF-2B83-4966-811C-E9FEEB77CBE4}"/>
              </a:ext>
            </a:extLst>
          </p:cNvPr>
          <p:cNvSpPr>
            <a:spLocks noGrp="1"/>
          </p:cNvSpPr>
          <p:nvPr>
            <p:ph type="body" sz="half" idx="16" hasCustomPrompt="1"/>
          </p:nvPr>
        </p:nvSpPr>
        <p:spPr>
          <a:xfrm>
            <a:off x="4467663" y="2452709"/>
            <a:ext cx="3256674" cy="499493"/>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2 Title</a:t>
            </a:r>
          </a:p>
        </p:txBody>
      </p:sp>
      <p:sp>
        <p:nvSpPr>
          <p:cNvPr id="36" name="Text Placeholder 3">
            <a:extLst>
              <a:ext uri="{FF2B5EF4-FFF2-40B4-BE49-F238E27FC236}">
                <a16:creationId xmlns:a16="http://schemas.microsoft.com/office/drawing/2014/main" id="{663E6488-61FD-4194-B014-22CF5050C2C7}"/>
              </a:ext>
            </a:extLst>
          </p:cNvPr>
          <p:cNvSpPr>
            <a:spLocks noGrp="1"/>
          </p:cNvSpPr>
          <p:nvPr>
            <p:ph type="body" sz="half" idx="17" hasCustomPrompt="1"/>
          </p:nvPr>
        </p:nvSpPr>
        <p:spPr>
          <a:xfrm>
            <a:off x="8006525" y="2452709"/>
            <a:ext cx="3256674" cy="499493"/>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3 Title</a:t>
            </a:r>
          </a:p>
        </p:txBody>
      </p:sp>
      <p:sp>
        <p:nvSpPr>
          <p:cNvPr id="37" name="Text Placeholder 3">
            <a:extLst>
              <a:ext uri="{FF2B5EF4-FFF2-40B4-BE49-F238E27FC236}">
                <a16:creationId xmlns:a16="http://schemas.microsoft.com/office/drawing/2014/main" id="{76A0643E-8E5C-4070-97FD-974351B1D00C}"/>
              </a:ext>
            </a:extLst>
          </p:cNvPr>
          <p:cNvSpPr>
            <a:spLocks noGrp="1"/>
          </p:cNvSpPr>
          <p:nvPr>
            <p:ph type="body" sz="half" idx="18" hasCustomPrompt="1"/>
          </p:nvPr>
        </p:nvSpPr>
        <p:spPr>
          <a:xfrm>
            <a:off x="928801" y="4563914"/>
            <a:ext cx="3256674" cy="499493"/>
          </a:xfrm>
        </p:spPr>
        <p:txBody>
          <a:bodyPr>
            <a:normAutofit/>
          </a:bodyPr>
          <a:lstStyle>
            <a:lvl1pPr marL="0" indent="0">
              <a:buNone/>
              <a:defRPr lang="en-US" sz="2500" b="1" i="0" kern="1200" dirty="0" smtClean="0">
                <a:solidFill>
                  <a:schemeClr val="accent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4 Title</a:t>
            </a:r>
          </a:p>
        </p:txBody>
      </p:sp>
      <p:sp>
        <p:nvSpPr>
          <p:cNvPr id="38" name="Text Placeholder 3">
            <a:extLst>
              <a:ext uri="{FF2B5EF4-FFF2-40B4-BE49-F238E27FC236}">
                <a16:creationId xmlns:a16="http://schemas.microsoft.com/office/drawing/2014/main" id="{A4ECC130-379C-4A4E-AAC7-D84522D434E2}"/>
              </a:ext>
            </a:extLst>
          </p:cNvPr>
          <p:cNvSpPr>
            <a:spLocks noGrp="1"/>
          </p:cNvSpPr>
          <p:nvPr>
            <p:ph type="body" sz="half" idx="19" hasCustomPrompt="1"/>
          </p:nvPr>
        </p:nvSpPr>
        <p:spPr>
          <a:xfrm>
            <a:off x="4467663" y="4563914"/>
            <a:ext cx="3256674" cy="499493"/>
          </a:xfrm>
        </p:spPr>
        <p:txBody>
          <a:bodyPr>
            <a:normAutofit/>
          </a:bodyPr>
          <a:lstStyle>
            <a:lvl1pPr marL="0" indent="0">
              <a:buNone/>
              <a:defRPr lang="en-US" sz="2500" b="1" i="0" kern="1200" dirty="0" smtClean="0">
                <a:solidFill>
                  <a:schemeClr val="accent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5 Title</a:t>
            </a:r>
          </a:p>
        </p:txBody>
      </p:sp>
      <p:sp>
        <p:nvSpPr>
          <p:cNvPr id="39" name="Text Placeholder 3">
            <a:extLst>
              <a:ext uri="{FF2B5EF4-FFF2-40B4-BE49-F238E27FC236}">
                <a16:creationId xmlns:a16="http://schemas.microsoft.com/office/drawing/2014/main" id="{C8C2920A-FB6F-4697-8CDD-0896EC262719}"/>
              </a:ext>
            </a:extLst>
          </p:cNvPr>
          <p:cNvSpPr>
            <a:spLocks noGrp="1"/>
          </p:cNvSpPr>
          <p:nvPr>
            <p:ph type="body" sz="half" idx="20" hasCustomPrompt="1"/>
          </p:nvPr>
        </p:nvSpPr>
        <p:spPr>
          <a:xfrm>
            <a:off x="8006525" y="4563914"/>
            <a:ext cx="3256674" cy="499493"/>
          </a:xfrm>
        </p:spPr>
        <p:txBody>
          <a:bodyPr>
            <a:normAutofit/>
          </a:bodyPr>
          <a:lstStyle>
            <a:lvl1pPr marL="0" indent="0">
              <a:buNone/>
              <a:defRPr lang="en-US" sz="2500" b="1" i="0" kern="1200" dirty="0" smtClean="0">
                <a:solidFill>
                  <a:schemeClr val="accent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6 Title</a:t>
            </a:r>
          </a:p>
        </p:txBody>
      </p:sp>
      <p:sp>
        <p:nvSpPr>
          <p:cNvPr id="40" name="Text Placeholder 3">
            <a:extLst>
              <a:ext uri="{FF2B5EF4-FFF2-40B4-BE49-F238E27FC236}">
                <a16:creationId xmlns:a16="http://schemas.microsoft.com/office/drawing/2014/main" id="{F84CD40D-D65C-419A-B22F-5633C9254F52}"/>
              </a:ext>
            </a:extLst>
          </p:cNvPr>
          <p:cNvSpPr>
            <a:spLocks noGrp="1"/>
          </p:cNvSpPr>
          <p:nvPr>
            <p:ph type="body" sz="half" idx="21"/>
          </p:nvPr>
        </p:nvSpPr>
        <p:spPr>
          <a:xfrm>
            <a:off x="928801" y="2876273"/>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1" name="Text Placeholder 3">
            <a:extLst>
              <a:ext uri="{FF2B5EF4-FFF2-40B4-BE49-F238E27FC236}">
                <a16:creationId xmlns:a16="http://schemas.microsoft.com/office/drawing/2014/main" id="{4902ECF4-C668-49EA-AD7B-E0B3332DE48A}"/>
              </a:ext>
            </a:extLst>
          </p:cNvPr>
          <p:cNvSpPr>
            <a:spLocks noGrp="1"/>
          </p:cNvSpPr>
          <p:nvPr>
            <p:ph type="body" sz="half" idx="22"/>
          </p:nvPr>
        </p:nvSpPr>
        <p:spPr>
          <a:xfrm>
            <a:off x="4467663" y="2876273"/>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2" name="Text Placeholder 3">
            <a:extLst>
              <a:ext uri="{FF2B5EF4-FFF2-40B4-BE49-F238E27FC236}">
                <a16:creationId xmlns:a16="http://schemas.microsoft.com/office/drawing/2014/main" id="{648A6F22-3F59-4E0F-BAE5-9B7E0D16D33F}"/>
              </a:ext>
            </a:extLst>
          </p:cNvPr>
          <p:cNvSpPr>
            <a:spLocks noGrp="1"/>
          </p:cNvSpPr>
          <p:nvPr>
            <p:ph type="body" sz="half" idx="23"/>
          </p:nvPr>
        </p:nvSpPr>
        <p:spPr>
          <a:xfrm>
            <a:off x="8006525" y="2876273"/>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3" name="Text Placeholder 3">
            <a:extLst>
              <a:ext uri="{FF2B5EF4-FFF2-40B4-BE49-F238E27FC236}">
                <a16:creationId xmlns:a16="http://schemas.microsoft.com/office/drawing/2014/main" id="{5689CAE6-6963-412E-9DAD-B7B5AFC41DCF}"/>
              </a:ext>
            </a:extLst>
          </p:cNvPr>
          <p:cNvSpPr>
            <a:spLocks noGrp="1"/>
          </p:cNvSpPr>
          <p:nvPr>
            <p:ph type="body" sz="half" idx="24"/>
          </p:nvPr>
        </p:nvSpPr>
        <p:spPr>
          <a:xfrm>
            <a:off x="928801" y="4987478"/>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4" name="Text Placeholder 3">
            <a:extLst>
              <a:ext uri="{FF2B5EF4-FFF2-40B4-BE49-F238E27FC236}">
                <a16:creationId xmlns:a16="http://schemas.microsoft.com/office/drawing/2014/main" id="{98D9757D-1411-42F4-AABD-CC173E4A038B}"/>
              </a:ext>
            </a:extLst>
          </p:cNvPr>
          <p:cNvSpPr>
            <a:spLocks noGrp="1"/>
          </p:cNvSpPr>
          <p:nvPr>
            <p:ph type="body" sz="half" idx="25"/>
          </p:nvPr>
        </p:nvSpPr>
        <p:spPr>
          <a:xfrm>
            <a:off x="4467663" y="4987478"/>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5" name="Text Placeholder 3">
            <a:extLst>
              <a:ext uri="{FF2B5EF4-FFF2-40B4-BE49-F238E27FC236}">
                <a16:creationId xmlns:a16="http://schemas.microsoft.com/office/drawing/2014/main" id="{0590AA6E-50BC-4492-8B87-7D8D4A8A5E76}"/>
              </a:ext>
            </a:extLst>
          </p:cNvPr>
          <p:cNvSpPr>
            <a:spLocks noGrp="1"/>
          </p:cNvSpPr>
          <p:nvPr>
            <p:ph type="body" sz="half" idx="26"/>
          </p:nvPr>
        </p:nvSpPr>
        <p:spPr>
          <a:xfrm>
            <a:off x="8006525" y="4987478"/>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7" name="Picture Placeholder 46">
            <a:extLst>
              <a:ext uri="{FF2B5EF4-FFF2-40B4-BE49-F238E27FC236}">
                <a16:creationId xmlns:a16="http://schemas.microsoft.com/office/drawing/2014/main" id="{64786CCE-CCCC-4B2D-890D-9D719713DB79}"/>
              </a:ext>
            </a:extLst>
          </p:cNvPr>
          <p:cNvSpPr>
            <a:spLocks noGrp="1"/>
          </p:cNvSpPr>
          <p:nvPr>
            <p:ph type="pic" sz="quarter" idx="27"/>
          </p:nvPr>
        </p:nvSpPr>
        <p:spPr>
          <a:xfrm>
            <a:off x="1041234" y="1575100"/>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a:t>Click icon to add picture</a:t>
            </a:r>
            <a:endParaRPr lang="en-US" dirty="0"/>
          </a:p>
        </p:txBody>
      </p:sp>
      <p:sp>
        <p:nvSpPr>
          <p:cNvPr id="48" name="Picture Placeholder 46">
            <a:extLst>
              <a:ext uri="{FF2B5EF4-FFF2-40B4-BE49-F238E27FC236}">
                <a16:creationId xmlns:a16="http://schemas.microsoft.com/office/drawing/2014/main" id="{EB08972C-68CE-41CC-9351-3DD741E53936}"/>
              </a:ext>
            </a:extLst>
          </p:cNvPr>
          <p:cNvSpPr>
            <a:spLocks noGrp="1"/>
          </p:cNvSpPr>
          <p:nvPr>
            <p:ph type="pic" sz="quarter" idx="28"/>
          </p:nvPr>
        </p:nvSpPr>
        <p:spPr>
          <a:xfrm>
            <a:off x="4576544" y="1575100"/>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a:t>Click icon to add picture</a:t>
            </a:r>
            <a:endParaRPr lang="en-US" dirty="0"/>
          </a:p>
        </p:txBody>
      </p:sp>
      <p:sp>
        <p:nvSpPr>
          <p:cNvPr id="49" name="Picture Placeholder 46">
            <a:extLst>
              <a:ext uri="{FF2B5EF4-FFF2-40B4-BE49-F238E27FC236}">
                <a16:creationId xmlns:a16="http://schemas.microsoft.com/office/drawing/2014/main" id="{6347D157-8108-4656-88F3-59B693C47F9B}"/>
              </a:ext>
            </a:extLst>
          </p:cNvPr>
          <p:cNvSpPr>
            <a:spLocks noGrp="1"/>
          </p:cNvSpPr>
          <p:nvPr>
            <p:ph type="pic" sz="quarter" idx="29"/>
          </p:nvPr>
        </p:nvSpPr>
        <p:spPr>
          <a:xfrm>
            <a:off x="8111854" y="1575100"/>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a:t>Click icon to add picture</a:t>
            </a:r>
            <a:endParaRPr lang="en-US" dirty="0"/>
          </a:p>
        </p:txBody>
      </p:sp>
      <p:sp>
        <p:nvSpPr>
          <p:cNvPr id="50" name="Picture Placeholder 46">
            <a:extLst>
              <a:ext uri="{FF2B5EF4-FFF2-40B4-BE49-F238E27FC236}">
                <a16:creationId xmlns:a16="http://schemas.microsoft.com/office/drawing/2014/main" id="{B4548244-F89A-4EA8-9DB4-056E45B2FDF5}"/>
              </a:ext>
            </a:extLst>
          </p:cNvPr>
          <p:cNvSpPr>
            <a:spLocks noGrp="1"/>
          </p:cNvSpPr>
          <p:nvPr>
            <p:ph type="pic" sz="quarter" idx="30"/>
          </p:nvPr>
        </p:nvSpPr>
        <p:spPr>
          <a:xfrm>
            <a:off x="1041234" y="3707211"/>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a:t>Click icon to add picture</a:t>
            </a:r>
            <a:endParaRPr lang="en-US" dirty="0"/>
          </a:p>
        </p:txBody>
      </p:sp>
      <p:sp>
        <p:nvSpPr>
          <p:cNvPr id="51" name="Picture Placeholder 46">
            <a:extLst>
              <a:ext uri="{FF2B5EF4-FFF2-40B4-BE49-F238E27FC236}">
                <a16:creationId xmlns:a16="http://schemas.microsoft.com/office/drawing/2014/main" id="{6B46EEEA-383D-42CD-ABFC-86BD330E07A0}"/>
              </a:ext>
            </a:extLst>
          </p:cNvPr>
          <p:cNvSpPr>
            <a:spLocks noGrp="1"/>
          </p:cNvSpPr>
          <p:nvPr>
            <p:ph type="pic" sz="quarter" idx="31"/>
          </p:nvPr>
        </p:nvSpPr>
        <p:spPr>
          <a:xfrm>
            <a:off x="4576544" y="3707211"/>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a:t>Click icon to add picture</a:t>
            </a:r>
            <a:endParaRPr lang="en-US" dirty="0"/>
          </a:p>
        </p:txBody>
      </p:sp>
      <p:sp>
        <p:nvSpPr>
          <p:cNvPr id="52" name="Picture Placeholder 46">
            <a:extLst>
              <a:ext uri="{FF2B5EF4-FFF2-40B4-BE49-F238E27FC236}">
                <a16:creationId xmlns:a16="http://schemas.microsoft.com/office/drawing/2014/main" id="{DF75483C-CE05-4E90-8A93-D04244423927}"/>
              </a:ext>
            </a:extLst>
          </p:cNvPr>
          <p:cNvSpPr>
            <a:spLocks noGrp="1"/>
          </p:cNvSpPr>
          <p:nvPr>
            <p:ph type="pic" sz="quarter" idx="32"/>
          </p:nvPr>
        </p:nvSpPr>
        <p:spPr>
          <a:xfrm>
            <a:off x="8111854" y="3707211"/>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a:t>Click icon to add picture</a:t>
            </a:r>
            <a:endParaRPr lang="en-US" dirty="0"/>
          </a:p>
        </p:txBody>
      </p:sp>
    </p:spTree>
    <p:extLst>
      <p:ext uri="{BB962C8B-B14F-4D97-AF65-F5344CB8AC3E}">
        <p14:creationId xmlns:p14="http://schemas.microsoft.com/office/powerpoint/2010/main" val="3260961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Overvie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70994831-EE46-4DEA-9077-4FEBBCD60EB3}"/>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45FD86-80D5-4520-8C38-1EDDAB179D77}"/>
              </a:ext>
            </a:extLst>
          </p:cNvPr>
          <p:cNvSpPr>
            <a:spLocks noGrp="1"/>
          </p:cNvSpPr>
          <p:nvPr>
            <p:ph type="title" hasCustomPrompt="1"/>
          </p:nvPr>
        </p:nvSpPr>
        <p:spPr>
          <a:xfrm>
            <a:off x="928800" y="607100"/>
            <a:ext cx="4737482" cy="697044"/>
          </a:xfrm>
        </p:spPr>
        <p:txBody>
          <a:bodyPr anchor="b">
            <a:noAutofit/>
          </a:bodyPr>
          <a:lstStyle>
            <a:lvl1pPr>
              <a:defRPr lang="en-US" sz="4000" b="1" kern="1200" dirty="0">
                <a:solidFill>
                  <a:schemeClr val="bg1"/>
                </a:solidFill>
                <a:latin typeface="+mj-lt"/>
                <a:ea typeface="+mj-ea"/>
                <a:cs typeface="+mj-cs"/>
              </a:defRPr>
            </a:lvl1pPr>
          </a:lstStyle>
          <a:p>
            <a:r>
              <a:rPr lang="en-US" dirty="0"/>
              <a:t>OVERVIEW SLIDE</a:t>
            </a:r>
          </a:p>
        </p:txBody>
      </p:sp>
      <p:sp>
        <p:nvSpPr>
          <p:cNvPr id="4" name="Text Placeholder 3">
            <a:extLst>
              <a:ext uri="{FF2B5EF4-FFF2-40B4-BE49-F238E27FC236}">
                <a16:creationId xmlns:a16="http://schemas.microsoft.com/office/drawing/2014/main" id="{28B7C16C-60B5-44CB-B3D5-09EA7F61FE42}"/>
              </a:ext>
            </a:extLst>
          </p:cNvPr>
          <p:cNvSpPr>
            <a:spLocks noGrp="1"/>
          </p:cNvSpPr>
          <p:nvPr>
            <p:ph type="body" sz="half" idx="2" hasCustomPrompt="1"/>
          </p:nvPr>
        </p:nvSpPr>
        <p:spPr>
          <a:xfrm>
            <a:off x="928801"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1 Title</a:t>
            </a:r>
          </a:p>
        </p:txBody>
      </p:sp>
      <p:sp>
        <p:nvSpPr>
          <p:cNvPr id="5" name="Date Placeholder 4">
            <a:extLst>
              <a:ext uri="{FF2B5EF4-FFF2-40B4-BE49-F238E27FC236}">
                <a16:creationId xmlns:a16="http://schemas.microsoft.com/office/drawing/2014/main" id="{0B4BC91B-2A3F-445A-9C91-9BF7826133E6}"/>
              </a:ext>
            </a:extLst>
          </p:cNvPr>
          <p:cNvSpPr>
            <a:spLocks noGrp="1"/>
          </p:cNvSpPr>
          <p:nvPr>
            <p:ph type="dt" sz="half" idx="10"/>
          </p:nvPr>
        </p:nvSpPr>
        <p:spPr/>
        <p:txBody>
          <a:bodyPr/>
          <a:lstStyle/>
          <a:p>
            <a:fld id="{E15065FF-3A74-4B0F-9624-362545A943D5}" type="datetime1">
              <a:rPr lang="en-US" smtClean="0"/>
              <a:t>11/13/2024</a:t>
            </a:fld>
            <a:endParaRPr lang="en-US" dirty="0"/>
          </a:p>
        </p:txBody>
      </p:sp>
      <p:sp>
        <p:nvSpPr>
          <p:cNvPr id="6" name="Footer Placeholder 5">
            <a:extLst>
              <a:ext uri="{FF2B5EF4-FFF2-40B4-BE49-F238E27FC236}">
                <a16:creationId xmlns:a16="http://schemas.microsoft.com/office/drawing/2014/main" id="{FBF24CAE-7220-4370-B793-B9D4AA1A3A5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32DF5915-4FF1-41EB-9C2F-1918DA858BB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663C2BC3-19D8-497A-B742-E2E5155DEA2E}"/>
              </a:ext>
            </a:extLst>
          </p:cNvPr>
          <p:cNvSpPr/>
          <p:nvPr userDrawn="1"/>
        </p:nvSpPr>
        <p:spPr>
          <a:xfrm>
            <a:off x="687289" y="244444"/>
            <a:ext cx="72000" cy="9075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Placeholder 3">
            <a:extLst>
              <a:ext uri="{FF2B5EF4-FFF2-40B4-BE49-F238E27FC236}">
                <a16:creationId xmlns:a16="http://schemas.microsoft.com/office/drawing/2014/main" id="{2BBCA2FF-2B83-4966-811C-E9FEEB77CBE4}"/>
              </a:ext>
            </a:extLst>
          </p:cNvPr>
          <p:cNvSpPr>
            <a:spLocks noGrp="1"/>
          </p:cNvSpPr>
          <p:nvPr>
            <p:ph type="body" sz="half" idx="16" hasCustomPrompt="1"/>
          </p:nvPr>
        </p:nvSpPr>
        <p:spPr>
          <a:xfrm>
            <a:off x="4467663"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2 Title</a:t>
            </a:r>
          </a:p>
        </p:txBody>
      </p:sp>
      <p:sp>
        <p:nvSpPr>
          <p:cNvPr id="36" name="Text Placeholder 3">
            <a:extLst>
              <a:ext uri="{FF2B5EF4-FFF2-40B4-BE49-F238E27FC236}">
                <a16:creationId xmlns:a16="http://schemas.microsoft.com/office/drawing/2014/main" id="{663E6488-61FD-4194-B014-22CF5050C2C7}"/>
              </a:ext>
            </a:extLst>
          </p:cNvPr>
          <p:cNvSpPr>
            <a:spLocks noGrp="1"/>
          </p:cNvSpPr>
          <p:nvPr>
            <p:ph type="body" sz="half" idx="17" hasCustomPrompt="1"/>
          </p:nvPr>
        </p:nvSpPr>
        <p:spPr>
          <a:xfrm>
            <a:off x="8006525"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3 Title</a:t>
            </a:r>
          </a:p>
        </p:txBody>
      </p:sp>
      <p:sp>
        <p:nvSpPr>
          <p:cNvPr id="37" name="Text Placeholder 3">
            <a:extLst>
              <a:ext uri="{FF2B5EF4-FFF2-40B4-BE49-F238E27FC236}">
                <a16:creationId xmlns:a16="http://schemas.microsoft.com/office/drawing/2014/main" id="{76A0643E-8E5C-4070-97FD-974351B1D00C}"/>
              </a:ext>
            </a:extLst>
          </p:cNvPr>
          <p:cNvSpPr>
            <a:spLocks noGrp="1"/>
          </p:cNvSpPr>
          <p:nvPr>
            <p:ph type="body" sz="half" idx="18" hasCustomPrompt="1"/>
          </p:nvPr>
        </p:nvSpPr>
        <p:spPr>
          <a:xfrm>
            <a:off x="928801"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4 Title</a:t>
            </a:r>
          </a:p>
        </p:txBody>
      </p:sp>
      <p:sp>
        <p:nvSpPr>
          <p:cNvPr id="38" name="Text Placeholder 3">
            <a:extLst>
              <a:ext uri="{FF2B5EF4-FFF2-40B4-BE49-F238E27FC236}">
                <a16:creationId xmlns:a16="http://schemas.microsoft.com/office/drawing/2014/main" id="{A4ECC130-379C-4A4E-AAC7-D84522D434E2}"/>
              </a:ext>
            </a:extLst>
          </p:cNvPr>
          <p:cNvSpPr>
            <a:spLocks noGrp="1"/>
          </p:cNvSpPr>
          <p:nvPr>
            <p:ph type="body" sz="half" idx="19" hasCustomPrompt="1"/>
          </p:nvPr>
        </p:nvSpPr>
        <p:spPr>
          <a:xfrm>
            <a:off x="4467663"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5 Title</a:t>
            </a:r>
          </a:p>
        </p:txBody>
      </p:sp>
      <p:sp>
        <p:nvSpPr>
          <p:cNvPr id="39" name="Text Placeholder 3">
            <a:extLst>
              <a:ext uri="{FF2B5EF4-FFF2-40B4-BE49-F238E27FC236}">
                <a16:creationId xmlns:a16="http://schemas.microsoft.com/office/drawing/2014/main" id="{C8C2920A-FB6F-4697-8CDD-0896EC262719}"/>
              </a:ext>
            </a:extLst>
          </p:cNvPr>
          <p:cNvSpPr>
            <a:spLocks noGrp="1"/>
          </p:cNvSpPr>
          <p:nvPr>
            <p:ph type="body" sz="half" idx="20" hasCustomPrompt="1"/>
          </p:nvPr>
        </p:nvSpPr>
        <p:spPr>
          <a:xfrm>
            <a:off x="8006525"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6 Title</a:t>
            </a:r>
          </a:p>
        </p:txBody>
      </p:sp>
      <p:sp>
        <p:nvSpPr>
          <p:cNvPr id="40" name="Text Placeholder 3">
            <a:extLst>
              <a:ext uri="{FF2B5EF4-FFF2-40B4-BE49-F238E27FC236}">
                <a16:creationId xmlns:a16="http://schemas.microsoft.com/office/drawing/2014/main" id="{F84CD40D-D65C-419A-B22F-5633C9254F52}"/>
              </a:ext>
            </a:extLst>
          </p:cNvPr>
          <p:cNvSpPr>
            <a:spLocks noGrp="1"/>
          </p:cNvSpPr>
          <p:nvPr>
            <p:ph type="body" sz="half" idx="21"/>
          </p:nvPr>
        </p:nvSpPr>
        <p:spPr>
          <a:xfrm>
            <a:off x="928801" y="3059153"/>
            <a:ext cx="3256674" cy="499493"/>
          </a:xfrm>
        </p:spPr>
        <p:txBody>
          <a:bodyPr>
            <a:normAutofit/>
          </a:bodyPr>
          <a:lstStyle>
            <a:lvl1pPr marL="0" indent="0">
              <a:buNone/>
              <a:defRPr lang="en-US" sz="1600" i="0"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1" name="Text Placeholder 3">
            <a:extLst>
              <a:ext uri="{FF2B5EF4-FFF2-40B4-BE49-F238E27FC236}">
                <a16:creationId xmlns:a16="http://schemas.microsoft.com/office/drawing/2014/main" id="{4902ECF4-C668-49EA-AD7B-E0B3332DE48A}"/>
              </a:ext>
            </a:extLst>
          </p:cNvPr>
          <p:cNvSpPr>
            <a:spLocks noGrp="1"/>
          </p:cNvSpPr>
          <p:nvPr>
            <p:ph type="body" sz="half" idx="22"/>
          </p:nvPr>
        </p:nvSpPr>
        <p:spPr>
          <a:xfrm>
            <a:off x="4467663" y="3059153"/>
            <a:ext cx="3256674" cy="499493"/>
          </a:xfrm>
        </p:spPr>
        <p:txBody>
          <a:bodyPr>
            <a:normAutofit/>
          </a:bodyPr>
          <a:lstStyle>
            <a:lvl1pPr marL="0" indent="0">
              <a:buNone/>
              <a:defRPr lang="en-US" sz="1600" i="0"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2" name="Text Placeholder 3">
            <a:extLst>
              <a:ext uri="{FF2B5EF4-FFF2-40B4-BE49-F238E27FC236}">
                <a16:creationId xmlns:a16="http://schemas.microsoft.com/office/drawing/2014/main" id="{648A6F22-3F59-4E0F-BAE5-9B7E0D16D33F}"/>
              </a:ext>
            </a:extLst>
          </p:cNvPr>
          <p:cNvSpPr>
            <a:spLocks noGrp="1"/>
          </p:cNvSpPr>
          <p:nvPr>
            <p:ph type="body" sz="half" idx="23"/>
          </p:nvPr>
        </p:nvSpPr>
        <p:spPr>
          <a:xfrm>
            <a:off x="8006525" y="3059153"/>
            <a:ext cx="3256674" cy="499493"/>
          </a:xfrm>
        </p:spPr>
        <p:txBody>
          <a:bodyPr>
            <a:normAutofit/>
          </a:bodyPr>
          <a:lstStyle>
            <a:lvl1pPr marL="0" indent="0">
              <a:buNone/>
              <a:defRPr lang="en-US" sz="1600" i="0"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3" name="Text Placeholder 3">
            <a:extLst>
              <a:ext uri="{FF2B5EF4-FFF2-40B4-BE49-F238E27FC236}">
                <a16:creationId xmlns:a16="http://schemas.microsoft.com/office/drawing/2014/main" id="{5689CAE6-6963-412E-9DAD-B7B5AFC41DCF}"/>
              </a:ext>
            </a:extLst>
          </p:cNvPr>
          <p:cNvSpPr>
            <a:spLocks noGrp="1"/>
          </p:cNvSpPr>
          <p:nvPr>
            <p:ph type="body" sz="half" idx="24"/>
          </p:nvPr>
        </p:nvSpPr>
        <p:spPr>
          <a:xfrm>
            <a:off x="928801" y="51703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4" name="Text Placeholder 3">
            <a:extLst>
              <a:ext uri="{FF2B5EF4-FFF2-40B4-BE49-F238E27FC236}">
                <a16:creationId xmlns:a16="http://schemas.microsoft.com/office/drawing/2014/main" id="{98D9757D-1411-42F4-AABD-CC173E4A038B}"/>
              </a:ext>
            </a:extLst>
          </p:cNvPr>
          <p:cNvSpPr>
            <a:spLocks noGrp="1"/>
          </p:cNvSpPr>
          <p:nvPr>
            <p:ph type="body" sz="half" idx="25"/>
          </p:nvPr>
        </p:nvSpPr>
        <p:spPr>
          <a:xfrm>
            <a:off x="4467663" y="51703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5" name="Text Placeholder 3">
            <a:extLst>
              <a:ext uri="{FF2B5EF4-FFF2-40B4-BE49-F238E27FC236}">
                <a16:creationId xmlns:a16="http://schemas.microsoft.com/office/drawing/2014/main" id="{0590AA6E-50BC-4492-8B87-7D8D4A8A5E76}"/>
              </a:ext>
            </a:extLst>
          </p:cNvPr>
          <p:cNvSpPr>
            <a:spLocks noGrp="1"/>
          </p:cNvSpPr>
          <p:nvPr>
            <p:ph type="body" sz="half" idx="26"/>
          </p:nvPr>
        </p:nvSpPr>
        <p:spPr>
          <a:xfrm>
            <a:off x="8006525" y="51703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7" name="Picture Placeholder 46">
            <a:extLst>
              <a:ext uri="{FF2B5EF4-FFF2-40B4-BE49-F238E27FC236}">
                <a16:creationId xmlns:a16="http://schemas.microsoft.com/office/drawing/2014/main" id="{64786CCE-CCCC-4B2D-890D-9D719713DB79}"/>
              </a:ext>
            </a:extLst>
          </p:cNvPr>
          <p:cNvSpPr>
            <a:spLocks noGrp="1"/>
          </p:cNvSpPr>
          <p:nvPr>
            <p:ph type="pic" sz="quarter" idx="27"/>
          </p:nvPr>
        </p:nvSpPr>
        <p:spPr>
          <a:xfrm>
            <a:off x="1041234" y="17579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8" name="Picture Placeholder 46">
            <a:extLst>
              <a:ext uri="{FF2B5EF4-FFF2-40B4-BE49-F238E27FC236}">
                <a16:creationId xmlns:a16="http://schemas.microsoft.com/office/drawing/2014/main" id="{EB08972C-68CE-41CC-9351-3DD741E53936}"/>
              </a:ext>
            </a:extLst>
          </p:cNvPr>
          <p:cNvSpPr>
            <a:spLocks noGrp="1"/>
          </p:cNvSpPr>
          <p:nvPr>
            <p:ph type="pic" sz="quarter" idx="28"/>
          </p:nvPr>
        </p:nvSpPr>
        <p:spPr>
          <a:xfrm>
            <a:off x="4576544" y="17579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9" name="Picture Placeholder 46">
            <a:extLst>
              <a:ext uri="{FF2B5EF4-FFF2-40B4-BE49-F238E27FC236}">
                <a16:creationId xmlns:a16="http://schemas.microsoft.com/office/drawing/2014/main" id="{6347D157-8108-4656-88F3-59B693C47F9B}"/>
              </a:ext>
            </a:extLst>
          </p:cNvPr>
          <p:cNvSpPr>
            <a:spLocks noGrp="1"/>
          </p:cNvSpPr>
          <p:nvPr>
            <p:ph type="pic" sz="quarter" idx="29"/>
          </p:nvPr>
        </p:nvSpPr>
        <p:spPr>
          <a:xfrm>
            <a:off x="8111854" y="17579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0" name="Picture Placeholder 46">
            <a:extLst>
              <a:ext uri="{FF2B5EF4-FFF2-40B4-BE49-F238E27FC236}">
                <a16:creationId xmlns:a16="http://schemas.microsoft.com/office/drawing/2014/main" id="{B4548244-F89A-4EA8-9DB4-056E45B2FDF5}"/>
              </a:ext>
            </a:extLst>
          </p:cNvPr>
          <p:cNvSpPr>
            <a:spLocks noGrp="1"/>
          </p:cNvSpPr>
          <p:nvPr>
            <p:ph type="pic" sz="quarter" idx="30"/>
          </p:nvPr>
        </p:nvSpPr>
        <p:spPr>
          <a:xfrm>
            <a:off x="1041234" y="38900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1" name="Picture Placeholder 46">
            <a:extLst>
              <a:ext uri="{FF2B5EF4-FFF2-40B4-BE49-F238E27FC236}">
                <a16:creationId xmlns:a16="http://schemas.microsoft.com/office/drawing/2014/main" id="{6B46EEEA-383D-42CD-ABFC-86BD330E07A0}"/>
              </a:ext>
            </a:extLst>
          </p:cNvPr>
          <p:cNvSpPr>
            <a:spLocks noGrp="1"/>
          </p:cNvSpPr>
          <p:nvPr>
            <p:ph type="pic" sz="quarter" idx="31"/>
          </p:nvPr>
        </p:nvSpPr>
        <p:spPr>
          <a:xfrm>
            <a:off x="4576544" y="38900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2" name="Picture Placeholder 46">
            <a:extLst>
              <a:ext uri="{FF2B5EF4-FFF2-40B4-BE49-F238E27FC236}">
                <a16:creationId xmlns:a16="http://schemas.microsoft.com/office/drawing/2014/main" id="{DF75483C-CE05-4E90-8A93-D04244423927}"/>
              </a:ext>
            </a:extLst>
          </p:cNvPr>
          <p:cNvSpPr>
            <a:spLocks noGrp="1"/>
          </p:cNvSpPr>
          <p:nvPr>
            <p:ph type="pic" sz="quarter" idx="32"/>
          </p:nvPr>
        </p:nvSpPr>
        <p:spPr>
          <a:xfrm>
            <a:off x="8111854" y="38900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cxnSp>
        <p:nvCxnSpPr>
          <p:cNvPr id="57" name="Straight Connector 56">
            <a:extLst>
              <a:ext uri="{FF2B5EF4-FFF2-40B4-BE49-F238E27FC236}">
                <a16:creationId xmlns:a16="http://schemas.microsoft.com/office/drawing/2014/main" id="{6EC8F712-6C02-43F3-8A0A-5DCA975E7C38}"/>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8B62D71-4318-4C96-828A-D19FFBFA7BDA}"/>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32" name="Text Placeholder 15">
            <a:extLst>
              <a:ext uri="{FF2B5EF4-FFF2-40B4-BE49-F238E27FC236}">
                <a16:creationId xmlns:a16="http://schemas.microsoft.com/office/drawing/2014/main" id="{12E8DD1E-B3CA-4756-A792-B476AFA9AE24}"/>
              </a:ext>
            </a:extLst>
          </p:cNvPr>
          <p:cNvSpPr>
            <a:spLocks noGrp="1"/>
          </p:cNvSpPr>
          <p:nvPr>
            <p:ph type="body" sz="quarter" idx="15"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34" name="Straight Connector 33">
            <a:extLst>
              <a:ext uri="{FF2B5EF4-FFF2-40B4-BE49-F238E27FC236}">
                <a16:creationId xmlns:a16="http://schemas.microsoft.com/office/drawing/2014/main" id="{9603F760-AD2F-4611-99B6-58C4666AEBA1}"/>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218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2413986"/>
            <a:ext cx="7107331" cy="1838643"/>
          </a:xfrm>
        </p:spPr>
        <p:txBody>
          <a:bodyPr anchor="b">
            <a:normAutofit/>
          </a:bodyPr>
          <a:lstStyle>
            <a:lvl1pPr algn="l">
              <a:defRPr sz="5500" b="1">
                <a:solidFill>
                  <a:schemeClr val="bg1"/>
                </a:solidFill>
              </a:defRPr>
            </a:lvl1pPr>
          </a:lstStyle>
          <a:p>
            <a:r>
              <a:rPr lang="en-US" noProof="0"/>
              <a:t>PRESENTATION TITLE</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4599498"/>
            <a:ext cx="7107331" cy="966857"/>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a:t>
            </a:r>
            <a:br>
              <a:rPr lang="en-US" noProof="0"/>
            </a:br>
            <a:r>
              <a:rPr lang="en-US" noProof="0"/>
              <a:t>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D229C6A1-E569-4FC9-9D93-90A846C9C5BB}" type="datetime1">
              <a:rPr lang="en-US" noProof="0" smtClean="0"/>
              <a:t>11/13/2024</a:t>
            </a:fld>
            <a:endParaRPr lang="en-US" noProof="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noProof="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noProof="0" smtClean="0"/>
              <a:t>‹#›</a:t>
            </a:fld>
            <a:endParaRPr lang="en-US" noProof="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2740862"/>
            <a:ext cx="144000" cy="128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4444451"/>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6E88EDA-C5A5-4C22-8CE4-5C7FDCF2E859}"/>
              </a:ext>
            </a:extLst>
          </p:cNvPr>
          <p:cNvCxnSpPr>
            <a:cxnSpLocks/>
          </p:cNvCxnSpPr>
          <p:nvPr userDrawn="1"/>
        </p:nvCxnSpPr>
        <p:spPr>
          <a:xfrm flipV="1">
            <a:off x="11077074" y="5622756"/>
            <a:ext cx="0" cy="984222"/>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1B98974C-AC7A-4E66-AE1A-DBA5F1A1D054}"/>
              </a:ext>
            </a:extLst>
          </p:cNvPr>
          <p:cNvSpPr>
            <a:spLocks noGrp="1"/>
          </p:cNvSpPr>
          <p:nvPr>
            <p:ph type="body" sz="quarter" idx="13" hasCustomPrompt="1"/>
          </p:nvPr>
        </p:nvSpPr>
        <p:spPr>
          <a:xfrm>
            <a:off x="9416048" y="5532986"/>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noProof="0"/>
              <a:t>20XX</a:t>
            </a:r>
          </a:p>
        </p:txBody>
      </p:sp>
    </p:spTree>
    <p:extLst>
      <p:ext uri="{BB962C8B-B14F-4D97-AF65-F5344CB8AC3E}">
        <p14:creationId xmlns:p14="http://schemas.microsoft.com/office/powerpoint/2010/main" val="16251742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Overvie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68D5CEF0-7838-4E94-B0E2-6286757235DA}"/>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45FD86-80D5-4520-8C38-1EDDAB179D77}"/>
              </a:ext>
            </a:extLst>
          </p:cNvPr>
          <p:cNvSpPr>
            <a:spLocks noGrp="1"/>
          </p:cNvSpPr>
          <p:nvPr>
            <p:ph type="title" hasCustomPrompt="1"/>
          </p:nvPr>
        </p:nvSpPr>
        <p:spPr>
          <a:xfrm>
            <a:off x="1519350" y="645199"/>
            <a:ext cx="4737482" cy="1338841"/>
          </a:xfrm>
        </p:spPr>
        <p:txBody>
          <a:bodyPr anchor="b">
            <a:noAutofit/>
          </a:bodyPr>
          <a:lstStyle>
            <a:lvl1pPr>
              <a:defRPr lang="en-US" sz="4000" b="1" kern="1200" dirty="0">
                <a:solidFill>
                  <a:schemeClr val="bg1"/>
                </a:solidFill>
                <a:latin typeface="+mj-lt"/>
                <a:ea typeface="+mj-ea"/>
                <a:cs typeface="+mj-cs"/>
              </a:defRPr>
            </a:lvl1pPr>
          </a:lstStyle>
          <a:p>
            <a:r>
              <a:rPr lang="en-US" dirty="0"/>
              <a:t>OVERVIEW</a:t>
            </a:r>
            <a:br>
              <a:rPr lang="en-US" dirty="0"/>
            </a:br>
            <a:r>
              <a:rPr lang="en-US" dirty="0"/>
              <a:t>SLIDE</a:t>
            </a:r>
          </a:p>
        </p:txBody>
      </p:sp>
      <p:sp>
        <p:nvSpPr>
          <p:cNvPr id="4" name="Text Placeholder 3">
            <a:extLst>
              <a:ext uri="{FF2B5EF4-FFF2-40B4-BE49-F238E27FC236}">
                <a16:creationId xmlns:a16="http://schemas.microsoft.com/office/drawing/2014/main" id="{28B7C16C-60B5-44CB-B3D5-09EA7F61FE42}"/>
              </a:ext>
            </a:extLst>
          </p:cNvPr>
          <p:cNvSpPr>
            <a:spLocks noGrp="1"/>
          </p:cNvSpPr>
          <p:nvPr>
            <p:ph type="body" sz="half" idx="2" hasCustomPrompt="1"/>
          </p:nvPr>
        </p:nvSpPr>
        <p:spPr>
          <a:xfrm>
            <a:off x="1386001" y="30927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1 Title</a:t>
            </a:r>
          </a:p>
        </p:txBody>
      </p:sp>
      <p:sp>
        <p:nvSpPr>
          <p:cNvPr id="5" name="Date Placeholder 4">
            <a:extLst>
              <a:ext uri="{FF2B5EF4-FFF2-40B4-BE49-F238E27FC236}">
                <a16:creationId xmlns:a16="http://schemas.microsoft.com/office/drawing/2014/main" id="{0B4BC91B-2A3F-445A-9C91-9BF7826133E6}"/>
              </a:ext>
            </a:extLst>
          </p:cNvPr>
          <p:cNvSpPr>
            <a:spLocks noGrp="1"/>
          </p:cNvSpPr>
          <p:nvPr>
            <p:ph type="dt" sz="half" idx="10"/>
          </p:nvPr>
        </p:nvSpPr>
        <p:spPr/>
        <p:txBody>
          <a:bodyPr/>
          <a:lstStyle/>
          <a:p>
            <a:fld id="{D578B35B-55DE-4D82-AAED-127142AD1F9F}" type="datetime1">
              <a:rPr lang="en-US" smtClean="0"/>
              <a:t>11/13/2024</a:t>
            </a:fld>
            <a:endParaRPr lang="en-US" dirty="0"/>
          </a:p>
        </p:txBody>
      </p:sp>
      <p:sp>
        <p:nvSpPr>
          <p:cNvPr id="6" name="Footer Placeholder 5">
            <a:extLst>
              <a:ext uri="{FF2B5EF4-FFF2-40B4-BE49-F238E27FC236}">
                <a16:creationId xmlns:a16="http://schemas.microsoft.com/office/drawing/2014/main" id="{FBF24CAE-7220-4370-B793-B9D4AA1A3A5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32DF5915-4FF1-41EB-9C2F-1918DA858BB2}"/>
              </a:ext>
            </a:extLst>
          </p:cNvPr>
          <p:cNvSpPr>
            <a:spLocks noGrp="1"/>
          </p:cNvSpPr>
          <p:nvPr>
            <p:ph type="sldNum" sz="quarter" idx="12"/>
          </p:nvPr>
        </p:nvSpPr>
        <p:spPr/>
        <p:txBody>
          <a:bodyPr/>
          <a:lstStyle/>
          <a:p>
            <a:fld id="{95CBEC59-7FF9-4688-98DF-89832A0C9025}" type="slidenum">
              <a:rPr lang="en-US" smtClean="0"/>
              <a:t>‹#›</a:t>
            </a:fld>
            <a:endParaRPr lang="en-US" dirty="0"/>
          </a:p>
        </p:txBody>
      </p:sp>
      <p:cxnSp>
        <p:nvCxnSpPr>
          <p:cNvPr id="12" name="Straight Connector 11">
            <a:extLst>
              <a:ext uri="{FF2B5EF4-FFF2-40B4-BE49-F238E27FC236}">
                <a16:creationId xmlns:a16="http://schemas.microsoft.com/office/drawing/2014/main" id="{78AD1AF6-056E-449E-ABB4-F42FCFF2154D}"/>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B49EFE94-C72E-4FA8-9AE2-70BFB09FB2C1}"/>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897F17BC-9B89-4B33-A693-1583A7EAEED0}"/>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52FBCB0-43B1-4129-B190-2F32EAB36A71}"/>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AF92140-8242-4A51-9463-35E60CF48BE9}"/>
              </a:ext>
            </a:extLst>
          </p:cNvPr>
          <p:cNvCxnSpPr>
            <a:cxnSpLocks/>
          </p:cNvCxnSpPr>
          <p:nvPr userDrawn="1"/>
        </p:nvCxnSpPr>
        <p:spPr>
          <a:xfrm>
            <a:off x="11192400" y="802800"/>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32" name="Text Placeholder 15">
            <a:extLst>
              <a:ext uri="{FF2B5EF4-FFF2-40B4-BE49-F238E27FC236}">
                <a16:creationId xmlns:a16="http://schemas.microsoft.com/office/drawing/2014/main" id="{AC031692-3E92-4C7E-A067-5F49BD126705}"/>
              </a:ext>
            </a:extLst>
          </p:cNvPr>
          <p:cNvSpPr>
            <a:spLocks noGrp="1"/>
          </p:cNvSpPr>
          <p:nvPr>
            <p:ph type="body" sz="quarter" idx="15" hasCustomPrompt="1"/>
          </p:nvPr>
        </p:nvSpPr>
        <p:spPr>
          <a:xfrm>
            <a:off x="11084400" y="838800"/>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34" name="Straight Connector 33">
            <a:extLst>
              <a:ext uri="{FF2B5EF4-FFF2-40B4-BE49-F238E27FC236}">
                <a16:creationId xmlns:a16="http://schemas.microsoft.com/office/drawing/2014/main" id="{48D84BA3-D783-472E-AB10-C96A8DE8D0DD}"/>
              </a:ext>
            </a:extLst>
          </p:cNvPr>
          <p:cNvCxnSpPr>
            <a:cxnSpLocks/>
          </p:cNvCxnSpPr>
          <p:nvPr userDrawn="1"/>
        </p:nvCxnSpPr>
        <p:spPr>
          <a:xfrm rot="16200000">
            <a:off x="11383200" y="6580800"/>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Text Placeholder 3">
            <a:extLst>
              <a:ext uri="{FF2B5EF4-FFF2-40B4-BE49-F238E27FC236}">
                <a16:creationId xmlns:a16="http://schemas.microsoft.com/office/drawing/2014/main" id="{2BBCA2FF-2B83-4966-811C-E9FEEB77CBE4}"/>
              </a:ext>
            </a:extLst>
          </p:cNvPr>
          <p:cNvSpPr>
            <a:spLocks noGrp="1"/>
          </p:cNvSpPr>
          <p:nvPr>
            <p:ph type="body" sz="half" idx="16" hasCustomPrompt="1"/>
          </p:nvPr>
        </p:nvSpPr>
        <p:spPr>
          <a:xfrm>
            <a:off x="4924863" y="30927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2 Title</a:t>
            </a:r>
          </a:p>
        </p:txBody>
      </p:sp>
      <p:sp>
        <p:nvSpPr>
          <p:cNvPr id="36" name="Text Placeholder 3">
            <a:extLst>
              <a:ext uri="{FF2B5EF4-FFF2-40B4-BE49-F238E27FC236}">
                <a16:creationId xmlns:a16="http://schemas.microsoft.com/office/drawing/2014/main" id="{663E6488-61FD-4194-B014-22CF5050C2C7}"/>
              </a:ext>
            </a:extLst>
          </p:cNvPr>
          <p:cNvSpPr>
            <a:spLocks noGrp="1"/>
          </p:cNvSpPr>
          <p:nvPr>
            <p:ph type="body" sz="half" idx="17" hasCustomPrompt="1"/>
          </p:nvPr>
        </p:nvSpPr>
        <p:spPr>
          <a:xfrm>
            <a:off x="8463725" y="30927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3 Title</a:t>
            </a:r>
          </a:p>
        </p:txBody>
      </p:sp>
      <p:sp>
        <p:nvSpPr>
          <p:cNvPr id="37" name="Text Placeholder 3">
            <a:extLst>
              <a:ext uri="{FF2B5EF4-FFF2-40B4-BE49-F238E27FC236}">
                <a16:creationId xmlns:a16="http://schemas.microsoft.com/office/drawing/2014/main" id="{76A0643E-8E5C-4070-97FD-974351B1D00C}"/>
              </a:ext>
            </a:extLst>
          </p:cNvPr>
          <p:cNvSpPr>
            <a:spLocks noGrp="1"/>
          </p:cNvSpPr>
          <p:nvPr>
            <p:ph type="body" sz="half" idx="18" hasCustomPrompt="1"/>
          </p:nvPr>
        </p:nvSpPr>
        <p:spPr>
          <a:xfrm>
            <a:off x="1386001" y="52039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4 Title</a:t>
            </a:r>
          </a:p>
        </p:txBody>
      </p:sp>
      <p:sp>
        <p:nvSpPr>
          <p:cNvPr id="38" name="Text Placeholder 3">
            <a:extLst>
              <a:ext uri="{FF2B5EF4-FFF2-40B4-BE49-F238E27FC236}">
                <a16:creationId xmlns:a16="http://schemas.microsoft.com/office/drawing/2014/main" id="{A4ECC130-379C-4A4E-AAC7-D84522D434E2}"/>
              </a:ext>
            </a:extLst>
          </p:cNvPr>
          <p:cNvSpPr>
            <a:spLocks noGrp="1"/>
          </p:cNvSpPr>
          <p:nvPr>
            <p:ph type="body" sz="half" idx="19" hasCustomPrompt="1"/>
          </p:nvPr>
        </p:nvSpPr>
        <p:spPr>
          <a:xfrm>
            <a:off x="4924863" y="52039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5 Title</a:t>
            </a:r>
          </a:p>
        </p:txBody>
      </p:sp>
      <p:sp>
        <p:nvSpPr>
          <p:cNvPr id="39" name="Text Placeholder 3">
            <a:extLst>
              <a:ext uri="{FF2B5EF4-FFF2-40B4-BE49-F238E27FC236}">
                <a16:creationId xmlns:a16="http://schemas.microsoft.com/office/drawing/2014/main" id="{C8C2920A-FB6F-4697-8CDD-0896EC262719}"/>
              </a:ext>
            </a:extLst>
          </p:cNvPr>
          <p:cNvSpPr>
            <a:spLocks noGrp="1"/>
          </p:cNvSpPr>
          <p:nvPr>
            <p:ph type="body" sz="half" idx="20" hasCustomPrompt="1"/>
          </p:nvPr>
        </p:nvSpPr>
        <p:spPr>
          <a:xfrm>
            <a:off x="8463725" y="52039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6 Title</a:t>
            </a:r>
          </a:p>
        </p:txBody>
      </p:sp>
      <p:sp>
        <p:nvSpPr>
          <p:cNvPr id="40" name="Text Placeholder 3">
            <a:extLst>
              <a:ext uri="{FF2B5EF4-FFF2-40B4-BE49-F238E27FC236}">
                <a16:creationId xmlns:a16="http://schemas.microsoft.com/office/drawing/2014/main" id="{F84CD40D-D65C-419A-B22F-5633C9254F52}"/>
              </a:ext>
            </a:extLst>
          </p:cNvPr>
          <p:cNvSpPr>
            <a:spLocks noGrp="1"/>
          </p:cNvSpPr>
          <p:nvPr>
            <p:ph type="body" sz="half" idx="21"/>
          </p:nvPr>
        </p:nvSpPr>
        <p:spPr>
          <a:xfrm>
            <a:off x="1386001" y="3516353"/>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1" name="Text Placeholder 3">
            <a:extLst>
              <a:ext uri="{FF2B5EF4-FFF2-40B4-BE49-F238E27FC236}">
                <a16:creationId xmlns:a16="http://schemas.microsoft.com/office/drawing/2014/main" id="{4902ECF4-C668-49EA-AD7B-E0B3332DE48A}"/>
              </a:ext>
            </a:extLst>
          </p:cNvPr>
          <p:cNvSpPr>
            <a:spLocks noGrp="1"/>
          </p:cNvSpPr>
          <p:nvPr>
            <p:ph type="body" sz="half" idx="22"/>
          </p:nvPr>
        </p:nvSpPr>
        <p:spPr>
          <a:xfrm>
            <a:off x="4924863" y="3516353"/>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2" name="Text Placeholder 3">
            <a:extLst>
              <a:ext uri="{FF2B5EF4-FFF2-40B4-BE49-F238E27FC236}">
                <a16:creationId xmlns:a16="http://schemas.microsoft.com/office/drawing/2014/main" id="{648A6F22-3F59-4E0F-BAE5-9B7E0D16D33F}"/>
              </a:ext>
            </a:extLst>
          </p:cNvPr>
          <p:cNvSpPr>
            <a:spLocks noGrp="1"/>
          </p:cNvSpPr>
          <p:nvPr>
            <p:ph type="body" sz="half" idx="23"/>
          </p:nvPr>
        </p:nvSpPr>
        <p:spPr>
          <a:xfrm>
            <a:off x="8463725" y="3516353"/>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3" name="Text Placeholder 3">
            <a:extLst>
              <a:ext uri="{FF2B5EF4-FFF2-40B4-BE49-F238E27FC236}">
                <a16:creationId xmlns:a16="http://schemas.microsoft.com/office/drawing/2014/main" id="{5689CAE6-6963-412E-9DAD-B7B5AFC41DCF}"/>
              </a:ext>
            </a:extLst>
          </p:cNvPr>
          <p:cNvSpPr>
            <a:spLocks noGrp="1"/>
          </p:cNvSpPr>
          <p:nvPr>
            <p:ph type="body" sz="half" idx="24"/>
          </p:nvPr>
        </p:nvSpPr>
        <p:spPr>
          <a:xfrm>
            <a:off x="1386001" y="56275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4" name="Text Placeholder 3">
            <a:extLst>
              <a:ext uri="{FF2B5EF4-FFF2-40B4-BE49-F238E27FC236}">
                <a16:creationId xmlns:a16="http://schemas.microsoft.com/office/drawing/2014/main" id="{98D9757D-1411-42F4-AABD-CC173E4A038B}"/>
              </a:ext>
            </a:extLst>
          </p:cNvPr>
          <p:cNvSpPr>
            <a:spLocks noGrp="1"/>
          </p:cNvSpPr>
          <p:nvPr>
            <p:ph type="body" sz="half" idx="25"/>
          </p:nvPr>
        </p:nvSpPr>
        <p:spPr>
          <a:xfrm>
            <a:off x="4924863" y="56275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5" name="Text Placeholder 3">
            <a:extLst>
              <a:ext uri="{FF2B5EF4-FFF2-40B4-BE49-F238E27FC236}">
                <a16:creationId xmlns:a16="http://schemas.microsoft.com/office/drawing/2014/main" id="{0590AA6E-50BC-4492-8B87-7D8D4A8A5E76}"/>
              </a:ext>
            </a:extLst>
          </p:cNvPr>
          <p:cNvSpPr>
            <a:spLocks noGrp="1"/>
          </p:cNvSpPr>
          <p:nvPr>
            <p:ph type="body" sz="half" idx="26"/>
          </p:nvPr>
        </p:nvSpPr>
        <p:spPr>
          <a:xfrm>
            <a:off x="8463725" y="56275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7" name="Picture Placeholder 46">
            <a:extLst>
              <a:ext uri="{FF2B5EF4-FFF2-40B4-BE49-F238E27FC236}">
                <a16:creationId xmlns:a16="http://schemas.microsoft.com/office/drawing/2014/main" id="{64786CCE-CCCC-4B2D-890D-9D719713DB79}"/>
              </a:ext>
            </a:extLst>
          </p:cNvPr>
          <p:cNvSpPr>
            <a:spLocks noGrp="1"/>
          </p:cNvSpPr>
          <p:nvPr>
            <p:ph type="pic" sz="quarter" idx="27"/>
          </p:nvPr>
        </p:nvSpPr>
        <p:spPr>
          <a:xfrm>
            <a:off x="1498434" y="22151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8" name="Picture Placeholder 46">
            <a:extLst>
              <a:ext uri="{FF2B5EF4-FFF2-40B4-BE49-F238E27FC236}">
                <a16:creationId xmlns:a16="http://schemas.microsoft.com/office/drawing/2014/main" id="{EB08972C-68CE-41CC-9351-3DD741E53936}"/>
              </a:ext>
            </a:extLst>
          </p:cNvPr>
          <p:cNvSpPr>
            <a:spLocks noGrp="1"/>
          </p:cNvSpPr>
          <p:nvPr>
            <p:ph type="pic" sz="quarter" idx="28"/>
          </p:nvPr>
        </p:nvSpPr>
        <p:spPr>
          <a:xfrm>
            <a:off x="5033744" y="22151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9" name="Picture Placeholder 46">
            <a:extLst>
              <a:ext uri="{FF2B5EF4-FFF2-40B4-BE49-F238E27FC236}">
                <a16:creationId xmlns:a16="http://schemas.microsoft.com/office/drawing/2014/main" id="{6347D157-8108-4656-88F3-59B693C47F9B}"/>
              </a:ext>
            </a:extLst>
          </p:cNvPr>
          <p:cNvSpPr>
            <a:spLocks noGrp="1"/>
          </p:cNvSpPr>
          <p:nvPr>
            <p:ph type="pic" sz="quarter" idx="29"/>
          </p:nvPr>
        </p:nvSpPr>
        <p:spPr>
          <a:xfrm>
            <a:off x="8569054" y="22151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0" name="Picture Placeholder 46">
            <a:extLst>
              <a:ext uri="{FF2B5EF4-FFF2-40B4-BE49-F238E27FC236}">
                <a16:creationId xmlns:a16="http://schemas.microsoft.com/office/drawing/2014/main" id="{B4548244-F89A-4EA8-9DB4-056E45B2FDF5}"/>
              </a:ext>
            </a:extLst>
          </p:cNvPr>
          <p:cNvSpPr>
            <a:spLocks noGrp="1"/>
          </p:cNvSpPr>
          <p:nvPr>
            <p:ph type="pic" sz="quarter" idx="30"/>
          </p:nvPr>
        </p:nvSpPr>
        <p:spPr>
          <a:xfrm>
            <a:off x="1498434" y="43472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1" name="Picture Placeholder 46">
            <a:extLst>
              <a:ext uri="{FF2B5EF4-FFF2-40B4-BE49-F238E27FC236}">
                <a16:creationId xmlns:a16="http://schemas.microsoft.com/office/drawing/2014/main" id="{6B46EEEA-383D-42CD-ABFC-86BD330E07A0}"/>
              </a:ext>
            </a:extLst>
          </p:cNvPr>
          <p:cNvSpPr>
            <a:spLocks noGrp="1"/>
          </p:cNvSpPr>
          <p:nvPr>
            <p:ph type="pic" sz="quarter" idx="31"/>
          </p:nvPr>
        </p:nvSpPr>
        <p:spPr>
          <a:xfrm>
            <a:off x="5033744" y="43472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2" name="Picture Placeholder 46">
            <a:extLst>
              <a:ext uri="{FF2B5EF4-FFF2-40B4-BE49-F238E27FC236}">
                <a16:creationId xmlns:a16="http://schemas.microsoft.com/office/drawing/2014/main" id="{DF75483C-CE05-4E90-8A93-D04244423927}"/>
              </a:ext>
            </a:extLst>
          </p:cNvPr>
          <p:cNvSpPr>
            <a:spLocks noGrp="1"/>
          </p:cNvSpPr>
          <p:nvPr>
            <p:ph type="pic" sz="quarter" idx="32"/>
          </p:nvPr>
        </p:nvSpPr>
        <p:spPr>
          <a:xfrm>
            <a:off x="8569054" y="43472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4" name="Rectangle 53">
            <a:extLst>
              <a:ext uri="{FF2B5EF4-FFF2-40B4-BE49-F238E27FC236}">
                <a16:creationId xmlns:a16="http://schemas.microsoft.com/office/drawing/2014/main" id="{1C2768A5-0309-41B3-94FB-AA3A2FCB638E}"/>
              </a:ext>
            </a:extLst>
          </p:cNvPr>
          <p:cNvSpPr/>
          <p:nvPr userDrawn="1"/>
        </p:nvSpPr>
        <p:spPr>
          <a:xfrm>
            <a:off x="1285167" y="871728"/>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735452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Overvie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68D5CEF0-7838-4E94-B0E2-6286757235DA}"/>
              </a:ext>
            </a:extLst>
          </p:cNvPr>
          <p:cNvSpPr/>
          <p:nvPr userDrawn="1"/>
        </p:nvSpPr>
        <p:spPr>
          <a:xfrm>
            <a:off x="4724400" y="0"/>
            <a:ext cx="74676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45FD86-80D5-4520-8C38-1EDDAB179D77}"/>
              </a:ext>
            </a:extLst>
          </p:cNvPr>
          <p:cNvSpPr>
            <a:spLocks noGrp="1"/>
          </p:cNvSpPr>
          <p:nvPr>
            <p:ph type="title" hasCustomPrompt="1"/>
          </p:nvPr>
        </p:nvSpPr>
        <p:spPr>
          <a:xfrm>
            <a:off x="1519350" y="645199"/>
            <a:ext cx="4737482" cy="1338841"/>
          </a:xfrm>
        </p:spPr>
        <p:txBody>
          <a:bodyPr anchor="b">
            <a:noAutofit/>
          </a:bodyPr>
          <a:lstStyle>
            <a:lvl1pPr>
              <a:defRPr lang="en-US" sz="4000" b="1" kern="1200" dirty="0">
                <a:gradFill>
                  <a:gsLst>
                    <a:gs pos="0">
                      <a:schemeClr val="bg2"/>
                    </a:gs>
                    <a:gs pos="100000">
                      <a:schemeClr val="accent1"/>
                    </a:gs>
                  </a:gsLst>
                  <a:lin ang="0" scaled="1"/>
                </a:gradFill>
                <a:latin typeface="+mj-lt"/>
                <a:ea typeface="+mj-ea"/>
                <a:cs typeface="+mj-cs"/>
              </a:defRPr>
            </a:lvl1pPr>
          </a:lstStyle>
          <a:p>
            <a:r>
              <a:rPr lang="en-US" dirty="0"/>
              <a:t>OVERVIEW</a:t>
            </a:r>
            <a:br>
              <a:rPr lang="en-US" dirty="0"/>
            </a:br>
            <a:r>
              <a:rPr lang="en-US" dirty="0"/>
              <a:t>SLIDE</a:t>
            </a:r>
          </a:p>
        </p:txBody>
      </p:sp>
      <p:sp>
        <p:nvSpPr>
          <p:cNvPr id="4" name="Text Placeholder 3">
            <a:extLst>
              <a:ext uri="{FF2B5EF4-FFF2-40B4-BE49-F238E27FC236}">
                <a16:creationId xmlns:a16="http://schemas.microsoft.com/office/drawing/2014/main" id="{28B7C16C-60B5-44CB-B3D5-09EA7F61FE42}"/>
              </a:ext>
            </a:extLst>
          </p:cNvPr>
          <p:cNvSpPr>
            <a:spLocks noGrp="1"/>
          </p:cNvSpPr>
          <p:nvPr>
            <p:ph type="body" sz="half" idx="2" hasCustomPrompt="1"/>
          </p:nvPr>
        </p:nvSpPr>
        <p:spPr>
          <a:xfrm>
            <a:off x="1386001" y="3092789"/>
            <a:ext cx="3256674" cy="499493"/>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1 Title</a:t>
            </a:r>
          </a:p>
        </p:txBody>
      </p:sp>
      <p:sp>
        <p:nvSpPr>
          <p:cNvPr id="5" name="Date Placeholder 4">
            <a:extLst>
              <a:ext uri="{FF2B5EF4-FFF2-40B4-BE49-F238E27FC236}">
                <a16:creationId xmlns:a16="http://schemas.microsoft.com/office/drawing/2014/main" id="{0B4BC91B-2A3F-445A-9C91-9BF7826133E6}"/>
              </a:ext>
            </a:extLst>
          </p:cNvPr>
          <p:cNvSpPr>
            <a:spLocks noGrp="1"/>
          </p:cNvSpPr>
          <p:nvPr>
            <p:ph type="dt" sz="half" idx="10"/>
          </p:nvPr>
        </p:nvSpPr>
        <p:spPr/>
        <p:txBody>
          <a:bodyPr/>
          <a:lstStyle/>
          <a:p>
            <a:fld id="{EFA441BB-2CCE-42E8-8A4D-47586555D345}" type="datetime1">
              <a:rPr lang="en-US" smtClean="0"/>
              <a:t>11/13/2024</a:t>
            </a:fld>
            <a:endParaRPr lang="en-US" dirty="0"/>
          </a:p>
        </p:txBody>
      </p:sp>
      <p:sp>
        <p:nvSpPr>
          <p:cNvPr id="6" name="Footer Placeholder 5">
            <a:extLst>
              <a:ext uri="{FF2B5EF4-FFF2-40B4-BE49-F238E27FC236}">
                <a16:creationId xmlns:a16="http://schemas.microsoft.com/office/drawing/2014/main" id="{FBF24CAE-7220-4370-B793-B9D4AA1A3A55}"/>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7" name="Slide Number Placeholder 6">
            <a:extLst>
              <a:ext uri="{FF2B5EF4-FFF2-40B4-BE49-F238E27FC236}">
                <a16:creationId xmlns:a16="http://schemas.microsoft.com/office/drawing/2014/main" id="{32DF5915-4FF1-41EB-9C2F-1918DA858BB2}"/>
              </a:ext>
            </a:extLst>
          </p:cNvPr>
          <p:cNvSpPr>
            <a:spLocks noGrp="1"/>
          </p:cNvSpPr>
          <p:nvPr>
            <p:ph type="sldNum" sz="quarter" idx="12"/>
          </p:nvPr>
        </p:nvSpPr>
        <p:spPr/>
        <p:txBody>
          <a:bodyPr/>
          <a:lstStyle/>
          <a:p>
            <a:fld id="{95CBEC59-7FF9-4688-98DF-89832A0C9025}" type="slidenum">
              <a:rPr lang="en-US" smtClean="0"/>
              <a:t>‹#›</a:t>
            </a:fld>
            <a:endParaRPr lang="en-US" dirty="0"/>
          </a:p>
        </p:txBody>
      </p:sp>
      <p:cxnSp>
        <p:nvCxnSpPr>
          <p:cNvPr id="12" name="Straight Connector 11">
            <a:extLst>
              <a:ext uri="{FF2B5EF4-FFF2-40B4-BE49-F238E27FC236}">
                <a16:creationId xmlns:a16="http://schemas.microsoft.com/office/drawing/2014/main" id="{78AD1AF6-056E-449E-ABB4-F42FCFF2154D}"/>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B49EFE94-C72E-4FA8-9AE2-70BFB09FB2C1}"/>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897F17BC-9B89-4B33-A693-1583A7EAEED0}"/>
              </a:ext>
            </a:extLst>
          </p:cNvPr>
          <p:cNvCxnSpPr>
            <a:cxnSpLocks/>
          </p:cNvCxnSpPr>
          <p:nvPr userDrawn="1"/>
        </p:nvCxnSpPr>
        <p:spPr>
          <a:xfrm>
            <a:off x="0" y="6168360"/>
            <a:ext cx="17647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52FBCB0-43B1-4129-B190-2F32EAB36A71}"/>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AF92140-8242-4A51-9463-35E60CF48BE9}"/>
              </a:ext>
            </a:extLst>
          </p:cNvPr>
          <p:cNvCxnSpPr>
            <a:cxnSpLocks/>
          </p:cNvCxnSpPr>
          <p:nvPr userDrawn="1"/>
        </p:nvCxnSpPr>
        <p:spPr>
          <a:xfrm>
            <a:off x="11192400" y="802800"/>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D84BA3-D783-472E-AB10-C96A8DE8D0DD}"/>
              </a:ext>
            </a:extLst>
          </p:cNvPr>
          <p:cNvCxnSpPr>
            <a:cxnSpLocks/>
          </p:cNvCxnSpPr>
          <p:nvPr userDrawn="1"/>
        </p:nvCxnSpPr>
        <p:spPr>
          <a:xfrm rot="16200000">
            <a:off x="11383200" y="6580800"/>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Text Placeholder 3">
            <a:extLst>
              <a:ext uri="{FF2B5EF4-FFF2-40B4-BE49-F238E27FC236}">
                <a16:creationId xmlns:a16="http://schemas.microsoft.com/office/drawing/2014/main" id="{2BBCA2FF-2B83-4966-811C-E9FEEB77CBE4}"/>
              </a:ext>
            </a:extLst>
          </p:cNvPr>
          <p:cNvSpPr>
            <a:spLocks noGrp="1"/>
          </p:cNvSpPr>
          <p:nvPr>
            <p:ph type="body" sz="half" idx="16" hasCustomPrompt="1"/>
          </p:nvPr>
        </p:nvSpPr>
        <p:spPr>
          <a:xfrm>
            <a:off x="4924863" y="30927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2 Title</a:t>
            </a:r>
          </a:p>
        </p:txBody>
      </p:sp>
      <p:sp>
        <p:nvSpPr>
          <p:cNvPr id="36" name="Text Placeholder 3">
            <a:extLst>
              <a:ext uri="{FF2B5EF4-FFF2-40B4-BE49-F238E27FC236}">
                <a16:creationId xmlns:a16="http://schemas.microsoft.com/office/drawing/2014/main" id="{663E6488-61FD-4194-B014-22CF5050C2C7}"/>
              </a:ext>
            </a:extLst>
          </p:cNvPr>
          <p:cNvSpPr>
            <a:spLocks noGrp="1"/>
          </p:cNvSpPr>
          <p:nvPr>
            <p:ph type="body" sz="half" idx="17" hasCustomPrompt="1"/>
          </p:nvPr>
        </p:nvSpPr>
        <p:spPr>
          <a:xfrm>
            <a:off x="8463725" y="30927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3 Title</a:t>
            </a:r>
          </a:p>
        </p:txBody>
      </p:sp>
      <p:sp>
        <p:nvSpPr>
          <p:cNvPr id="37" name="Text Placeholder 3">
            <a:extLst>
              <a:ext uri="{FF2B5EF4-FFF2-40B4-BE49-F238E27FC236}">
                <a16:creationId xmlns:a16="http://schemas.microsoft.com/office/drawing/2014/main" id="{76A0643E-8E5C-4070-97FD-974351B1D00C}"/>
              </a:ext>
            </a:extLst>
          </p:cNvPr>
          <p:cNvSpPr>
            <a:spLocks noGrp="1"/>
          </p:cNvSpPr>
          <p:nvPr>
            <p:ph type="body" sz="half" idx="18" hasCustomPrompt="1"/>
          </p:nvPr>
        </p:nvSpPr>
        <p:spPr>
          <a:xfrm>
            <a:off x="1386001" y="5203994"/>
            <a:ext cx="3256674" cy="499493"/>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4 Title</a:t>
            </a:r>
          </a:p>
        </p:txBody>
      </p:sp>
      <p:sp>
        <p:nvSpPr>
          <p:cNvPr id="38" name="Text Placeholder 3">
            <a:extLst>
              <a:ext uri="{FF2B5EF4-FFF2-40B4-BE49-F238E27FC236}">
                <a16:creationId xmlns:a16="http://schemas.microsoft.com/office/drawing/2014/main" id="{A4ECC130-379C-4A4E-AAC7-D84522D434E2}"/>
              </a:ext>
            </a:extLst>
          </p:cNvPr>
          <p:cNvSpPr>
            <a:spLocks noGrp="1"/>
          </p:cNvSpPr>
          <p:nvPr>
            <p:ph type="body" sz="half" idx="19" hasCustomPrompt="1"/>
          </p:nvPr>
        </p:nvSpPr>
        <p:spPr>
          <a:xfrm>
            <a:off x="4924863" y="52039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5 Title</a:t>
            </a:r>
          </a:p>
        </p:txBody>
      </p:sp>
      <p:sp>
        <p:nvSpPr>
          <p:cNvPr id="39" name="Text Placeholder 3">
            <a:extLst>
              <a:ext uri="{FF2B5EF4-FFF2-40B4-BE49-F238E27FC236}">
                <a16:creationId xmlns:a16="http://schemas.microsoft.com/office/drawing/2014/main" id="{C8C2920A-FB6F-4697-8CDD-0896EC262719}"/>
              </a:ext>
            </a:extLst>
          </p:cNvPr>
          <p:cNvSpPr>
            <a:spLocks noGrp="1"/>
          </p:cNvSpPr>
          <p:nvPr>
            <p:ph type="body" sz="half" idx="20" hasCustomPrompt="1"/>
          </p:nvPr>
        </p:nvSpPr>
        <p:spPr>
          <a:xfrm>
            <a:off x="8463725" y="52039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6 Title</a:t>
            </a:r>
          </a:p>
        </p:txBody>
      </p:sp>
      <p:sp>
        <p:nvSpPr>
          <p:cNvPr id="40" name="Text Placeholder 3">
            <a:extLst>
              <a:ext uri="{FF2B5EF4-FFF2-40B4-BE49-F238E27FC236}">
                <a16:creationId xmlns:a16="http://schemas.microsoft.com/office/drawing/2014/main" id="{F84CD40D-D65C-419A-B22F-5633C9254F52}"/>
              </a:ext>
            </a:extLst>
          </p:cNvPr>
          <p:cNvSpPr>
            <a:spLocks noGrp="1"/>
          </p:cNvSpPr>
          <p:nvPr>
            <p:ph type="body" sz="half" idx="21"/>
          </p:nvPr>
        </p:nvSpPr>
        <p:spPr>
          <a:xfrm>
            <a:off x="1386001" y="3516353"/>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1" name="Text Placeholder 3">
            <a:extLst>
              <a:ext uri="{FF2B5EF4-FFF2-40B4-BE49-F238E27FC236}">
                <a16:creationId xmlns:a16="http://schemas.microsoft.com/office/drawing/2014/main" id="{4902ECF4-C668-49EA-AD7B-E0B3332DE48A}"/>
              </a:ext>
            </a:extLst>
          </p:cNvPr>
          <p:cNvSpPr>
            <a:spLocks noGrp="1"/>
          </p:cNvSpPr>
          <p:nvPr>
            <p:ph type="body" sz="half" idx="22"/>
          </p:nvPr>
        </p:nvSpPr>
        <p:spPr>
          <a:xfrm>
            <a:off x="4924863" y="3516353"/>
            <a:ext cx="3256674" cy="499493"/>
          </a:xfrm>
        </p:spPr>
        <p:txBody>
          <a:bodyPr>
            <a:normAutofit/>
          </a:bodyPr>
          <a:lstStyle>
            <a:lvl1pPr marL="0" indent="0">
              <a:buNone/>
              <a:defRPr lang="en-US" sz="1600" i="0"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2" name="Text Placeholder 3">
            <a:extLst>
              <a:ext uri="{FF2B5EF4-FFF2-40B4-BE49-F238E27FC236}">
                <a16:creationId xmlns:a16="http://schemas.microsoft.com/office/drawing/2014/main" id="{648A6F22-3F59-4E0F-BAE5-9B7E0D16D33F}"/>
              </a:ext>
            </a:extLst>
          </p:cNvPr>
          <p:cNvSpPr>
            <a:spLocks noGrp="1"/>
          </p:cNvSpPr>
          <p:nvPr>
            <p:ph type="body" sz="half" idx="23"/>
          </p:nvPr>
        </p:nvSpPr>
        <p:spPr>
          <a:xfrm>
            <a:off x="8463725" y="3516353"/>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3" name="Text Placeholder 3">
            <a:extLst>
              <a:ext uri="{FF2B5EF4-FFF2-40B4-BE49-F238E27FC236}">
                <a16:creationId xmlns:a16="http://schemas.microsoft.com/office/drawing/2014/main" id="{5689CAE6-6963-412E-9DAD-B7B5AFC41DCF}"/>
              </a:ext>
            </a:extLst>
          </p:cNvPr>
          <p:cNvSpPr>
            <a:spLocks noGrp="1"/>
          </p:cNvSpPr>
          <p:nvPr>
            <p:ph type="body" sz="half" idx="24"/>
          </p:nvPr>
        </p:nvSpPr>
        <p:spPr>
          <a:xfrm>
            <a:off x="1386001" y="5627558"/>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4" name="Text Placeholder 3">
            <a:extLst>
              <a:ext uri="{FF2B5EF4-FFF2-40B4-BE49-F238E27FC236}">
                <a16:creationId xmlns:a16="http://schemas.microsoft.com/office/drawing/2014/main" id="{98D9757D-1411-42F4-AABD-CC173E4A038B}"/>
              </a:ext>
            </a:extLst>
          </p:cNvPr>
          <p:cNvSpPr>
            <a:spLocks noGrp="1"/>
          </p:cNvSpPr>
          <p:nvPr>
            <p:ph type="body" sz="half" idx="25"/>
          </p:nvPr>
        </p:nvSpPr>
        <p:spPr>
          <a:xfrm>
            <a:off x="4924863" y="56275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5" name="Text Placeholder 3">
            <a:extLst>
              <a:ext uri="{FF2B5EF4-FFF2-40B4-BE49-F238E27FC236}">
                <a16:creationId xmlns:a16="http://schemas.microsoft.com/office/drawing/2014/main" id="{0590AA6E-50BC-4492-8B87-7D8D4A8A5E76}"/>
              </a:ext>
            </a:extLst>
          </p:cNvPr>
          <p:cNvSpPr>
            <a:spLocks noGrp="1"/>
          </p:cNvSpPr>
          <p:nvPr>
            <p:ph type="body" sz="half" idx="26"/>
          </p:nvPr>
        </p:nvSpPr>
        <p:spPr>
          <a:xfrm>
            <a:off x="8463725" y="56275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7" name="Picture Placeholder 46">
            <a:extLst>
              <a:ext uri="{FF2B5EF4-FFF2-40B4-BE49-F238E27FC236}">
                <a16:creationId xmlns:a16="http://schemas.microsoft.com/office/drawing/2014/main" id="{64786CCE-CCCC-4B2D-890D-9D719713DB79}"/>
              </a:ext>
            </a:extLst>
          </p:cNvPr>
          <p:cNvSpPr>
            <a:spLocks noGrp="1"/>
          </p:cNvSpPr>
          <p:nvPr>
            <p:ph type="pic" sz="quarter" idx="27"/>
          </p:nvPr>
        </p:nvSpPr>
        <p:spPr>
          <a:xfrm>
            <a:off x="1498434" y="2215180"/>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8" name="Picture Placeholder 46">
            <a:extLst>
              <a:ext uri="{FF2B5EF4-FFF2-40B4-BE49-F238E27FC236}">
                <a16:creationId xmlns:a16="http://schemas.microsoft.com/office/drawing/2014/main" id="{EB08972C-68CE-41CC-9351-3DD741E53936}"/>
              </a:ext>
            </a:extLst>
          </p:cNvPr>
          <p:cNvSpPr>
            <a:spLocks noGrp="1"/>
          </p:cNvSpPr>
          <p:nvPr>
            <p:ph type="pic" sz="quarter" idx="28"/>
          </p:nvPr>
        </p:nvSpPr>
        <p:spPr>
          <a:xfrm>
            <a:off x="5033744" y="22151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9" name="Picture Placeholder 46">
            <a:extLst>
              <a:ext uri="{FF2B5EF4-FFF2-40B4-BE49-F238E27FC236}">
                <a16:creationId xmlns:a16="http://schemas.microsoft.com/office/drawing/2014/main" id="{6347D157-8108-4656-88F3-59B693C47F9B}"/>
              </a:ext>
            </a:extLst>
          </p:cNvPr>
          <p:cNvSpPr>
            <a:spLocks noGrp="1"/>
          </p:cNvSpPr>
          <p:nvPr>
            <p:ph type="pic" sz="quarter" idx="29"/>
          </p:nvPr>
        </p:nvSpPr>
        <p:spPr>
          <a:xfrm>
            <a:off x="8569054" y="22151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0" name="Picture Placeholder 46">
            <a:extLst>
              <a:ext uri="{FF2B5EF4-FFF2-40B4-BE49-F238E27FC236}">
                <a16:creationId xmlns:a16="http://schemas.microsoft.com/office/drawing/2014/main" id="{B4548244-F89A-4EA8-9DB4-056E45B2FDF5}"/>
              </a:ext>
            </a:extLst>
          </p:cNvPr>
          <p:cNvSpPr>
            <a:spLocks noGrp="1"/>
          </p:cNvSpPr>
          <p:nvPr>
            <p:ph type="pic" sz="quarter" idx="30"/>
          </p:nvPr>
        </p:nvSpPr>
        <p:spPr>
          <a:xfrm>
            <a:off x="1498434" y="4347291"/>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1" name="Picture Placeholder 46">
            <a:extLst>
              <a:ext uri="{FF2B5EF4-FFF2-40B4-BE49-F238E27FC236}">
                <a16:creationId xmlns:a16="http://schemas.microsoft.com/office/drawing/2014/main" id="{6B46EEEA-383D-42CD-ABFC-86BD330E07A0}"/>
              </a:ext>
            </a:extLst>
          </p:cNvPr>
          <p:cNvSpPr>
            <a:spLocks noGrp="1"/>
          </p:cNvSpPr>
          <p:nvPr>
            <p:ph type="pic" sz="quarter" idx="31"/>
          </p:nvPr>
        </p:nvSpPr>
        <p:spPr>
          <a:xfrm>
            <a:off x="5033744" y="43472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2" name="Picture Placeholder 46">
            <a:extLst>
              <a:ext uri="{FF2B5EF4-FFF2-40B4-BE49-F238E27FC236}">
                <a16:creationId xmlns:a16="http://schemas.microsoft.com/office/drawing/2014/main" id="{DF75483C-CE05-4E90-8A93-D04244423927}"/>
              </a:ext>
            </a:extLst>
          </p:cNvPr>
          <p:cNvSpPr>
            <a:spLocks noGrp="1"/>
          </p:cNvSpPr>
          <p:nvPr>
            <p:ph type="pic" sz="quarter" idx="32"/>
          </p:nvPr>
        </p:nvSpPr>
        <p:spPr>
          <a:xfrm>
            <a:off x="8569054" y="43472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4" name="Rectangle 53">
            <a:extLst>
              <a:ext uri="{FF2B5EF4-FFF2-40B4-BE49-F238E27FC236}">
                <a16:creationId xmlns:a16="http://schemas.microsoft.com/office/drawing/2014/main" id="{1C2768A5-0309-41B3-94FB-AA3A2FCB638E}"/>
              </a:ext>
            </a:extLst>
          </p:cNvPr>
          <p:cNvSpPr/>
          <p:nvPr userDrawn="1"/>
        </p:nvSpPr>
        <p:spPr>
          <a:xfrm>
            <a:off x="1285167" y="871728"/>
            <a:ext cx="72000" cy="9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920621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85FB182-4CCC-45D7-A2A4-A593CA00EB54}"/>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8E2AFE-9147-47F3-ADFE-AD251E989D20}"/>
              </a:ext>
            </a:extLst>
          </p:cNvPr>
          <p:cNvSpPr>
            <a:spLocks noGrp="1"/>
          </p:cNvSpPr>
          <p:nvPr>
            <p:ph type="title" hasCustomPrompt="1"/>
          </p:nvPr>
        </p:nvSpPr>
        <p:spPr>
          <a:xfrm>
            <a:off x="1814400" y="1144587"/>
            <a:ext cx="9395400" cy="1483413"/>
          </a:xfrm>
        </p:spPr>
        <p:txBody>
          <a:bodyPr>
            <a:noAutofit/>
          </a:bodyPr>
          <a:lstStyle>
            <a:lvl1pPr>
              <a:defRPr sz="5500"/>
            </a:lvl1pPr>
          </a:lstStyle>
          <a:p>
            <a:r>
              <a:rPr lang="en-US" dirty="0"/>
              <a:t>THANK</a:t>
            </a:r>
            <a:br>
              <a:rPr lang="en-US" dirty="0"/>
            </a:br>
            <a:r>
              <a:rPr lang="en-US" dirty="0"/>
              <a:t>YOU!</a:t>
            </a:r>
          </a:p>
        </p:txBody>
      </p:sp>
      <p:sp>
        <p:nvSpPr>
          <p:cNvPr id="4" name="Date Placeholder 3">
            <a:extLst>
              <a:ext uri="{FF2B5EF4-FFF2-40B4-BE49-F238E27FC236}">
                <a16:creationId xmlns:a16="http://schemas.microsoft.com/office/drawing/2014/main" id="{59B46BDE-7853-435A-80A6-D25940D17A54}"/>
              </a:ext>
            </a:extLst>
          </p:cNvPr>
          <p:cNvSpPr>
            <a:spLocks noGrp="1"/>
          </p:cNvSpPr>
          <p:nvPr>
            <p:ph type="dt" sz="half" idx="10"/>
          </p:nvPr>
        </p:nvSpPr>
        <p:spPr/>
        <p:txBody>
          <a:bodyPr/>
          <a:lstStyle/>
          <a:p>
            <a:fld id="{11D0F1A0-84E6-4AA0-9183-7CA10A278BD9}" type="datetime1">
              <a:rPr lang="en-US" smtClean="0"/>
              <a:t>11/13/2024</a:t>
            </a:fld>
            <a:endParaRPr lang="en-US" dirty="0"/>
          </a:p>
        </p:txBody>
      </p:sp>
      <p:sp>
        <p:nvSpPr>
          <p:cNvPr id="5" name="Footer Placeholder 4">
            <a:extLst>
              <a:ext uri="{FF2B5EF4-FFF2-40B4-BE49-F238E27FC236}">
                <a16:creationId xmlns:a16="http://schemas.microsoft.com/office/drawing/2014/main" id="{B4C83E82-A916-403C-8BE8-252132A9420A}"/>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1C7F2326-238E-4FE6-8842-680DE4A0432D}"/>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8B9D0891-2A9E-4F35-82BE-7966AECBB0F1}"/>
              </a:ext>
            </a:extLst>
          </p:cNvPr>
          <p:cNvSpPr/>
          <p:nvPr userDrawn="1"/>
        </p:nvSpPr>
        <p:spPr>
          <a:xfrm>
            <a:off x="1379621" y="0"/>
            <a:ext cx="144000" cy="248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ubtitle 2">
            <a:extLst>
              <a:ext uri="{FF2B5EF4-FFF2-40B4-BE49-F238E27FC236}">
                <a16:creationId xmlns:a16="http://schemas.microsoft.com/office/drawing/2014/main" id="{E52F6420-3AFC-4D7F-A45D-56EA5EFC0D18}"/>
              </a:ext>
            </a:extLst>
          </p:cNvPr>
          <p:cNvSpPr>
            <a:spLocks noGrp="1"/>
          </p:cNvSpPr>
          <p:nvPr>
            <p:ph type="subTitle" idx="13" hasCustomPrompt="1"/>
          </p:nvPr>
        </p:nvSpPr>
        <p:spPr>
          <a:xfrm>
            <a:off x="1812758" y="3038688"/>
            <a:ext cx="9144000" cy="1397991"/>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a:t>
            </a:r>
            <a:br>
              <a:rPr lang="en-US" dirty="0"/>
            </a:br>
            <a:r>
              <a:rPr lang="en-US" dirty="0"/>
              <a:t>Dolor</a:t>
            </a:r>
          </a:p>
        </p:txBody>
      </p:sp>
      <p:cxnSp>
        <p:nvCxnSpPr>
          <p:cNvPr id="11" name="Straight Connector 10">
            <a:extLst>
              <a:ext uri="{FF2B5EF4-FFF2-40B4-BE49-F238E27FC236}">
                <a16:creationId xmlns:a16="http://schemas.microsoft.com/office/drawing/2014/main" id="{2BC78E93-F6DF-44C7-A9BB-D035C397BFD5}"/>
              </a:ext>
            </a:extLst>
          </p:cNvPr>
          <p:cNvCxnSpPr/>
          <p:nvPr userDrawn="1"/>
        </p:nvCxnSpPr>
        <p:spPr>
          <a:xfrm>
            <a:off x="1957137" y="2883641"/>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87BFFD5-4519-4811-BDD2-3B0318780ACC}"/>
              </a:ext>
            </a:extLst>
          </p:cNvPr>
          <p:cNvCxnSpPr>
            <a:cxnSpLocks/>
          </p:cNvCxnSpPr>
          <p:nvPr userDrawn="1"/>
        </p:nvCxnSpPr>
        <p:spPr>
          <a:xfrm rot="16200000">
            <a:off x="10391274" y="6172200"/>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4">
            <a:extLst>
              <a:ext uri="{FF2B5EF4-FFF2-40B4-BE49-F238E27FC236}">
                <a16:creationId xmlns:a16="http://schemas.microsoft.com/office/drawing/2014/main" id="{A4E36001-6B54-4F6D-9532-965904F3C338}"/>
              </a:ext>
            </a:extLst>
          </p:cNvPr>
          <p:cNvSpPr>
            <a:spLocks noGrp="1"/>
          </p:cNvSpPr>
          <p:nvPr>
            <p:ph type="body" sz="quarter" idx="14" hasCustomPrompt="1"/>
          </p:nvPr>
        </p:nvSpPr>
        <p:spPr>
          <a:xfrm>
            <a:off x="9416048" y="5377580"/>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dirty="0"/>
              <a:t>20XX</a:t>
            </a:r>
          </a:p>
        </p:txBody>
      </p:sp>
    </p:spTree>
    <p:extLst>
      <p:ext uri="{BB962C8B-B14F-4D97-AF65-F5344CB8AC3E}">
        <p14:creationId xmlns:p14="http://schemas.microsoft.com/office/powerpoint/2010/main" val="4058583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1" y="0"/>
            <a:ext cx="12191989"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2522758"/>
            <a:ext cx="8807116" cy="2387600"/>
          </a:xfrm>
        </p:spPr>
        <p:txBody>
          <a:bodyPr anchor="b">
            <a:normAutofit/>
          </a:bodyPr>
          <a:lstStyle>
            <a:lvl1pPr algn="l">
              <a:defRPr sz="5500" b="1">
                <a:solidFill>
                  <a:schemeClr val="bg1"/>
                </a:solidFill>
              </a:defRPr>
            </a:lvl1pPr>
          </a:lstStyle>
          <a:p>
            <a:r>
              <a:rPr lang="en-US" dirty="0"/>
              <a:t>THANK</a:t>
            </a:r>
            <a:br>
              <a:rPr lang="en-US" dirty="0"/>
            </a:br>
            <a:r>
              <a:rPr lang="en-US" dirty="0"/>
              <a:t>YOU!</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5257226"/>
            <a:ext cx="9144000" cy="1397991"/>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a:t>
            </a:r>
            <a:br>
              <a:rPr lang="en-US" dirty="0"/>
            </a:br>
            <a:r>
              <a:rPr lang="en-US" dirty="0"/>
              <a:t>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7339F772-C659-4F6E-A95D-21349475745A}" type="datetime1">
              <a:rPr lang="en-US" smtClean="0"/>
              <a:t>11/13/2024</a:t>
            </a:fld>
            <a:endParaRPr lang="en-US" dirty="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3438000"/>
            <a:ext cx="144000" cy="34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5102179"/>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84AF3E3-F20C-4D84-A158-6DFC09B69A91}"/>
              </a:ext>
            </a:extLst>
          </p:cNvPr>
          <p:cNvCxnSpPr>
            <a:cxnSpLocks/>
          </p:cNvCxnSpPr>
          <p:nvPr userDrawn="1"/>
        </p:nvCxnSpPr>
        <p:spPr>
          <a:xfrm rot="16200000">
            <a:off x="10391274" y="685801"/>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C32342D9-9DBE-4809-840C-62844DDC034F}"/>
              </a:ext>
            </a:extLst>
          </p:cNvPr>
          <p:cNvSpPr>
            <a:spLocks noGrp="1"/>
          </p:cNvSpPr>
          <p:nvPr>
            <p:ph type="body" sz="quarter" idx="13" hasCustomPrompt="1"/>
          </p:nvPr>
        </p:nvSpPr>
        <p:spPr>
          <a:xfrm>
            <a:off x="9416048" y="1006893"/>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dirty="0"/>
              <a:t>20XX</a:t>
            </a:r>
          </a:p>
        </p:txBody>
      </p:sp>
    </p:spTree>
    <p:extLst>
      <p:ext uri="{BB962C8B-B14F-4D97-AF65-F5344CB8AC3E}">
        <p14:creationId xmlns:p14="http://schemas.microsoft.com/office/powerpoint/2010/main" val="5349505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0" y="4251158"/>
            <a:ext cx="12192000" cy="2606842"/>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4700332"/>
            <a:ext cx="8807116" cy="915873"/>
          </a:xfrm>
        </p:spPr>
        <p:txBody>
          <a:bodyPr anchor="b">
            <a:normAutofit/>
          </a:bodyPr>
          <a:lstStyle>
            <a:lvl1pPr algn="l">
              <a:defRPr sz="5500" b="1">
                <a:solidFill>
                  <a:schemeClr val="bg1"/>
                </a:solidFill>
              </a:defRPr>
            </a:lvl1pPr>
          </a:lstStyle>
          <a:p>
            <a:r>
              <a:rPr lang="en-US" noProof="0"/>
              <a:t>THANK YOU!</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5963075"/>
            <a:ext cx="9144000" cy="601840"/>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 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553C389B-1365-4D57-8640-FE32C76A82BF}" type="datetime1">
              <a:rPr lang="en-US" noProof="0" smtClean="0"/>
              <a:t>11/13/2024</a:t>
            </a:fld>
            <a:endParaRPr lang="en-US" noProof="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noProof="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noProof="0" smtClean="0"/>
              <a:t>‹#›</a:t>
            </a:fld>
            <a:endParaRPr lang="en-US" noProof="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4878000"/>
            <a:ext cx="144000" cy="19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5808027"/>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F632EEF-732A-4DE7-BC5A-A86C31DB6F5A}"/>
              </a:ext>
            </a:extLst>
          </p:cNvPr>
          <p:cNvCxnSpPr>
            <a:cxnSpLocks/>
          </p:cNvCxnSpPr>
          <p:nvPr userDrawn="1"/>
        </p:nvCxnSpPr>
        <p:spPr>
          <a:xfrm rot="16200000">
            <a:off x="10391274" y="685801"/>
            <a:ext cx="13716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C54CE062-7CDB-4AB7-B86E-461B22E7F450}"/>
              </a:ext>
            </a:extLst>
          </p:cNvPr>
          <p:cNvSpPr>
            <a:spLocks noGrp="1"/>
          </p:cNvSpPr>
          <p:nvPr>
            <p:ph type="body" sz="quarter" idx="14" hasCustomPrompt="1"/>
          </p:nvPr>
        </p:nvSpPr>
        <p:spPr>
          <a:xfrm>
            <a:off x="9416048" y="1006893"/>
            <a:ext cx="1460500" cy="481013"/>
          </a:xfrm>
        </p:spPr>
        <p:txBody>
          <a:bodyPr/>
          <a:lstStyle>
            <a:lvl1pPr marL="0" indent="0" algn="r">
              <a:buNone/>
              <a:defRPr lang="en-US" sz="3000" b="1" i="0" kern="1200" dirty="0">
                <a:solidFill>
                  <a:schemeClr val="bg2"/>
                </a:solidFill>
                <a:latin typeface="+mn-lt"/>
                <a:ea typeface="+mn-ea"/>
                <a:cs typeface="+mn-cs"/>
              </a:defRPr>
            </a:lvl1pPr>
          </a:lstStyle>
          <a:p>
            <a:pPr lvl="0"/>
            <a:r>
              <a:rPr lang="en-US" noProof="0"/>
              <a:t>20XX</a:t>
            </a:r>
          </a:p>
        </p:txBody>
      </p:sp>
    </p:spTree>
    <p:extLst>
      <p:ext uri="{BB962C8B-B14F-4D97-AF65-F5344CB8AC3E}">
        <p14:creationId xmlns:p14="http://schemas.microsoft.com/office/powerpoint/2010/main" val="40836357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1D61DF5-2BE6-40B6-97DF-A161EF9520AA}"/>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2413986"/>
            <a:ext cx="7107331" cy="1838643"/>
          </a:xfrm>
        </p:spPr>
        <p:txBody>
          <a:bodyPr anchor="b">
            <a:normAutofit/>
          </a:bodyPr>
          <a:lstStyle>
            <a:lvl1pPr algn="l">
              <a:defRPr sz="5500" b="1">
                <a:solidFill>
                  <a:schemeClr val="bg1"/>
                </a:solidFill>
              </a:defRPr>
            </a:lvl1pPr>
          </a:lstStyle>
          <a:p>
            <a:r>
              <a:rPr lang="en-US" dirty="0"/>
              <a:t>THANK</a:t>
            </a:r>
            <a:br>
              <a:rPr lang="en-US" dirty="0"/>
            </a:br>
            <a:r>
              <a:rPr lang="en-US" dirty="0"/>
              <a:t>YOU!</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4599498"/>
            <a:ext cx="7107331" cy="966857"/>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a:t>
            </a:r>
            <a:br>
              <a:rPr lang="en-US" dirty="0"/>
            </a:br>
            <a:r>
              <a:rPr lang="en-US" dirty="0"/>
              <a:t>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CF1BB306-77B6-40D8-8A71-1A24515FE48B}" type="datetime1">
              <a:rPr lang="en-US" smtClean="0"/>
              <a:t>11/13/2024</a:t>
            </a:fld>
            <a:endParaRPr lang="en-US" dirty="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2740862"/>
            <a:ext cx="144000" cy="128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4444451"/>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6E88EDA-C5A5-4C22-8CE4-5C7FDCF2E859}"/>
              </a:ext>
            </a:extLst>
          </p:cNvPr>
          <p:cNvCxnSpPr>
            <a:cxnSpLocks/>
          </p:cNvCxnSpPr>
          <p:nvPr userDrawn="1"/>
        </p:nvCxnSpPr>
        <p:spPr>
          <a:xfrm flipV="1">
            <a:off x="11077074" y="5622756"/>
            <a:ext cx="0" cy="984222"/>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1B98974C-AC7A-4E66-AE1A-DBA5F1A1D054}"/>
              </a:ext>
            </a:extLst>
          </p:cNvPr>
          <p:cNvSpPr>
            <a:spLocks noGrp="1"/>
          </p:cNvSpPr>
          <p:nvPr>
            <p:ph type="body" sz="quarter" idx="13" hasCustomPrompt="1"/>
          </p:nvPr>
        </p:nvSpPr>
        <p:spPr>
          <a:xfrm>
            <a:off x="9416048" y="5513936"/>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dirty="0"/>
              <a:t>20XX</a:t>
            </a:r>
          </a:p>
        </p:txBody>
      </p:sp>
    </p:spTree>
    <p:extLst>
      <p:ext uri="{BB962C8B-B14F-4D97-AF65-F5344CB8AC3E}">
        <p14:creationId xmlns:p14="http://schemas.microsoft.com/office/powerpoint/2010/main" val="42027339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0" y="0"/>
            <a:ext cx="12192000" cy="4446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4764500"/>
            <a:ext cx="8807116" cy="915873"/>
          </a:xfrm>
        </p:spPr>
        <p:txBody>
          <a:bodyPr anchor="b">
            <a:normAutofit/>
          </a:bodyPr>
          <a:lstStyle>
            <a:lvl1pPr algn="l">
              <a:defRPr sz="5500" b="1">
                <a:gradFill>
                  <a:gsLst>
                    <a:gs pos="0">
                      <a:schemeClr val="bg2"/>
                    </a:gs>
                    <a:gs pos="100000">
                      <a:schemeClr val="accent1"/>
                    </a:gs>
                  </a:gsLst>
                  <a:lin ang="0" scaled="1"/>
                </a:gradFill>
              </a:defRPr>
            </a:lvl1pPr>
          </a:lstStyle>
          <a:p>
            <a:r>
              <a:rPr lang="en-US" noProof="0"/>
              <a:t>THANK YOU!</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6043285"/>
            <a:ext cx="9144000" cy="601840"/>
          </a:xfrm>
        </p:spPr>
        <p:txBody>
          <a:bodyPr>
            <a:normAutofit/>
          </a:bodyPr>
          <a:lstStyle>
            <a:lvl1pPr marL="0" indent="0" algn="l">
              <a:buNone/>
              <a:defRPr sz="30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 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646D3CFD-4D7A-41AC-A46D-B09F422513E8}" type="datetime1">
              <a:rPr lang="en-US" noProof="0" smtClean="0"/>
              <a:t>11/13/2024</a:t>
            </a:fld>
            <a:endParaRPr lang="en-US" noProof="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lvl1pPr>
              <a:defRPr>
                <a:solidFill>
                  <a:schemeClr val="accent1"/>
                </a:solidFill>
              </a:defRPr>
            </a:lvl1pPr>
          </a:lstStyle>
          <a:p>
            <a:r>
              <a:rPr lang="en-US" noProof="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lvl1pPr>
              <a:defRPr>
                <a:solidFill>
                  <a:schemeClr val="accent1"/>
                </a:solidFill>
              </a:defRPr>
            </a:lvl1pPr>
          </a:lstStyle>
          <a:p>
            <a:fld id="{95CBEC59-7FF9-4688-98DF-89832A0C9025}" type="slidenum">
              <a:rPr lang="en-US" noProof="0" smtClean="0"/>
              <a:pPr/>
              <a:t>‹#›</a:t>
            </a:fld>
            <a:endParaRPr lang="en-US" noProof="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4950000"/>
            <a:ext cx="144000" cy="190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3" name="Straight Connector 12">
            <a:extLst>
              <a:ext uri="{FF2B5EF4-FFF2-40B4-BE49-F238E27FC236}">
                <a16:creationId xmlns:a16="http://schemas.microsoft.com/office/drawing/2014/main" id="{484AF3E3-F20C-4D84-A158-6DFC09B69A91}"/>
              </a:ext>
            </a:extLst>
          </p:cNvPr>
          <p:cNvCxnSpPr>
            <a:cxnSpLocks/>
          </p:cNvCxnSpPr>
          <p:nvPr userDrawn="1"/>
        </p:nvCxnSpPr>
        <p:spPr>
          <a:xfrm rot="10800000">
            <a:off x="10820400" y="870003"/>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C32342D9-9DBE-4809-840C-62844DDC034F}"/>
              </a:ext>
            </a:extLst>
          </p:cNvPr>
          <p:cNvSpPr>
            <a:spLocks noGrp="1"/>
          </p:cNvSpPr>
          <p:nvPr>
            <p:ph type="body" sz="quarter" idx="13" hasCustomPrompt="1"/>
          </p:nvPr>
        </p:nvSpPr>
        <p:spPr>
          <a:xfrm>
            <a:off x="10668000" y="1005185"/>
            <a:ext cx="1460500" cy="481013"/>
          </a:xfrm>
        </p:spPr>
        <p:txBody>
          <a:bodyPr/>
          <a:lstStyle>
            <a:lvl1pPr marL="0" indent="0" algn="l">
              <a:buNone/>
              <a:defRPr lang="en-US" sz="3000" b="1" i="0" kern="1200" dirty="0">
                <a:solidFill>
                  <a:schemeClr val="tx2"/>
                </a:solidFill>
                <a:latin typeface="+mn-lt"/>
                <a:ea typeface="+mn-ea"/>
                <a:cs typeface="+mn-cs"/>
              </a:defRPr>
            </a:lvl1pPr>
          </a:lstStyle>
          <a:p>
            <a:pPr lvl="0"/>
            <a:r>
              <a:rPr lang="en-US" noProof="0"/>
              <a:t>20XX</a:t>
            </a:r>
          </a:p>
        </p:txBody>
      </p:sp>
      <p:cxnSp>
        <p:nvCxnSpPr>
          <p:cNvPr id="14" name="Straight Connector 13">
            <a:extLst>
              <a:ext uri="{FF2B5EF4-FFF2-40B4-BE49-F238E27FC236}">
                <a16:creationId xmlns:a16="http://schemas.microsoft.com/office/drawing/2014/main" id="{5475710E-5533-4BB2-A66B-352BB2B1F9CB}"/>
              </a:ext>
            </a:extLst>
          </p:cNvPr>
          <p:cNvCxnSpPr/>
          <p:nvPr userDrawn="1"/>
        </p:nvCxnSpPr>
        <p:spPr>
          <a:xfrm>
            <a:off x="1957137" y="5823067"/>
            <a:ext cx="930442"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3180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0" y="-1"/>
            <a:ext cx="12192000" cy="4464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4785756"/>
            <a:ext cx="8807116" cy="915873"/>
          </a:xfrm>
        </p:spPr>
        <p:txBody>
          <a:bodyPr anchor="b">
            <a:normAutofit/>
          </a:bodyPr>
          <a:lstStyle>
            <a:lvl1pPr algn="l">
              <a:defRPr sz="5500" b="1">
                <a:gradFill>
                  <a:gsLst>
                    <a:gs pos="0">
                      <a:schemeClr val="bg2"/>
                    </a:gs>
                    <a:gs pos="100000">
                      <a:schemeClr val="accent1"/>
                    </a:gs>
                  </a:gsLst>
                  <a:lin ang="0" scaled="1"/>
                </a:gradFill>
              </a:defRPr>
            </a:lvl1pPr>
          </a:lstStyle>
          <a:p>
            <a:r>
              <a:rPr lang="en-US" noProof="0"/>
              <a:t>PRESENTATION TITLE</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6050473"/>
            <a:ext cx="9144000" cy="601840"/>
          </a:xfrm>
        </p:spPr>
        <p:txBody>
          <a:bodyPr>
            <a:normAutofit/>
          </a:bodyPr>
          <a:lstStyle>
            <a:lvl1pPr marL="0" indent="0" algn="l">
              <a:buNone/>
              <a:defRPr sz="30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 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EB7FBC92-456B-42A9-BBF5-ADCA2050DDCF}" type="datetime1">
              <a:rPr lang="en-US" noProof="0" smtClean="0"/>
              <a:t>11/13/2024</a:t>
            </a:fld>
            <a:endParaRPr lang="en-US" noProof="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noProof="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noProof="0" smtClean="0"/>
              <a:t>‹#›</a:t>
            </a:fld>
            <a:endParaRPr lang="en-US" noProof="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4950000"/>
            <a:ext cx="144000" cy="190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5882423"/>
            <a:ext cx="930442"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84AF3E3-F20C-4D84-A158-6DFC09B69A91}"/>
              </a:ext>
            </a:extLst>
          </p:cNvPr>
          <p:cNvCxnSpPr>
            <a:cxnSpLocks/>
          </p:cNvCxnSpPr>
          <p:nvPr userDrawn="1"/>
        </p:nvCxnSpPr>
        <p:spPr>
          <a:xfrm rot="10800000">
            <a:off x="10820400" y="870003"/>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C32342D9-9DBE-4809-840C-62844DDC034F}"/>
              </a:ext>
            </a:extLst>
          </p:cNvPr>
          <p:cNvSpPr>
            <a:spLocks noGrp="1"/>
          </p:cNvSpPr>
          <p:nvPr>
            <p:ph type="body" sz="quarter" idx="13" hasCustomPrompt="1"/>
          </p:nvPr>
        </p:nvSpPr>
        <p:spPr>
          <a:xfrm>
            <a:off x="10668000" y="1005185"/>
            <a:ext cx="1460500" cy="481013"/>
          </a:xfrm>
        </p:spPr>
        <p:txBody>
          <a:bodyPr/>
          <a:lstStyle>
            <a:lvl1pPr marL="0" indent="0" algn="l">
              <a:buNone/>
              <a:defRPr lang="en-US" sz="3000" b="1" i="0" kern="1200" dirty="0">
                <a:solidFill>
                  <a:schemeClr val="tx2"/>
                </a:solidFill>
                <a:latin typeface="+mn-lt"/>
                <a:ea typeface="+mn-ea"/>
                <a:cs typeface="+mn-cs"/>
              </a:defRPr>
            </a:lvl1pPr>
          </a:lstStyle>
          <a:p>
            <a:pPr lvl="0"/>
            <a:r>
              <a:rPr lang="en-US" noProof="0"/>
              <a:t>20XX</a:t>
            </a:r>
          </a:p>
        </p:txBody>
      </p:sp>
    </p:spTree>
    <p:extLst>
      <p:ext uri="{BB962C8B-B14F-4D97-AF65-F5344CB8AC3E}">
        <p14:creationId xmlns:p14="http://schemas.microsoft.com/office/powerpoint/2010/main" val="986155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929641" y="458919"/>
            <a:ext cx="9971159" cy="1325563"/>
          </a:xfrm>
        </p:spPr>
        <p:txBody>
          <a:bodyPr/>
          <a:lstStyle>
            <a:lvl1pPr>
              <a:defRPr/>
            </a:lvl1pPr>
          </a:lstStyle>
          <a:p>
            <a:r>
              <a:rPr lang="en-US" dirty="0"/>
              <a:t>CONTENT SLIDE</a:t>
            </a:r>
          </a:p>
        </p:txBody>
      </p:sp>
      <p:sp>
        <p:nvSpPr>
          <p:cNvPr id="3" name="Content Placeholder 2">
            <a:extLst>
              <a:ext uri="{FF2B5EF4-FFF2-40B4-BE49-F238E27FC236}">
                <a16:creationId xmlns:a16="http://schemas.microsoft.com/office/drawing/2014/main" id="{CA18B931-E896-4471-A71A-819D3B682920}"/>
              </a:ext>
            </a:extLst>
          </p:cNvPr>
          <p:cNvSpPr>
            <a:spLocks noGrp="1"/>
          </p:cNvSpPr>
          <p:nvPr>
            <p:ph idx="1"/>
          </p:nvPr>
        </p:nvSpPr>
        <p:spPr>
          <a:xfrm>
            <a:off x="929641" y="3775165"/>
            <a:ext cx="9971158" cy="2427923"/>
          </a:xfrm>
        </p:spPr>
        <p:txBody>
          <a:bodyPr>
            <a:normAutofit/>
          </a:bodyPr>
          <a:lstStyle>
            <a:lvl1pPr marL="0" indent="0">
              <a:buNone/>
              <a:defRPr sz="1600" i="0">
                <a:solidFill>
                  <a:schemeClr val="bg1"/>
                </a:solidFill>
              </a:defRPr>
            </a:lvl1pPr>
            <a:lvl2pPr marL="457200" indent="0">
              <a:buNone/>
              <a:defRPr sz="1800" i="1">
                <a:solidFill>
                  <a:schemeClr val="bg1"/>
                </a:solidFill>
              </a:defRPr>
            </a:lvl2pPr>
            <a:lvl3pPr marL="914400" indent="0">
              <a:buNone/>
              <a:defRPr sz="1600" i="1">
                <a:solidFill>
                  <a:schemeClr val="bg1"/>
                </a:solidFill>
              </a:defRPr>
            </a:lvl3pPr>
            <a:lvl4pPr marL="1371600" indent="0">
              <a:buNone/>
              <a:defRPr sz="1400" i="1">
                <a:solidFill>
                  <a:schemeClr val="bg1"/>
                </a:solidFill>
              </a:defRPr>
            </a:lvl4pPr>
            <a:lvl5pPr marL="1828800" indent="0">
              <a:buNone/>
              <a:defRPr sz="1400" i="1">
                <a:solidFill>
                  <a:schemeClr val="bg1"/>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B40F99D1-A115-46CA-B10A-279193A83BBC}" type="datetime1">
              <a:rPr lang="en-US" smtClean="0"/>
              <a:t>11/13/2024</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687289" y="0"/>
            <a:ext cx="72000" cy="1271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068863" y="1528464"/>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929641" y="1669110"/>
            <a:ext cx="9971158" cy="692595"/>
          </a:xfrm>
        </p:spPr>
        <p:txBody>
          <a:bodyPr>
            <a:normAutofit/>
          </a:bodyPr>
          <a:lstStyle>
            <a:lvl1pPr marL="0" indent="0" algn="l">
              <a:buNone/>
              <a:defRPr sz="25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9810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5532437"/>
            <a:ext cx="12192000" cy="1325563"/>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929641" y="458919"/>
            <a:ext cx="9971159" cy="1325563"/>
          </a:xfrm>
        </p:spPr>
        <p:txBody>
          <a:bodyPr/>
          <a:lstStyle>
            <a:lvl1pPr>
              <a:defRPr>
                <a:gradFill>
                  <a:gsLst>
                    <a:gs pos="0">
                      <a:schemeClr val="bg2"/>
                    </a:gs>
                    <a:gs pos="100000">
                      <a:schemeClr val="accent1"/>
                    </a:gs>
                  </a:gsLst>
                  <a:lin ang="0" scaled="1"/>
                </a:gradFill>
              </a:defRPr>
            </a:lvl1pPr>
          </a:lstStyle>
          <a:p>
            <a:r>
              <a:rPr lang="en-US" dirty="0"/>
              <a:t>CONTENT SLIDE</a:t>
            </a:r>
          </a:p>
        </p:txBody>
      </p:sp>
      <p:sp>
        <p:nvSpPr>
          <p:cNvPr id="3" name="Content Placeholder 2">
            <a:extLst>
              <a:ext uri="{FF2B5EF4-FFF2-40B4-BE49-F238E27FC236}">
                <a16:creationId xmlns:a16="http://schemas.microsoft.com/office/drawing/2014/main" id="{CA18B931-E896-4471-A71A-819D3B682920}"/>
              </a:ext>
            </a:extLst>
          </p:cNvPr>
          <p:cNvSpPr>
            <a:spLocks noGrp="1"/>
          </p:cNvSpPr>
          <p:nvPr>
            <p:ph idx="1"/>
          </p:nvPr>
        </p:nvSpPr>
        <p:spPr>
          <a:xfrm>
            <a:off x="929641" y="3133484"/>
            <a:ext cx="10515600" cy="2427923"/>
          </a:xfrm>
        </p:spPr>
        <p:txBody>
          <a:bodyPr>
            <a:normAutofit/>
          </a:bodyPr>
          <a:lstStyle>
            <a:lvl1pPr marL="0" indent="0">
              <a:lnSpc>
                <a:spcPct val="100000"/>
              </a:lnSpc>
              <a:spcBef>
                <a:spcPts val="600"/>
              </a:spcBef>
              <a:buNone/>
              <a:defRPr sz="1600" i="0">
                <a:solidFill>
                  <a:schemeClr val="tx1">
                    <a:lumMod val="75000"/>
                    <a:lumOff val="25000"/>
                  </a:schemeClr>
                </a:solidFill>
              </a:defRPr>
            </a:lvl1pPr>
            <a:lvl2pPr marL="457200" indent="0">
              <a:buNone/>
              <a:defRPr sz="1800" i="1">
                <a:solidFill>
                  <a:schemeClr val="tx1">
                    <a:lumMod val="75000"/>
                    <a:lumOff val="25000"/>
                  </a:schemeClr>
                </a:solidFill>
              </a:defRPr>
            </a:lvl2pPr>
            <a:lvl3pPr marL="914400" indent="0">
              <a:buNone/>
              <a:defRPr sz="1600" i="1">
                <a:solidFill>
                  <a:schemeClr val="tx1">
                    <a:lumMod val="75000"/>
                    <a:lumOff val="25000"/>
                  </a:schemeClr>
                </a:solidFill>
              </a:defRPr>
            </a:lvl3pPr>
            <a:lvl4pPr marL="1371600" indent="0">
              <a:buNone/>
              <a:defRPr sz="1400" i="1">
                <a:solidFill>
                  <a:schemeClr val="tx1">
                    <a:lumMod val="75000"/>
                    <a:lumOff val="25000"/>
                  </a:schemeClr>
                </a:solidFill>
              </a:defRPr>
            </a:lvl4pPr>
            <a:lvl5pPr marL="1828800" indent="0">
              <a:buNone/>
              <a:defRPr sz="1400" i="1">
                <a:solidFill>
                  <a:schemeClr val="tx1">
                    <a:lumMod val="75000"/>
                    <a:lumOff val="25000"/>
                  </a:schemeClr>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B00E1783-EEF8-44D1-A300-8D20A32BB2D3}" type="datetime1">
              <a:rPr lang="en-US" smtClean="0"/>
              <a:t>11/13/2024</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687289" y="0"/>
            <a:ext cx="72000" cy="12710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068863" y="1528464"/>
            <a:ext cx="6309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929641" y="1669110"/>
            <a:ext cx="9971158" cy="692595"/>
          </a:xfrm>
        </p:spPr>
        <p:txBody>
          <a:bodyPr>
            <a:normAutofit/>
          </a:bodyPr>
          <a:lstStyle>
            <a:lvl1pPr marL="0" indent="0" algn="l">
              <a:buNone/>
              <a:defRPr sz="25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3333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CF94AF4-4F78-4DA5-8571-FD66FFA6313D}"/>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21" y="546844"/>
            <a:ext cx="8997738" cy="1325563"/>
          </a:xfrm>
        </p:spPr>
        <p:txBody>
          <a:bodyPr/>
          <a:lstStyle>
            <a:lvl1pPr>
              <a:defRPr/>
            </a:lvl1pPr>
          </a:lstStyle>
          <a:p>
            <a:r>
              <a:rPr lang="en-US" dirty="0"/>
              <a:t>CONTENT SLIDE</a:t>
            </a:r>
          </a:p>
        </p:txBody>
      </p:sp>
      <p:sp>
        <p:nvSpPr>
          <p:cNvPr id="3" name="Content Placeholder 2">
            <a:extLst>
              <a:ext uri="{FF2B5EF4-FFF2-40B4-BE49-F238E27FC236}">
                <a16:creationId xmlns:a16="http://schemas.microsoft.com/office/drawing/2014/main" id="{CA18B931-E896-4471-A71A-819D3B682920}"/>
              </a:ext>
            </a:extLst>
          </p:cNvPr>
          <p:cNvSpPr>
            <a:spLocks noGrp="1"/>
          </p:cNvSpPr>
          <p:nvPr>
            <p:ph idx="1"/>
          </p:nvPr>
        </p:nvSpPr>
        <p:spPr>
          <a:xfrm>
            <a:off x="1527520" y="3581731"/>
            <a:ext cx="8997737" cy="2230464"/>
          </a:xfrm>
        </p:spPr>
        <p:txBody>
          <a:bodyPr>
            <a:normAutofit/>
          </a:bodyPr>
          <a:lstStyle>
            <a:lvl1pPr marL="0" indent="0">
              <a:lnSpc>
                <a:spcPct val="100000"/>
              </a:lnSpc>
              <a:spcBef>
                <a:spcPts val="600"/>
              </a:spcBef>
              <a:buNone/>
              <a:defRPr sz="1600" i="0">
                <a:solidFill>
                  <a:schemeClr val="bg1"/>
                </a:solidFill>
              </a:defRPr>
            </a:lvl1pPr>
            <a:lvl2pPr marL="457200" indent="0">
              <a:buNone/>
              <a:defRPr sz="1800" i="1">
                <a:solidFill>
                  <a:schemeClr val="bg1"/>
                </a:solidFill>
              </a:defRPr>
            </a:lvl2pPr>
            <a:lvl3pPr marL="914400" indent="0">
              <a:buNone/>
              <a:defRPr sz="1600" i="1">
                <a:solidFill>
                  <a:schemeClr val="bg1"/>
                </a:solidFill>
              </a:defRPr>
            </a:lvl3pPr>
            <a:lvl4pPr marL="1371600" indent="0">
              <a:buNone/>
              <a:defRPr sz="1400" i="1">
                <a:solidFill>
                  <a:schemeClr val="bg1"/>
                </a:solidFill>
              </a:defRPr>
            </a:lvl4pPr>
            <a:lvl5pPr marL="1828800" indent="0">
              <a:buNone/>
              <a:defRPr sz="1400" i="1">
                <a:solidFill>
                  <a:schemeClr val="bg1"/>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38E8C37E-76B3-4A0D-BCD1-C5A52A858D66}" type="datetime1">
              <a:rPr lang="en-US" smtClean="0"/>
              <a:t>11/13/2024</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a:xfrm>
            <a:off x="590400" y="6159402"/>
            <a:ext cx="2788169" cy="365125"/>
          </a:xfrm>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8" y="244717"/>
            <a:ext cx="72000" cy="10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666742" y="1616389"/>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1527520" y="1757035"/>
            <a:ext cx="8997737" cy="692595"/>
          </a:xfrm>
        </p:spPr>
        <p:txBody>
          <a:bodyPr>
            <a:normAutofit/>
          </a:bodyPr>
          <a:lstStyle>
            <a:lvl1pPr marL="0" indent="0" algn="l">
              <a:buNone/>
              <a:defRPr sz="25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0938200" y="1341281"/>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0831016" y="1377655"/>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80265F1-E793-484F-ADC9-31450ADF8B0E}"/>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6688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1443655"/>
            <a:ext cx="4143555" cy="1536580"/>
          </a:xfrm>
        </p:spPr>
        <p:txBody>
          <a:bodyPr/>
          <a:lstStyle>
            <a:lvl1pPr>
              <a:defRPr/>
            </a:lvl1pPr>
          </a:lstStyle>
          <a:p>
            <a:r>
              <a:rPr lang="en-US" dirty="0"/>
              <a:t>CONTENT</a:t>
            </a:r>
            <a:br>
              <a:rPr lang="en-US" dirty="0"/>
            </a:br>
            <a:r>
              <a:rPr lang="en-US" dirty="0"/>
              <a:t>SLIDE</a:t>
            </a:r>
          </a:p>
        </p:txBody>
      </p:sp>
      <p:sp>
        <p:nvSpPr>
          <p:cNvPr id="3" name="Content Placeholder 2">
            <a:extLst>
              <a:ext uri="{FF2B5EF4-FFF2-40B4-BE49-F238E27FC236}">
                <a16:creationId xmlns:a16="http://schemas.microsoft.com/office/drawing/2014/main" id="{CA18B931-E896-4471-A71A-819D3B682920}"/>
              </a:ext>
            </a:extLst>
          </p:cNvPr>
          <p:cNvSpPr>
            <a:spLocks noGrp="1"/>
          </p:cNvSpPr>
          <p:nvPr>
            <p:ph idx="1"/>
          </p:nvPr>
        </p:nvSpPr>
        <p:spPr>
          <a:xfrm>
            <a:off x="5871409" y="2588054"/>
            <a:ext cx="5228216" cy="3122935"/>
          </a:xfrm>
        </p:spPr>
        <p:txBody>
          <a:bodyPr>
            <a:normAutofit/>
          </a:bodyPr>
          <a:lstStyle>
            <a:lvl1pPr marL="0" indent="0">
              <a:lnSpc>
                <a:spcPct val="100000"/>
              </a:lnSpc>
              <a:spcBef>
                <a:spcPts val="600"/>
              </a:spcBef>
              <a:buNone/>
              <a:defRPr sz="1600" i="0">
                <a:solidFill>
                  <a:schemeClr val="bg1"/>
                </a:solidFill>
              </a:defRPr>
            </a:lvl1pPr>
            <a:lvl2pPr marL="457200" indent="0">
              <a:buNone/>
              <a:defRPr sz="1800" i="1">
                <a:solidFill>
                  <a:schemeClr val="bg1"/>
                </a:solidFill>
              </a:defRPr>
            </a:lvl2pPr>
            <a:lvl3pPr marL="914400" indent="0">
              <a:buNone/>
              <a:defRPr sz="1600" i="1">
                <a:solidFill>
                  <a:schemeClr val="bg1"/>
                </a:solidFill>
              </a:defRPr>
            </a:lvl3pPr>
            <a:lvl4pPr marL="1371600" indent="0">
              <a:buNone/>
              <a:defRPr sz="1400" i="1">
                <a:solidFill>
                  <a:schemeClr val="bg1"/>
                </a:solidFill>
              </a:defRPr>
            </a:lvl4pPr>
            <a:lvl5pPr marL="1828800" indent="0">
              <a:buNone/>
              <a:defRPr sz="1400" i="1">
                <a:solidFill>
                  <a:schemeClr val="bg1"/>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76D2C234-967A-4CF5-82BF-1AF9EBDCBA35}" type="datetime1">
              <a:rPr lang="en-US" smtClean="0"/>
              <a:t>11/13/2024</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1684524"/>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666741" y="2882481"/>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1527519" y="3023127"/>
            <a:ext cx="4143555" cy="692595"/>
          </a:xfrm>
        </p:spPr>
        <p:txBody>
          <a:bodyPr>
            <a:normAutofit/>
          </a:bodyPr>
          <a:lstStyle>
            <a:lvl1pPr marL="0" indent="0" algn="l">
              <a:buNone/>
              <a:defRPr sz="25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63811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51E1EAD-812A-4236-9F79-679D72C2B82D}"/>
              </a:ext>
            </a:extLst>
          </p:cNvPr>
          <p:cNvSpPr>
            <a:spLocks noGrp="1"/>
          </p:cNvSpPr>
          <p:nvPr>
            <p:ph type="ftr" sz="quarter" idx="3"/>
          </p:nvPr>
        </p:nvSpPr>
        <p:spPr>
          <a:xfrm>
            <a:off x="614873" y="6187538"/>
            <a:ext cx="3256673" cy="365125"/>
          </a:xfrm>
          <a:prstGeom prst="rect">
            <a:avLst/>
          </a:prstGeom>
        </p:spPr>
        <p:txBody>
          <a:bodyPr vert="horz" lIns="91440" tIns="45720" rIns="91440" bIns="45720" rtlCol="0" anchor="ctr"/>
          <a:lstStyle>
            <a:lvl1pPr algn="l">
              <a:defRPr sz="1200" i="1">
                <a:solidFill>
                  <a:schemeClr val="tx2"/>
                </a:solidFill>
              </a:defRPr>
            </a:lvl1pPr>
          </a:lstStyle>
          <a:p>
            <a:r>
              <a:rPr lang="en-US" dirty="0"/>
              <a:t>Presentation Title</a:t>
            </a:r>
          </a:p>
        </p:txBody>
      </p:sp>
      <p:sp>
        <p:nvSpPr>
          <p:cNvPr id="2" name="Title Placeholder 1">
            <a:extLst>
              <a:ext uri="{FF2B5EF4-FFF2-40B4-BE49-F238E27FC236}">
                <a16:creationId xmlns:a16="http://schemas.microsoft.com/office/drawing/2014/main" id="{65A38A25-0817-41BC-96A5-5012FE15C9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FA28A22-3D06-43EE-BD32-97F90FEA19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DAC635-0473-40DB-A82D-46D5F635BC1B}"/>
              </a:ext>
            </a:extLst>
          </p:cNvPr>
          <p:cNvSpPr>
            <a:spLocks noGrp="1"/>
          </p:cNvSpPr>
          <p:nvPr>
            <p:ph type="dt" sz="half" idx="2"/>
          </p:nvPr>
        </p:nvSpPr>
        <p:spPr>
          <a:xfrm>
            <a:off x="4724400" y="6187538"/>
            <a:ext cx="2743200" cy="365125"/>
          </a:xfrm>
          <a:prstGeom prst="rect">
            <a:avLst/>
          </a:prstGeom>
        </p:spPr>
        <p:txBody>
          <a:bodyPr vert="horz" lIns="91440" tIns="45720" rIns="91440" bIns="45720" rtlCol="0" anchor="ctr"/>
          <a:lstStyle>
            <a:lvl1pPr algn="l">
              <a:defRPr sz="1200" i="1">
                <a:solidFill>
                  <a:schemeClr val="tx2"/>
                </a:solidFill>
              </a:defRPr>
            </a:lvl1pPr>
          </a:lstStyle>
          <a:p>
            <a:fld id="{7E5F88F2-B164-4B6F-A4D1-FF377EA65B7F}" type="datetime1">
              <a:rPr lang="en-US" smtClean="0"/>
              <a:t>11/13/2024</a:t>
            </a:fld>
            <a:endParaRPr lang="en-US" dirty="0"/>
          </a:p>
        </p:txBody>
      </p:sp>
      <p:sp>
        <p:nvSpPr>
          <p:cNvPr id="6" name="Slide Number Placeholder 5">
            <a:extLst>
              <a:ext uri="{FF2B5EF4-FFF2-40B4-BE49-F238E27FC236}">
                <a16:creationId xmlns:a16="http://schemas.microsoft.com/office/drawing/2014/main" id="{2FBD12B9-96FA-4883-88FA-2071321A4391}"/>
              </a:ext>
            </a:extLst>
          </p:cNvPr>
          <p:cNvSpPr>
            <a:spLocks noGrp="1"/>
          </p:cNvSpPr>
          <p:nvPr>
            <p:ph type="sldNum" sz="quarter" idx="4"/>
          </p:nvPr>
        </p:nvSpPr>
        <p:spPr>
          <a:xfrm>
            <a:off x="8849751" y="6187538"/>
            <a:ext cx="2743200" cy="365125"/>
          </a:xfrm>
          <a:prstGeom prst="rect">
            <a:avLst/>
          </a:prstGeom>
        </p:spPr>
        <p:txBody>
          <a:bodyPr vert="horz" lIns="91440" tIns="45720" rIns="91440" bIns="45720" rtlCol="0" anchor="ctr"/>
          <a:lstStyle>
            <a:lvl1pPr algn="r">
              <a:defRPr sz="1200" i="1">
                <a:solidFill>
                  <a:schemeClr val="tx2"/>
                </a:solidFill>
              </a:defRPr>
            </a:lvl1pPr>
          </a:lstStyle>
          <a:p>
            <a:fld id="{95CBEC59-7FF9-4688-98DF-89832A0C9025}" type="slidenum">
              <a:rPr lang="en-US" smtClean="0"/>
              <a:pPr/>
              <a:t>‹#›</a:t>
            </a:fld>
            <a:endParaRPr lang="en-US" dirty="0"/>
          </a:p>
        </p:txBody>
      </p:sp>
    </p:spTree>
    <p:extLst>
      <p:ext uri="{BB962C8B-B14F-4D97-AF65-F5344CB8AC3E}">
        <p14:creationId xmlns:p14="http://schemas.microsoft.com/office/powerpoint/2010/main" val="3435978353"/>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60" r:id="rId3"/>
    <p:sldLayoutId id="2147483661" r:id="rId4"/>
    <p:sldLayoutId id="2147483662" r:id="rId5"/>
    <p:sldLayoutId id="2147483650" r:id="rId6"/>
    <p:sldLayoutId id="2147483663" r:id="rId7"/>
    <p:sldLayoutId id="2147483664" r:id="rId8"/>
    <p:sldLayoutId id="2147483665" r:id="rId9"/>
    <p:sldLayoutId id="2147483666" r:id="rId10"/>
    <p:sldLayoutId id="2147483651" r:id="rId11"/>
    <p:sldLayoutId id="2147483670" r:id="rId12"/>
    <p:sldLayoutId id="2147483667" r:id="rId13"/>
    <p:sldLayoutId id="2147483668" r:id="rId14"/>
    <p:sldLayoutId id="2147483671" r:id="rId15"/>
    <p:sldLayoutId id="2147483669" r:id="rId16"/>
    <p:sldLayoutId id="2147483653" r:id="rId17"/>
    <p:sldLayoutId id="2147483672" r:id="rId18"/>
    <p:sldLayoutId id="2147483673" r:id="rId19"/>
    <p:sldLayoutId id="2147483674" r:id="rId20"/>
    <p:sldLayoutId id="2147483676" r:id="rId21"/>
    <p:sldLayoutId id="2147483652" r:id="rId22"/>
    <p:sldLayoutId id="2147483677" r:id="rId23"/>
    <p:sldLayoutId id="2147483678" r:id="rId24"/>
    <p:sldLayoutId id="2147483679" r:id="rId25"/>
    <p:sldLayoutId id="2147483681" r:id="rId26"/>
    <p:sldLayoutId id="2147483654" r:id="rId27"/>
    <p:sldLayoutId id="2147483682" r:id="rId28"/>
    <p:sldLayoutId id="2147483683" r:id="rId29"/>
    <p:sldLayoutId id="2147483684" r:id="rId30"/>
    <p:sldLayoutId id="2147483685" r:id="rId31"/>
    <p:sldLayoutId id="2147483657" r:id="rId32"/>
    <p:sldLayoutId id="2147483686" r:id="rId33"/>
    <p:sldLayoutId id="2147483687" r:id="rId34"/>
    <p:sldLayoutId id="2147483688" r:id="rId35"/>
    <p:sldLayoutId id="2147483689" r:id="rId36"/>
    <p:sldLayoutId id="2147483656" r:id="rId37"/>
    <p:sldLayoutId id="2147483690" r:id="rId38"/>
    <p:sldLayoutId id="2147483691" r:id="rId39"/>
    <p:sldLayoutId id="2147483692" r:id="rId40"/>
    <p:sldLayoutId id="2147483697" r:id="rId41"/>
    <p:sldLayoutId id="2147483658" r:id="rId42"/>
    <p:sldLayoutId id="2147483693" r:id="rId43"/>
    <p:sldLayoutId id="2147483694" r:id="rId44"/>
    <p:sldLayoutId id="2147483695" r:id="rId45"/>
    <p:sldLayoutId id="2147483696" r:id="rId46"/>
  </p:sldLayoutIdLst>
  <p:hf hdr="0" dt="0"/>
  <p:txStyles>
    <p:title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10.xml"/><Relationship Id="rId4" Type="http://schemas.openxmlformats.org/officeDocument/2006/relationships/image" Target="../media/image21.jpg"/></Relationships>
</file>

<file path=ppt/slides/_rels/slide1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3666836" y="230908"/>
            <a:ext cx="4812145" cy="584775"/>
          </a:xfrm>
          <a:prstGeom prst="rect">
            <a:avLst/>
          </a:prstGeom>
          <a:noFill/>
        </p:spPr>
        <p:txBody>
          <a:bodyPr wrap="square" rtlCol="0">
            <a:spAutoFit/>
          </a:bodyPr>
          <a:lstStyle/>
          <a:p>
            <a:pPr algn="ctr"/>
            <a:r>
              <a:rPr lang="en-US" sz="3200" b="1" dirty="0" err="1" smtClean="0">
                <a:latin typeface="Times New Roman" panose="02020603050405020304" pitchFamily="18" charset="0"/>
                <a:cs typeface="Times New Roman" panose="02020603050405020304" pitchFamily="18" charset="0"/>
              </a:rPr>
              <a:t>Khởi</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động</a:t>
            </a:r>
            <a:endParaRPr lang="en-US" sz="3200" b="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741" y="1141845"/>
            <a:ext cx="4079586" cy="482484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0327" y="1141845"/>
            <a:ext cx="3692669" cy="482484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2996" y="1141845"/>
            <a:ext cx="3798022" cy="4867709"/>
          </a:xfrm>
          <a:prstGeom prst="rect">
            <a:avLst/>
          </a:prstGeom>
        </p:spPr>
      </p:pic>
    </p:spTree>
    <p:extLst>
      <p:ext uri="{BB962C8B-B14F-4D97-AF65-F5344CB8AC3E}">
        <p14:creationId xmlns:p14="http://schemas.microsoft.com/office/powerpoint/2010/main" val="3893032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5950A-F236-4AE1-B402-E9CC3F82CCB7}"/>
              </a:ext>
            </a:extLst>
          </p:cNvPr>
          <p:cNvSpPr>
            <a:spLocks noGrp="1"/>
          </p:cNvSpPr>
          <p:nvPr>
            <p:ph type="title"/>
          </p:nvPr>
        </p:nvSpPr>
        <p:spPr>
          <a:xfrm>
            <a:off x="928800" y="1600"/>
            <a:ext cx="10515600" cy="1325563"/>
          </a:xfrm>
        </p:spPr>
        <p:txBody>
          <a:bodyPr/>
          <a:lstStyle/>
          <a:p>
            <a:r>
              <a:rPr lang="en-US">
                <a:solidFill>
                  <a:schemeClr val="bg2"/>
                </a:solidFill>
              </a:rPr>
              <a:t>I. KHÁI NIỆM ĐỘT BIẾN GENE</a:t>
            </a:r>
            <a:endParaRPr lang="en-US" dirty="0">
              <a:solidFill>
                <a:schemeClr val="bg2"/>
              </a:solidFill>
            </a:endParaRPr>
          </a:p>
        </p:txBody>
      </p:sp>
      <p:sp>
        <p:nvSpPr>
          <p:cNvPr id="3" name="Rectangle 2">
            <a:extLst>
              <a:ext uri="{FF2B5EF4-FFF2-40B4-BE49-F238E27FC236}">
                <a16:creationId xmlns:a16="http://schemas.microsoft.com/office/drawing/2014/main" id="{CCED1961-28D4-4DA2-F6EF-D89D916FF334}"/>
              </a:ext>
            </a:extLst>
          </p:cNvPr>
          <p:cNvSpPr/>
          <p:nvPr/>
        </p:nvSpPr>
        <p:spPr>
          <a:xfrm>
            <a:off x="690007" y="0"/>
            <a:ext cx="100977" cy="13255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Frontiers | The APC-EPCR-PAR1 axis in sickle cell disease">
            <a:extLst>
              <a:ext uri="{FF2B5EF4-FFF2-40B4-BE49-F238E27FC236}">
                <a16:creationId xmlns:a16="http://schemas.microsoft.com/office/drawing/2014/main" id="{87C191B9-F2A0-F3F7-EB12-11B88108CF0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0" t="6207" r="63284" b="69244"/>
          <a:stretch/>
        </p:blipFill>
        <p:spPr bwMode="auto">
          <a:xfrm>
            <a:off x="1337076" y="1242204"/>
            <a:ext cx="4341998" cy="1683509"/>
          </a:xfrm>
          <a:prstGeom prst="rect">
            <a:avLst/>
          </a:prstGeom>
          <a:noFill/>
          <a:extLst>
            <a:ext uri="{909E8E84-426E-40DD-AFC4-6F175D3DCCD1}">
              <a14:hiddenFill xmlns:a14="http://schemas.microsoft.com/office/drawing/2010/main">
                <a:solidFill>
                  <a:srgbClr val="FFFFFF"/>
                </a:solidFill>
              </a14:hiddenFill>
            </a:ext>
          </a:extLst>
        </p:spPr>
      </p:pic>
      <p:sp>
        <p:nvSpPr>
          <p:cNvPr id="8" name="Left Brace 7">
            <a:extLst>
              <a:ext uri="{FF2B5EF4-FFF2-40B4-BE49-F238E27FC236}">
                <a16:creationId xmlns:a16="http://schemas.microsoft.com/office/drawing/2014/main" id="{705F05AC-BCFA-C8F6-4322-1622BE72905E}"/>
              </a:ext>
            </a:extLst>
          </p:cNvPr>
          <p:cNvSpPr/>
          <p:nvPr/>
        </p:nvSpPr>
        <p:spPr>
          <a:xfrm rot="16200000">
            <a:off x="1992598" y="2541197"/>
            <a:ext cx="222851" cy="1158816"/>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Left Brace 8">
            <a:extLst>
              <a:ext uri="{FF2B5EF4-FFF2-40B4-BE49-F238E27FC236}">
                <a16:creationId xmlns:a16="http://schemas.microsoft.com/office/drawing/2014/main" id="{ACC535FC-FE06-E18A-0C6B-1D7D7345A2AF}"/>
              </a:ext>
            </a:extLst>
          </p:cNvPr>
          <p:cNvSpPr/>
          <p:nvPr/>
        </p:nvSpPr>
        <p:spPr>
          <a:xfrm rot="16200000">
            <a:off x="3342633" y="2541197"/>
            <a:ext cx="222851" cy="1158816"/>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Left Brace 9">
            <a:extLst>
              <a:ext uri="{FF2B5EF4-FFF2-40B4-BE49-F238E27FC236}">
                <a16:creationId xmlns:a16="http://schemas.microsoft.com/office/drawing/2014/main" id="{7925149D-339E-1ABB-1784-C2DAA485A9E8}"/>
              </a:ext>
            </a:extLst>
          </p:cNvPr>
          <p:cNvSpPr/>
          <p:nvPr/>
        </p:nvSpPr>
        <p:spPr>
          <a:xfrm rot="16200000">
            <a:off x="4770306" y="2541198"/>
            <a:ext cx="222851" cy="1158816"/>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a:extLst>
              <a:ext uri="{FF2B5EF4-FFF2-40B4-BE49-F238E27FC236}">
                <a16:creationId xmlns:a16="http://schemas.microsoft.com/office/drawing/2014/main" id="{C6860019-273B-FB55-8D84-8F0097B22D2D}"/>
              </a:ext>
            </a:extLst>
          </p:cNvPr>
          <p:cNvSpPr txBox="1"/>
          <p:nvPr/>
        </p:nvSpPr>
        <p:spPr>
          <a:xfrm>
            <a:off x="1665872" y="3265441"/>
            <a:ext cx="876301" cy="400110"/>
          </a:xfrm>
          <a:prstGeom prst="rect">
            <a:avLst/>
          </a:prstGeom>
          <a:noFill/>
        </p:spPr>
        <p:txBody>
          <a:bodyPr wrap="square" rtlCol="0">
            <a:spAutoFit/>
          </a:bodyPr>
          <a:lstStyle/>
          <a:p>
            <a:pPr algn="ctr"/>
            <a:r>
              <a:rPr lang="en-US" sz="2000" b="1">
                <a:solidFill>
                  <a:schemeClr val="accent1"/>
                </a:solidFill>
              </a:rPr>
              <a:t>PRO</a:t>
            </a:r>
          </a:p>
        </p:txBody>
      </p:sp>
      <p:sp>
        <p:nvSpPr>
          <p:cNvPr id="23" name="TextBox 22">
            <a:extLst>
              <a:ext uri="{FF2B5EF4-FFF2-40B4-BE49-F238E27FC236}">
                <a16:creationId xmlns:a16="http://schemas.microsoft.com/office/drawing/2014/main" id="{05CC71CF-76B5-B51B-13E5-B0BCC8F4E51D}"/>
              </a:ext>
            </a:extLst>
          </p:cNvPr>
          <p:cNvSpPr txBox="1"/>
          <p:nvPr/>
        </p:nvSpPr>
        <p:spPr>
          <a:xfrm>
            <a:off x="3033162" y="3265441"/>
            <a:ext cx="876301" cy="400110"/>
          </a:xfrm>
          <a:prstGeom prst="rect">
            <a:avLst/>
          </a:prstGeom>
          <a:noFill/>
        </p:spPr>
        <p:txBody>
          <a:bodyPr wrap="square" rtlCol="0">
            <a:spAutoFit/>
          </a:bodyPr>
          <a:lstStyle/>
          <a:p>
            <a:pPr algn="ctr"/>
            <a:r>
              <a:rPr lang="en-US" sz="2000" b="1">
                <a:solidFill>
                  <a:schemeClr val="accent1"/>
                </a:solidFill>
              </a:rPr>
              <a:t>GLU</a:t>
            </a:r>
          </a:p>
        </p:txBody>
      </p:sp>
      <p:sp>
        <p:nvSpPr>
          <p:cNvPr id="24" name="TextBox 23">
            <a:extLst>
              <a:ext uri="{FF2B5EF4-FFF2-40B4-BE49-F238E27FC236}">
                <a16:creationId xmlns:a16="http://schemas.microsoft.com/office/drawing/2014/main" id="{5F2F8C87-AC3E-57C2-2F3A-10663C4603B8}"/>
              </a:ext>
            </a:extLst>
          </p:cNvPr>
          <p:cNvSpPr txBox="1"/>
          <p:nvPr/>
        </p:nvSpPr>
        <p:spPr>
          <a:xfrm>
            <a:off x="4460835" y="3265441"/>
            <a:ext cx="876301" cy="400110"/>
          </a:xfrm>
          <a:prstGeom prst="rect">
            <a:avLst/>
          </a:prstGeom>
          <a:noFill/>
        </p:spPr>
        <p:txBody>
          <a:bodyPr wrap="square" rtlCol="0">
            <a:spAutoFit/>
          </a:bodyPr>
          <a:lstStyle/>
          <a:p>
            <a:pPr algn="ctr"/>
            <a:r>
              <a:rPr lang="en-US" sz="2000" b="1">
                <a:solidFill>
                  <a:schemeClr val="accent1"/>
                </a:solidFill>
              </a:rPr>
              <a:t>GLU</a:t>
            </a:r>
          </a:p>
        </p:txBody>
      </p:sp>
      <p:pic>
        <p:nvPicPr>
          <p:cNvPr id="5" name="Picture 2" descr="Frontiers | The APC-EPCR-PAR1 axis in sickle cell disease">
            <a:extLst>
              <a:ext uri="{FF2B5EF4-FFF2-40B4-BE49-F238E27FC236}">
                <a16:creationId xmlns:a16="http://schemas.microsoft.com/office/drawing/2014/main" id="{6A17570A-0E3A-9E19-9BAE-E69B615C814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22" t="61384" r="63085" b="10859"/>
          <a:stretch/>
        </p:blipFill>
        <p:spPr bwMode="auto">
          <a:xfrm>
            <a:off x="1467965" y="3932288"/>
            <a:ext cx="4268765" cy="190356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A7C4572C-1A01-3685-EF3F-442F3B2DC079}"/>
              </a:ext>
            </a:extLst>
          </p:cNvPr>
          <p:cNvSpPr/>
          <p:nvPr/>
        </p:nvSpPr>
        <p:spPr>
          <a:xfrm>
            <a:off x="3278037" y="3943790"/>
            <a:ext cx="540589" cy="1886310"/>
          </a:xfrm>
          <a:prstGeom prst="roundRect">
            <a:avLst/>
          </a:prstGeom>
          <a:no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eft Brace 14">
            <a:extLst>
              <a:ext uri="{FF2B5EF4-FFF2-40B4-BE49-F238E27FC236}">
                <a16:creationId xmlns:a16="http://schemas.microsoft.com/office/drawing/2014/main" id="{A5D23F12-A534-6068-D73E-AE642E25C5C1}"/>
              </a:ext>
            </a:extLst>
          </p:cNvPr>
          <p:cNvSpPr/>
          <p:nvPr/>
        </p:nvSpPr>
        <p:spPr>
          <a:xfrm rot="16200000">
            <a:off x="2104126" y="5377428"/>
            <a:ext cx="222851" cy="1158816"/>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Left Brace 15">
            <a:extLst>
              <a:ext uri="{FF2B5EF4-FFF2-40B4-BE49-F238E27FC236}">
                <a16:creationId xmlns:a16="http://schemas.microsoft.com/office/drawing/2014/main" id="{95DDFDDD-92D1-9A0A-7241-2B25226E592E}"/>
              </a:ext>
            </a:extLst>
          </p:cNvPr>
          <p:cNvSpPr/>
          <p:nvPr/>
        </p:nvSpPr>
        <p:spPr>
          <a:xfrm rot="16200000">
            <a:off x="3454161" y="5377428"/>
            <a:ext cx="222851" cy="1158816"/>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Left Brace 17">
            <a:extLst>
              <a:ext uri="{FF2B5EF4-FFF2-40B4-BE49-F238E27FC236}">
                <a16:creationId xmlns:a16="http://schemas.microsoft.com/office/drawing/2014/main" id="{5FBA73E9-1563-73AB-ACCC-6F0F8376139F}"/>
              </a:ext>
            </a:extLst>
          </p:cNvPr>
          <p:cNvSpPr/>
          <p:nvPr/>
        </p:nvSpPr>
        <p:spPr>
          <a:xfrm rot="16200000">
            <a:off x="4881834" y="5377429"/>
            <a:ext cx="222851" cy="1158816"/>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TextBox 24">
            <a:extLst>
              <a:ext uri="{FF2B5EF4-FFF2-40B4-BE49-F238E27FC236}">
                <a16:creationId xmlns:a16="http://schemas.microsoft.com/office/drawing/2014/main" id="{6403C47F-7C0E-A114-B3A7-F7DF77A437D9}"/>
              </a:ext>
            </a:extLst>
          </p:cNvPr>
          <p:cNvSpPr txBox="1"/>
          <p:nvPr/>
        </p:nvSpPr>
        <p:spPr>
          <a:xfrm>
            <a:off x="1760145" y="6128053"/>
            <a:ext cx="876301" cy="400110"/>
          </a:xfrm>
          <a:prstGeom prst="rect">
            <a:avLst/>
          </a:prstGeom>
          <a:noFill/>
        </p:spPr>
        <p:txBody>
          <a:bodyPr wrap="square" rtlCol="0">
            <a:spAutoFit/>
          </a:bodyPr>
          <a:lstStyle/>
          <a:p>
            <a:pPr algn="ctr"/>
            <a:r>
              <a:rPr lang="en-US" sz="2000" b="1">
                <a:solidFill>
                  <a:schemeClr val="accent1"/>
                </a:solidFill>
              </a:rPr>
              <a:t>PRO</a:t>
            </a:r>
          </a:p>
        </p:txBody>
      </p:sp>
      <p:sp>
        <p:nvSpPr>
          <p:cNvPr id="26" name="TextBox 25">
            <a:extLst>
              <a:ext uri="{FF2B5EF4-FFF2-40B4-BE49-F238E27FC236}">
                <a16:creationId xmlns:a16="http://schemas.microsoft.com/office/drawing/2014/main" id="{9DEC3AA3-1FA0-7C3C-CC4E-D0EDF859F75E}"/>
              </a:ext>
            </a:extLst>
          </p:cNvPr>
          <p:cNvSpPr txBox="1"/>
          <p:nvPr/>
        </p:nvSpPr>
        <p:spPr>
          <a:xfrm>
            <a:off x="3127435" y="6128053"/>
            <a:ext cx="876301" cy="400110"/>
          </a:xfrm>
          <a:prstGeom prst="rect">
            <a:avLst/>
          </a:prstGeom>
          <a:noFill/>
        </p:spPr>
        <p:txBody>
          <a:bodyPr wrap="square" rtlCol="0">
            <a:spAutoFit/>
          </a:bodyPr>
          <a:lstStyle/>
          <a:p>
            <a:pPr algn="ctr"/>
            <a:r>
              <a:rPr lang="en-US" sz="2000" b="1">
                <a:solidFill>
                  <a:schemeClr val="bg2"/>
                </a:solidFill>
              </a:rPr>
              <a:t>VAL</a:t>
            </a:r>
          </a:p>
        </p:txBody>
      </p:sp>
      <p:sp>
        <p:nvSpPr>
          <p:cNvPr id="27" name="TextBox 26">
            <a:extLst>
              <a:ext uri="{FF2B5EF4-FFF2-40B4-BE49-F238E27FC236}">
                <a16:creationId xmlns:a16="http://schemas.microsoft.com/office/drawing/2014/main" id="{B0392CB3-548C-74A4-BF35-0E63DBFAF6A6}"/>
              </a:ext>
            </a:extLst>
          </p:cNvPr>
          <p:cNvSpPr txBox="1"/>
          <p:nvPr/>
        </p:nvSpPr>
        <p:spPr>
          <a:xfrm>
            <a:off x="4555108" y="6128053"/>
            <a:ext cx="876301" cy="400110"/>
          </a:xfrm>
          <a:prstGeom prst="rect">
            <a:avLst/>
          </a:prstGeom>
          <a:noFill/>
        </p:spPr>
        <p:txBody>
          <a:bodyPr wrap="square" rtlCol="0">
            <a:spAutoFit/>
          </a:bodyPr>
          <a:lstStyle/>
          <a:p>
            <a:pPr algn="ctr"/>
            <a:r>
              <a:rPr lang="en-US" sz="2000" b="1">
                <a:solidFill>
                  <a:schemeClr val="accent1"/>
                </a:solidFill>
              </a:rPr>
              <a:t>GLU</a:t>
            </a:r>
          </a:p>
        </p:txBody>
      </p:sp>
      <p:grpSp>
        <p:nvGrpSpPr>
          <p:cNvPr id="41" name="Group 40">
            <a:extLst>
              <a:ext uri="{FF2B5EF4-FFF2-40B4-BE49-F238E27FC236}">
                <a16:creationId xmlns:a16="http://schemas.microsoft.com/office/drawing/2014/main" id="{B0554D08-4A23-5901-4750-A899F4EF2594}"/>
              </a:ext>
            </a:extLst>
          </p:cNvPr>
          <p:cNvGrpSpPr/>
          <p:nvPr/>
        </p:nvGrpSpPr>
        <p:grpSpPr>
          <a:xfrm>
            <a:off x="6012512" y="1606320"/>
            <a:ext cx="5869034" cy="4118461"/>
            <a:chOff x="6264313" y="1543765"/>
            <a:chExt cx="5226127" cy="4118461"/>
          </a:xfrm>
        </p:grpSpPr>
        <p:sp>
          <p:nvSpPr>
            <p:cNvPr id="35" name="Rectangle 34">
              <a:extLst>
                <a:ext uri="{FF2B5EF4-FFF2-40B4-BE49-F238E27FC236}">
                  <a16:creationId xmlns:a16="http://schemas.microsoft.com/office/drawing/2014/main" id="{AA6F968F-BAD9-F001-1173-E84DB7A8FC38}"/>
                </a:ext>
              </a:extLst>
            </p:cNvPr>
            <p:cNvSpPr/>
            <p:nvPr/>
          </p:nvSpPr>
          <p:spPr>
            <a:xfrm>
              <a:off x="6437782" y="1738202"/>
              <a:ext cx="5052658" cy="3924024"/>
            </a:xfrm>
            <a:prstGeom prst="rect">
              <a:avLst/>
            </a:prstGeom>
            <a:gradFill>
              <a:gsLst>
                <a:gs pos="0">
                  <a:schemeClr val="bg2">
                    <a:alpha val="85000"/>
                  </a:schemeClr>
                </a:gs>
                <a:gs pos="100000">
                  <a:schemeClr val="accent1">
                    <a:alpha val="85000"/>
                  </a:schemeClr>
                </a:gs>
              </a:gsLst>
              <a:lin ang="0" scaled="1"/>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6" name="Rectangle 35">
              <a:extLst>
                <a:ext uri="{FF2B5EF4-FFF2-40B4-BE49-F238E27FC236}">
                  <a16:creationId xmlns:a16="http://schemas.microsoft.com/office/drawing/2014/main" id="{2DA4759F-AD8C-8F49-B726-88DEE2473EA5}"/>
                </a:ext>
              </a:extLst>
            </p:cNvPr>
            <p:cNvSpPr/>
            <p:nvPr/>
          </p:nvSpPr>
          <p:spPr>
            <a:xfrm>
              <a:off x="6264313" y="1543765"/>
              <a:ext cx="5052659" cy="3924025"/>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40" name="TextBox 39">
              <a:extLst>
                <a:ext uri="{FF2B5EF4-FFF2-40B4-BE49-F238E27FC236}">
                  <a16:creationId xmlns:a16="http://schemas.microsoft.com/office/drawing/2014/main" id="{E554AC14-4074-548B-3A11-6357D7724C27}"/>
                </a:ext>
              </a:extLst>
            </p:cNvPr>
            <p:cNvSpPr txBox="1"/>
            <p:nvPr/>
          </p:nvSpPr>
          <p:spPr>
            <a:xfrm>
              <a:off x="6337329" y="1543765"/>
              <a:ext cx="4852484" cy="3885487"/>
            </a:xfrm>
            <a:prstGeom prst="rect">
              <a:avLst/>
            </a:prstGeom>
            <a:noFill/>
          </p:spPr>
          <p:txBody>
            <a:bodyPr wrap="square">
              <a:spAutoFit/>
            </a:bodyPr>
            <a:lstStyle/>
            <a:p>
              <a:pPr algn="just">
                <a:lnSpc>
                  <a:spcPct val="130000"/>
                </a:lnSpc>
              </a:pPr>
              <a:r>
                <a:rPr lang="vi-VN" sz="2400" b="1">
                  <a:latin typeface="Times New Roman" panose="02020603050405020304" pitchFamily="18" charset="0"/>
                  <a:cs typeface="Times New Roman" panose="02020603050405020304" pitchFamily="18" charset="0"/>
                </a:rPr>
                <a:t>Ví dụ: </a:t>
              </a:r>
              <a:r>
                <a:rPr lang="vi-VN" sz="2400">
                  <a:latin typeface="Times New Roman" panose="02020603050405020304" pitchFamily="18" charset="0"/>
                  <a:cs typeface="Times New Roman" panose="02020603050405020304" pitchFamily="18" charset="0"/>
                </a:rPr>
                <a:t>Ở người, allele Hbꞵ+ mã hoá chuỗi beta globin dạng sợi, hoà tan. Do đột biến thay thế một cặp nucleotide </a:t>
              </a:r>
              <a:r>
                <a:rPr lang="vi-VN" sz="2400" b="1">
                  <a:solidFill>
                    <a:schemeClr val="accent2"/>
                  </a:solidFill>
                  <a:latin typeface="Times New Roman" panose="02020603050405020304" pitchFamily="18" charset="0"/>
                  <a:cs typeface="Times New Roman" panose="02020603050405020304" pitchFamily="18" charset="0"/>
                </a:rPr>
                <a:t>T – A bằng một cặp A – T</a:t>
              </a:r>
              <a:r>
                <a:rPr lang="vi-VN" sz="2400" b="1">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làm xuất hiện allele Hbꞵ đột biến mã hoá chuỗi beta globin dạng tinh thể, không tan. </a:t>
              </a:r>
              <a:endParaRPr lang="en-US" sz="2400">
                <a:latin typeface="Times New Roman" panose="02020603050405020304" pitchFamily="18" charset="0"/>
                <a:cs typeface="Times New Roman" panose="02020603050405020304" pitchFamily="18" charset="0"/>
              </a:endParaRPr>
            </a:p>
            <a:p>
              <a:pPr algn="just">
                <a:lnSpc>
                  <a:spcPct val="130000"/>
                </a:lnSpc>
              </a:pPr>
              <a:r>
                <a:rPr lang="vi-VN" sz="2400">
                  <a:latin typeface="Times New Roman" panose="02020603050405020304" pitchFamily="18" charset="0"/>
                  <a:cs typeface="Times New Roman" panose="02020603050405020304" pitchFamily="18" charset="0"/>
                </a:rPr>
                <a:t>Người mang allele Hbꞵ đột biến bị mắc bệnh </a:t>
              </a:r>
              <a:r>
                <a:rPr lang="vi-VN" sz="2400" b="1">
                  <a:solidFill>
                    <a:schemeClr val="bg2"/>
                  </a:solidFill>
                  <a:latin typeface="Times New Roman" panose="02020603050405020304" pitchFamily="18" charset="0"/>
                  <a:cs typeface="Times New Roman" panose="02020603050405020304" pitchFamily="18" charset="0"/>
                </a:rPr>
                <a:t>thiếu máu hồng cầu hình liềm.</a:t>
              </a:r>
              <a:endParaRPr lang="en-US" sz="2400" b="1">
                <a:solidFill>
                  <a:schemeClr val="bg2"/>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108981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down)">
                                      <p:cBhvr>
                                        <p:cTn id="16" dur="500"/>
                                        <p:tgtEl>
                                          <p:spTgt spid="20"/>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down)">
                                      <p:cBhvr>
                                        <p:cTn id="19" dur="500"/>
                                        <p:tgtEl>
                                          <p:spTgt spid="23"/>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down)">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down)">
                                      <p:cBhvr>
                                        <p:cTn id="30" dur="500"/>
                                        <p:tgtEl>
                                          <p:spTgt spid="16"/>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ipe(down)">
                                      <p:cBhvr>
                                        <p:cTn id="36" dur="500"/>
                                        <p:tgtEl>
                                          <p:spTgt spid="25"/>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down)">
                                      <p:cBhvr>
                                        <p:cTn id="39" dur="500"/>
                                        <p:tgtEl>
                                          <p:spTgt spid="26"/>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down)">
                                      <p:cBhvr>
                                        <p:cTn id="42" dur="5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32" presetClass="emph" presetSubtype="0" fill="hold" grpId="0" nodeType="clickEffect">
                                  <p:stCondLst>
                                    <p:cond delay="0"/>
                                  </p:stCondLst>
                                  <p:childTnLst>
                                    <p:animRot by="120000">
                                      <p:cBhvr>
                                        <p:cTn id="46" dur="100" fill="hold">
                                          <p:stCondLst>
                                            <p:cond delay="0"/>
                                          </p:stCondLst>
                                        </p:cTn>
                                        <p:tgtEl>
                                          <p:spTgt spid="6"/>
                                        </p:tgtEl>
                                        <p:attrNameLst>
                                          <p:attrName>r</p:attrName>
                                        </p:attrNameLst>
                                      </p:cBhvr>
                                    </p:animRot>
                                    <p:animRot by="-240000">
                                      <p:cBhvr>
                                        <p:cTn id="47" dur="200" fill="hold">
                                          <p:stCondLst>
                                            <p:cond delay="200"/>
                                          </p:stCondLst>
                                        </p:cTn>
                                        <p:tgtEl>
                                          <p:spTgt spid="6"/>
                                        </p:tgtEl>
                                        <p:attrNameLst>
                                          <p:attrName>r</p:attrName>
                                        </p:attrNameLst>
                                      </p:cBhvr>
                                    </p:animRot>
                                    <p:animRot by="240000">
                                      <p:cBhvr>
                                        <p:cTn id="48" dur="200" fill="hold">
                                          <p:stCondLst>
                                            <p:cond delay="400"/>
                                          </p:stCondLst>
                                        </p:cTn>
                                        <p:tgtEl>
                                          <p:spTgt spid="6"/>
                                        </p:tgtEl>
                                        <p:attrNameLst>
                                          <p:attrName>r</p:attrName>
                                        </p:attrNameLst>
                                      </p:cBhvr>
                                    </p:animRot>
                                    <p:animRot by="-240000">
                                      <p:cBhvr>
                                        <p:cTn id="49" dur="200" fill="hold">
                                          <p:stCondLst>
                                            <p:cond delay="600"/>
                                          </p:stCondLst>
                                        </p:cTn>
                                        <p:tgtEl>
                                          <p:spTgt spid="6"/>
                                        </p:tgtEl>
                                        <p:attrNameLst>
                                          <p:attrName>r</p:attrName>
                                        </p:attrNameLst>
                                      </p:cBhvr>
                                    </p:animRot>
                                    <p:animRot by="120000">
                                      <p:cBhvr>
                                        <p:cTn id="50" dur="200" fill="hold">
                                          <p:stCondLst>
                                            <p:cond delay="800"/>
                                          </p:stCondLst>
                                        </p:cTn>
                                        <p:tgtEl>
                                          <p:spTgt spid="6"/>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nodeType="click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circle(in)">
                                      <p:cBhvr>
                                        <p:cTn id="55" dur="2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20" grpId="0"/>
      <p:bldP spid="23" grpId="0"/>
      <p:bldP spid="24" grpId="0"/>
      <p:bldP spid="6" grpId="0" animBg="1"/>
      <p:bldP spid="15" grpId="0" animBg="1"/>
      <p:bldP spid="16" grpId="0" animBg="1"/>
      <p:bldP spid="18" grpId="0" animBg="1"/>
      <p:bldP spid="25" grpId="0"/>
      <p:bldP spid="26"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5950A-F236-4AE1-B402-E9CC3F82CCB7}"/>
              </a:ext>
            </a:extLst>
          </p:cNvPr>
          <p:cNvSpPr>
            <a:spLocks noGrp="1"/>
          </p:cNvSpPr>
          <p:nvPr>
            <p:ph type="title"/>
          </p:nvPr>
        </p:nvSpPr>
        <p:spPr>
          <a:xfrm>
            <a:off x="928800" y="1600"/>
            <a:ext cx="10515600" cy="1231043"/>
          </a:xfrm>
        </p:spPr>
        <p:txBody>
          <a:bodyPr/>
          <a:lstStyle/>
          <a:p>
            <a:r>
              <a:rPr lang="en-US">
                <a:solidFill>
                  <a:schemeClr val="bg2"/>
                </a:solidFill>
              </a:rPr>
              <a:t>I. KHÁI NIỆM ĐỘT BIẾN GENE</a:t>
            </a:r>
            <a:endParaRPr lang="en-US" dirty="0">
              <a:solidFill>
                <a:schemeClr val="bg2"/>
              </a:solidFill>
            </a:endParaRPr>
          </a:p>
        </p:txBody>
      </p:sp>
      <p:sp>
        <p:nvSpPr>
          <p:cNvPr id="3" name="Rectangle 2">
            <a:extLst>
              <a:ext uri="{FF2B5EF4-FFF2-40B4-BE49-F238E27FC236}">
                <a16:creationId xmlns:a16="http://schemas.microsoft.com/office/drawing/2014/main" id="{CCED1961-28D4-4DA2-F6EF-D89D916FF334}"/>
              </a:ext>
            </a:extLst>
          </p:cNvPr>
          <p:cNvSpPr/>
          <p:nvPr/>
        </p:nvSpPr>
        <p:spPr>
          <a:xfrm>
            <a:off x="690007" y="0"/>
            <a:ext cx="100977" cy="13255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43FBB864-C71C-8D30-1BA4-8305C2737CE7}"/>
              </a:ext>
            </a:extLst>
          </p:cNvPr>
          <p:cNvGrpSpPr/>
          <p:nvPr/>
        </p:nvGrpSpPr>
        <p:grpSpPr>
          <a:xfrm>
            <a:off x="1337076" y="1242204"/>
            <a:ext cx="4341998" cy="2423347"/>
            <a:chOff x="1391093" y="1512498"/>
            <a:chExt cx="4341998" cy="2423347"/>
          </a:xfrm>
        </p:grpSpPr>
        <p:pic>
          <p:nvPicPr>
            <p:cNvPr id="4" name="Picture 2" descr="Frontiers | The APC-EPCR-PAR1 axis in sickle cell disease">
              <a:extLst>
                <a:ext uri="{FF2B5EF4-FFF2-40B4-BE49-F238E27FC236}">
                  <a16:creationId xmlns:a16="http://schemas.microsoft.com/office/drawing/2014/main" id="{87C191B9-F2A0-F3F7-EB12-11B88108CF0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0" t="6207" r="63284" b="69244"/>
            <a:stretch/>
          </p:blipFill>
          <p:spPr bwMode="auto">
            <a:xfrm>
              <a:off x="1391093" y="1512498"/>
              <a:ext cx="4341998" cy="1683509"/>
            </a:xfrm>
            <a:prstGeom prst="rect">
              <a:avLst/>
            </a:prstGeom>
            <a:noFill/>
            <a:extLst>
              <a:ext uri="{909E8E84-426E-40DD-AFC4-6F175D3DCCD1}">
                <a14:hiddenFill xmlns:a14="http://schemas.microsoft.com/office/drawing/2010/main">
                  <a:solidFill>
                    <a:srgbClr val="FFFFFF"/>
                  </a:solidFill>
                </a14:hiddenFill>
              </a:ext>
            </a:extLst>
          </p:spPr>
        </p:pic>
        <p:sp>
          <p:nvSpPr>
            <p:cNvPr id="8" name="Left Brace 7">
              <a:extLst>
                <a:ext uri="{FF2B5EF4-FFF2-40B4-BE49-F238E27FC236}">
                  <a16:creationId xmlns:a16="http://schemas.microsoft.com/office/drawing/2014/main" id="{705F05AC-BCFA-C8F6-4322-1622BE72905E}"/>
                </a:ext>
              </a:extLst>
            </p:cNvPr>
            <p:cNvSpPr/>
            <p:nvPr/>
          </p:nvSpPr>
          <p:spPr>
            <a:xfrm rot="16200000">
              <a:off x="2046615" y="2811491"/>
              <a:ext cx="222851" cy="1158816"/>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Left Brace 8">
              <a:extLst>
                <a:ext uri="{FF2B5EF4-FFF2-40B4-BE49-F238E27FC236}">
                  <a16:creationId xmlns:a16="http://schemas.microsoft.com/office/drawing/2014/main" id="{ACC535FC-FE06-E18A-0C6B-1D7D7345A2AF}"/>
                </a:ext>
              </a:extLst>
            </p:cNvPr>
            <p:cNvSpPr/>
            <p:nvPr/>
          </p:nvSpPr>
          <p:spPr>
            <a:xfrm rot="16200000">
              <a:off x="3396650" y="2811491"/>
              <a:ext cx="222851" cy="1158816"/>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Left Brace 9">
              <a:extLst>
                <a:ext uri="{FF2B5EF4-FFF2-40B4-BE49-F238E27FC236}">
                  <a16:creationId xmlns:a16="http://schemas.microsoft.com/office/drawing/2014/main" id="{7925149D-339E-1ABB-1784-C2DAA485A9E8}"/>
                </a:ext>
              </a:extLst>
            </p:cNvPr>
            <p:cNvSpPr/>
            <p:nvPr/>
          </p:nvSpPr>
          <p:spPr>
            <a:xfrm rot="16200000">
              <a:off x="4824323" y="2811492"/>
              <a:ext cx="222851" cy="1158816"/>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a:extLst>
                <a:ext uri="{FF2B5EF4-FFF2-40B4-BE49-F238E27FC236}">
                  <a16:creationId xmlns:a16="http://schemas.microsoft.com/office/drawing/2014/main" id="{C6860019-273B-FB55-8D84-8F0097B22D2D}"/>
                </a:ext>
              </a:extLst>
            </p:cNvPr>
            <p:cNvSpPr txBox="1"/>
            <p:nvPr/>
          </p:nvSpPr>
          <p:spPr>
            <a:xfrm>
              <a:off x="1719889" y="3535735"/>
              <a:ext cx="876301" cy="400110"/>
            </a:xfrm>
            <a:prstGeom prst="rect">
              <a:avLst/>
            </a:prstGeom>
            <a:noFill/>
          </p:spPr>
          <p:txBody>
            <a:bodyPr wrap="square" rtlCol="0">
              <a:spAutoFit/>
            </a:bodyPr>
            <a:lstStyle/>
            <a:p>
              <a:pPr algn="ctr"/>
              <a:r>
                <a:rPr lang="en-US" sz="2000" b="1">
                  <a:solidFill>
                    <a:schemeClr val="accent1"/>
                  </a:solidFill>
                </a:rPr>
                <a:t>PRO</a:t>
              </a:r>
            </a:p>
          </p:txBody>
        </p:sp>
        <p:sp>
          <p:nvSpPr>
            <p:cNvPr id="23" name="TextBox 22">
              <a:extLst>
                <a:ext uri="{FF2B5EF4-FFF2-40B4-BE49-F238E27FC236}">
                  <a16:creationId xmlns:a16="http://schemas.microsoft.com/office/drawing/2014/main" id="{05CC71CF-76B5-B51B-13E5-B0BCC8F4E51D}"/>
                </a:ext>
              </a:extLst>
            </p:cNvPr>
            <p:cNvSpPr txBox="1"/>
            <p:nvPr/>
          </p:nvSpPr>
          <p:spPr>
            <a:xfrm>
              <a:off x="3087179" y="3535735"/>
              <a:ext cx="876301" cy="400110"/>
            </a:xfrm>
            <a:prstGeom prst="rect">
              <a:avLst/>
            </a:prstGeom>
            <a:noFill/>
          </p:spPr>
          <p:txBody>
            <a:bodyPr wrap="square" rtlCol="0">
              <a:spAutoFit/>
            </a:bodyPr>
            <a:lstStyle/>
            <a:p>
              <a:pPr algn="ctr"/>
              <a:r>
                <a:rPr lang="en-US" sz="2000" b="1">
                  <a:solidFill>
                    <a:schemeClr val="accent1"/>
                  </a:solidFill>
                </a:rPr>
                <a:t>GLU</a:t>
              </a:r>
            </a:p>
          </p:txBody>
        </p:sp>
        <p:sp>
          <p:nvSpPr>
            <p:cNvPr id="24" name="TextBox 23">
              <a:extLst>
                <a:ext uri="{FF2B5EF4-FFF2-40B4-BE49-F238E27FC236}">
                  <a16:creationId xmlns:a16="http://schemas.microsoft.com/office/drawing/2014/main" id="{5F2F8C87-AC3E-57C2-2F3A-10663C4603B8}"/>
                </a:ext>
              </a:extLst>
            </p:cNvPr>
            <p:cNvSpPr txBox="1"/>
            <p:nvPr/>
          </p:nvSpPr>
          <p:spPr>
            <a:xfrm>
              <a:off x="4514852" y="3535735"/>
              <a:ext cx="876301" cy="400110"/>
            </a:xfrm>
            <a:prstGeom prst="rect">
              <a:avLst/>
            </a:prstGeom>
            <a:noFill/>
          </p:spPr>
          <p:txBody>
            <a:bodyPr wrap="square" rtlCol="0">
              <a:spAutoFit/>
            </a:bodyPr>
            <a:lstStyle/>
            <a:p>
              <a:pPr algn="ctr"/>
              <a:r>
                <a:rPr lang="en-US" sz="2000" b="1">
                  <a:solidFill>
                    <a:schemeClr val="accent1"/>
                  </a:solidFill>
                </a:rPr>
                <a:t>GLU</a:t>
              </a:r>
            </a:p>
          </p:txBody>
        </p:sp>
      </p:grpSp>
      <p:grpSp>
        <p:nvGrpSpPr>
          <p:cNvPr id="29" name="Group 28">
            <a:extLst>
              <a:ext uri="{FF2B5EF4-FFF2-40B4-BE49-F238E27FC236}">
                <a16:creationId xmlns:a16="http://schemas.microsoft.com/office/drawing/2014/main" id="{77225A8B-2CB8-8E53-3221-2337CFAAD986}"/>
              </a:ext>
            </a:extLst>
          </p:cNvPr>
          <p:cNvGrpSpPr/>
          <p:nvPr/>
        </p:nvGrpSpPr>
        <p:grpSpPr>
          <a:xfrm>
            <a:off x="1467965" y="3932288"/>
            <a:ext cx="4268765" cy="2595875"/>
            <a:chOff x="1427709" y="4140680"/>
            <a:chExt cx="4268765" cy="2595875"/>
          </a:xfrm>
        </p:grpSpPr>
        <p:grpSp>
          <p:nvGrpSpPr>
            <p:cNvPr id="7" name="Group 6">
              <a:extLst>
                <a:ext uri="{FF2B5EF4-FFF2-40B4-BE49-F238E27FC236}">
                  <a16:creationId xmlns:a16="http://schemas.microsoft.com/office/drawing/2014/main" id="{D00450BC-68B4-B68A-8F95-BF289625EC06}"/>
                </a:ext>
              </a:extLst>
            </p:cNvPr>
            <p:cNvGrpSpPr/>
            <p:nvPr/>
          </p:nvGrpSpPr>
          <p:grpSpPr>
            <a:xfrm>
              <a:off x="1427709" y="4140680"/>
              <a:ext cx="4268765" cy="1903562"/>
              <a:chOff x="1427709" y="4140680"/>
              <a:chExt cx="4268765" cy="1903562"/>
            </a:xfrm>
          </p:grpSpPr>
          <p:pic>
            <p:nvPicPr>
              <p:cNvPr id="5" name="Picture 2" descr="Frontiers | The APC-EPCR-PAR1 axis in sickle cell disease">
                <a:extLst>
                  <a:ext uri="{FF2B5EF4-FFF2-40B4-BE49-F238E27FC236}">
                    <a16:creationId xmlns:a16="http://schemas.microsoft.com/office/drawing/2014/main" id="{6A17570A-0E3A-9E19-9BAE-E69B615C814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22" t="61384" r="63085" b="10859"/>
              <a:stretch/>
            </p:blipFill>
            <p:spPr bwMode="auto">
              <a:xfrm>
                <a:off x="1427709" y="4140680"/>
                <a:ext cx="4268765" cy="190356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A7C4572C-1A01-3685-EF3F-442F3B2DC079}"/>
                  </a:ext>
                </a:extLst>
              </p:cNvPr>
              <p:cNvSpPr/>
              <p:nvPr/>
            </p:nvSpPr>
            <p:spPr>
              <a:xfrm>
                <a:off x="3237781" y="4152182"/>
                <a:ext cx="540589" cy="1886310"/>
              </a:xfrm>
              <a:prstGeom prst="roundRect">
                <a:avLst/>
              </a:prstGeom>
              <a:no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Left Brace 14">
              <a:extLst>
                <a:ext uri="{FF2B5EF4-FFF2-40B4-BE49-F238E27FC236}">
                  <a16:creationId xmlns:a16="http://schemas.microsoft.com/office/drawing/2014/main" id="{A5D23F12-A534-6068-D73E-AE642E25C5C1}"/>
                </a:ext>
              </a:extLst>
            </p:cNvPr>
            <p:cNvSpPr/>
            <p:nvPr/>
          </p:nvSpPr>
          <p:spPr>
            <a:xfrm rot="16200000">
              <a:off x="2063870" y="5585820"/>
              <a:ext cx="222851" cy="1158816"/>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Left Brace 15">
              <a:extLst>
                <a:ext uri="{FF2B5EF4-FFF2-40B4-BE49-F238E27FC236}">
                  <a16:creationId xmlns:a16="http://schemas.microsoft.com/office/drawing/2014/main" id="{95DDFDDD-92D1-9A0A-7241-2B25226E592E}"/>
                </a:ext>
              </a:extLst>
            </p:cNvPr>
            <p:cNvSpPr/>
            <p:nvPr/>
          </p:nvSpPr>
          <p:spPr>
            <a:xfrm rot="16200000">
              <a:off x="3413905" y="5585820"/>
              <a:ext cx="222851" cy="1158816"/>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Left Brace 17">
              <a:extLst>
                <a:ext uri="{FF2B5EF4-FFF2-40B4-BE49-F238E27FC236}">
                  <a16:creationId xmlns:a16="http://schemas.microsoft.com/office/drawing/2014/main" id="{5FBA73E9-1563-73AB-ACCC-6F0F8376139F}"/>
                </a:ext>
              </a:extLst>
            </p:cNvPr>
            <p:cNvSpPr/>
            <p:nvPr/>
          </p:nvSpPr>
          <p:spPr>
            <a:xfrm rot="16200000">
              <a:off x="4841578" y="5585821"/>
              <a:ext cx="222851" cy="1158816"/>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TextBox 24">
              <a:extLst>
                <a:ext uri="{FF2B5EF4-FFF2-40B4-BE49-F238E27FC236}">
                  <a16:creationId xmlns:a16="http://schemas.microsoft.com/office/drawing/2014/main" id="{6403C47F-7C0E-A114-B3A7-F7DF77A437D9}"/>
                </a:ext>
              </a:extLst>
            </p:cNvPr>
            <p:cNvSpPr txBox="1"/>
            <p:nvPr/>
          </p:nvSpPr>
          <p:spPr>
            <a:xfrm>
              <a:off x="1719889" y="6336445"/>
              <a:ext cx="876301" cy="400110"/>
            </a:xfrm>
            <a:prstGeom prst="rect">
              <a:avLst/>
            </a:prstGeom>
            <a:noFill/>
          </p:spPr>
          <p:txBody>
            <a:bodyPr wrap="square" rtlCol="0">
              <a:spAutoFit/>
            </a:bodyPr>
            <a:lstStyle/>
            <a:p>
              <a:pPr algn="ctr"/>
              <a:r>
                <a:rPr lang="en-US" sz="2000" b="1">
                  <a:solidFill>
                    <a:schemeClr val="accent1"/>
                  </a:solidFill>
                </a:rPr>
                <a:t>PRO</a:t>
              </a:r>
            </a:p>
          </p:txBody>
        </p:sp>
        <p:sp>
          <p:nvSpPr>
            <p:cNvPr id="26" name="TextBox 25">
              <a:extLst>
                <a:ext uri="{FF2B5EF4-FFF2-40B4-BE49-F238E27FC236}">
                  <a16:creationId xmlns:a16="http://schemas.microsoft.com/office/drawing/2014/main" id="{9DEC3AA3-1FA0-7C3C-CC4E-D0EDF859F75E}"/>
                </a:ext>
              </a:extLst>
            </p:cNvPr>
            <p:cNvSpPr txBox="1"/>
            <p:nvPr/>
          </p:nvSpPr>
          <p:spPr>
            <a:xfrm>
              <a:off x="3087179" y="6336445"/>
              <a:ext cx="876301" cy="400110"/>
            </a:xfrm>
            <a:prstGeom prst="rect">
              <a:avLst/>
            </a:prstGeom>
            <a:noFill/>
          </p:spPr>
          <p:txBody>
            <a:bodyPr wrap="square" rtlCol="0">
              <a:spAutoFit/>
            </a:bodyPr>
            <a:lstStyle/>
            <a:p>
              <a:pPr algn="ctr"/>
              <a:r>
                <a:rPr lang="en-US" sz="2000" b="1">
                  <a:solidFill>
                    <a:schemeClr val="bg2"/>
                  </a:solidFill>
                </a:rPr>
                <a:t>VAL</a:t>
              </a:r>
            </a:p>
          </p:txBody>
        </p:sp>
        <p:sp>
          <p:nvSpPr>
            <p:cNvPr id="27" name="TextBox 26">
              <a:extLst>
                <a:ext uri="{FF2B5EF4-FFF2-40B4-BE49-F238E27FC236}">
                  <a16:creationId xmlns:a16="http://schemas.microsoft.com/office/drawing/2014/main" id="{B0392CB3-548C-74A4-BF35-0E63DBFAF6A6}"/>
                </a:ext>
              </a:extLst>
            </p:cNvPr>
            <p:cNvSpPr txBox="1"/>
            <p:nvPr/>
          </p:nvSpPr>
          <p:spPr>
            <a:xfrm>
              <a:off x="4514852" y="6336445"/>
              <a:ext cx="876301" cy="400110"/>
            </a:xfrm>
            <a:prstGeom prst="rect">
              <a:avLst/>
            </a:prstGeom>
            <a:noFill/>
          </p:spPr>
          <p:txBody>
            <a:bodyPr wrap="square" rtlCol="0">
              <a:spAutoFit/>
            </a:bodyPr>
            <a:lstStyle/>
            <a:p>
              <a:pPr algn="ctr"/>
              <a:r>
                <a:rPr lang="en-US" sz="2000" b="1">
                  <a:solidFill>
                    <a:schemeClr val="accent1"/>
                  </a:solidFill>
                </a:rPr>
                <a:t>GLU</a:t>
              </a:r>
            </a:p>
          </p:txBody>
        </p:sp>
      </p:grpSp>
      <p:pic>
        <p:nvPicPr>
          <p:cNvPr id="2052" name="Picture 4" descr="Sickle Cell Overview &gt; Overview of Sickle Cell Disease and Trait">
            <a:extLst>
              <a:ext uri="{FF2B5EF4-FFF2-40B4-BE49-F238E27FC236}">
                <a16:creationId xmlns:a16="http://schemas.microsoft.com/office/drawing/2014/main" id="{B590B049-A580-B648-085F-E3D16495BC9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08" r="51610" b="15064"/>
          <a:stretch/>
        </p:blipFill>
        <p:spPr bwMode="auto">
          <a:xfrm>
            <a:off x="6056080" y="940191"/>
            <a:ext cx="2917121" cy="28151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ickle Cell Overview &gt; Overview of Sickle Cell Disease and Trait">
            <a:extLst>
              <a:ext uri="{FF2B5EF4-FFF2-40B4-BE49-F238E27FC236}">
                <a16:creationId xmlns:a16="http://schemas.microsoft.com/office/drawing/2014/main" id="{AB202A10-D935-6A5B-E9A5-6E8C89D67CC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2241" t="198" r="3845" b="15981"/>
          <a:stretch/>
        </p:blipFill>
        <p:spPr bwMode="auto">
          <a:xfrm>
            <a:off x="6897479" y="3755366"/>
            <a:ext cx="2920088" cy="285497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a:extLst>
              <a:ext uri="{FF2B5EF4-FFF2-40B4-BE49-F238E27FC236}">
                <a16:creationId xmlns:a16="http://schemas.microsoft.com/office/drawing/2014/main" id="{4AE7EA82-6541-3488-1BB3-7181D366BBFF}"/>
              </a:ext>
            </a:extLst>
          </p:cNvPr>
          <p:cNvCxnSpPr>
            <a:cxnSpLocks/>
          </p:cNvCxnSpPr>
          <p:nvPr/>
        </p:nvCxnSpPr>
        <p:spPr>
          <a:xfrm>
            <a:off x="8303243" y="2370678"/>
            <a:ext cx="669958" cy="3395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5A11257-01A1-7836-7A77-3BFAFFE6D97B}"/>
              </a:ext>
            </a:extLst>
          </p:cNvPr>
          <p:cNvCxnSpPr>
            <a:cxnSpLocks/>
          </p:cNvCxnSpPr>
          <p:nvPr/>
        </p:nvCxnSpPr>
        <p:spPr>
          <a:xfrm flipV="1">
            <a:off x="8542583" y="3750849"/>
            <a:ext cx="895989" cy="7634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378924CD-3754-E2B0-53D4-042E8DF3A870}"/>
              </a:ext>
            </a:extLst>
          </p:cNvPr>
          <p:cNvSpPr txBox="1"/>
          <p:nvPr/>
        </p:nvSpPr>
        <p:spPr>
          <a:xfrm>
            <a:off x="8833788" y="2689718"/>
            <a:ext cx="3286294" cy="430887"/>
          </a:xfrm>
          <a:prstGeom prst="rect">
            <a:avLst/>
          </a:prstGeom>
          <a:noFill/>
        </p:spPr>
        <p:txBody>
          <a:bodyPr wrap="square" rtlCol="0">
            <a:spAutoFit/>
          </a:bodyPr>
          <a:lstStyle/>
          <a:p>
            <a:pPr algn="ctr"/>
            <a:r>
              <a:rPr lang="en-US" sz="2200" b="1">
                <a:solidFill>
                  <a:schemeClr val="accent2"/>
                </a:solidFill>
              </a:rPr>
              <a:t>Hồng cầu bình thường</a:t>
            </a:r>
          </a:p>
        </p:txBody>
      </p:sp>
      <p:sp>
        <p:nvSpPr>
          <p:cNvPr id="22" name="TextBox 21">
            <a:extLst>
              <a:ext uri="{FF2B5EF4-FFF2-40B4-BE49-F238E27FC236}">
                <a16:creationId xmlns:a16="http://schemas.microsoft.com/office/drawing/2014/main" id="{5511E1C4-51E0-8433-9AFF-4937D762791B}"/>
              </a:ext>
            </a:extLst>
          </p:cNvPr>
          <p:cNvSpPr txBox="1"/>
          <p:nvPr/>
        </p:nvSpPr>
        <p:spPr>
          <a:xfrm>
            <a:off x="8638222" y="3322643"/>
            <a:ext cx="3286294" cy="430887"/>
          </a:xfrm>
          <a:prstGeom prst="rect">
            <a:avLst/>
          </a:prstGeom>
          <a:noFill/>
        </p:spPr>
        <p:txBody>
          <a:bodyPr wrap="square" rtlCol="0">
            <a:spAutoFit/>
          </a:bodyPr>
          <a:lstStyle/>
          <a:p>
            <a:pPr algn="ctr"/>
            <a:r>
              <a:rPr lang="en-US" sz="2200" b="1">
                <a:solidFill>
                  <a:schemeClr val="bg2"/>
                </a:solidFill>
              </a:rPr>
              <a:t>Hồng cầu hình liềm</a:t>
            </a:r>
          </a:p>
        </p:txBody>
      </p:sp>
    </p:spTree>
    <p:extLst>
      <p:ext uri="{BB962C8B-B14F-4D97-AF65-F5344CB8AC3E}">
        <p14:creationId xmlns:p14="http://schemas.microsoft.com/office/powerpoint/2010/main" val="1345404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1ABA256-8519-42C7-BF9C-F3966AE7FCE5}"/>
              </a:ext>
            </a:extLst>
          </p:cNvPr>
          <p:cNvSpPr>
            <a:spLocks noGrp="1"/>
          </p:cNvSpPr>
          <p:nvPr>
            <p:ph type="sldNum" sz="quarter" idx="12"/>
          </p:nvPr>
        </p:nvSpPr>
        <p:spPr/>
        <p:txBody>
          <a:bodyPr/>
          <a:lstStyle/>
          <a:p>
            <a:fld id="{95CBEC59-7FF9-4688-98DF-89832A0C9025}" type="slidenum">
              <a:rPr lang="en-US" smtClean="0"/>
              <a:pPr/>
              <a:t>12</a:t>
            </a:fld>
            <a:endParaRPr lang="en-US" dirty="0"/>
          </a:p>
        </p:txBody>
      </p:sp>
      <p:sp>
        <p:nvSpPr>
          <p:cNvPr id="5" name="Text Placeholder 4">
            <a:extLst>
              <a:ext uri="{FF2B5EF4-FFF2-40B4-BE49-F238E27FC236}">
                <a16:creationId xmlns:a16="http://schemas.microsoft.com/office/drawing/2014/main" id="{09A18759-B9AA-49AB-A320-92AF51051E70}"/>
              </a:ext>
            </a:extLst>
          </p:cNvPr>
          <p:cNvSpPr>
            <a:spLocks noGrp="1"/>
          </p:cNvSpPr>
          <p:nvPr>
            <p:ph type="body" sz="quarter" idx="14"/>
          </p:nvPr>
        </p:nvSpPr>
        <p:spPr/>
        <p:txBody>
          <a:bodyPr/>
          <a:lstStyle/>
          <a:p>
            <a:r>
              <a:rPr lang="en-US" dirty="0"/>
              <a:t>20XX</a:t>
            </a:r>
          </a:p>
        </p:txBody>
      </p:sp>
      <p:pic>
        <p:nvPicPr>
          <p:cNvPr id="1028" name="Picture 4" descr="Sickle Cell Disease: Origin, Manifestation and Management - Scientific  Animations">
            <a:extLst>
              <a:ext uri="{FF2B5EF4-FFF2-40B4-BE49-F238E27FC236}">
                <a16:creationId xmlns:a16="http://schemas.microsoft.com/office/drawing/2014/main" id="{061CD872-6568-55D8-AD18-C5E2C65F86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04971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E6CC0-A42F-D2F7-49A9-70AFFBF28D66}"/>
              </a:ext>
            </a:extLst>
          </p:cNvPr>
          <p:cNvSpPr>
            <a:spLocks noGrp="1"/>
          </p:cNvSpPr>
          <p:nvPr>
            <p:ph type="title"/>
          </p:nvPr>
        </p:nvSpPr>
        <p:spPr>
          <a:xfrm>
            <a:off x="668425" y="612949"/>
            <a:ext cx="4143555" cy="692595"/>
          </a:xfrm>
        </p:spPr>
        <p:txBody>
          <a:bodyPr/>
          <a:lstStyle/>
          <a:p>
            <a:r>
              <a:rPr lang="en-US"/>
              <a:t>Em đã học</a:t>
            </a:r>
          </a:p>
        </p:txBody>
      </p:sp>
      <p:sp>
        <p:nvSpPr>
          <p:cNvPr id="5" name="Slide Number Placeholder 4">
            <a:extLst>
              <a:ext uri="{FF2B5EF4-FFF2-40B4-BE49-F238E27FC236}">
                <a16:creationId xmlns:a16="http://schemas.microsoft.com/office/drawing/2014/main" id="{F6B4CFE0-DE0F-B0AD-8712-02A4E9A0FBC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CBEC59-7FF9-4688-98DF-89832A0C9025}" type="slidenum">
              <a:rPr kumimoji="0" lang="en-US" sz="1200" b="0" i="1" u="none" strike="noStrike" kern="1200" cap="none" spc="0" normalizeH="0" baseline="0" noProof="0" smtClean="0">
                <a:ln>
                  <a:noFill/>
                </a:ln>
                <a:solidFill>
                  <a:srgbClr val="FFCD6B"/>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1" u="none" strike="noStrike" kern="1200" cap="none" spc="0" normalizeH="0" baseline="0" noProof="0" dirty="0">
              <a:ln>
                <a:noFill/>
              </a:ln>
              <a:solidFill>
                <a:srgbClr val="FFCD6B"/>
              </a:solidFill>
              <a:effectLst/>
              <a:uLnTx/>
              <a:uFillTx/>
              <a:latin typeface="Arial" panose="020B0604020202020204"/>
              <a:ea typeface="+mn-ea"/>
              <a:cs typeface="+mn-cs"/>
            </a:endParaRPr>
          </a:p>
        </p:txBody>
      </p:sp>
      <p:grpSp>
        <p:nvGrpSpPr>
          <p:cNvPr id="20" name="Group 19">
            <a:extLst>
              <a:ext uri="{FF2B5EF4-FFF2-40B4-BE49-F238E27FC236}">
                <a16:creationId xmlns:a16="http://schemas.microsoft.com/office/drawing/2014/main" id="{FB910A6A-73A0-F8C1-2734-F7EC0B914817}"/>
              </a:ext>
            </a:extLst>
          </p:cNvPr>
          <p:cNvGrpSpPr/>
          <p:nvPr/>
        </p:nvGrpSpPr>
        <p:grpSpPr>
          <a:xfrm>
            <a:off x="5922963" y="0"/>
            <a:ext cx="6269037" cy="6858000"/>
            <a:chOff x="5922963" y="0"/>
            <a:chExt cx="6269037" cy="6858000"/>
          </a:xfrm>
        </p:grpSpPr>
        <p:pic>
          <p:nvPicPr>
            <p:cNvPr id="8" name="Picture 2" descr="DNA Mutation | AncestryDNA® Learning Hub">
              <a:extLst>
                <a:ext uri="{FF2B5EF4-FFF2-40B4-BE49-F238E27FC236}">
                  <a16:creationId xmlns:a16="http://schemas.microsoft.com/office/drawing/2014/main" id="{DB57F076-8367-6D31-2D1A-D4751286D0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2963" y="0"/>
              <a:ext cx="6269037"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0E31C22E-E506-1CE8-7C60-855BB1FEE8FD}"/>
                </a:ext>
              </a:extLst>
            </p:cNvPr>
            <p:cNvSpPr/>
            <p:nvPr/>
          </p:nvSpPr>
          <p:spPr>
            <a:xfrm rot="18826294">
              <a:off x="8587617" y="-158805"/>
              <a:ext cx="150667" cy="13834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0" name="Rectangle: Rounded Corners 9">
              <a:extLst>
                <a:ext uri="{FF2B5EF4-FFF2-40B4-BE49-F238E27FC236}">
                  <a16:creationId xmlns:a16="http://schemas.microsoft.com/office/drawing/2014/main" id="{154A3A8D-40C9-C499-6A4F-5BD7C27E5B19}"/>
                </a:ext>
              </a:extLst>
            </p:cNvPr>
            <p:cNvSpPr/>
            <p:nvPr/>
          </p:nvSpPr>
          <p:spPr>
            <a:xfrm>
              <a:off x="8268868" y="2922714"/>
              <a:ext cx="1587579" cy="252442"/>
            </a:xfrm>
            <a:prstGeom prst="roundRect">
              <a:avLst>
                <a:gd name="adj" fmla="val 50000"/>
              </a:avLst>
            </a:prstGeom>
            <a:solidFill>
              <a:srgbClr val="EBF4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panose="020B0604020202020204"/>
                  <a:ea typeface="+mn-ea"/>
                  <a:cs typeface="+mn-cs"/>
                </a:rPr>
                <a:t>Trình tự gốc</a:t>
              </a:r>
            </a:p>
          </p:txBody>
        </p:sp>
        <p:sp>
          <p:nvSpPr>
            <p:cNvPr id="11" name="Rectangle 10">
              <a:extLst>
                <a:ext uri="{FF2B5EF4-FFF2-40B4-BE49-F238E27FC236}">
                  <a16:creationId xmlns:a16="http://schemas.microsoft.com/office/drawing/2014/main" id="{D3AB9682-B0F5-0BD3-B457-77F50B4134DD}"/>
                </a:ext>
              </a:extLst>
            </p:cNvPr>
            <p:cNvSpPr/>
            <p:nvPr/>
          </p:nvSpPr>
          <p:spPr>
            <a:xfrm>
              <a:off x="8268868" y="4229801"/>
              <a:ext cx="1632457" cy="308540"/>
            </a:xfrm>
            <a:prstGeom prst="rect">
              <a:avLst/>
            </a:prstGeom>
            <a:solidFill>
              <a:srgbClr val="D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3678B"/>
                  </a:solidFill>
                  <a:effectLst/>
                  <a:uLnTx/>
                  <a:uFillTx/>
                  <a:latin typeface="Arial" panose="020B0604020202020204"/>
                  <a:ea typeface="+mn-ea"/>
                  <a:cs typeface="+mn-cs"/>
                </a:rPr>
                <a:t>ĐỘT BIẾN</a:t>
              </a:r>
            </a:p>
          </p:txBody>
        </p:sp>
        <p:sp>
          <p:nvSpPr>
            <p:cNvPr id="12" name="Rectangle: Rounded Corners 11">
              <a:extLst>
                <a:ext uri="{FF2B5EF4-FFF2-40B4-BE49-F238E27FC236}">
                  <a16:creationId xmlns:a16="http://schemas.microsoft.com/office/drawing/2014/main" id="{C58776A6-8A1F-1958-6A7C-1F5EEAC665F2}"/>
                </a:ext>
              </a:extLst>
            </p:cNvPr>
            <p:cNvSpPr/>
            <p:nvPr/>
          </p:nvSpPr>
          <p:spPr>
            <a:xfrm>
              <a:off x="6771048" y="4611269"/>
              <a:ext cx="1088304" cy="269271"/>
            </a:xfrm>
            <a:prstGeom prst="roundRect">
              <a:avLst>
                <a:gd name="adj" fmla="val 50000"/>
              </a:avLst>
            </a:prstGeom>
            <a:solidFill>
              <a:srgbClr val="DCEAE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3678B"/>
                  </a:solidFill>
                  <a:effectLst/>
                  <a:uLnTx/>
                  <a:uFillTx/>
                  <a:latin typeface="Arial" panose="020B0604020202020204"/>
                  <a:ea typeface="+mn-ea"/>
                  <a:cs typeface="+mn-cs"/>
                </a:rPr>
                <a:t>Thay thế</a:t>
              </a:r>
            </a:p>
          </p:txBody>
        </p:sp>
        <p:sp>
          <p:nvSpPr>
            <p:cNvPr id="13" name="Rectangle: Rounded Corners 12">
              <a:extLst>
                <a:ext uri="{FF2B5EF4-FFF2-40B4-BE49-F238E27FC236}">
                  <a16:creationId xmlns:a16="http://schemas.microsoft.com/office/drawing/2014/main" id="{52656AB0-F9F5-4DD6-F9E5-0D32FE220CF8}"/>
                </a:ext>
              </a:extLst>
            </p:cNvPr>
            <p:cNvSpPr/>
            <p:nvPr/>
          </p:nvSpPr>
          <p:spPr>
            <a:xfrm>
              <a:off x="8347406" y="4611269"/>
              <a:ext cx="1088304" cy="269271"/>
            </a:xfrm>
            <a:prstGeom prst="roundRect">
              <a:avLst>
                <a:gd name="adj" fmla="val 50000"/>
              </a:avLst>
            </a:prstGeom>
            <a:solidFill>
              <a:srgbClr val="DCEAE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3678B"/>
                  </a:solidFill>
                  <a:effectLst/>
                  <a:uLnTx/>
                  <a:uFillTx/>
                  <a:latin typeface="Arial" panose="020B0604020202020204"/>
                  <a:ea typeface="+mn-ea"/>
                  <a:cs typeface="+mn-cs"/>
                </a:rPr>
                <a:t>Mất</a:t>
              </a:r>
            </a:p>
          </p:txBody>
        </p:sp>
        <p:sp>
          <p:nvSpPr>
            <p:cNvPr id="14" name="Rectangle: Rounded Corners 13">
              <a:extLst>
                <a:ext uri="{FF2B5EF4-FFF2-40B4-BE49-F238E27FC236}">
                  <a16:creationId xmlns:a16="http://schemas.microsoft.com/office/drawing/2014/main" id="{4ED86A3A-F2DB-894B-FD99-1E8C06E5D9E0}"/>
                </a:ext>
              </a:extLst>
            </p:cNvPr>
            <p:cNvSpPr/>
            <p:nvPr/>
          </p:nvSpPr>
          <p:spPr>
            <a:xfrm>
              <a:off x="10007912" y="4611269"/>
              <a:ext cx="1088304" cy="269271"/>
            </a:xfrm>
            <a:prstGeom prst="roundRect">
              <a:avLst>
                <a:gd name="adj" fmla="val 50000"/>
              </a:avLst>
            </a:prstGeom>
            <a:solidFill>
              <a:srgbClr val="DCEAE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3678B"/>
                  </a:solidFill>
                  <a:effectLst/>
                  <a:uLnTx/>
                  <a:uFillTx/>
                  <a:latin typeface="Arial" panose="020B0604020202020204"/>
                  <a:ea typeface="+mn-ea"/>
                  <a:cs typeface="+mn-cs"/>
                </a:rPr>
                <a:t>Thêm </a:t>
              </a:r>
            </a:p>
          </p:txBody>
        </p:sp>
        <p:sp>
          <p:nvSpPr>
            <p:cNvPr id="15" name="Rectangle 14">
              <a:extLst>
                <a:ext uri="{FF2B5EF4-FFF2-40B4-BE49-F238E27FC236}">
                  <a16:creationId xmlns:a16="http://schemas.microsoft.com/office/drawing/2014/main" id="{5A37D55F-EC4A-DAAF-EDA1-83C556DA85F6}"/>
                </a:ext>
              </a:extLst>
            </p:cNvPr>
            <p:cNvSpPr/>
            <p:nvPr/>
          </p:nvSpPr>
          <p:spPr>
            <a:xfrm>
              <a:off x="6524759" y="6128878"/>
              <a:ext cx="1492211" cy="482444"/>
            </a:xfrm>
            <a:prstGeom prst="rect">
              <a:avLst/>
            </a:prstGeom>
            <a:solidFill>
              <a:srgbClr val="D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4000"/>
                </a:lnSpc>
                <a:spcBef>
                  <a:spcPts val="0"/>
                </a:spcBef>
                <a:spcAft>
                  <a:spcPts val="0"/>
                </a:spcAft>
                <a:buClrTx/>
                <a:buSzTx/>
                <a:buFontTx/>
                <a:buNone/>
                <a:tabLst/>
                <a:defRPr/>
              </a:pPr>
              <a:r>
                <a:rPr kumimoji="0" lang="en-US" sz="1200" b="0" i="0" u="none" strike="noStrike" kern="1200" cap="none" spc="0" normalizeH="0" baseline="0" noProof="0">
                  <a:ln>
                    <a:noFill/>
                  </a:ln>
                  <a:solidFill>
                    <a:srgbClr val="03678B"/>
                  </a:solidFill>
                  <a:effectLst/>
                  <a:uLnTx/>
                  <a:uFillTx/>
                  <a:latin typeface="Arial" panose="020B0604020202020204"/>
                  <a:ea typeface="+mn-ea"/>
                  <a:cs typeface="+mn-cs"/>
                </a:rPr>
                <a:t>Một cặp được thay thế bằng cặp khác</a:t>
              </a:r>
            </a:p>
          </p:txBody>
        </p:sp>
        <p:sp>
          <p:nvSpPr>
            <p:cNvPr id="16" name="Rectangle 15">
              <a:extLst>
                <a:ext uri="{FF2B5EF4-FFF2-40B4-BE49-F238E27FC236}">
                  <a16:creationId xmlns:a16="http://schemas.microsoft.com/office/drawing/2014/main" id="{478B57EE-16BB-E1A9-D88E-B255788FEC75}"/>
                </a:ext>
              </a:extLst>
            </p:cNvPr>
            <p:cNvSpPr/>
            <p:nvPr/>
          </p:nvSpPr>
          <p:spPr>
            <a:xfrm>
              <a:off x="8145452" y="6128878"/>
              <a:ext cx="1492211" cy="482444"/>
            </a:xfrm>
            <a:prstGeom prst="rect">
              <a:avLst/>
            </a:prstGeom>
            <a:solidFill>
              <a:srgbClr val="D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4000"/>
                </a:lnSpc>
                <a:spcBef>
                  <a:spcPts val="0"/>
                </a:spcBef>
                <a:spcAft>
                  <a:spcPts val="0"/>
                </a:spcAft>
                <a:buClrTx/>
                <a:buSzTx/>
                <a:buFontTx/>
                <a:buNone/>
                <a:tabLst/>
                <a:defRPr/>
              </a:pPr>
              <a:r>
                <a:rPr kumimoji="0" lang="en-US" sz="1200" b="0" i="0" u="none" strike="noStrike" kern="1200" cap="none" spc="0" normalizeH="0" baseline="0" noProof="0">
                  <a:ln>
                    <a:noFill/>
                  </a:ln>
                  <a:solidFill>
                    <a:srgbClr val="03678B"/>
                  </a:solidFill>
                  <a:effectLst/>
                  <a:uLnTx/>
                  <a:uFillTx/>
                  <a:latin typeface="Arial" panose="020B0604020202020204"/>
                  <a:ea typeface="+mn-ea"/>
                  <a:cs typeface="+mn-cs"/>
                </a:rPr>
                <a:t>Mất một cặp nucleotide</a:t>
              </a:r>
            </a:p>
          </p:txBody>
        </p:sp>
        <p:sp>
          <p:nvSpPr>
            <p:cNvPr id="17" name="Rectangle 16">
              <a:extLst>
                <a:ext uri="{FF2B5EF4-FFF2-40B4-BE49-F238E27FC236}">
                  <a16:creationId xmlns:a16="http://schemas.microsoft.com/office/drawing/2014/main" id="{74415376-4013-CC18-E1A5-AB9428EFB25E}"/>
                </a:ext>
              </a:extLst>
            </p:cNvPr>
            <p:cNvSpPr/>
            <p:nvPr/>
          </p:nvSpPr>
          <p:spPr>
            <a:xfrm>
              <a:off x="9856447" y="6128878"/>
              <a:ext cx="1492211" cy="482444"/>
            </a:xfrm>
            <a:prstGeom prst="rect">
              <a:avLst/>
            </a:prstGeom>
            <a:solidFill>
              <a:srgbClr val="D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4000"/>
                </a:lnSpc>
                <a:spcBef>
                  <a:spcPts val="0"/>
                </a:spcBef>
                <a:spcAft>
                  <a:spcPts val="0"/>
                </a:spcAft>
                <a:buClrTx/>
                <a:buSzTx/>
                <a:buFontTx/>
                <a:buNone/>
                <a:tabLst/>
                <a:defRPr/>
              </a:pPr>
              <a:r>
                <a:rPr kumimoji="0" lang="en-US" sz="1200" b="0" i="0" u="none" strike="noStrike" kern="1200" cap="none" spc="0" normalizeH="0" baseline="0" noProof="0">
                  <a:ln>
                    <a:noFill/>
                  </a:ln>
                  <a:solidFill>
                    <a:srgbClr val="03678B"/>
                  </a:solidFill>
                  <a:effectLst/>
                  <a:uLnTx/>
                  <a:uFillTx/>
                  <a:latin typeface="Arial" panose="020B0604020202020204"/>
                  <a:ea typeface="+mn-ea"/>
                  <a:cs typeface="+mn-cs"/>
                </a:rPr>
                <a:t>Thêm một cặp nucleotide</a:t>
              </a:r>
            </a:p>
          </p:txBody>
        </p:sp>
      </p:grpSp>
      <p:sp>
        <p:nvSpPr>
          <p:cNvPr id="21" name="Rectangle 20">
            <a:extLst>
              <a:ext uri="{FF2B5EF4-FFF2-40B4-BE49-F238E27FC236}">
                <a16:creationId xmlns:a16="http://schemas.microsoft.com/office/drawing/2014/main" id="{687F9A63-FB9E-ABF8-6571-7900F79F55D4}"/>
              </a:ext>
            </a:extLst>
          </p:cNvPr>
          <p:cNvSpPr/>
          <p:nvPr/>
        </p:nvSpPr>
        <p:spPr>
          <a:xfrm>
            <a:off x="433683" y="466054"/>
            <a:ext cx="79042" cy="9424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cxnSp>
        <p:nvCxnSpPr>
          <p:cNvPr id="23" name="Straight Connector 22">
            <a:extLst>
              <a:ext uri="{FF2B5EF4-FFF2-40B4-BE49-F238E27FC236}">
                <a16:creationId xmlns:a16="http://schemas.microsoft.com/office/drawing/2014/main" id="{A2A43B78-32AC-6BE5-698D-B5F678D23818}"/>
              </a:ext>
            </a:extLst>
          </p:cNvPr>
          <p:cNvCxnSpPr/>
          <p:nvPr/>
        </p:nvCxnSpPr>
        <p:spPr>
          <a:xfrm>
            <a:off x="798826" y="1392161"/>
            <a:ext cx="796594"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26" name="矩形: 圆角 5">
            <a:extLst>
              <a:ext uri="{FF2B5EF4-FFF2-40B4-BE49-F238E27FC236}">
                <a16:creationId xmlns:a16="http://schemas.microsoft.com/office/drawing/2014/main" id="{7B4ECAFF-322C-F202-E4A4-D4EC7AF25A9F}"/>
              </a:ext>
            </a:extLst>
          </p:cNvPr>
          <p:cNvSpPr/>
          <p:nvPr/>
        </p:nvSpPr>
        <p:spPr bwMode="auto">
          <a:xfrm rot="16200000">
            <a:off x="-971958" y="2897958"/>
            <a:ext cx="2872225" cy="408540"/>
          </a:xfrm>
          <a:prstGeom prst="roundRect">
            <a:avLst>
              <a:gd name="adj" fmla="val 50000"/>
            </a:avLst>
          </a:prstGeom>
          <a:solidFill>
            <a:schemeClr val="bg1">
              <a:lumMod val="95000"/>
            </a:schemeClr>
          </a:solidFill>
          <a:ln w="19050">
            <a:noFill/>
            <a:round/>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7" name="椭圆 10">
            <a:extLst>
              <a:ext uri="{FF2B5EF4-FFF2-40B4-BE49-F238E27FC236}">
                <a16:creationId xmlns:a16="http://schemas.microsoft.com/office/drawing/2014/main" id="{35217FF2-FD03-4587-CB31-D9B761CA729B}"/>
              </a:ext>
            </a:extLst>
          </p:cNvPr>
          <p:cNvSpPr/>
          <p:nvPr/>
        </p:nvSpPr>
        <p:spPr bwMode="auto">
          <a:xfrm rot="16200000">
            <a:off x="379271" y="1943132"/>
            <a:ext cx="254270" cy="254270"/>
          </a:xfrm>
          <a:prstGeom prst="ellipse">
            <a:avLst/>
          </a:prstGeom>
          <a:solidFill>
            <a:schemeClr val="accent2"/>
          </a:solidFill>
          <a:ln w="19050">
            <a:noFill/>
            <a:round/>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8" name="椭圆 14">
            <a:extLst>
              <a:ext uri="{FF2B5EF4-FFF2-40B4-BE49-F238E27FC236}">
                <a16:creationId xmlns:a16="http://schemas.microsoft.com/office/drawing/2014/main" id="{03878847-697A-0DAA-5AD1-76D15C1F72DD}"/>
              </a:ext>
            </a:extLst>
          </p:cNvPr>
          <p:cNvSpPr/>
          <p:nvPr/>
        </p:nvSpPr>
        <p:spPr bwMode="auto">
          <a:xfrm rot="16200000">
            <a:off x="379271" y="2668443"/>
            <a:ext cx="254270" cy="254270"/>
          </a:xfrm>
          <a:prstGeom prst="ellipse">
            <a:avLst/>
          </a:prstGeom>
          <a:solidFill>
            <a:schemeClr val="accent1"/>
          </a:solidFill>
          <a:ln w="19050">
            <a:noFill/>
            <a:round/>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0" name="TextBox 29">
            <a:extLst>
              <a:ext uri="{FF2B5EF4-FFF2-40B4-BE49-F238E27FC236}">
                <a16:creationId xmlns:a16="http://schemas.microsoft.com/office/drawing/2014/main" id="{1A43B0FC-855A-409A-4193-54619C4F4D19}"/>
              </a:ext>
            </a:extLst>
          </p:cNvPr>
          <p:cNvSpPr txBox="1"/>
          <p:nvPr/>
        </p:nvSpPr>
        <p:spPr>
          <a:xfrm>
            <a:off x="870383" y="1741268"/>
            <a:ext cx="5017696" cy="2591863"/>
          </a:xfrm>
          <a:prstGeom prst="rect">
            <a:avLst/>
          </a:prstGeom>
          <a:noFill/>
        </p:spPr>
        <p:txBody>
          <a:bodyPr wrap="square">
            <a:spAutoFit/>
          </a:bodyPr>
          <a:lstStyle/>
          <a:p>
            <a:pPr marL="0" marR="0" lvl="0" indent="0" algn="l" defTabSz="914400" rtl="0" eaLnBrk="1" fontAlgn="auto" latinLnBrk="0" hangingPunct="1">
              <a:lnSpc>
                <a:spcPct val="125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Những biến đổi trong cấu trúc của gene được gọi là </a:t>
            </a:r>
            <a:r>
              <a:rPr kumimoji="0" lang="vi-VN"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đột biến gene. </a:t>
            </a:r>
            <a:endParaRPr kumimoji="0" lang="en-US"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25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Có ba dạng đột biến: </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800100" marR="0" lvl="1" indent="-342900" algn="l" defTabSz="914400" rtl="0" eaLnBrk="1" fontAlgn="auto" latinLnBrk="0" hangingPunct="1">
              <a:lnSpc>
                <a:spcPct val="125000"/>
              </a:lnSpc>
              <a:spcBef>
                <a:spcPts val="0"/>
              </a:spcBef>
              <a:spcAft>
                <a:spcPts val="0"/>
              </a:spcAft>
              <a:buClrTx/>
              <a:buSzTx/>
              <a:buFont typeface="Wingdings" panose="05000000000000000000" pitchFamily="2" charset="2"/>
              <a:buChar char="v"/>
              <a:tabLst/>
              <a:defRPr/>
            </a:pP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a:t>
            </a: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ất một cặp nucleotide</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800100" marR="0" lvl="1" indent="-342900" algn="l" defTabSz="914400" rtl="0" eaLnBrk="1" fontAlgn="auto" latinLnBrk="0" hangingPunct="1">
              <a:lnSpc>
                <a:spcPct val="125000"/>
              </a:lnSpc>
              <a:spcBef>
                <a:spcPts val="0"/>
              </a:spcBef>
              <a:spcAft>
                <a:spcPts val="0"/>
              </a:spcAft>
              <a:buClrTx/>
              <a:buSzTx/>
              <a:buFont typeface="Wingdings" panose="05000000000000000000" pitchFamily="2" charset="2"/>
              <a:buChar char="v"/>
              <a:tabLst/>
              <a:defRPr/>
            </a:pP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a:t>
            </a: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hêm một cặp nucleotide</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800100" marR="0" lvl="1" indent="-342900" algn="l" defTabSz="914400" rtl="0" eaLnBrk="1" fontAlgn="auto" latinLnBrk="0" hangingPunct="1">
              <a:lnSpc>
                <a:spcPct val="125000"/>
              </a:lnSpc>
              <a:spcBef>
                <a:spcPts val="0"/>
              </a:spcBef>
              <a:spcAft>
                <a:spcPts val="0"/>
              </a:spcAft>
              <a:buClrTx/>
              <a:buSzTx/>
              <a:buFont typeface="Wingdings" panose="05000000000000000000" pitchFamily="2" charset="2"/>
              <a:buChar char="v"/>
              <a:tabLst/>
              <a:defRPr/>
            </a:pP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a:t>
            </a: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hay thế một cặp nucleotide</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79044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050" name="Picture 2" descr="Free Google Slides Virtual Classroom Background PowerPoint Template">
            <a:extLst>
              <a:ext uri="{FF2B5EF4-FFF2-40B4-BE49-F238E27FC236}">
                <a16:creationId xmlns:a16="http://schemas.microsoft.com/office/drawing/2014/main" id="{9514518D-DABA-0A4A-0C63-0BCF14A713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75B2767-5407-FDD0-C747-343A15C55166}"/>
              </a:ext>
            </a:extLst>
          </p:cNvPr>
          <p:cNvSpPr>
            <a:spLocks noGrp="1"/>
          </p:cNvSpPr>
          <p:nvPr>
            <p:ph type="title"/>
          </p:nvPr>
        </p:nvSpPr>
        <p:spPr>
          <a:xfrm>
            <a:off x="1396845" y="2284674"/>
            <a:ext cx="9564735" cy="1743174"/>
          </a:xfrm>
        </p:spPr>
        <p:txBody>
          <a:bodyPr>
            <a:normAutofit/>
          </a:bodyPr>
          <a:lstStyle/>
          <a:p>
            <a:pPr algn="ctr">
              <a:lnSpc>
                <a:spcPct val="150000"/>
              </a:lnSpc>
            </a:pPr>
            <a:r>
              <a:rPr lang="en-US" dirty="0">
                <a:solidFill>
                  <a:schemeClr val="bg1"/>
                </a:solidFill>
              </a:rPr>
              <a:t>CÂU HỎI TRẮC </a:t>
            </a:r>
            <a:r>
              <a:rPr lang="en-US" dirty="0" smtClean="0">
                <a:solidFill>
                  <a:schemeClr val="bg1"/>
                </a:solidFill>
              </a:rPr>
              <a:t>NGHIỆM</a:t>
            </a:r>
            <a:r>
              <a:rPr lang="en-US" dirty="0">
                <a:solidFill>
                  <a:schemeClr val="bg1"/>
                </a:solidFill>
              </a:rPr>
              <a:t/>
            </a:r>
            <a:br>
              <a:rPr lang="en-US" dirty="0">
                <a:solidFill>
                  <a:schemeClr val="bg1"/>
                </a:solidFill>
              </a:rPr>
            </a:br>
            <a:r>
              <a:rPr lang="en-US" sz="2800" i="1" dirty="0" err="1">
                <a:solidFill>
                  <a:schemeClr val="bg1"/>
                </a:solidFill>
              </a:rPr>
              <a:t>Học</a:t>
            </a:r>
            <a:r>
              <a:rPr lang="en-US" sz="2800" i="1" dirty="0">
                <a:solidFill>
                  <a:schemeClr val="bg1"/>
                </a:solidFill>
              </a:rPr>
              <a:t> </a:t>
            </a:r>
            <a:r>
              <a:rPr lang="en-US" sz="2800" i="1" dirty="0" err="1">
                <a:solidFill>
                  <a:schemeClr val="bg1"/>
                </a:solidFill>
              </a:rPr>
              <a:t>sinh</a:t>
            </a:r>
            <a:r>
              <a:rPr lang="en-US" sz="2800" i="1" dirty="0">
                <a:solidFill>
                  <a:schemeClr val="bg1"/>
                </a:solidFill>
              </a:rPr>
              <a:t> </a:t>
            </a:r>
            <a:r>
              <a:rPr lang="en-US" sz="2800" i="1" dirty="0" err="1">
                <a:solidFill>
                  <a:schemeClr val="bg1"/>
                </a:solidFill>
              </a:rPr>
              <a:t>chọn</a:t>
            </a:r>
            <a:r>
              <a:rPr lang="en-US" sz="2800" i="1" dirty="0">
                <a:solidFill>
                  <a:schemeClr val="bg1"/>
                </a:solidFill>
              </a:rPr>
              <a:t> 1 </a:t>
            </a:r>
            <a:r>
              <a:rPr lang="en-US" sz="2800" i="1" dirty="0" err="1">
                <a:solidFill>
                  <a:schemeClr val="bg1"/>
                </a:solidFill>
              </a:rPr>
              <a:t>trong</a:t>
            </a:r>
            <a:r>
              <a:rPr lang="en-US" sz="2800" i="1" dirty="0">
                <a:solidFill>
                  <a:schemeClr val="bg1"/>
                </a:solidFill>
              </a:rPr>
              <a:t> </a:t>
            </a:r>
            <a:r>
              <a:rPr lang="en-US" sz="2800" i="1" dirty="0" err="1">
                <a:solidFill>
                  <a:schemeClr val="bg1"/>
                </a:solidFill>
              </a:rPr>
              <a:t>các</a:t>
            </a:r>
            <a:r>
              <a:rPr lang="en-US" sz="2800" i="1" dirty="0">
                <a:solidFill>
                  <a:schemeClr val="bg1"/>
                </a:solidFill>
              </a:rPr>
              <a:t> </a:t>
            </a:r>
            <a:r>
              <a:rPr lang="en-US" sz="2800" i="1" dirty="0" err="1">
                <a:solidFill>
                  <a:schemeClr val="bg1"/>
                </a:solidFill>
              </a:rPr>
              <a:t>phương</a:t>
            </a:r>
            <a:r>
              <a:rPr lang="en-US" sz="2800" i="1" dirty="0">
                <a:solidFill>
                  <a:schemeClr val="bg1"/>
                </a:solidFill>
              </a:rPr>
              <a:t> </a:t>
            </a:r>
            <a:r>
              <a:rPr lang="en-US" sz="2800" i="1" dirty="0" err="1">
                <a:solidFill>
                  <a:schemeClr val="bg1"/>
                </a:solidFill>
              </a:rPr>
              <a:t>án</a:t>
            </a:r>
            <a:r>
              <a:rPr lang="en-US" sz="2800" i="1" dirty="0">
                <a:solidFill>
                  <a:schemeClr val="bg1"/>
                </a:solidFill>
              </a:rPr>
              <a:t> A, B, C </a:t>
            </a:r>
            <a:r>
              <a:rPr lang="en-US" sz="2800" i="1" dirty="0" err="1">
                <a:solidFill>
                  <a:schemeClr val="bg1"/>
                </a:solidFill>
              </a:rPr>
              <a:t>hoặc</a:t>
            </a:r>
            <a:r>
              <a:rPr lang="en-US" sz="2800" i="1" dirty="0">
                <a:solidFill>
                  <a:schemeClr val="bg1"/>
                </a:solidFill>
              </a:rPr>
              <a:t> D</a:t>
            </a:r>
            <a:endParaRPr lang="en-US" i="1" dirty="0">
              <a:solidFill>
                <a:schemeClr val="bg1"/>
              </a:solidFill>
            </a:endParaRPr>
          </a:p>
        </p:txBody>
      </p:sp>
    </p:spTree>
    <p:extLst>
      <p:ext uri="{BB962C8B-B14F-4D97-AF65-F5344CB8AC3E}">
        <p14:creationId xmlns:p14="http://schemas.microsoft.com/office/powerpoint/2010/main" val="5796261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cxnSp>
        <p:nvCxnSpPr>
          <p:cNvPr id="1038" name="Elbow Connector 6">
            <a:extLst>
              <a:ext uri="{FF2B5EF4-FFF2-40B4-BE49-F238E27FC236}">
                <a16:creationId xmlns:a16="http://schemas.microsoft.com/office/drawing/2014/main" id="{CE9819D4-C315-F3D5-612D-C98DCD869598}"/>
              </a:ext>
            </a:extLst>
          </p:cNvPr>
          <p:cNvCxnSpPr/>
          <p:nvPr/>
        </p:nvCxnSpPr>
        <p:spPr>
          <a:xfrm>
            <a:off x="827931" y="2992289"/>
            <a:ext cx="709668" cy="197829"/>
          </a:xfrm>
          <a:prstGeom prst="bentConnector3">
            <a:avLst>
              <a:gd name="adj1" fmla="val 50000"/>
            </a:avLst>
          </a:prstGeom>
          <a:ln w="28575" cmpd="sng">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039" name="Elbow Connector 7">
            <a:extLst>
              <a:ext uri="{FF2B5EF4-FFF2-40B4-BE49-F238E27FC236}">
                <a16:creationId xmlns:a16="http://schemas.microsoft.com/office/drawing/2014/main" id="{B7D81E47-E5EF-C348-18C1-580AA1DAD346}"/>
              </a:ext>
            </a:extLst>
          </p:cNvPr>
          <p:cNvCxnSpPr/>
          <p:nvPr/>
        </p:nvCxnSpPr>
        <p:spPr>
          <a:xfrm flipV="1">
            <a:off x="827931" y="1974950"/>
            <a:ext cx="709668" cy="197829"/>
          </a:xfrm>
          <a:prstGeom prst="bentConnector3">
            <a:avLst>
              <a:gd name="adj1" fmla="val 50000"/>
            </a:avLst>
          </a:prstGeom>
          <a:ln w="28575" cmpd="sng">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1041" name="Group 9">
            <a:extLst>
              <a:ext uri="{FF2B5EF4-FFF2-40B4-BE49-F238E27FC236}">
                <a16:creationId xmlns:a16="http://schemas.microsoft.com/office/drawing/2014/main" id="{7877501F-01CF-8CF2-6C20-B5D1AB13A7B7}"/>
              </a:ext>
            </a:extLst>
          </p:cNvPr>
          <p:cNvGrpSpPr/>
          <p:nvPr/>
        </p:nvGrpSpPr>
        <p:grpSpPr>
          <a:xfrm>
            <a:off x="1584955" y="1690092"/>
            <a:ext cx="1090928" cy="574156"/>
            <a:chOff x="7699507" y="2223967"/>
            <a:chExt cx="3283267" cy="765305"/>
          </a:xfrm>
        </p:grpSpPr>
        <p:sp>
          <p:nvSpPr>
            <p:cNvPr id="1042" name="Round Same Side Corner Rectangle 10">
              <a:extLst>
                <a:ext uri="{FF2B5EF4-FFF2-40B4-BE49-F238E27FC236}">
                  <a16:creationId xmlns:a16="http://schemas.microsoft.com/office/drawing/2014/main" id="{0D9BB30B-F636-3073-D2B1-3E446321947C}"/>
                </a:ext>
              </a:extLst>
            </p:cNvPr>
            <p:cNvSpPr/>
            <p:nvPr/>
          </p:nvSpPr>
          <p:spPr>
            <a:xfrm rot="5400000">
              <a:off x="9371697" y="1378195"/>
              <a:ext cx="765300" cy="2456854"/>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043" name="Round Same Side Corner Rectangle 13">
              <a:extLst>
                <a:ext uri="{FF2B5EF4-FFF2-40B4-BE49-F238E27FC236}">
                  <a16:creationId xmlns:a16="http://schemas.microsoft.com/office/drawing/2014/main" id="{127409FB-F669-4DEF-FBD6-4D795A7988DB}"/>
                </a:ext>
              </a:extLst>
            </p:cNvPr>
            <p:cNvSpPr/>
            <p:nvPr/>
          </p:nvSpPr>
          <p:spPr>
            <a:xfrm rot="16200000">
              <a:off x="7730064" y="2193413"/>
              <a:ext cx="765300" cy="826412"/>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grpSp>
        <p:nvGrpSpPr>
          <p:cNvPr id="1044" name="Group 15">
            <a:extLst>
              <a:ext uri="{FF2B5EF4-FFF2-40B4-BE49-F238E27FC236}">
                <a16:creationId xmlns:a16="http://schemas.microsoft.com/office/drawing/2014/main" id="{211AB9B7-3AC7-73F8-4D18-A724F513B01B}"/>
              </a:ext>
            </a:extLst>
          </p:cNvPr>
          <p:cNvGrpSpPr/>
          <p:nvPr/>
        </p:nvGrpSpPr>
        <p:grpSpPr>
          <a:xfrm>
            <a:off x="1573524" y="2906348"/>
            <a:ext cx="1051659" cy="574154"/>
            <a:chOff x="7699508" y="3292593"/>
            <a:chExt cx="3283266" cy="765302"/>
          </a:xfrm>
        </p:grpSpPr>
        <p:sp>
          <p:nvSpPr>
            <p:cNvPr id="1045" name="Round Same Side Corner Rectangle 16">
              <a:extLst>
                <a:ext uri="{FF2B5EF4-FFF2-40B4-BE49-F238E27FC236}">
                  <a16:creationId xmlns:a16="http://schemas.microsoft.com/office/drawing/2014/main" id="{2EA284E1-4A26-1A49-9A73-95DB5717D386}"/>
                </a:ext>
              </a:extLst>
            </p:cNvPr>
            <p:cNvSpPr/>
            <p:nvPr/>
          </p:nvSpPr>
          <p:spPr>
            <a:xfrm rot="5400000">
              <a:off x="9371697" y="2446818"/>
              <a:ext cx="765300" cy="2456854"/>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046" name="Round Same Side Corner Rectangle 19">
              <a:extLst>
                <a:ext uri="{FF2B5EF4-FFF2-40B4-BE49-F238E27FC236}">
                  <a16:creationId xmlns:a16="http://schemas.microsoft.com/office/drawing/2014/main" id="{972A0EDC-9A12-7A0C-C17E-1018360803ED}"/>
                </a:ext>
              </a:extLst>
            </p:cNvPr>
            <p:cNvSpPr/>
            <p:nvPr/>
          </p:nvSpPr>
          <p:spPr>
            <a:xfrm rot="16200000">
              <a:off x="7730064" y="3262037"/>
              <a:ext cx="765300" cy="826412"/>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sp>
        <p:nvSpPr>
          <p:cNvPr id="1072" name="TextBox 1071">
            <a:extLst>
              <a:ext uri="{FF2B5EF4-FFF2-40B4-BE49-F238E27FC236}">
                <a16:creationId xmlns:a16="http://schemas.microsoft.com/office/drawing/2014/main" id="{BB76FCEA-DD0C-D96A-9C23-9D078643BF56}"/>
              </a:ext>
            </a:extLst>
          </p:cNvPr>
          <p:cNvSpPr txBox="1"/>
          <p:nvPr/>
        </p:nvSpPr>
        <p:spPr>
          <a:xfrm>
            <a:off x="1443126" y="615085"/>
            <a:ext cx="9439917" cy="561885"/>
          </a:xfrm>
          <a:prstGeom prst="rect">
            <a:avLst/>
          </a:prstGeom>
          <a:noFill/>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vi-VN" sz="2800" b="1" i="0" u="none" strike="noStrike" kern="1200" cap="none" spc="0" normalizeH="0" baseline="0" noProof="0">
                <a:ln>
                  <a:noFill/>
                </a:ln>
                <a:solidFill>
                  <a:srgbClr val="BE005A"/>
                </a:solidFill>
                <a:effectLst/>
                <a:uLnTx/>
                <a:uFillTx/>
                <a:latin typeface="Arial" panose="020B0604020202020204" pitchFamily="34" charset="0"/>
                <a:ea typeface="+mn-ea"/>
                <a:cs typeface="+mn-cs"/>
              </a:rPr>
              <a:t>Phát biểu nào sau đây đúng khi nói về đột biến gene?</a:t>
            </a:r>
            <a:endParaRPr kumimoji="0" lang="en-US" sz="2800" b="1" i="0" u="none" strike="noStrike" kern="1200" cap="none" spc="0" normalizeH="0" baseline="0" noProof="0">
              <a:ln>
                <a:noFill/>
              </a:ln>
              <a:solidFill>
                <a:srgbClr val="BE005A"/>
              </a:solidFill>
              <a:effectLst/>
              <a:uLnTx/>
              <a:uFillTx/>
              <a:latin typeface="Arial" panose="020B0604020202020204"/>
              <a:ea typeface="+mn-ea"/>
              <a:cs typeface="+mn-cs"/>
            </a:endParaRPr>
          </a:p>
        </p:txBody>
      </p:sp>
      <p:cxnSp>
        <p:nvCxnSpPr>
          <p:cNvPr id="1073" name="Elbow Connector 6">
            <a:extLst>
              <a:ext uri="{FF2B5EF4-FFF2-40B4-BE49-F238E27FC236}">
                <a16:creationId xmlns:a16="http://schemas.microsoft.com/office/drawing/2014/main" id="{25D1386C-687D-4EB4-716F-351D586126E2}"/>
              </a:ext>
            </a:extLst>
          </p:cNvPr>
          <p:cNvCxnSpPr/>
          <p:nvPr/>
        </p:nvCxnSpPr>
        <p:spPr>
          <a:xfrm>
            <a:off x="827930" y="5253845"/>
            <a:ext cx="709668" cy="197829"/>
          </a:xfrm>
          <a:prstGeom prst="bentConnector3">
            <a:avLst>
              <a:gd name="adj1" fmla="val 50000"/>
            </a:avLst>
          </a:prstGeom>
          <a:ln w="28575" cmpd="sng">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074" name="Elbow Connector 7">
            <a:extLst>
              <a:ext uri="{FF2B5EF4-FFF2-40B4-BE49-F238E27FC236}">
                <a16:creationId xmlns:a16="http://schemas.microsoft.com/office/drawing/2014/main" id="{E492FC17-F045-F84F-F4D0-9D0978321F27}"/>
              </a:ext>
            </a:extLst>
          </p:cNvPr>
          <p:cNvCxnSpPr/>
          <p:nvPr/>
        </p:nvCxnSpPr>
        <p:spPr>
          <a:xfrm flipV="1">
            <a:off x="827930" y="4236506"/>
            <a:ext cx="709668" cy="197829"/>
          </a:xfrm>
          <a:prstGeom prst="bentConnector3">
            <a:avLst>
              <a:gd name="adj1" fmla="val 50000"/>
            </a:avLst>
          </a:prstGeom>
          <a:ln w="28575" cmpd="sng">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1075" name="Group 9">
            <a:extLst>
              <a:ext uri="{FF2B5EF4-FFF2-40B4-BE49-F238E27FC236}">
                <a16:creationId xmlns:a16="http://schemas.microsoft.com/office/drawing/2014/main" id="{995DC25C-A166-8B1A-ABF6-7EF3F795442C}"/>
              </a:ext>
            </a:extLst>
          </p:cNvPr>
          <p:cNvGrpSpPr/>
          <p:nvPr/>
        </p:nvGrpSpPr>
        <p:grpSpPr>
          <a:xfrm>
            <a:off x="1584954" y="3951648"/>
            <a:ext cx="1090928" cy="574156"/>
            <a:chOff x="7699507" y="2223967"/>
            <a:chExt cx="3283267" cy="765305"/>
          </a:xfrm>
        </p:grpSpPr>
        <p:sp>
          <p:nvSpPr>
            <p:cNvPr id="1076" name="Round Same Side Corner Rectangle 10">
              <a:extLst>
                <a:ext uri="{FF2B5EF4-FFF2-40B4-BE49-F238E27FC236}">
                  <a16:creationId xmlns:a16="http://schemas.microsoft.com/office/drawing/2014/main" id="{1A3D2B2A-80F5-0156-F375-6D0BB09AE7C8}"/>
                </a:ext>
              </a:extLst>
            </p:cNvPr>
            <p:cNvSpPr/>
            <p:nvPr/>
          </p:nvSpPr>
          <p:spPr>
            <a:xfrm rot="5400000">
              <a:off x="9371697" y="1378195"/>
              <a:ext cx="765300" cy="2456854"/>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077" name="Round Same Side Corner Rectangle 13">
              <a:extLst>
                <a:ext uri="{FF2B5EF4-FFF2-40B4-BE49-F238E27FC236}">
                  <a16:creationId xmlns:a16="http://schemas.microsoft.com/office/drawing/2014/main" id="{ED5BE07F-D7E5-9123-A0B7-5872E0D8FC76}"/>
                </a:ext>
              </a:extLst>
            </p:cNvPr>
            <p:cNvSpPr/>
            <p:nvPr/>
          </p:nvSpPr>
          <p:spPr>
            <a:xfrm rot="16200000">
              <a:off x="7730064" y="2193413"/>
              <a:ext cx="765300" cy="826412"/>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grpSp>
        <p:nvGrpSpPr>
          <p:cNvPr id="1078" name="Group 15">
            <a:extLst>
              <a:ext uri="{FF2B5EF4-FFF2-40B4-BE49-F238E27FC236}">
                <a16:creationId xmlns:a16="http://schemas.microsoft.com/office/drawing/2014/main" id="{EA0FB094-6C88-0271-A91A-D32BBAE15444}"/>
              </a:ext>
            </a:extLst>
          </p:cNvPr>
          <p:cNvGrpSpPr/>
          <p:nvPr/>
        </p:nvGrpSpPr>
        <p:grpSpPr>
          <a:xfrm>
            <a:off x="1573523" y="5167904"/>
            <a:ext cx="1051659" cy="574154"/>
            <a:chOff x="7699508" y="3292593"/>
            <a:chExt cx="3283266" cy="765302"/>
          </a:xfrm>
        </p:grpSpPr>
        <p:sp>
          <p:nvSpPr>
            <p:cNvPr id="1079" name="Round Same Side Corner Rectangle 16">
              <a:extLst>
                <a:ext uri="{FF2B5EF4-FFF2-40B4-BE49-F238E27FC236}">
                  <a16:creationId xmlns:a16="http://schemas.microsoft.com/office/drawing/2014/main" id="{62D6280D-C945-C6FE-472A-B4F7AF7DD7FA}"/>
                </a:ext>
              </a:extLst>
            </p:cNvPr>
            <p:cNvSpPr/>
            <p:nvPr/>
          </p:nvSpPr>
          <p:spPr>
            <a:xfrm rot="5400000">
              <a:off x="9371697" y="2446818"/>
              <a:ext cx="765300" cy="2456854"/>
            </a:xfrm>
            <a:prstGeom prst="round2SameRect">
              <a:avLst>
                <a:gd name="adj1" fmla="val 5000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080" name="Round Same Side Corner Rectangle 19">
              <a:extLst>
                <a:ext uri="{FF2B5EF4-FFF2-40B4-BE49-F238E27FC236}">
                  <a16:creationId xmlns:a16="http://schemas.microsoft.com/office/drawing/2014/main" id="{663A160B-2942-FBD2-CCF9-ADBBC69738AC}"/>
                </a:ext>
              </a:extLst>
            </p:cNvPr>
            <p:cNvSpPr/>
            <p:nvPr/>
          </p:nvSpPr>
          <p:spPr>
            <a:xfrm rot="16200000">
              <a:off x="7730064" y="3262037"/>
              <a:ext cx="765300" cy="826412"/>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sp>
        <p:nvSpPr>
          <p:cNvPr id="1081" name="TextBox 1080">
            <a:extLst>
              <a:ext uri="{FF2B5EF4-FFF2-40B4-BE49-F238E27FC236}">
                <a16:creationId xmlns:a16="http://schemas.microsoft.com/office/drawing/2014/main" id="{7A5F5AAA-5F4A-C981-2DE8-13F45DA2D3E0}"/>
              </a:ext>
            </a:extLst>
          </p:cNvPr>
          <p:cNvSpPr txBox="1"/>
          <p:nvPr/>
        </p:nvSpPr>
        <p:spPr>
          <a:xfrm>
            <a:off x="2723496" y="1505975"/>
            <a:ext cx="9197363" cy="937949"/>
          </a:xfrm>
          <a:prstGeom prst="rect">
            <a:avLst/>
          </a:prstGeom>
          <a:noFill/>
        </p:spPr>
        <p:txBody>
          <a:bodyPr wrap="square">
            <a:spAutoFit/>
          </a:bodyPr>
          <a:lstStyle>
            <a:defPPr>
              <a:defRPr lang="en-US"/>
            </a:defPPr>
            <a:lvl1pPr>
              <a:lnSpc>
                <a:spcPct val="120000"/>
              </a:lnSpc>
              <a:defRPr sz="2400" b="0"/>
            </a:lvl1p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panose="020B0604020202020204"/>
                <a:ea typeface="+mn-ea"/>
                <a:cs typeface="+mn-cs"/>
              </a:rPr>
              <a:t>Đột biến gene là những biến đổi trong cấu trúc của gene chỉ liên quan đến một cặp nucleotide.</a:t>
            </a:r>
          </a:p>
        </p:txBody>
      </p:sp>
      <p:sp>
        <p:nvSpPr>
          <p:cNvPr id="1083" name="TextBox 1082">
            <a:extLst>
              <a:ext uri="{FF2B5EF4-FFF2-40B4-BE49-F238E27FC236}">
                <a16:creationId xmlns:a16="http://schemas.microsoft.com/office/drawing/2014/main" id="{6D481B25-7E2D-7AB8-CBFE-7FEBA1CC0A8A}"/>
              </a:ext>
            </a:extLst>
          </p:cNvPr>
          <p:cNvSpPr txBox="1"/>
          <p:nvPr/>
        </p:nvSpPr>
        <p:spPr>
          <a:xfrm>
            <a:off x="2723496" y="2721143"/>
            <a:ext cx="9197363" cy="937949"/>
          </a:xfrm>
          <a:prstGeom prst="rect">
            <a:avLst/>
          </a:prstGeom>
          <a:noFill/>
        </p:spPr>
        <p:txBody>
          <a:bodyPr wrap="square">
            <a:spAutoFit/>
          </a:bodyPr>
          <a:lstStyle>
            <a:defPPr>
              <a:defRPr lang="en-US"/>
            </a:defPPr>
            <a:lvl1pPr>
              <a:lnSpc>
                <a:spcPct val="120000"/>
              </a:lnSpc>
              <a:defRPr sz="2400" b="0"/>
            </a:lvl1p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panose="020B0604020202020204"/>
                <a:ea typeface="+mn-ea"/>
                <a:cs typeface="+mn-cs"/>
              </a:rPr>
              <a:t>Đột biến gene là những biến đổi trong cấu trúc của gene chỉ liên quan đến một hoặc một số cặp nucleotide.</a:t>
            </a:r>
          </a:p>
        </p:txBody>
      </p:sp>
      <p:sp>
        <p:nvSpPr>
          <p:cNvPr id="1084" name="TextBox 1083">
            <a:extLst>
              <a:ext uri="{FF2B5EF4-FFF2-40B4-BE49-F238E27FC236}">
                <a16:creationId xmlns:a16="http://schemas.microsoft.com/office/drawing/2014/main" id="{FFB0D61F-8C6C-1B75-2C83-593212E6D440}"/>
              </a:ext>
            </a:extLst>
          </p:cNvPr>
          <p:cNvSpPr txBox="1"/>
          <p:nvPr/>
        </p:nvSpPr>
        <p:spPr>
          <a:xfrm>
            <a:off x="2723495" y="3989130"/>
            <a:ext cx="9197363" cy="494751"/>
          </a:xfrm>
          <a:prstGeom prst="rect">
            <a:avLst/>
          </a:prstGeom>
          <a:noFill/>
        </p:spPr>
        <p:txBody>
          <a:bodyPr wrap="square">
            <a:spAutoFit/>
          </a:bodyPr>
          <a:lstStyle>
            <a:defPPr>
              <a:defRPr lang="en-US"/>
            </a:defPPr>
            <a:lvl1pPr>
              <a:lnSpc>
                <a:spcPct val="120000"/>
              </a:lnSpc>
              <a:defRPr sz="2400" b="0"/>
            </a:lvl1p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panose="020B0604020202020204"/>
                <a:ea typeface="+mn-ea"/>
                <a:cs typeface="+mn-cs"/>
              </a:rPr>
              <a:t>Đột biến gene làm mất hoặc thêm một đoạn gene trong NST.</a:t>
            </a:r>
          </a:p>
        </p:txBody>
      </p:sp>
      <p:sp>
        <p:nvSpPr>
          <p:cNvPr id="1085" name="TextBox 1084">
            <a:extLst>
              <a:ext uri="{FF2B5EF4-FFF2-40B4-BE49-F238E27FC236}">
                <a16:creationId xmlns:a16="http://schemas.microsoft.com/office/drawing/2014/main" id="{6DEBD93E-D873-0E58-22DD-A3DB6715A3DD}"/>
              </a:ext>
            </a:extLst>
          </p:cNvPr>
          <p:cNvSpPr txBox="1"/>
          <p:nvPr/>
        </p:nvSpPr>
        <p:spPr>
          <a:xfrm>
            <a:off x="2723495" y="5204298"/>
            <a:ext cx="9197363" cy="494751"/>
          </a:xfrm>
          <a:prstGeom prst="rect">
            <a:avLst/>
          </a:prstGeom>
          <a:noFill/>
        </p:spPr>
        <p:txBody>
          <a:bodyPr wrap="square">
            <a:spAutoFit/>
          </a:bodyPr>
          <a:lstStyle>
            <a:defPPr>
              <a:defRPr lang="en-US"/>
            </a:defPPr>
            <a:lvl1pPr>
              <a:lnSpc>
                <a:spcPct val="120000"/>
              </a:lnSpc>
              <a:defRPr sz="2400" b="0"/>
            </a:lvl1p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panose="020B0604020202020204"/>
                <a:ea typeface="+mn-ea"/>
                <a:cs typeface="+mn-cs"/>
              </a:rPr>
              <a:t>Đột biến gene làm thay đổi vị trí gene trên NST.</a:t>
            </a:r>
          </a:p>
        </p:txBody>
      </p:sp>
      <p:sp>
        <p:nvSpPr>
          <p:cNvPr id="1086" name="TextBox 1085">
            <a:extLst>
              <a:ext uri="{FF2B5EF4-FFF2-40B4-BE49-F238E27FC236}">
                <a16:creationId xmlns:a16="http://schemas.microsoft.com/office/drawing/2014/main" id="{D3B404B3-6D8B-6764-51E0-6D39CD64B608}"/>
              </a:ext>
            </a:extLst>
          </p:cNvPr>
          <p:cNvSpPr txBox="1"/>
          <p:nvPr/>
        </p:nvSpPr>
        <p:spPr>
          <a:xfrm>
            <a:off x="2013924" y="1751013"/>
            <a:ext cx="38762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Arial" panose="020B0604020202020204"/>
                <a:ea typeface="+mn-ea"/>
                <a:cs typeface="+mn-cs"/>
              </a:rPr>
              <a:t>A</a:t>
            </a:r>
          </a:p>
        </p:txBody>
      </p:sp>
      <p:sp>
        <p:nvSpPr>
          <p:cNvPr id="1087" name="TextBox 1086">
            <a:extLst>
              <a:ext uri="{FF2B5EF4-FFF2-40B4-BE49-F238E27FC236}">
                <a16:creationId xmlns:a16="http://schemas.microsoft.com/office/drawing/2014/main" id="{2E1656E9-81FD-C317-D2B9-9FB863E83C0B}"/>
              </a:ext>
            </a:extLst>
          </p:cNvPr>
          <p:cNvSpPr txBox="1"/>
          <p:nvPr/>
        </p:nvSpPr>
        <p:spPr>
          <a:xfrm>
            <a:off x="2014471" y="2959284"/>
            <a:ext cx="38762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Arial" panose="020B0604020202020204"/>
                <a:ea typeface="+mn-ea"/>
                <a:cs typeface="+mn-cs"/>
              </a:rPr>
              <a:t>B</a:t>
            </a:r>
          </a:p>
        </p:txBody>
      </p:sp>
      <p:sp>
        <p:nvSpPr>
          <p:cNvPr id="1088" name="TextBox 1087">
            <a:extLst>
              <a:ext uri="{FF2B5EF4-FFF2-40B4-BE49-F238E27FC236}">
                <a16:creationId xmlns:a16="http://schemas.microsoft.com/office/drawing/2014/main" id="{C42F2EF6-B836-7D0E-4D50-49A9CF9E25C8}"/>
              </a:ext>
            </a:extLst>
          </p:cNvPr>
          <p:cNvSpPr txBox="1"/>
          <p:nvPr/>
        </p:nvSpPr>
        <p:spPr>
          <a:xfrm>
            <a:off x="2013924" y="3989130"/>
            <a:ext cx="38762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Arial" panose="020B0604020202020204"/>
                <a:ea typeface="+mn-ea"/>
                <a:cs typeface="+mn-cs"/>
              </a:rPr>
              <a:t>C</a:t>
            </a:r>
          </a:p>
        </p:txBody>
      </p:sp>
      <p:sp>
        <p:nvSpPr>
          <p:cNvPr id="1089" name="TextBox 1088">
            <a:extLst>
              <a:ext uri="{FF2B5EF4-FFF2-40B4-BE49-F238E27FC236}">
                <a16:creationId xmlns:a16="http://schemas.microsoft.com/office/drawing/2014/main" id="{16FE4EA4-4354-75E3-514C-D3B1D57DD2E4}"/>
              </a:ext>
            </a:extLst>
          </p:cNvPr>
          <p:cNvSpPr txBox="1"/>
          <p:nvPr/>
        </p:nvSpPr>
        <p:spPr>
          <a:xfrm>
            <a:off x="2009407" y="5220840"/>
            <a:ext cx="38762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Arial" panose="020B0604020202020204"/>
                <a:ea typeface="+mn-ea"/>
                <a:cs typeface="+mn-cs"/>
              </a:rPr>
              <a:t>D</a:t>
            </a:r>
          </a:p>
        </p:txBody>
      </p:sp>
      <p:sp>
        <p:nvSpPr>
          <p:cNvPr id="1090" name="Rectangle: Rounded Corners 1089">
            <a:extLst>
              <a:ext uri="{FF2B5EF4-FFF2-40B4-BE49-F238E27FC236}">
                <a16:creationId xmlns:a16="http://schemas.microsoft.com/office/drawing/2014/main" id="{7FE83B08-0AEF-A1AF-AA2E-10B410EE1980}"/>
              </a:ext>
            </a:extLst>
          </p:cNvPr>
          <p:cNvSpPr/>
          <p:nvPr/>
        </p:nvSpPr>
        <p:spPr>
          <a:xfrm>
            <a:off x="572200" y="2490758"/>
            <a:ext cx="11073777" cy="1369424"/>
          </a:xfrm>
          <a:prstGeom prst="roundRect">
            <a:avLst/>
          </a:prstGeom>
          <a:noFill/>
          <a:ln w="28575">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091" name="Freeform 12">
            <a:extLst>
              <a:ext uri="{FF2B5EF4-FFF2-40B4-BE49-F238E27FC236}">
                <a16:creationId xmlns:a16="http://schemas.microsoft.com/office/drawing/2014/main" id="{1D73D3C5-8CEF-5CC3-FB60-3B343C676568}"/>
              </a:ext>
            </a:extLst>
          </p:cNvPr>
          <p:cNvSpPr>
            <a:spLocks/>
          </p:cNvSpPr>
          <p:nvPr/>
        </p:nvSpPr>
        <p:spPr bwMode="auto">
          <a:xfrm>
            <a:off x="487348" y="458710"/>
            <a:ext cx="438176" cy="437318"/>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092" name="Freeform 13">
            <a:extLst>
              <a:ext uri="{FF2B5EF4-FFF2-40B4-BE49-F238E27FC236}">
                <a16:creationId xmlns:a16="http://schemas.microsoft.com/office/drawing/2014/main" id="{8900D1EF-8A6A-7F4F-B5F1-CF39F3E3671D}"/>
              </a:ext>
            </a:extLst>
          </p:cNvPr>
          <p:cNvSpPr>
            <a:spLocks/>
          </p:cNvSpPr>
          <p:nvPr/>
        </p:nvSpPr>
        <p:spPr bwMode="auto">
          <a:xfrm>
            <a:off x="925524" y="458710"/>
            <a:ext cx="437680" cy="437318"/>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093" name="Freeform 15">
            <a:extLst>
              <a:ext uri="{FF2B5EF4-FFF2-40B4-BE49-F238E27FC236}">
                <a16:creationId xmlns:a16="http://schemas.microsoft.com/office/drawing/2014/main" id="{1EE2A9EE-91F8-CB45-CFF8-FE056B392671}"/>
              </a:ext>
            </a:extLst>
          </p:cNvPr>
          <p:cNvSpPr>
            <a:spLocks/>
          </p:cNvSpPr>
          <p:nvPr/>
        </p:nvSpPr>
        <p:spPr bwMode="auto">
          <a:xfrm>
            <a:off x="925524" y="896028"/>
            <a:ext cx="437680" cy="436820"/>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094" name="Freeform 14">
            <a:extLst>
              <a:ext uri="{FF2B5EF4-FFF2-40B4-BE49-F238E27FC236}">
                <a16:creationId xmlns:a16="http://schemas.microsoft.com/office/drawing/2014/main" id="{E1936A79-6C80-AEDD-917A-C6F5B88EEA08}"/>
              </a:ext>
            </a:extLst>
          </p:cNvPr>
          <p:cNvSpPr>
            <a:spLocks/>
          </p:cNvSpPr>
          <p:nvPr/>
        </p:nvSpPr>
        <p:spPr bwMode="auto">
          <a:xfrm>
            <a:off x="487348" y="896028"/>
            <a:ext cx="438176" cy="436820"/>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4044834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39"/>
                                        </p:tgtEl>
                                        <p:attrNameLst>
                                          <p:attrName>style.visibility</p:attrName>
                                        </p:attrNameLst>
                                      </p:cBhvr>
                                      <p:to>
                                        <p:strVal val="visible"/>
                                      </p:to>
                                    </p:set>
                                    <p:animEffect transition="in" filter="wipe(left)">
                                      <p:cBhvr>
                                        <p:cTn id="7" dur="500"/>
                                        <p:tgtEl>
                                          <p:spTgt spid="103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41"/>
                                        </p:tgtEl>
                                        <p:attrNameLst>
                                          <p:attrName>style.visibility</p:attrName>
                                        </p:attrNameLst>
                                      </p:cBhvr>
                                      <p:to>
                                        <p:strVal val="visible"/>
                                      </p:to>
                                    </p:set>
                                    <p:animEffect transition="in" filter="fade">
                                      <p:cBhvr>
                                        <p:cTn id="11" dur="500"/>
                                        <p:tgtEl>
                                          <p:spTgt spid="1041"/>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038"/>
                                        </p:tgtEl>
                                        <p:attrNameLst>
                                          <p:attrName>style.visibility</p:attrName>
                                        </p:attrNameLst>
                                      </p:cBhvr>
                                      <p:to>
                                        <p:strVal val="visible"/>
                                      </p:to>
                                    </p:set>
                                    <p:animEffect transition="in" filter="wipe(left)">
                                      <p:cBhvr>
                                        <p:cTn id="15" dur="500"/>
                                        <p:tgtEl>
                                          <p:spTgt spid="103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44"/>
                                        </p:tgtEl>
                                        <p:attrNameLst>
                                          <p:attrName>style.visibility</p:attrName>
                                        </p:attrNameLst>
                                      </p:cBhvr>
                                      <p:to>
                                        <p:strVal val="visible"/>
                                      </p:to>
                                    </p:set>
                                    <p:animEffect transition="in" filter="fade">
                                      <p:cBhvr>
                                        <p:cTn id="19" dur="500"/>
                                        <p:tgtEl>
                                          <p:spTgt spid="1044"/>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074"/>
                                        </p:tgtEl>
                                        <p:attrNameLst>
                                          <p:attrName>style.visibility</p:attrName>
                                        </p:attrNameLst>
                                      </p:cBhvr>
                                      <p:to>
                                        <p:strVal val="visible"/>
                                      </p:to>
                                    </p:set>
                                    <p:animEffect transition="in" filter="wipe(left)">
                                      <p:cBhvr>
                                        <p:cTn id="23" dur="500"/>
                                        <p:tgtEl>
                                          <p:spTgt spid="1074"/>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075"/>
                                        </p:tgtEl>
                                        <p:attrNameLst>
                                          <p:attrName>style.visibility</p:attrName>
                                        </p:attrNameLst>
                                      </p:cBhvr>
                                      <p:to>
                                        <p:strVal val="visible"/>
                                      </p:to>
                                    </p:set>
                                    <p:animEffect transition="in" filter="fade">
                                      <p:cBhvr>
                                        <p:cTn id="27" dur="500"/>
                                        <p:tgtEl>
                                          <p:spTgt spid="1075"/>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1073"/>
                                        </p:tgtEl>
                                        <p:attrNameLst>
                                          <p:attrName>style.visibility</p:attrName>
                                        </p:attrNameLst>
                                      </p:cBhvr>
                                      <p:to>
                                        <p:strVal val="visible"/>
                                      </p:to>
                                    </p:set>
                                    <p:animEffect transition="in" filter="wipe(left)">
                                      <p:cBhvr>
                                        <p:cTn id="31" dur="500"/>
                                        <p:tgtEl>
                                          <p:spTgt spid="1073"/>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078"/>
                                        </p:tgtEl>
                                        <p:attrNameLst>
                                          <p:attrName>style.visibility</p:attrName>
                                        </p:attrNameLst>
                                      </p:cBhvr>
                                      <p:to>
                                        <p:strVal val="visible"/>
                                      </p:to>
                                    </p:set>
                                    <p:animEffect transition="in" filter="fade">
                                      <p:cBhvr>
                                        <p:cTn id="35" dur="500"/>
                                        <p:tgtEl>
                                          <p:spTgt spid="1078"/>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090"/>
                                        </p:tgtEl>
                                        <p:attrNameLst>
                                          <p:attrName>style.visibility</p:attrName>
                                        </p:attrNameLst>
                                      </p:cBhvr>
                                      <p:to>
                                        <p:strVal val="visible"/>
                                      </p:to>
                                    </p:set>
                                    <p:animEffect transition="in" filter="barn(inVertical)">
                                      <p:cBhvr>
                                        <p:cTn id="40" dur="500"/>
                                        <p:tgtEl>
                                          <p:spTgt spid="1090"/>
                                        </p:tgtEl>
                                      </p:cBhvr>
                                    </p:animEffec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1091"/>
                                        </p:tgtEl>
                                        <p:attrNameLst>
                                          <p:attrName>style.visibility</p:attrName>
                                        </p:attrNameLst>
                                      </p:cBhvr>
                                      <p:to>
                                        <p:strVal val="visible"/>
                                      </p:to>
                                    </p:set>
                                    <p:animEffect transition="in" filter="fade">
                                      <p:cBhvr>
                                        <p:cTn id="44" dur="500"/>
                                        <p:tgtEl>
                                          <p:spTgt spid="1091"/>
                                        </p:tgtEl>
                                      </p:cBhvr>
                                    </p:animEffect>
                                  </p:childTnLst>
                                </p:cTn>
                              </p:par>
                            </p:childTnLst>
                          </p:cTn>
                        </p:par>
                        <p:par>
                          <p:cTn id="45" fill="hold">
                            <p:stCondLst>
                              <p:cond delay="1000"/>
                            </p:stCondLst>
                            <p:childTnLst>
                              <p:par>
                                <p:cTn id="46" presetID="10" presetClass="entr" presetSubtype="0" fill="hold" grpId="0" nodeType="afterEffect">
                                  <p:stCondLst>
                                    <p:cond delay="0"/>
                                  </p:stCondLst>
                                  <p:childTnLst>
                                    <p:set>
                                      <p:cBhvr>
                                        <p:cTn id="47" dur="1" fill="hold">
                                          <p:stCondLst>
                                            <p:cond delay="0"/>
                                          </p:stCondLst>
                                        </p:cTn>
                                        <p:tgtEl>
                                          <p:spTgt spid="1092"/>
                                        </p:tgtEl>
                                        <p:attrNameLst>
                                          <p:attrName>style.visibility</p:attrName>
                                        </p:attrNameLst>
                                      </p:cBhvr>
                                      <p:to>
                                        <p:strVal val="visible"/>
                                      </p:to>
                                    </p:set>
                                    <p:animEffect transition="in" filter="fade">
                                      <p:cBhvr>
                                        <p:cTn id="48" dur="500"/>
                                        <p:tgtEl>
                                          <p:spTgt spid="1092"/>
                                        </p:tgtEl>
                                      </p:cBhvr>
                                    </p:animEffect>
                                  </p:childTnLst>
                                </p:cTn>
                              </p:par>
                            </p:childTnLst>
                          </p:cTn>
                        </p:par>
                        <p:par>
                          <p:cTn id="49" fill="hold">
                            <p:stCondLst>
                              <p:cond delay="1500"/>
                            </p:stCondLst>
                            <p:childTnLst>
                              <p:par>
                                <p:cTn id="50" presetID="10" presetClass="entr" presetSubtype="0" fill="hold" grpId="0" nodeType="afterEffect">
                                  <p:stCondLst>
                                    <p:cond delay="0"/>
                                  </p:stCondLst>
                                  <p:childTnLst>
                                    <p:set>
                                      <p:cBhvr>
                                        <p:cTn id="51" dur="1" fill="hold">
                                          <p:stCondLst>
                                            <p:cond delay="0"/>
                                          </p:stCondLst>
                                        </p:cTn>
                                        <p:tgtEl>
                                          <p:spTgt spid="1093"/>
                                        </p:tgtEl>
                                        <p:attrNameLst>
                                          <p:attrName>style.visibility</p:attrName>
                                        </p:attrNameLst>
                                      </p:cBhvr>
                                      <p:to>
                                        <p:strVal val="visible"/>
                                      </p:to>
                                    </p:set>
                                    <p:animEffect transition="in" filter="fade">
                                      <p:cBhvr>
                                        <p:cTn id="52" dur="500"/>
                                        <p:tgtEl>
                                          <p:spTgt spid="1093"/>
                                        </p:tgtEl>
                                      </p:cBhvr>
                                    </p:animEffect>
                                  </p:childTnLst>
                                </p:cTn>
                              </p:par>
                            </p:childTnLst>
                          </p:cTn>
                        </p:par>
                        <p:par>
                          <p:cTn id="53" fill="hold">
                            <p:stCondLst>
                              <p:cond delay="2000"/>
                            </p:stCondLst>
                            <p:childTnLst>
                              <p:par>
                                <p:cTn id="54" presetID="10" presetClass="entr" presetSubtype="0" fill="hold" grpId="0" nodeType="afterEffect">
                                  <p:stCondLst>
                                    <p:cond delay="0"/>
                                  </p:stCondLst>
                                  <p:childTnLst>
                                    <p:set>
                                      <p:cBhvr>
                                        <p:cTn id="55" dur="1" fill="hold">
                                          <p:stCondLst>
                                            <p:cond delay="0"/>
                                          </p:stCondLst>
                                        </p:cTn>
                                        <p:tgtEl>
                                          <p:spTgt spid="1094"/>
                                        </p:tgtEl>
                                        <p:attrNameLst>
                                          <p:attrName>style.visibility</p:attrName>
                                        </p:attrNameLst>
                                      </p:cBhvr>
                                      <p:to>
                                        <p:strVal val="visible"/>
                                      </p:to>
                                    </p:set>
                                    <p:animEffect transition="in" filter="fade">
                                      <p:cBhvr>
                                        <p:cTn id="56" dur="500"/>
                                        <p:tgtEl>
                                          <p:spTgt spid="10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0" grpId="0" animBg="1"/>
      <p:bldP spid="1091" grpId="0" animBg="1"/>
      <p:bldP spid="1092" grpId="0" animBg="1"/>
      <p:bldP spid="1093" grpId="0" animBg="1"/>
      <p:bldP spid="1094"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3" name="Group 40">
            <a:extLst>
              <a:ext uri="{FF2B5EF4-FFF2-40B4-BE49-F238E27FC236}">
                <a16:creationId xmlns:a16="http://schemas.microsoft.com/office/drawing/2014/main" id="{701CF8BD-B09A-27CD-D741-70B8616BE21A}"/>
              </a:ext>
            </a:extLst>
          </p:cNvPr>
          <p:cNvGrpSpPr/>
          <p:nvPr/>
        </p:nvGrpSpPr>
        <p:grpSpPr>
          <a:xfrm>
            <a:off x="625671" y="5927766"/>
            <a:ext cx="2056729" cy="453351"/>
            <a:chOff x="2545856" y="4095993"/>
            <a:chExt cx="2742305" cy="604281"/>
          </a:xfrm>
        </p:grpSpPr>
        <p:sp>
          <p:nvSpPr>
            <p:cNvPr id="35" name="Freeform 36">
              <a:extLst>
                <a:ext uri="{FF2B5EF4-FFF2-40B4-BE49-F238E27FC236}">
                  <a16:creationId xmlns:a16="http://schemas.microsoft.com/office/drawing/2014/main" id="{AD5CA505-0196-4669-99CB-AE6E2E82D8EA}"/>
                </a:ext>
              </a:extLst>
            </p:cNvPr>
            <p:cNvSpPr>
              <a:spLocks/>
            </p:cNvSpPr>
            <p:nvPr/>
          </p:nvSpPr>
          <p:spPr bwMode="auto">
            <a:xfrm flipH="1">
              <a:off x="2545856" y="4192543"/>
              <a:ext cx="2384805" cy="421713"/>
            </a:xfrm>
            <a:custGeom>
              <a:avLst/>
              <a:gdLst>
                <a:gd name="connsiteX0" fmla="*/ 1929436 w 2760093"/>
                <a:gd name="connsiteY0" fmla="*/ 0 h 451101"/>
                <a:gd name="connsiteX1" fmla="*/ 349240 w 2760093"/>
                <a:gd name="connsiteY1" fmla="*/ 0 h 451101"/>
                <a:gd name="connsiteX2" fmla="*/ 0 w 2760093"/>
                <a:gd name="connsiteY2" fmla="*/ 0 h 451101"/>
                <a:gd name="connsiteX3" fmla="*/ 0 w 2760093"/>
                <a:gd name="connsiteY3" fmla="*/ 451101 h 451101"/>
                <a:gd name="connsiteX4" fmla="*/ 96595 w 2760093"/>
                <a:gd name="connsiteY4" fmla="*/ 451101 h 451101"/>
                <a:gd name="connsiteX5" fmla="*/ 2760093 w 2760093"/>
                <a:gd name="connsiteY5" fmla="*/ 451101 h 451101"/>
                <a:gd name="connsiteX6" fmla="*/ 2697794 w 2760093"/>
                <a:gd name="connsiteY6" fmla="*/ 69229 h 451101"/>
                <a:gd name="connsiteX7" fmla="*/ 1929436 w 2760093"/>
                <a:gd name="connsiteY7" fmla="*/ 0 h 451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0093" h="451101">
                  <a:moveTo>
                    <a:pt x="1929436" y="0"/>
                  </a:moveTo>
                  <a:cubicBezTo>
                    <a:pt x="1877520" y="0"/>
                    <a:pt x="1085800" y="0"/>
                    <a:pt x="349240" y="0"/>
                  </a:cubicBezTo>
                  <a:lnTo>
                    <a:pt x="0" y="0"/>
                  </a:lnTo>
                  <a:lnTo>
                    <a:pt x="0" y="451101"/>
                  </a:lnTo>
                  <a:lnTo>
                    <a:pt x="96595" y="451101"/>
                  </a:lnTo>
                  <a:cubicBezTo>
                    <a:pt x="343724" y="451101"/>
                    <a:pt x="1002734" y="451101"/>
                    <a:pt x="2760093" y="451101"/>
                  </a:cubicBezTo>
                  <a:cubicBezTo>
                    <a:pt x="2760093" y="451101"/>
                    <a:pt x="2760093" y="451101"/>
                    <a:pt x="2697794" y="69229"/>
                  </a:cubicBezTo>
                  <a:cubicBezTo>
                    <a:pt x="2697794" y="69229"/>
                    <a:pt x="2398757" y="0"/>
                    <a:pt x="1929436" y="0"/>
                  </a:cubicBez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6" name="Oval 35">
              <a:extLst>
                <a:ext uri="{FF2B5EF4-FFF2-40B4-BE49-F238E27FC236}">
                  <a16:creationId xmlns:a16="http://schemas.microsoft.com/office/drawing/2014/main" id="{5114F244-5F56-9A57-D398-8F2DF8B00D95}"/>
                </a:ext>
              </a:extLst>
            </p:cNvPr>
            <p:cNvSpPr/>
            <p:nvPr/>
          </p:nvSpPr>
          <p:spPr>
            <a:xfrm flipH="1">
              <a:off x="4683880" y="4095993"/>
              <a:ext cx="604281" cy="604281"/>
            </a:xfrm>
            <a:prstGeom prst="ellipse">
              <a:avLst/>
            </a:prstGeom>
            <a:solidFill>
              <a:schemeClr val="bg1"/>
            </a:solidFill>
            <a:ln w="920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Arial" panose="020B0604020202020204"/>
                  <a:ea typeface="+mn-ea"/>
                  <a:cs typeface="+mn-cs"/>
                </a:rPr>
                <a:t>D</a:t>
              </a:r>
              <a:endParaRPr kumimoji="0" lang="id-ID" sz="24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grpSp>
        <p:nvGrpSpPr>
          <p:cNvPr id="38" name="Group 38">
            <a:extLst>
              <a:ext uri="{FF2B5EF4-FFF2-40B4-BE49-F238E27FC236}">
                <a16:creationId xmlns:a16="http://schemas.microsoft.com/office/drawing/2014/main" id="{0FAC0B3E-E74C-58E9-890F-5090CD816DB0}"/>
              </a:ext>
            </a:extLst>
          </p:cNvPr>
          <p:cNvGrpSpPr/>
          <p:nvPr/>
        </p:nvGrpSpPr>
        <p:grpSpPr>
          <a:xfrm>
            <a:off x="650387" y="5141372"/>
            <a:ext cx="1456860" cy="453351"/>
            <a:chOff x="2636291" y="3621613"/>
            <a:chExt cx="1942480" cy="604281"/>
          </a:xfrm>
        </p:grpSpPr>
        <p:sp>
          <p:nvSpPr>
            <p:cNvPr id="40" name="Freeform 34">
              <a:extLst>
                <a:ext uri="{FF2B5EF4-FFF2-40B4-BE49-F238E27FC236}">
                  <a16:creationId xmlns:a16="http://schemas.microsoft.com/office/drawing/2014/main" id="{6B165213-F071-A4BB-5270-F0D3193752C8}"/>
                </a:ext>
              </a:extLst>
            </p:cNvPr>
            <p:cNvSpPr>
              <a:spLocks/>
            </p:cNvSpPr>
            <p:nvPr/>
          </p:nvSpPr>
          <p:spPr bwMode="auto">
            <a:xfrm flipH="1">
              <a:off x="2636291" y="3689362"/>
              <a:ext cx="1641636" cy="468785"/>
            </a:xfrm>
            <a:custGeom>
              <a:avLst/>
              <a:gdLst>
                <a:gd name="connsiteX0" fmla="*/ 1929436 w 2760093"/>
                <a:gd name="connsiteY0" fmla="*/ 0 h 451101"/>
                <a:gd name="connsiteX1" fmla="*/ 349240 w 2760093"/>
                <a:gd name="connsiteY1" fmla="*/ 0 h 451101"/>
                <a:gd name="connsiteX2" fmla="*/ 0 w 2760093"/>
                <a:gd name="connsiteY2" fmla="*/ 0 h 451101"/>
                <a:gd name="connsiteX3" fmla="*/ 0 w 2760093"/>
                <a:gd name="connsiteY3" fmla="*/ 451101 h 451101"/>
                <a:gd name="connsiteX4" fmla="*/ 96595 w 2760093"/>
                <a:gd name="connsiteY4" fmla="*/ 451101 h 451101"/>
                <a:gd name="connsiteX5" fmla="*/ 2760093 w 2760093"/>
                <a:gd name="connsiteY5" fmla="*/ 451101 h 451101"/>
                <a:gd name="connsiteX6" fmla="*/ 2697794 w 2760093"/>
                <a:gd name="connsiteY6" fmla="*/ 69229 h 451101"/>
                <a:gd name="connsiteX7" fmla="*/ 1929436 w 2760093"/>
                <a:gd name="connsiteY7" fmla="*/ 0 h 451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0093" h="451101">
                  <a:moveTo>
                    <a:pt x="1929436" y="0"/>
                  </a:moveTo>
                  <a:cubicBezTo>
                    <a:pt x="1877520" y="0"/>
                    <a:pt x="1085800" y="0"/>
                    <a:pt x="349240" y="0"/>
                  </a:cubicBezTo>
                  <a:lnTo>
                    <a:pt x="0" y="0"/>
                  </a:lnTo>
                  <a:lnTo>
                    <a:pt x="0" y="451101"/>
                  </a:lnTo>
                  <a:lnTo>
                    <a:pt x="96595" y="451101"/>
                  </a:lnTo>
                  <a:cubicBezTo>
                    <a:pt x="343724" y="451101"/>
                    <a:pt x="1002734" y="451101"/>
                    <a:pt x="2760093" y="451101"/>
                  </a:cubicBezTo>
                  <a:cubicBezTo>
                    <a:pt x="2760093" y="451101"/>
                    <a:pt x="2760093" y="451101"/>
                    <a:pt x="2697794" y="69229"/>
                  </a:cubicBezTo>
                  <a:cubicBezTo>
                    <a:pt x="2697794" y="69229"/>
                    <a:pt x="2398757" y="0"/>
                    <a:pt x="1929436" y="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1" name="Oval 40">
              <a:extLst>
                <a:ext uri="{FF2B5EF4-FFF2-40B4-BE49-F238E27FC236}">
                  <a16:creationId xmlns:a16="http://schemas.microsoft.com/office/drawing/2014/main" id="{A6C6CAD7-D85D-B740-E719-F77E1B161FC9}"/>
                </a:ext>
              </a:extLst>
            </p:cNvPr>
            <p:cNvSpPr/>
            <p:nvPr/>
          </p:nvSpPr>
          <p:spPr>
            <a:xfrm flipH="1">
              <a:off x="3974490" y="3621613"/>
              <a:ext cx="604281" cy="604281"/>
            </a:xfrm>
            <a:prstGeom prst="ellipse">
              <a:avLst/>
            </a:prstGeom>
            <a:solidFill>
              <a:schemeClr val="bg1"/>
            </a:solidFill>
            <a:ln w="920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Arial" panose="020B0604020202020204"/>
                  <a:ea typeface="+mn-ea"/>
                  <a:cs typeface="+mn-cs"/>
                </a:rPr>
                <a:t>C</a:t>
              </a:r>
              <a:endParaRPr kumimoji="0" lang="id-ID" sz="24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grpSp>
        <p:nvGrpSpPr>
          <p:cNvPr id="43" name="Group 39">
            <a:extLst>
              <a:ext uri="{FF2B5EF4-FFF2-40B4-BE49-F238E27FC236}">
                <a16:creationId xmlns:a16="http://schemas.microsoft.com/office/drawing/2014/main" id="{0AAAEB8B-ACBD-48DF-9146-1C6624346881}"/>
              </a:ext>
            </a:extLst>
          </p:cNvPr>
          <p:cNvGrpSpPr/>
          <p:nvPr/>
        </p:nvGrpSpPr>
        <p:grpSpPr>
          <a:xfrm>
            <a:off x="654911" y="4332212"/>
            <a:ext cx="2035135" cy="453351"/>
            <a:chOff x="2580258" y="3126859"/>
            <a:chExt cx="2713513" cy="604281"/>
          </a:xfrm>
        </p:grpSpPr>
        <p:sp>
          <p:nvSpPr>
            <p:cNvPr id="45" name="Freeform 33">
              <a:extLst>
                <a:ext uri="{FF2B5EF4-FFF2-40B4-BE49-F238E27FC236}">
                  <a16:creationId xmlns:a16="http://schemas.microsoft.com/office/drawing/2014/main" id="{577FB52D-5AA8-A001-9AF4-F4A1896C66FA}"/>
                </a:ext>
              </a:extLst>
            </p:cNvPr>
            <p:cNvSpPr>
              <a:spLocks/>
            </p:cNvSpPr>
            <p:nvPr/>
          </p:nvSpPr>
          <p:spPr bwMode="auto">
            <a:xfrm flipH="1">
              <a:off x="2580258" y="3203449"/>
              <a:ext cx="2467930" cy="451101"/>
            </a:xfrm>
            <a:custGeom>
              <a:avLst/>
              <a:gdLst>
                <a:gd name="connsiteX0" fmla="*/ 1929436 w 2760093"/>
                <a:gd name="connsiteY0" fmla="*/ 0 h 451101"/>
                <a:gd name="connsiteX1" fmla="*/ 349240 w 2760093"/>
                <a:gd name="connsiteY1" fmla="*/ 0 h 451101"/>
                <a:gd name="connsiteX2" fmla="*/ 0 w 2760093"/>
                <a:gd name="connsiteY2" fmla="*/ 0 h 451101"/>
                <a:gd name="connsiteX3" fmla="*/ 0 w 2760093"/>
                <a:gd name="connsiteY3" fmla="*/ 451101 h 451101"/>
                <a:gd name="connsiteX4" fmla="*/ 96595 w 2760093"/>
                <a:gd name="connsiteY4" fmla="*/ 451101 h 451101"/>
                <a:gd name="connsiteX5" fmla="*/ 2760093 w 2760093"/>
                <a:gd name="connsiteY5" fmla="*/ 451101 h 451101"/>
                <a:gd name="connsiteX6" fmla="*/ 2697794 w 2760093"/>
                <a:gd name="connsiteY6" fmla="*/ 69229 h 451101"/>
                <a:gd name="connsiteX7" fmla="*/ 1929436 w 2760093"/>
                <a:gd name="connsiteY7" fmla="*/ 0 h 451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0093" h="451101">
                  <a:moveTo>
                    <a:pt x="1929436" y="0"/>
                  </a:moveTo>
                  <a:cubicBezTo>
                    <a:pt x="1877520" y="0"/>
                    <a:pt x="1085800" y="0"/>
                    <a:pt x="349240" y="0"/>
                  </a:cubicBezTo>
                  <a:lnTo>
                    <a:pt x="0" y="0"/>
                  </a:lnTo>
                  <a:lnTo>
                    <a:pt x="0" y="451101"/>
                  </a:lnTo>
                  <a:lnTo>
                    <a:pt x="96595" y="451101"/>
                  </a:lnTo>
                  <a:cubicBezTo>
                    <a:pt x="343724" y="451101"/>
                    <a:pt x="1002734" y="451101"/>
                    <a:pt x="2760093" y="451101"/>
                  </a:cubicBezTo>
                  <a:cubicBezTo>
                    <a:pt x="2760093" y="451101"/>
                    <a:pt x="2760093" y="451101"/>
                    <a:pt x="2697794" y="69229"/>
                  </a:cubicBezTo>
                  <a:cubicBezTo>
                    <a:pt x="2697794" y="69229"/>
                    <a:pt x="2398757" y="0"/>
                    <a:pt x="1929436" y="0"/>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6" name="Oval 45">
              <a:extLst>
                <a:ext uri="{FF2B5EF4-FFF2-40B4-BE49-F238E27FC236}">
                  <a16:creationId xmlns:a16="http://schemas.microsoft.com/office/drawing/2014/main" id="{33145AF8-FE86-64EB-144E-9D864D3CE041}"/>
                </a:ext>
              </a:extLst>
            </p:cNvPr>
            <p:cNvSpPr/>
            <p:nvPr/>
          </p:nvSpPr>
          <p:spPr>
            <a:xfrm flipH="1">
              <a:off x="4689490" y="3126859"/>
              <a:ext cx="604281" cy="604281"/>
            </a:xfrm>
            <a:prstGeom prst="ellipse">
              <a:avLst/>
            </a:prstGeom>
            <a:solidFill>
              <a:schemeClr val="bg1"/>
            </a:solidFill>
            <a:ln w="920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Arial" panose="020B0604020202020204"/>
                  <a:ea typeface="+mn-ea"/>
                  <a:cs typeface="+mn-cs"/>
                </a:rPr>
                <a:t>B</a:t>
              </a:r>
              <a:endParaRPr kumimoji="0" lang="id-ID" sz="24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grpSp>
        <p:nvGrpSpPr>
          <p:cNvPr id="48" name="Group 27">
            <a:extLst>
              <a:ext uri="{FF2B5EF4-FFF2-40B4-BE49-F238E27FC236}">
                <a16:creationId xmlns:a16="http://schemas.microsoft.com/office/drawing/2014/main" id="{AD47F440-7997-1396-3A43-3F12D3E60809}"/>
              </a:ext>
            </a:extLst>
          </p:cNvPr>
          <p:cNvGrpSpPr/>
          <p:nvPr/>
        </p:nvGrpSpPr>
        <p:grpSpPr>
          <a:xfrm flipH="1">
            <a:off x="650387" y="3523051"/>
            <a:ext cx="1522456" cy="453351"/>
            <a:chOff x="5803354" y="951109"/>
            <a:chExt cx="3215754" cy="957279"/>
          </a:xfrm>
        </p:grpSpPr>
        <p:sp>
          <p:nvSpPr>
            <p:cNvPr id="50" name="Freeform 31">
              <a:extLst>
                <a:ext uri="{FF2B5EF4-FFF2-40B4-BE49-F238E27FC236}">
                  <a16:creationId xmlns:a16="http://schemas.microsoft.com/office/drawing/2014/main" id="{59E5477E-A34E-08E1-4178-3F41730E7077}"/>
                </a:ext>
              </a:extLst>
            </p:cNvPr>
            <p:cNvSpPr>
              <a:spLocks/>
            </p:cNvSpPr>
            <p:nvPr/>
          </p:nvSpPr>
          <p:spPr bwMode="auto">
            <a:xfrm>
              <a:off x="5848870" y="1068682"/>
              <a:ext cx="3170238" cy="758825"/>
            </a:xfrm>
            <a:custGeom>
              <a:avLst/>
              <a:gdLst>
                <a:gd name="T0" fmla="*/ 829 w 844"/>
                <a:gd name="T1" fmla="*/ 31 h 202"/>
                <a:gd name="T2" fmla="*/ 844 w 844"/>
                <a:gd name="T3" fmla="*/ 202 h 202"/>
                <a:gd name="T4" fmla="*/ 167 w 844"/>
                <a:gd name="T5" fmla="*/ 202 h 202"/>
                <a:gd name="T6" fmla="*/ 0 w 844"/>
                <a:gd name="T7" fmla="*/ 0 h 202"/>
                <a:gd name="T8" fmla="*/ 644 w 844"/>
                <a:gd name="T9" fmla="*/ 0 h 202"/>
                <a:gd name="T10" fmla="*/ 829 w 844"/>
                <a:gd name="T11" fmla="*/ 31 h 202"/>
              </a:gdLst>
              <a:ahLst/>
              <a:cxnLst>
                <a:cxn ang="0">
                  <a:pos x="T0" y="T1"/>
                </a:cxn>
                <a:cxn ang="0">
                  <a:pos x="T2" y="T3"/>
                </a:cxn>
                <a:cxn ang="0">
                  <a:pos x="T4" y="T5"/>
                </a:cxn>
                <a:cxn ang="0">
                  <a:pos x="T6" y="T7"/>
                </a:cxn>
                <a:cxn ang="0">
                  <a:pos x="T8" y="T9"/>
                </a:cxn>
                <a:cxn ang="0">
                  <a:pos x="T10" y="T11"/>
                </a:cxn>
              </a:cxnLst>
              <a:rect l="0" t="0" r="r" b="b"/>
              <a:pathLst>
                <a:path w="844" h="202">
                  <a:moveTo>
                    <a:pt x="829" y="31"/>
                  </a:moveTo>
                  <a:cubicBezTo>
                    <a:pt x="844" y="202"/>
                    <a:pt x="844" y="202"/>
                    <a:pt x="844" y="202"/>
                  </a:cubicBezTo>
                  <a:cubicBezTo>
                    <a:pt x="167" y="202"/>
                    <a:pt x="167" y="202"/>
                    <a:pt x="167" y="202"/>
                  </a:cubicBezTo>
                  <a:cubicBezTo>
                    <a:pt x="167" y="202"/>
                    <a:pt x="123" y="69"/>
                    <a:pt x="0" y="0"/>
                  </a:cubicBezTo>
                  <a:cubicBezTo>
                    <a:pt x="148" y="0"/>
                    <a:pt x="624" y="0"/>
                    <a:pt x="644" y="0"/>
                  </a:cubicBezTo>
                  <a:cubicBezTo>
                    <a:pt x="757" y="0"/>
                    <a:pt x="829" y="31"/>
                    <a:pt x="829" y="3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51" name="Oval 50">
              <a:extLst>
                <a:ext uri="{FF2B5EF4-FFF2-40B4-BE49-F238E27FC236}">
                  <a16:creationId xmlns:a16="http://schemas.microsoft.com/office/drawing/2014/main" id="{3266CCA3-B092-7070-335D-07C0DEE6645F}"/>
                </a:ext>
              </a:extLst>
            </p:cNvPr>
            <p:cNvSpPr/>
            <p:nvPr/>
          </p:nvSpPr>
          <p:spPr>
            <a:xfrm>
              <a:off x="5803354" y="951109"/>
              <a:ext cx="957279" cy="957279"/>
            </a:xfrm>
            <a:prstGeom prst="ellipse">
              <a:avLst/>
            </a:prstGeom>
            <a:solidFill>
              <a:schemeClr val="bg1"/>
            </a:solidFill>
            <a:ln w="920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Arial" panose="020B0604020202020204"/>
                  <a:ea typeface="+mn-ea"/>
                  <a:cs typeface="+mn-cs"/>
                </a:rPr>
                <a:t>A</a:t>
              </a:r>
              <a:endParaRPr kumimoji="0" lang="id-ID" sz="24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sp>
        <p:nvSpPr>
          <p:cNvPr id="1031" name="TextBox 1030">
            <a:extLst>
              <a:ext uri="{FF2B5EF4-FFF2-40B4-BE49-F238E27FC236}">
                <a16:creationId xmlns:a16="http://schemas.microsoft.com/office/drawing/2014/main" id="{BD8CF6F9-5F8B-A6F4-E40C-2920BC6BE940}"/>
              </a:ext>
            </a:extLst>
          </p:cNvPr>
          <p:cNvSpPr txBox="1"/>
          <p:nvPr/>
        </p:nvSpPr>
        <p:spPr>
          <a:xfrm>
            <a:off x="2339095" y="3474504"/>
            <a:ext cx="4678785"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panose="020B0604020202020204"/>
                <a:ea typeface="+mn-ea"/>
                <a:cs typeface="+mn-cs"/>
              </a:rPr>
              <a:t>Thay 1 cặp T-A bằng 1 cặp C-G.</a:t>
            </a:r>
          </a:p>
        </p:txBody>
      </p:sp>
      <p:sp>
        <p:nvSpPr>
          <p:cNvPr id="1033" name="TextBox 1032">
            <a:extLst>
              <a:ext uri="{FF2B5EF4-FFF2-40B4-BE49-F238E27FC236}">
                <a16:creationId xmlns:a16="http://schemas.microsoft.com/office/drawing/2014/main" id="{EFB6B01E-B168-040C-BF2A-FC08B0776FB5}"/>
              </a:ext>
            </a:extLst>
          </p:cNvPr>
          <p:cNvSpPr txBox="1"/>
          <p:nvPr/>
        </p:nvSpPr>
        <p:spPr>
          <a:xfrm>
            <a:off x="2793287" y="4290985"/>
            <a:ext cx="5469971"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panose="020B0604020202020204"/>
                <a:ea typeface="+mn-ea"/>
                <a:cs typeface="+mn-cs"/>
              </a:rPr>
              <a:t>Thay 1 cặp A-T bằng 1 cặp G-C.</a:t>
            </a:r>
          </a:p>
        </p:txBody>
      </p:sp>
      <p:sp>
        <p:nvSpPr>
          <p:cNvPr id="1035" name="TextBox 1034">
            <a:extLst>
              <a:ext uri="{FF2B5EF4-FFF2-40B4-BE49-F238E27FC236}">
                <a16:creationId xmlns:a16="http://schemas.microsoft.com/office/drawing/2014/main" id="{BC5826F8-B7CA-C136-40BA-380F6E23AA91}"/>
              </a:ext>
            </a:extLst>
          </p:cNvPr>
          <p:cNvSpPr txBox="1"/>
          <p:nvPr/>
        </p:nvSpPr>
        <p:spPr>
          <a:xfrm>
            <a:off x="2339094" y="5141372"/>
            <a:ext cx="7315399"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panose="020B0604020202020204"/>
                <a:ea typeface="+mn-ea"/>
                <a:cs typeface="+mn-cs"/>
              </a:rPr>
              <a:t>Thay 1 cặp C-G bằng 1 cặp T-A.</a:t>
            </a:r>
          </a:p>
        </p:txBody>
      </p:sp>
      <p:sp>
        <p:nvSpPr>
          <p:cNvPr id="1037" name="TextBox 1036">
            <a:extLst>
              <a:ext uri="{FF2B5EF4-FFF2-40B4-BE49-F238E27FC236}">
                <a16:creationId xmlns:a16="http://schemas.microsoft.com/office/drawing/2014/main" id="{85760C44-2C6A-4EE9-68E0-72B6C69EFC18}"/>
              </a:ext>
            </a:extLst>
          </p:cNvPr>
          <p:cNvSpPr txBox="1"/>
          <p:nvPr/>
        </p:nvSpPr>
        <p:spPr>
          <a:xfrm>
            <a:off x="2793289" y="5886366"/>
            <a:ext cx="6255344" cy="494751"/>
          </a:xfrm>
          <a:prstGeom prst="rect">
            <a:avLst/>
          </a:prstGeom>
          <a:noFill/>
        </p:spPr>
        <p:txBody>
          <a:bodyPr wrap="square">
            <a:spAutoFit/>
          </a:bodyPr>
          <a:lstStyle>
            <a:defPPr>
              <a:defRPr lang="en-US"/>
            </a:defPPr>
            <a:lvl1pPr>
              <a:lnSpc>
                <a:spcPct val="120000"/>
              </a:lnSpc>
              <a:defRPr sz="2800" b="1"/>
            </a:lvl1p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panose="020B0604020202020204"/>
                <a:ea typeface="+mn-ea"/>
                <a:cs typeface="+mn-cs"/>
              </a:rPr>
              <a:t>Thay 1 cặp A-T bằng 1 cặp C-G.</a:t>
            </a:r>
          </a:p>
        </p:txBody>
      </p:sp>
      <p:sp>
        <p:nvSpPr>
          <p:cNvPr id="1062" name="Rectangle 1061">
            <a:extLst>
              <a:ext uri="{FF2B5EF4-FFF2-40B4-BE49-F238E27FC236}">
                <a16:creationId xmlns:a16="http://schemas.microsoft.com/office/drawing/2014/main" id="{2DE2A780-7C81-4324-073B-F9A8E3BB802D}"/>
              </a:ext>
            </a:extLst>
          </p:cNvPr>
          <p:cNvSpPr/>
          <p:nvPr/>
        </p:nvSpPr>
        <p:spPr>
          <a:xfrm>
            <a:off x="0" y="-1"/>
            <a:ext cx="12192000" cy="2850469"/>
          </a:xfrm>
          <a:prstGeom prst="rect">
            <a:avLst/>
          </a:prstGeom>
          <a:gradFill>
            <a:gsLst>
              <a:gs pos="0">
                <a:schemeClr val="bg2">
                  <a:alpha val="85000"/>
                </a:schemeClr>
              </a:gs>
              <a:gs pos="100000">
                <a:schemeClr val="accent1">
                  <a:alpha val="8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063" name="TextBox 1062">
            <a:extLst>
              <a:ext uri="{FF2B5EF4-FFF2-40B4-BE49-F238E27FC236}">
                <a16:creationId xmlns:a16="http://schemas.microsoft.com/office/drawing/2014/main" id="{BB76FCEA-DD0C-D96A-9C23-9D078643BF56}"/>
              </a:ext>
            </a:extLst>
          </p:cNvPr>
          <p:cNvSpPr txBox="1"/>
          <p:nvPr/>
        </p:nvSpPr>
        <p:spPr>
          <a:xfrm>
            <a:off x="438968" y="66725"/>
            <a:ext cx="11156521" cy="2630144"/>
          </a:xfrm>
          <a:prstGeom prst="rect">
            <a:avLst/>
          </a:prstGeom>
          <a:noFill/>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vi-VN" sz="2800" b="1" i="0" u="none" strike="noStrike" kern="1200" cap="none" spc="0" normalizeH="0" baseline="0" noProof="0">
                <a:ln>
                  <a:noFill/>
                </a:ln>
                <a:solidFill>
                  <a:prstClr val="white"/>
                </a:solidFill>
                <a:effectLst/>
                <a:uLnTx/>
                <a:uFillTx/>
                <a:latin typeface="Arial" panose="020B0604020202020204" pitchFamily="34" charset="0"/>
                <a:ea typeface="+mn-ea"/>
                <a:cs typeface="+mn-cs"/>
              </a:rPr>
              <a:t>Xét các đoạn gene I, II, III sau:</a:t>
            </a: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vi-VN" sz="2800" b="1" i="0" u="none" strike="noStrike" kern="1200" cap="none" spc="0" normalizeH="0" baseline="0" noProof="0">
                <a:ln>
                  <a:noFill/>
                </a:ln>
                <a:solidFill>
                  <a:prstClr val="white"/>
                </a:solidFill>
                <a:effectLst/>
                <a:uLnTx/>
                <a:uFillTx/>
                <a:latin typeface="Arial" panose="020B0604020202020204" pitchFamily="34" charset="0"/>
                <a:ea typeface="+mn-ea"/>
                <a:cs typeface="+mn-cs"/>
              </a:rPr>
              <a:t>3’ –AGTTGA-              -AGCTGA-              -GAGCTGA-</a:t>
            </a: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vi-VN" sz="2800" b="1" i="0" u="none" strike="noStrike" kern="1200" cap="none" spc="0" normalizeH="0" baseline="0" noProof="0">
                <a:ln>
                  <a:noFill/>
                </a:ln>
                <a:solidFill>
                  <a:prstClr val="white"/>
                </a:solidFill>
                <a:effectLst/>
                <a:uLnTx/>
                <a:uFillTx/>
                <a:latin typeface="Arial" panose="020B0604020202020204" pitchFamily="34" charset="0"/>
                <a:ea typeface="+mn-ea"/>
                <a:cs typeface="+mn-cs"/>
              </a:rPr>
              <a:t>5’ –TCAACT-              -TCGACT-                -CTCGAT-</a:t>
            </a: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vi-VN" sz="2800" b="1" i="0" u="none" strike="noStrike" kern="1200" cap="none" spc="0" normalizeH="0" baseline="0" noProof="0">
                <a:ln>
                  <a:noFill/>
                </a:ln>
                <a:solidFill>
                  <a:prstClr val="white"/>
                </a:solidFill>
                <a:effectLst/>
                <a:uLnTx/>
                <a:uFillTx/>
                <a:latin typeface="Arial" panose="020B0604020202020204" pitchFamily="34" charset="0"/>
                <a:ea typeface="+mn-ea"/>
                <a:cs typeface="+mn-cs"/>
              </a:rPr>
              <a:t>            I                            II                               III</a:t>
            </a:r>
            <a:endParaRPr kumimoji="0" lang="en-US" sz="2800" b="1" i="0" u="none" strike="noStrike" kern="1200" cap="none" spc="0" normalizeH="0" baseline="0" noProof="0">
              <a:ln>
                <a:noFill/>
              </a:ln>
              <a:solidFill>
                <a:prstClr val="white"/>
              </a:solidFill>
              <a:effectLst/>
              <a:uLnTx/>
              <a:uFillTx/>
              <a:latin typeface="Arial" panose="020B0604020202020204"/>
              <a:ea typeface="+mn-ea"/>
              <a:cs typeface="+mn-cs"/>
            </a:endParaRP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vi-VN" sz="2800" b="1" i="0" u="none" strike="noStrike" kern="1200" cap="none" spc="0" normalizeH="0" baseline="0" noProof="0">
                <a:ln>
                  <a:noFill/>
                </a:ln>
                <a:solidFill>
                  <a:prstClr val="white"/>
                </a:solidFill>
                <a:effectLst/>
                <a:uLnTx/>
                <a:uFillTx/>
                <a:latin typeface="Arial" panose="020B0604020202020204" pitchFamily="34" charset="0"/>
                <a:ea typeface="+mn-ea"/>
                <a:cs typeface="+mn-cs"/>
              </a:rPr>
              <a:t>Từ gene I sang gene II là dạng đột biến gì?</a:t>
            </a:r>
          </a:p>
        </p:txBody>
      </p:sp>
      <p:sp>
        <p:nvSpPr>
          <p:cNvPr id="3" name="Rectangle: Rounded Corners 2">
            <a:extLst>
              <a:ext uri="{FF2B5EF4-FFF2-40B4-BE49-F238E27FC236}">
                <a16:creationId xmlns:a16="http://schemas.microsoft.com/office/drawing/2014/main" id="{31E16B6B-F524-54E5-6822-77ED3544C311}"/>
              </a:ext>
            </a:extLst>
          </p:cNvPr>
          <p:cNvSpPr/>
          <p:nvPr/>
        </p:nvSpPr>
        <p:spPr>
          <a:xfrm>
            <a:off x="500676" y="3293644"/>
            <a:ext cx="6635010" cy="884969"/>
          </a:xfrm>
          <a:prstGeom prst="roundRect">
            <a:avLst/>
          </a:prstGeom>
          <a:noFill/>
          <a:ln w="28575">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2884570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79FA173-4917-43E5-B91C-3914C1A8D225}"/>
              </a:ext>
            </a:extLst>
          </p:cNvPr>
          <p:cNvSpPr txBox="1">
            <a:spLocks/>
          </p:cNvSpPr>
          <p:nvPr/>
        </p:nvSpPr>
        <p:spPr>
          <a:xfrm>
            <a:off x="275769" y="132662"/>
            <a:ext cx="8905128" cy="915873"/>
          </a:xfrm>
          <a:prstGeom prst="rect">
            <a:avLst/>
          </a:prstGeom>
          <a:solidFill>
            <a:srgbClr val="FFFF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gradFill flip="none" rotWithShape="1">
                  <a:gsLst>
                    <a:gs pos="0">
                      <a:schemeClr val="bg2"/>
                    </a:gs>
                    <a:gs pos="100000">
                      <a:schemeClr val="accent1"/>
                    </a:gs>
                  </a:gsLst>
                  <a:lin ang="0" scaled="1"/>
                  <a:tileRect/>
                </a:gra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noProof="0" dirty="0" err="1" smtClean="0">
                <a:solidFill>
                  <a:prstClr val="black"/>
                </a:solidFill>
                <a:latin typeface="Arial" panose="020B0604020202020204"/>
              </a:rPr>
              <a:t>Có</a:t>
            </a:r>
            <a:r>
              <a:rPr lang="en-US" noProof="0" dirty="0" smtClean="0">
                <a:solidFill>
                  <a:prstClr val="black"/>
                </a:solidFill>
                <a:latin typeface="Arial" panose="020B0604020202020204"/>
              </a:rPr>
              <a:t> </a:t>
            </a:r>
            <a:r>
              <a:rPr lang="en-US" noProof="0" dirty="0" err="1" smtClean="0">
                <a:solidFill>
                  <a:prstClr val="black"/>
                </a:solidFill>
                <a:latin typeface="Arial" panose="020B0604020202020204"/>
              </a:rPr>
              <a:t>mấy</a:t>
            </a:r>
            <a:r>
              <a:rPr lang="en-US" noProof="0" dirty="0" smtClean="0">
                <a:solidFill>
                  <a:prstClr val="black"/>
                </a:solidFill>
                <a:latin typeface="Arial" panose="020B0604020202020204"/>
              </a:rPr>
              <a:t> </a:t>
            </a:r>
            <a:r>
              <a:rPr lang="en-US" noProof="0" dirty="0" err="1" smtClean="0">
                <a:solidFill>
                  <a:prstClr val="black"/>
                </a:solidFill>
                <a:latin typeface="Arial" panose="020B0604020202020204"/>
              </a:rPr>
              <a:t>dạng</a:t>
            </a:r>
            <a:r>
              <a:rPr lang="en-US" noProof="0" dirty="0" smtClean="0">
                <a:solidFill>
                  <a:prstClr val="black"/>
                </a:solidFill>
                <a:latin typeface="Arial" panose="020B0604020202020204"/>
              </a:rPr>
              <a:t> </a:t>
            </a:r>
            <a:r>
              <a:rPr lang="en-US" noProof="0" dirty="0" err="1" smtClean="0">
                <a:solidFill>
                  <a:prstClr val="black"/>
                </a:solidFill>
                <a:latin typeface="Arial" panose="020B0604020202020204"/>
              </a:rPr>
              <a:t>đột</a:t>
            </a:r>
            <a:r>
              <a:rPr lang="en-US" noProof="0" dirty="0" smtClean="0">
                <a:solidFill>
                  <a:prstClr val="black"/>
                </a:solidFill>
                <a:latin typeface="Arial" panose="020B0604020202020204"/>
              </a:rPr>
              <a:t> </a:t>
            </a:r>
            <a:r>
              <a:rPr lang="en-US" noProof="0" dirty="0" err="1" smtClean="0">
                <a:solidFill>
                  <a:prstClr val="black"/>
                </a:solidFill>
                <a:latin typeface="Arial" panose="020B0604020202020204"/>
              </a:rPr>
              <a:t>biến</a:t>
            </a:r>
            <a:r>
              <a:rPr lang="en-US" noProof="0" dirty="0" smtClean="0">
                <a:solidFill>
                  <a:prstClr val="black"/>
                </a:solidFill>
                <a:latin typeface="Arial" panose="020B0604020202020204"/>
              </a:rPr>
              <a:t> </a:t>
            </a:r>
            <a:r>
              <a:rPr lang="en-US" noProof="0" dirty="0" err="1" smtClean="0">
                <a:solidFill>
                  <a:prstClr val="black"/>
                </a:solidFill>
                <a:latin typeface="Arial" panose="020B0604020202020204"/>
              </a:rPr>
              <a:t>điểm</a:t>
            </a:r>
            <a:r>
              <a:rPr lang="en-US" noProof="0" dirty="0" smtClean="0">
                <a:solidFill>
                  <a:prstClr val="black"/>
                </a:solidFill>
                <a:latin typeface="Arial" panose="020B0604020202020204"/>
              </a:rPr>
              <a:t>?</a:t>
            </a:r>
            <a:endParaRPr kumimoji="0" lang="en-US" sz="4000" b="1" i="0" u="none" strike="noStrike" kern="1200" cap="none" spc="0" normalizeH="0" baseline="0" noProof="0" dirty="0">
              <a:ln>
                <a:noFill/>
              </a:ln>
              <a:solidFill>
                <a:prstClr val="black"/>
              </a:solidFill>
              <a:effectLst/>
              <a:uLnTx/>
              <a:uFillTx/>
              <a:latin typeface="Arial" panose="020B0604020202020204"/>
              <a:ea typeface="+mj-ea"/>
              <a:cs typeface="+mj-cs"/>
            </a:endParaRPr>
          </a:p>
        </p:txBody>
      </p:sp>
      <p:sp>
        <p:nvSpPr>
          <p:cNvPr id="7" name="Title 1">
            <a:extLst>
              <a:ext uri="{FF2B5EF4-FFF2-40B4-BE49-F238E27FC236}">
                <a16:creationId xmlns:a16="http://schemas.microsoft.com/office/drawing/2014/main" id="{F4A5950A-F236-4AE1-B402-E9CC3F82CCB7}"/>
              </a:ext>
            </a:extLst>
          </p:cNvPr>
          <p:cNvSpPr>
            <a:spLocks noGrp="1"/>
          </p:cNvSpPr>
          <p:nvPr>
            <p:ph type="title"/>
          </p:nvPr>
        </p:nvSpPr>
        <p:spPr>
          <a:xfrm>
            <a:off x="275769" y="1146091"/>
            <a:ext cx="11837722" cy="1356567"/>
          </a:xfrm>
          <a:ln w="38100">
            <a:solidFill>
              <a:schemeClr val="tx1"/>
            </a:solidFill>
          </a:ln>
        </p:spPr>
        <p:txBody>
          <a:bodyPr>
            <a:normAutofit fontScale="90000"/>
          </a:bodyPr>
          <a:lstStyle/>
          <a:p>
            <a:pPr algn="just"/>
            <a:r>
              <a:rPr lang="en-US" sz="3600" dirty="0">
                <a:solidFill>
                  <a:schemeClr val="tx1"/>
                </a:solidFill>
                <a:latin typeface="Times New Roman" panose="02020603050405020304" pitchFamily="18" charset="0"/>
                <a:cs typeface="Times New Roman" panose="02020603050405020304" pitchFamily="18" charset="0"/>
              </a:rPr>
              <a:t>A</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rPr>
              <a:t>Có</a:t>
            </a:r>
            <a:r>
              <a:rPr lang="en-US" sz="3600" dirty="0">
                <a:solidFill>
                  <a:schemeClr val="tx1"/>
                </a:solidFill>
              </a:rPr>
              <a:t> </a:t>
            </a:r>
            <a:r>
              <a:rPr lang="en-US" sz="3600" dirty="0" err="1">
                <a:solidFill>
                  <a:schemeClr val="tx1"/>
                </a:solidFill>
              </a:rPr>
              <a:t>ba</a:t>
            </a:r>
            <a:r>
              <a:rPr lang="en-US" sz="3600" dirty="0">
                <a:solidFill>
                  <a:schemeClr val="tx1"/>
                </a:solidFill>
              </a:rPr>
              <a:t> </a:t>
            </a:r>
            <a:r>
              <a:rPr lang="en-US" sz="3600" dirty="0" err="1">
                <a:solidFill>
                  <a:schemeClr val="tx1"/>
                </a:solidFill>
              </a:rPr>
              <a:t>dạng</a:t>
            </a:r>
            <a:r>
              <a:rPr lang="en-US" sz="3600" dirty="0">
                <a:solidFill>
                  <a:schemeClr val="tx1"/>
                </a:solidFill>
              </a:rPr>
              <a:t> </a:t>
            </a:r>
            <a:r>
              <a:rPr lang="en-US" sz="3600" dirty="0" err="1">
                <a:solidFill>
                  <a:schemeClr val="tx1"/>
                </a:solidFill>
              </a:rPr>
              <a:t>đột</a:t>
            </a:r>
            <a:r>
              <a:rPr lang="en-US" sz="3600" dirty="0">
                <a:solidFill>
                  <a:schemeClr val="tx1"/>
                </a:solidFill>
              </a:rPr>
              <a:t> </a:t>
            </a:r>
            <a:r>
              <a:rPr lang="en-US" sz="3600" dirty="0" err="1">
                <a:solidFill>
                  <a:schemeClr val="tx1"/>
                </a:solidFill>
              </a:rPr>
              <a:t>biến</a:t>
            </a:r>
            <a:r>
              <a:rPr lang="en-US" sz="3600" dirty="0">
                <a:solidFill>
                  <a:schemeClr val="tx1"/>
                </a:solidFill>
              </a:rPr>
              <a:t> </a:t>
            </a:r>
            <a:r>
              <a:rPr lang="en-US" sz="3600" dirty="0" err="1">
                <a:solidFill>
                  <a:schemeClr val="tx1"/>
                </a:solidFill>
              </a:rPr>
              <a:t>điểm</a:t>
            </a:r>
            <a:r>
              <a:rPr lang="en-US" sz="3600" dirty="0">
                <a:solidFill>
                  <a:schemeClr val="tx1"/>
                </a:solidFill>
              </a:rPr>
              <a:t>: </a:t>
            </a:r>
            <a:r>
              <a:rPr lang="en-US" sz="3600" dirty="0" err="1">
                <a:solidFill>
                  <a:schemeClr val="tx1"/>
                </a:solidFill>
              </a:rPr>
              <a:t>mất</a:t>
            </a:r>
            <a:r>
              <a:rPr lang="en-US" sz="3600" dirty="0">
                <a:solidFill>
                  <a:schemeClr val="tx1"/>
                </a:solidFill>
              </a:rPr>
              <a:t> </a:t>
            </a:r>
            <a:r>
              <a:rPr lang="en-US" sz="3600" dirty="0" err="1">
                <a:solidFill>
                  <a:schemeClr val="tx1"/>
                </a:solidFill>
              </a:rPr>
              <a:t>một</a:t>
            </a:r>
            <a:r>
              <a:rPr lang="en-US" sz="3600" dirty="0">
                <a:solidFill>
                  <a:schemeClr val="tx1"/>
                </a:solidFill>
              </a:rPr>
              <a:t> </a:t>
            </a:r>
            <a:r>
              <a:rPr lang="en-US" sz="3600" dirty="0" err="1">
                <a:solidFill>
                  <a:schemeClr val="tx1"/>
                </a:solidFill>
              </a:rPr>
              <a:t>cặp</a:t>
            </a:r>
            <a:r>
              <a:rPr lang="en-US" sz="3600" dirty="0">
                <a:solidFill>
                  <a:schemeClr val="tx1"/>
                </a:solidFill>
              </a:rPr>
              <a:t> nucleotide, </a:t>
            </a:r>
            <a:r>
              <a:rPr lang="en-US" sz="3600" dirty="0" err="1">
                <a:solidFill>
                  <a:schemeClr val="tx1"/>
                </a:solidFill>
              </a:rPr>
              <a:t>thêm</a:t>
            </a:r>
            <a:r>
              <a:rPr lang="en-US" sz="3600" dirty="0">
                <a:solidFill>
                  <a:schemeClr val="tx1"/>
                </a:solidFill>
              </a:rPr>
              <a:t> </a:t>
            </a:r>
            <a:r>
              <a:rPr lang="en-US" sz="3600" dirty="0" err="1">
                <a:solidFill>
                  <a:schemeClr val="tx1"/>
                </a:solidFill>
              </a:rPr>
              <a:t>một</a:t>
            </a:r>
            <a:r>
              <a:rPr lang="en-US" sz="3600" dirty="0">
                <a:solidFill>
                  <a:schemeClr val="tx1"/>
                </a:solidFill>
              </a:rPr>
              <a:t> </a:t>
            </a:r>
            <a:r>
              <a:rPr lang="en-US" sz="3600" dirty="0" err="1">
                <a:solidFill>
                  <a:schemeClr val="tx1"/>
                </a:solidFill>
              </a:rPr>
              <a:t>cặp</a:t>
            </a:r>
            <a:r>
              <a:rPr lang="en-US" sz="3600" dirty="0">
                <a:solidFill>
                  <a:schemeClr val="tx1"/>
                </a:solidFill>
              </a:rPr>
              <a:t> nucleotide, </a:t>
            </a:r>
            <a:r>
              <a:rPr lang="en-US" sz="3600" dirty="0" err="1">
                <a:solidFill>
                  <a:schemeClr val="tx1"/>
                </a:solidFill>
              </a:rPr>
              <a:t>thay</a:t>
            </a:r>
            <a:r>
              <a:rPr lang="en-US" sz="3600" dirty="0">
                <a:solidFill>
                  <a:schemeClr val="tx1"/>
                </a:solidFill>
              </a:rPr>
              <a:t> </a:t>
            </a:r>
            <a:r>
              <a:rPr lang="en-US" sz="3600" dirty="0" err="1" smtClean="0">
                <a:solidFill>
                  <a:schemeClr val="tx1"/>
                </a:solidFill>
              </a:rPr>
              <a:t>thế</a:t>
            </a:r>
            <a:r>
              <a:rPr lang="en-US" sz="3600" dirty="0" smtClean="0">
                <a:solidFill>
                  <a:schemeClr val="tx1"/>
                </a:solidFill>
              </a:rPr>
              <a:t> </a:t>
            </a:r>
            <a:r>
              <a:rPr lang="en-US" sz="3600" dirty="0" err="1">
                <a:solidFill>
                  <a:schemeClr val="tx1"/>
                </a:solidFill>
              </a:rPr>
              <a:t>một</a:t>
            </a:r>
            <a:r>
              <a:rPr lang="en-US" sz="3600" dirty="0">
                <a:solidFill>
                  <a:schemeClr val="tx1"/>
                </a:solidFill>
              </a:rPr>
              <a:t> </a:t>
            </a:r>
            <a:r>
              <a:rPr lang="en-US" sz="3600" dirty="0" err="1">
                <a:solidFill>
                  <a:schemeClr val="tx1"/>
                </a:solidFill>
              </a:rPr>
              <a:t>cặp</a:t>
            </a:r>
            <a:r>
              <a:rPr lang="en-US" sz="3600" dirty="0">
                <a:solidFill>
                  <a:schemeClr val="tx1"/>
                </a:solidFill>
              </a:rPr>
              <a:t> nucleotide.</a:t>
            </a:r>
            <a:endParaRPr lang="en-US" sz="3600" dirty="0">
              <a:solidFill>
                <a:schemeClr val="tx1"/>
              </a:solidFill>
              <a:latin typeface="Times New Roman" panose="02020603050405020304" pitchFamily="18" charset="0"/>
              <a:cs typeface="Times New Roman" panose="02020603050405020304" pitchFamily="18" charset="0"/>
            </a:endParaRPr>
          </a:p>
        </p:txBody>
      </p:sp>
      <p:sp>
        <p:nvSpPr>
          <p:cNvPr id="10" name="Title 1">
            <a:extLst>
              <a:ext uri="{FF2B5EF4-FFF2-40B4-BE49-F238E27FC236}">
                <a16:creationId xmlns:a16="http://schemas.microsoft.com/office/drawing/2014/main" id="{F4A5950A-F236-4AE1-B402-E9CC3F82CCB7}"/>
              </a:ext>
            </a:extLst>
          </p:cNvPr>
          <p:cNvSpPr txBox="1">
            <a:spLocks/>
          </p:cNvSpPr>
          <p:nvPr/>
        </p:nvSpPr>
        <p:spPr>
          <a:xfrm>
            <a:off x="275769" y="2544937"/>
            <a:ext cx="11837722" cy="1356567"/>
          </a:xfrm>
          <a:prstGeom prst="rect">
            <a:avLst/>
          </a:prstGeom>
          <a:ln w="38100">
            <a:solidFill>
              <a:schemeClr val="tx1"/>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000" b="1" kern="1200">
                <a:gradFill flip="none" rotWithShape="1">
                  <a:gsLst>
                    <a:gs pos="0">
                      <a:schemeClr val="bg2"/>
                    </a:gs>
                    <a:gs pos="100000">
                      <a:schemeClr val="accent1"/>
                    </a:gs>
                  </a:gsLst>
                  <a:lin ang="0" scaled="1"/>
                  <a:tileRect/>
                </a:gradFill>
                <a:latin typeface="+mj-lt"/>
                <a:ea typeface="+mj-ea"/>
                <a:cs typeface="+mj-cs"/>
              </a:defRPr>
            </a:lvl1pPr>
          </a:lstStyle>
          <a:p>
            <a:pPr algn="just"/>
            <a:r>
              <a:rPr lang="en-US" sz="3600" dirty="0">
                <a:solidFill>
                  <a:schemeClr val="tx1"/>
                </a:solidFill>
                <a:latin typeface="Times New Roman" panose="02020603050405020304" pitchFamily="18" charset="0"/>
                <a:cs typeface="Times New Roman" panose="02020603050405020304" pitchFamily="18" charset="0"/>
              </a:rPr>
              <a:t>B</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rPr>
              <a:t>Có</a:t>
            </a:r>
            <a:r>
              <a:rPr lang="en-US" sz="3600" dirty="0" smtClean="0">
                <a:solidFill>
                  <a:schemeClr val="tx1"/>
                </a:solidFill>
              </a:rPr>
              <a:t> </a:t>
            </a:r>
            <a:r>
              <a:rPr lang="en-US" sz="3600" dirty="0" err="1" smtClean="0">
                <a:solidFill>
                  <a:schemeClr val="tx1"/>
                </a:solidFill>
              </a:rPr>
              <a:t>hai</a:t>
            </a:r>
            <a:r>
              <a:rPr lang="en-US" sz="3600" dirty="0" smtClean="0">
                <a:solidFill>
                  <a:schemeClr val="tx1"/>
                </a:solidFill>
              </a:rPr>
              <a:t> </a:t>
            </a:r>
            <a:r>
              <a:rPr lang="en-US" sz="3600" dirty="0" err="1" smtClean="0">
                <a:solidFill>
                  <a:schemeClr val="tx1"/>
                </a:solidFill>
              </a:rPr>
              <a:t>dạng</a:t>
            </a:r>
            <a:r>
              <a:rPr lang="en-US" sz="3600" dirty="0" smtClean="0">
                <a:solidFill>
                  <a:schemeClr val="tx1"/>
                </a:solidFill>
              </a:rPr>
              <a:t> </a:t>
            </a:r>
            <a:r>
              <a:rPr lang="en-US" sz="3600" dirty="0" err="1" smtClean="0">
                <a:solidFill>
                  <a:schemeClr val="tx1"/>
                </a:solidFill>
              </a:rPr>
              <a:t>đột</a:t>
            </a:r>
            <a:r>
              <a:rPr lang="en-US" sz="3600" dirty="0" smtClean="0">
                <a:solidFill>
                  <a:schemeClr val="tx1"/>
                </a:solidFill>
              </a:rPr>
              <a:t> </a:t>
            </a:r>
            <a:r>
              <a:rPr lang="en-US" sz="3600" dirty="0" err="1" smtClean="0">
                <a:solidFill>
                  <a:schemeClr val="tx1"/>
                </a:solidFill>
              </a:rPr>
              <a:t>biến</a:t>
            </a:r>
            <a:r>
              <a:rPr lang="en-US" sz="3600" dirty="0" smtClean="0">
                <a:solidFill>
                  <a:schemeClr val="tx1"/>
                </a:solidFill>
              </a:rPr>
              <a:t> </a:t>
            </a:r>
            <a:r>
              <a:rPr lang="en-US" sz="3600" dirty="0" err="1" smtClean="0">
                <a:solidFill>
                  <a:schemeClr val="tx1"/>
                </a:solidFill>
              </a:rPr>
              <a:t>điểm</a:t>
            </a:r>
            <a:r>
              <a:rPr lang="en-US" sz="3600" dirty="0" smtClean="0">
                <a:solidFill>
                  <a:schemeClr val="tx1"/>
                </a:solidFill>
              </a:rPr>
              <a:t>: </a:t>
            </a:r>
            <a:r>
              <a:rPr lang="en-US" sz="3600" dirty="0" err="1" smtClean="0">
                <a:solidFill>
                  <a:schemeClr val="tx1"/>
                </a:solidFill>
              </a:rPr>
              <a:t>mất</a:t>
            </a:r>
            <a:r>
              <a:rPr lang="en-US" sz="3600" dirty="0" smtClean="0">
                <a:solidFill>
                  <a:schemeClr val="tx1"/>
                </a:solidFill>
              </a:rPr>
              <a:t> </a:t>
            </a:r>
            <a:r>
              <a:rPr lang="en-US" sz="3600" dirty="0" err="1" smtClean="0">
                <a:solidFill>
                  <a:schemeClr val="tx1"/>
                </a:solidFill>
              </a:rPr>
              <a:t>một</a:t>
            </a:r>
            <a:r>
              <a:rPr lang="en-US" sz="3600" dirty="0" smtClean="0">
                <a:solidFill>
                  <a:schemeClr val="tx1"/>
                </a:solidFill>
              </a:rPr>
              <a:t> </a:t>
            </a:r>
            <a:r>
              <a:rPr lang="en-US" sz="3600" dirty="0" err="1" smtClean="0">
                <a:solidFill>
                  <a:schemeClr val="tx1"/>
                </a:solidFill>
              </a:rPr>
              <a:t>cặp</a:t>
            </a:r>
            <a:r>
              <a:rPr lang="en-US" sz="3600" dirty="0">
                <a:solidFill>
                  <a:schemeClr val="tx1"/>
                </a:solidFill>
              </a:rPr>
              <a:t> </a:t>
            </a:r>
            <a:r>
              <a:rPr lang="en-US" sz="3600" dirty="0" smtClean="0">
                <a:solidFill>
                  <a:schemeClr val="tx1"/>
                </a:solidFill>
              </a:rPr>
              <a:t> nucleotide, </a:t>
            </a:r>
            <a:r>
              <a:rPr lang="en-US" sz="3600" dirty="0" err="1" smtClean="0">
                <a:solidFill>
                  <a:schemeClr val="tx1"/>
                </a:solidFill>
              </a:rPr>
              <a:t>thêm</a:t>
            </a:r>
            <a:r>
              <a:rPr lang="en-US" sz="3600" dirty="0" smtClean="0">
                <a:solidFill>
                  <a:schemeClr val="tx1"/>
                </a:solidFill>
              </a:rPr>
              <a:t> </a:t>
            </a:r>
            <a:r>
              <a:rPr lang="en-US" sz="3600" dirty="0" err="1" smtClean="0">
                <a:solidFill>
                  <a:schemeClr val="tx1"/>
                </a:solidFill>
              </a:rPr>
              <a:t>một</a:t>
            </a:r>
            <a:r>
              <a:rPr lang="en-US" sz="3600" dirty="0" smtClean="0">
                <a:solidFill>
                  <a:schemeClr val="tx1"/>
                </a:solidFill>
              </a:rPr>
              <a:t> </a:t>
            </a:r>
            <a:r>
              <a:rPr lang="en-US" sz="3600" dirty="0" err="1" smtClean="0">
                <a:solidFill>
                  <a:schemeClr val="tx1"/>
                </a:solidFill>
              </a:rPr>
              <a:t>cặp</a:t>
            </a:r>
            <a:r>
              <a:rPr lang="en-US" sz="3600" dirty="0" smtClean="0">
                <a:solidFill>
                  <a:schemeClr val="tx1"/>
                </a:solidFill>
              </a:rPr>
              <a:t> nucleotide.</a:t>
            </a:r>
            <a:endParaRPr lang="en-US" sz="3600" dirty="0">
              <a:solidFill>
                <a:schemeClr val="tx1"/>
              </a:solidFill>
              <a:latin typeface="Times New Roman" panose="02020603050405020304" pitchFamily="18" charset="0"/>
              <a:cs typeface="Times New Roman" panose="02020603050405020304" pitchFamily="18" charset="0"/>
            </a:endParaRPr>
          </a:p>
        </p:txBody>
      </p:sp>
      <p:sp>
        <p:nvSpPr>
          <p:cNvPr id="12" name="Title 1">
            <a:extLst>
              <a:ext uri="{FF2B5EF4-FFF2-40B4-BE49-F238E27FC236}">
                <a16:creationId xmlns:a16="http://schemas.microsoft.com/office/drawing/2014/main" id="{F4A5950A-F236-4AE1-B402-E9CC3F82CCB7}"/>
              </a:ext>
            </a:extLst>
          </p:cNvPr>
          <p:cNvSpPr txBox="1">
            <a:spLocks/>
          </p:cNvSpPr>
          <p:nvPr/>
        </p:nvSpPr>
        <p:spPr>
          <a:xfrm>
            <a:off x="275769" y="3968791"/>
            <a:ext cx="11837722" cy="1356567"/>
          </a:xfrm>
          <a:prstGeom prst="rect">
            <a:avLst/>
          </a:prstGeom>
          <a:ln w="38100">
            <a:solidFill>
              <a:schemeClr val="tx1"/>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000" b="1" kern="1200">
                <a:gradFill flip="none" rotWithShape="1">
                  <a:gsLst>
                    <a:gs pos="0">
                      <a:schemeClr val="bg2"/>
                    </a:gs>
                    <a:gs pos="100000">
                      <a:schemeClr val="accent1"/>
                    </a:gs>
                  </a:gsLst>
                  <a:lin ang="0" scaled="1"/>
                  <a:tileRect/>
                </a:gradFill>
                <a:latin typeface="+mj-lt"/>
                <a:ea typeface="+mj-ea"/>
                <a:cs typeface="+mj-cs"/>
              </a:defRPr>
            </a:lvl1pPr>
          </a:lstStyle>
          <a:p>
            <a:pPr algn="just"/>
            <a:r>
              <a:rPr lang="en-US" sz="3600" dirty="0">
                <a:solidFill>
                  <a:schemeClr val="tx1"/>
                </a:solidFill>
                <a:latin typeface="Times New Roman" panose="02020603050405020304" pitchFamily="18" charset="0"/>
                <a:cs typeface="Times New Roman" panose="02020603050405020304" pitchFamily="18" charset="0"/>
              </a:rPr>
              <a:t>C</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rPr>
              <a:t>Có</a:t>
            </a:r>
            <a:r>
              <a:rPr lang="en-US" sz="3600" dirty="0" smtClean="0">
                <a:solidFill>
                  <a:schemeClr val="tx1"/>
                </a:solidFill>
              </a:rPr>
              <a:t> </a:t>
            </a:r>
            <a:r>
              <a:rPr lang="en-US" sz="3600" dirty="0" err="1" smtClean="0">
                <a:solidFill>
                  <a:schemeClr val="tx1"/>
                </a:solidFill>
              </a:rPr>
              <a:t>một</a:t>
            </a:r>
            <a:r>
              <a:rPr lang="en-US" sz="3600" dirty="0" smtClean="0">
                <a:solidFill>
                  <a:schemeClr val="tx1"/>
                </a:solidFill>
              </a:rPr>
              <a:t> </a:t>
            </a:r>
            <a:r>
              <a:rPr lang="en-US" sz="3600" dirty="0" err="1" smtClean="0">
                <a:solidFill>
                  <a:schemeClr val="tx1"/>
                </a:solidFill>
              </a:rPr>
              <a:t>dạng</a:t>
            </a:r>
            <a:r>
              <a:rPr lang="en-US" sz="3600" dirty="0" smtClean="0">
                <a:solidFill>
                  <a:schemeClr val="tx1"/>
                </a:solidFill>
              </a:rPr>
              <a:t> </a:t>
            </a:r>
            <a:r>
              <a:rPr lang="en-US" sz="3600" dirty="0" err="1" smtClean="0">
                <a:solidFill>
                  <a:schemeClr val="tx1"/>
                </a:solidFill>
              </a:rPr>
              <a:t>đột</a:t>
            </a:r>
            <a:r>
              <a:rPr lang="en-US" sz="3600" dirty="0" smtClean="0">
                <a:solidFill>
                  <a:schemeClr val="tx1"/>
                </a:solidFill>
              </a:rPr>
              <a:t> </a:t>
            </a:r>
            <a:r>
              <a:rPr lang="en-US" sz="3600" dirty="0" err="1" smtClean="0">
                <a:solidFill>
                  <a:schemeClr val="tx1"/>
                </a:solidFill>
              </a:rPr>
              <a:t>biến</a:t>
            </a:r>
            <a:r>
              <a:rPr lang="en-US" sz="3600" dirty="0" smtClean="0">
                <a:solidFill>
                  <a:schemeClr val="tx1"/>
                </a:solidFill>
              </a:rPr>
              <a:t> </a:t>
            </a:r>
            <a:r>
              <a:rPr lang="en-US" sz="3600" dirty="0" err="1" smtClean="0">
                <a:solidFill>
                  <a:schemeClr val="tx1"/>
                </a:solidFill>
              </a:rPr>
              <a:t>điểm</a:t>
            </a:r>
            <a:r>
              <a:rPr lang="en-US" sz="3600" dirty="0" smtClean="0">
                <a:solidFill>
                  <a:schemeClr val="tx1"/>
                </a:solidFill>
              </a:rPr>
              <a:t>: </a:t>
            </a:r>
            <a:r>
              <a:rPr lang="en-US" sz="3600" dirty="0" err="1" smtClean="0">
                <a:solidFill>
                  <a:schemeClr val="tx1"/>
                </a:solidFill>
              </a:rPr>
              <a:t>thay</a:t>
            </a:r>
            <a:r>
              <a:rPr lang="en-US" sz="3600" dirty="0" smtClean="0">
                <a:solidFill>
                  <a:schemeClr val="tx1"/>
                </a:solidFill>
              </a:rPr>
              <a:t> </a:t>
            </a:r>
            <a:r>
              <a:rPr lang="en-US" sz="3600" dirty="0" err="1" smtClean="0">
                <a:solidFill>
                  <a:schemeClr val="tx1"/>
                </a:solidFill>
              </a:rPr>
              <a:t>thể</a:t>
            </a:r>
            <a:r>
              <a:rPr lang="en-US" sz="3600" dirty="0" smtClean="0">
                <a:solidFill>
                  <a:schemeClr val="tx1"/>
                </a:solidFill>
              </a:rPr>
              <a:t> </a:t>
            </a:r>
            <a:r>
              <a:rPr lang="en-US" sz="3600" dirty="0" err="1" smtClean="0">
                <a:solidFill>
                  <a:schemeClr val="tx1"/>
                </a:solidFill>
              </a:rPr>
              <a:t>một</a:t>
            </a:r>
            <a:r>
              <a:rPr lang="en-US" sz="3600" dirty="0" smtClean="0">
                <a:solidFill>
                  <a:schemeClr val="tx1"/>
                </a:solidFill>
              </a:rPr>
              <a:t> </a:t>
            </a:r>
            <a:r>
              <a:rPr lang="en-US" sz="3600" dirty="0" err="1" smtClean="0">
                <a:solidFill>
                  <a:schemeClr val="tx1"/>
                </a:solidFill>
              </a:rPr>
              <a:t>cặp</a:t>
            </a:r>
            <a:r>
              <a:rPr lang="en-US" sz="3600" dirty="0" smtClean="0">
                <a:solidFill>
                  <a:schemeClr val="tx1"/>
                </a:solidFill>
              </a:rPr>
              <a:t> nucleotide.</a:t>
            </a:r>
            <a:endParaRPr lang="en-US" sz="3600" dirty="0">
              <a:solidFill>
                <a:schemeClr val="tx1"/>
              </a:solidFill>
              <a:latin typeface="Times New Roman" panose="02020603050405020304" pitchFamily="18" charset="0"/>
              <a:cs typeface="Times New Roman" panose="02020603050405020304" pitchFamily="18" charset="0"/>
            </a:endParaRPr>
          </a:p>
        </p:txBody>
      </p:sp>
      <p:sp>
        <p:nvSpPr>
          <p:cNvPr id="13" name="Title 1">
            <a:extLst>
              <a:ext uri="{FF2B5EF4-FFF2-40B4-BE49-F238E27FC236}">
                <a16:creationId xmlns:a16="http://schemas.microsoft.com/office/drawing/2014/main" id="{F4A5950A-F236-4AE1-B402-E9CC3F82CCB7}"/>
              </a:ext>
            </a:extLst>
          </p:cNvPr>
          <p:cNvSpPr txBox="1">
            <a:spLocks/>
          </p:cNvSpPr>
          <p:nvPr/>
        </p:nvSpPr>
        <p:spPr>
          <a:xfrm>
            <a:off x="275769" y="5357054"/>
            <a:ext cx="11837722" cy="1356567"/>
          </a:xfrm>
          <a:prstGeom prst="rect">
            <a:avLst/>
          </a:prstGeom>
          <a:ln w="38100">
            <a:solidFill>
              <a:schemeClr val="tx1"/>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000" b="1" kern="1200">
                <a:gradFill flip="none" rotWithShape="1">
                  <a:gsLst>
                    <a:gs pos="0">
                      <a:schemeClr val="bg2"/>
                    </a:gs>
                    <a:gs pos="100000">
                      <a:schemeClr val="accent1"/>
                    </a:gs>
                  </a:gsLst>
                  <a:lin ang="0" scaled="1"/>
                  <a:tileRect/>
                </a:gradFill>
                <a:latin typeface="+mj-lt"/>
                <a:ea typeface="+mj-ea"/>
                <a:cs typeface="+mj-cs"/>
              </a:defRPr>
            </a:lvl1pPr>
          </a:lstStyle>
          <a:p>
            <a:pPr algn="just"/>
            <a:r>
              <a:rPr lang="en-US" sz="3600" dirty="0">
                <a:solidFill>
                  <a:schemeClr val="tx1"/>
                </a:solidFill>
                <a:latin typeface="Times New Roman" panose="02020603050405020304" pitchFamily="18" charset="0"/>
                <a:cs typeface="Times New Roman" panose="02020603050405020304" pitchFamily="18" charset="0"/>
              </a:rPr>
              <a:t>D</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rPr>
              <a:t>Có</a:t>
            </a:r>
            <a:r>
              <a:rPr lang="en-US" sz="3600" dirty="0" smtClean="0">
                <a:solidFill>
                  <a:schemeClr val="tx1"/>
                </a:solidFill>
              </a:rPr>
              <a:t> </a:t>
            </a:r>
            <a:r>
              <a:rPr lang="en-US" sz="3600" dirty="0" err="1" smtClean="0">
                <a:solidFill>
                  <a:schemeClr val="tx1"/>
                </a:solidFill>
              </a:rPr>
              <a:t>ba</a:t>
            </a:r>
            <a:r>
              <a:rPr lang="en-US" sz="3600" dirty="0" smtClean="0">
                <a:solidFill>
                  <a:schemeClr val="tx1"/>
                </a:solidFill>
              </a:rPr>
              <a:t> </a:t>
            </a:r>
            <a:r>
              <a:rPr lang="en-US" sz="3600" dirty="0" err="1" smtClean="0">
                <a:solidFill>
                  <a:schemeClr val="tx1"/>
                </a:solidFill>
              </a:rPr>
              <a:t>dạng</a:t>
            </a:r>
            <a:r>
              <a:rPr lang="en-US" sz="3600" dirty="0" smtClean="0">
                <a:solidFill>
                  <a:schemeClr val="tx1"/>
                </a:solidFill>
              </a:rPr>
              <a:t> </a:t>
            </a:r>
            <a:r>
              <a:rPr lang="en-US" sz="3600" dirty="0" err="1" smtClean="0">
                <a:solidFill>
                  <a:schemeClr val="tx1"/>
                </a:solidFill>
              </a:rPr>
              <a:t>đột</a:t>
            </a:r>
            <a:r>
              <a:rPr lang="en-US" sz="3600" dirty="0" smtClean="0">
                <a:solidFill>
                  <a:schemeClr val="tx1"/>
                </a:solidFill>
              </a:rPr>
              <a:t> </a:t>
            </a:r>
            <a:r>
              <a:rPr lang="en-US" sz="3600" dirty="0" err="1" smtClean="0">
                <a:solidFill>
                  <a:schemeClr val="tx1"/>
                </a:solidFill>
              </a:rPr>
              <a:t>biến</a:t>
            </a:r>
            <a:r>
              <a:rPr lang="en-US" sz="3600" dirty="0" smtClean="0">
                <a:solidFill>
                  <a:schemeClr val="tx1"/>
                </a:solidFill>
              </a:rPr>
              <a:t> </a:t>
            </a:r>
            <a:r>
              <a:rPr lang="en-US" sz="3600" dirty="0" err="1" smtClean="0">
                <a:solidFill>
                  <a:schemeClr val="tx1"/>
                </a:solidFill>
              </a:rPr>
              <a:t>điểm</a:t>
            </a:r>
            <a:r>
              <a:rPr lang="en-US" sz="3600" dirty="0" smtClean="0">
                <a:solidFill>
                  <a:schemeClr val="tx1"/>
                </a:solidFill>
              </a:rPr>
              <a:t>: </a:t>
            </a:r>
            <a:r>
              <a:rPr lang="en-US" sz="3600" dirty="0" err="1" smtClean="0">
                <a:solidFill>
                  <a:schemeClr val="tx1"/>
                </a:solidFill>
              </a:rPr>
              <a:t>mất</a:t>
            </a:r>
            <a:r>
              <a:rPr lang="en-US" sz="3600" dirty="0" smtClean="0">
                <a:solidFill>
                  <a:schemeClr val="tx1"/>
                </a:solidFill>
              </a:rPr>
              <a:t> </a:t>
            </a:r>
            <a:r>
              <a:rPr lang="en-US" sz="3600" dirty="0" err="1" smtClean="0">
                <a:solidFill>
                  <a:schemeClr val="tx1"/>
                </a:solidFill>
              </a:rPr>
              <a:t>một</a:t>
            </a:r>
            <a:r>
              <a:rPr lang="en-US" sz="3600" dirty="0" smtClean="0">
                <a:solidFill>
                  <a:schemeClr val="tx1"/>
                </a:solidFill>
              </a:rPr>
              <a:t> </a:t>
            </a:r>
            <a:r>
              <a:rPr lang="en-US" sz="3600" dirty="0" err="1" smtClean="0">
                <a:solidFill>
                  <a:schemeClr val="tx1"/>
                </a:solidFill>
              </a:rPr>
              <a:t>cặp</a:t>
            </a:r>
            <a:r>
              <a:rPr lang="en-US" sz="3600" dirty="0" smtClean="0">
                <a:solidFill>
                  <a:schemeClr val="tx1"/>
                </a:solidFill>
              </a:rPr>
              <a:t> nucleotide, </a:t>
            </a:r>
            <a:r>
              <a:rPr lang="en-US" sz="3600" dirty="0" err="1" smtClean="0">
                <a:solidFill>
                  <a:schemeClr val="tx1"/>
                </a:solidFill>
              </a:rPr>
              <a:t>thêm</a:t>
            </a:r>
            <a:r>
              <a:rPr lang="en-US" sz="3600" dirty="0" smtClean="0">
                <a:solidFill>
                  <a:schemeClr val="tx1"/>
                </a:solidFill>
              </a:rPr>
              <a:t> </a:t>
            </a:r>
            <a:r>
              <a:rPr lang="en-US" sz="3600" dirty="0" err="1" smtClean="0">
                <a:solidFill>
                  <a:schemeClr val="tx1"/>
                </a:solidFill>
              </a:rPr>
              <a:t>một</a:t>
            </a:r>
            <a:r>
              <a:rPr lang="en-US" sz="3600" dirty="0" smtClean="0">
                <a:solidFill>
                  <a:schemeClr val="tx1"/>
                </a:solidFill>
              </a:rPr>
              <a:t> </a:t>
            </a:r>
            <a:r>
              <a:rPr lang="en-US" sz="3600" dirty="0" err="1" smtClean="0">
                <a:solidFill>
                  <a:schemeClr val="tx1"/>
                </a:solidFill>
              </a:rPr>
              <a:t>cặp</a:t>
            </a:r>
            <a:r>
              <a:rPr lang="en-US" sz="3600" dirty="0" smtClean="0">
                <a:solidFill>
                  <a:schemeClr val="tx1"/>
                </a:solidFill>
              </a:rPr>
              <a:t> nucleotide, </a:t>
            </a:r>
            <a:r>
              <a:rPr lang="en-US" sz="3600" dirty="0" err="1" smtClean="0">
                <a:solidFill>
                  <a:schemeClr val="tx1"/>
                </a:solidFill>
              </a:rPr>
              <a:t>thay</a:t>
            </a:r>
            <a:r>
              <a:rPr lang="en-US" sz="3600" dirty="0" smtClean="0">
                <a:solidFill>
                  <a:schemeClr val="tx1"/>
                </a:solidFill>
              </a:rPr>
              <a:t> </a:t>
            </a:r>
            <a:r>
              <a:rPr lang="en-US" sz="3600" dirty="0" err="1" smtClean="0">
                <a:solidFill>
                  <a:schemeClr val="tx1"/>
                </a:solidFill>
              </a:rPr>
              <a:t>thế</a:t>
            </a:r>
            <a:r>
              <a:rPr lang="en-US" sz="3600" dirty="0" smtClean="0">
                <a:solidFill>
                  <a:schemeClr val="tx1"/>
                </a:solidFill>
              </a:rPr>
              <a:t> </a:t>
            </a:r>
            <a:r>
              <a:rPr lang="en-US" sz="3600" dirty="0" err="1" smtClean="0">
                <a:solidFill>
                  <a:schemeClr val="tx1"/>
                </a:solidFill>
              </a:rPr>
              <a:t>ba</a:t>
            </a:r>
            <a:r>
              <a:rPr lang="en-US" sz="3600" dirty="0" smtClean="0">
                <a:solidFill>
                  <a:schemeClr val="tx1"/>
                </a:solidFill>
              </a:rPr>
              <a:t> </a:t>
            </a:r>
            <a:r>
              <a:rPr lang="en-US" sz="3600" dirty="0" err="1" smtClean="0">
                <a:solidFill>
                  <a:schemeClr val="tx1"/>
                </a:solidFill>
              </a:rPr>
              <a:t>cặp</a:t>
            </a:r>
            <a:r>
              <a:rPr lang="en-US" sz="3600" dirty="0" smtClean="0">
                <a:solidFill>
                  <a:schemeClr val="tx1"/>
                </a:solidFill>
              </a:rPr>
              <a:t> nucleotide.</a:t>
            </a:r>
            <a:endParaRPr lang="en-US" sz="3600" dirty="0">
              <a:solidFill>
                <a:schemeClr val="tx1"/>
              </a:solidFill>
              <a:latin typeface="Times New Roman" panose="02020603050405020304" pitchFamily="18" charset="0"/>
              <a:cs typeface="Times New Roman" panose="02020603050405020304" pitchFamily="18" charset="0"/>
            </a:endParaRPr>
          </a:p>
        </p:txBody>
      </p:sp>
      <p:sp>
        <p:nvSpPr>
          <p:cNvPr id="2" name="Oval 1"/>
          <p:cNvSpPr/>
          <p:nvPr/>
        </p:nvSpPr>
        <p:spPr>
          <a:xfrm>
            <a:off x="125129" y="1309036"/>
            <a:ext cx="779646" cy="625642"/>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186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down)">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2" grpId="0" animBg="1"/>
      <p:bldP spid="13"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3" name="Group 40">
            <a:extLst>
              <a:ext uri="{FF2B5EF4-FFF2-40B4-BE49-F238E27FC236}">
                <a16:creationId xmlns:a16="http://schemas.microsoft.com/office/drawing/2014/main" id="{701CF8BD-B09A-27CD-D741-70B8616BE21A}"/>
              </a:ext>
            </a:extLst>
          </p:cNvPr>
          <p:cNvGrpSpPr/>
          <p:nvPr/>
        </p:nvGrpSpPr>
        <p:grpSpPr>
          <a:xfrm>
            <a:off x="625671" y="5333125"/>
            <a:ext cx="2056729" cy="453351"/>
            <a:chOff x="2545856" y="4095993"/>
            <a:chExt cx="2742305" cy="604281"/>
          </a:xfrm>
        </p:grpSpPr>
        <p:sp>
          <p:nvSpPr>
            <p:cNvPr id="35" name="Freeform 36">
              <a:extLst>
                <a:ext uri="{FF2B5EF4-FFF2-40B4-BE49-F238E27FC236}">
                  <a16:creationId xmlns:a16="http://schemas.microsoft.com/office/drawing/2014/main" id="{AD5CA505-0196-4669-99CB-AE6E2E82D8EA}"/>
                </a:ext>
              </a:extLst>
            </p:cNvPr>
            <p:cNvSpPr>
              <a:spLocks/>
            </p:cNvSpPr>
            <p:nvPr/>
          </p:nvSpPr>
          <p:spPr bwMode="auto">
            <a:xfrm flipH="1">
              <a:off x="2545856" y="4192543"/>
              <a:ext cx="2384805" cy="421713"/>
            </a:xfrm>
            <a:custGeom>
              <a:avLst/>
              <a:gdLst>
                <a:gd name="connsiteX0" fmla="*/ 1929436 w 2760093"/>
                <a:gd name="connsiteY0" fmla="*/ 0 h 451101"/>
                <a:gd name="connsiteX1" fmla="*/ 349240 w 2760093"/>
                <a:gd name="connsiteY1" fmla="*/ 0 h 451101"/>
                <a:gd name="connsiteX2" fmla="*/ 0 w 2760093"/>
                <a:gd name="connsiteY2" fmla="*/ 0 h 451101"/>
                <a:gd name="connsiteX3" fmla="*/ 0 w 2760093"/>
                <a:gd name="connsiteY3" fmla="*/ 451101 h 451101"/>
                <a:gd name="connsiteX4" fmla="*/ 96595 w 2760093"/>
                <a:gd name="connsiteY4" fmla="*/ 451101 h 451101"/>
                <a:gd name="connsiteX5" fmla="*/ 2760093 w 2760093"/>
                <a:gd name="connsiteY5" fmla="*/ 451101 h 451101"/>
                <a:gd name="connsiteX6" fmla="*/ 2697794 w 2760093"/>
                <a:gd name="connsiteY6" fmla="*/ 69229 h 451101"/>
                <a:gd name="connsiteX7" fmla="*/ 1929436 w 2760093"/>
                <a:gd name="connsiteY7" fmla="*/ 0 h 451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0093" h="451101">
                  <a:moveTo>
                    <a:pt x="1929436" y="0"/>
                  </a:moveTo>
                  <a:cubicBezTo>
                    <a:pt x="1877520" y="0"/>
                    <a:pt x="1085800" y="0"/>
                    <a:pt x="349240" y="0"/>
                  </a:cubicBezTo>
                  <a:lnTo>
                    <a:pt x="0" y="0"/>
                  </a:lnTo>
                  <a:lnTo>
                    <a:pt x="0" y="451101"/>
                  </a:lnTo>
                  <a:lnTo>
                    <a:pt x="96595" y="451101"/>
                  </a:lnTo>
                  <a:cubicBezTo>
                    <a:pt x="343724" y="451101"/>
                    <a:pt x="1002734" y="451101"/>
                    <a:pt x="2760093" y="451101"/>
                  </a:cubicBezTo>
                  <a:cubicBezTo>
                    <a:pt x="2760093" y="451101"/>
                    <a:pt x="2760093" y="451101"/>
                    <a:pt x="2697794" y="69229"/>
                  </a:cubicBezTo>
                  <a:cubicBezTo>
                    <a:pt x="2697794" y="69229"/>
                    <a:pt x="2398757" y="0"/>
                    <a:pt x="1929436" y="0"/>
                  </a:cubicBez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6" name="Oval 35">
              <a:extLst>
                <a:ext uri="{FF2B5EF4-FFF2-40B4-BE49-F238E27FC236}">
                  <a16:creationId xmlns:a16="http://schemas.microsoft.com/office/drawing/2014/main" id="{5114F244-5F56-9A57-D398-8F2DF8B00D95}"/>
                </a:ext>
              </a:extLst>
            </p:cNvPr>
            <p:cNvSpPr/>
            <p:nvPr/>
          </p:nvSpPr>
          <p:spPr>
            <a:xfrm flipH="1">
              <a:off x="4683880" y="4095993"/>
              <a:ext cx="604281" cy="604281"/>
            </a:xfrm>
            <a:prstGeom prst="ellipse">
              <a:avLst/>
            </a:prstGeom>
            <a:solidFill>
              <a:schemeClr val="bg1"/>
            </a:solidFill>
            <a:ln w="920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Arial" panose="020B0604020202020204"/>
                  <a:ea typeface="+mn-ea"/>
                  <a:cs typeface="+mn-cs"/>
                </a:rPr>
                <a:t>D</a:t>
              </a:r>
              <a:endParaRPr kumimoji="0" lang="id-ID" sz="24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grpSp>
        <p:nvGrpSpPr>
          <p:cNvPr id="38" name="Group 38">
            <a:extLst>
              <a:ext uri="{FF2B5EF4-FFF2-40B4-BE49-F238E27FC236}">
                <a16:creationId xmlns:a16="http://schemas.microsoft.com/office/drawing/2014/main" id="{0FAC0B3E-E74C-58E9-890F-5090CD816DB0}"/>
              </a:ext>
            </a:extLst>
          </p:cNvPr>
          <p:cNvGrpSpPr/>
          <p:nvPr/>
        </p:nvGrpSpPr>
        <p:grpSpPr>
          <a:xfrm>
            <a:off x="650387" y="4546731"/>
            <a:ext cx="1456860" cy="453351"/>
            <a:chOff x="2636291" y="3621613"/>
            <a:chExt cx="1942480" cy="604281"/>
          </a:xfrm>
        </p:grpSpPr>
        <p:sp>
          <p:nvSpPr>
            <p:cNvPr id="40" name="Freeform 34">
              <a:extLst>
                <a:ext uri="{FF2B5EF4-FFF2-40B4-BE49-F238E27FC236}">
                  <a16:creationId xmlns:a16="http://schemas.microsoft.com/office/drawing/2014/main" id="{6B165213-F071-A4BB-5270-F0D3193752C8}"/>
                </a:ext>
              </a:extLst>
            </p:cNvPr>
            <p:cNvSpPr>
              <a:spLocks/>
            </p:cNvSpPr>
            <p:nvPr/>
          </p:nvSpPr>
          <p:spPr bwMode="auto">
            <a:xfrm flipH="1">
              <a:off x="2636291" y="3689362"/>
              <a:ext cx="1641636" cy="468785"/>
            </a:xfrm>
            <a:custGeom>
              <a:avLst/>
              <a:gdLst>
                <a:gd name="connsiteX0" fmla="*/ 1929436 w 2760093"/>
                <a:gd name="connsiteY0" fmla="*/ 0 h 451101"/>
                <a:gd name="connsiteX1" fmla="*/ 349240 w 2760093"/>
                <a:gd name="connsiteY1" fmla="*/ 0 h 451101"/>
                <a:gd name="connsiteX2" fmla="*/ 0 w 2760093"/>
                <a:gd name="connsiteY2" fmla="*/ 0 h 451101"/>
                <a:gd name="connsiteX3" fmla="*/ 0 w 2760093"/>
                <a:gd name="connsiteY3" fmla="*/ 451101 h 451101"/>
                <a:gd name="connsiteX4" fmla="*/ 96595 w 2760093"/>
                <a:gd name="connsiteY4" fmla="*/ 451101 h 451101"/>
                <a:gd name="connsiteX5" fmla="*/ 2760093 w 2760093"/>
                <a:gd name="connsiteY5" fmla="*/ 451101 h 451101"/>
                <a:gd name="connsiteX6" fmla="*/ 2697794 w 2760093"/>
                <a:gd name="connsiteY6" fmla="*/ 69229 h 451101"/>
                <a:gd name="connsiteX7" fmla="*/ 1929436 w 2760093"/>
                <a:gd name="connsiteY7" fmla="*/ 0 h 451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0093" h="451101">
                  <a:moveTo>
                    <a:pt x="1929436" y="0"/>
                  </a:moveTo>
                  <a:cubicBezTo>
                    <a:pt x="1877520" y="0"/>
                    <a:pt x="1085800" y="0"/>
                    <a:pt x="349240" y="0"/>
                  </a:cubicBezTo>
                  <a:lnTo>
                    <a:pt x="0" y="0"/>
                  </a:lnTo>
                  <a:lnTo>
                    <a:pt x="0" y="451101"/>
                  </a:lnTo>
                  <a:lnTo>
                    <a:pt x="96595" y="451101"/>
                  </a:lnTo>
                  <a:cubicBezTo>
                    <a:pt x="343724" y="451101"/>
                    <a:pt x="1002734" y="451101"/>
                    <a:pt x="2760093" y="451101"/>
                  </a:cubicBezTo>
                  <a:cubicBezTo>
                    <a:pt x="2760093" y="451101"/>
                    <a:pt x="2760093" y="451101"/>
                    <a:pt x="2697794" y="69229"/>
                  </a:cubicBezTo>
                  <a:cubicBezTo>
                    <a:pt x="2697794" y="69229"/>
                    <a:pt x="2398757" y="0"/>
                    <a:pt x="1929436" y="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1" name="Oval 40">
              <a:extLst>
                <a:ext uri="{FF2B5EF4-FFF2-40B4-BE49-F238E27FC236}">
                  <a16:creationId xmlns:a16="http://schemas.microsoft.com/office/drawing/2014/main" id="{A6C6CAD7-D85D-B740-E719-F77E1B161FC9}"/>
                </a:ext>
              </a:extLst>
            </p:cNvPr>
            <p:cNvSpPr/>
            <p:nvPr/>
          </p:nvSpPr>
          <p:spPr>
            <a:xfrm flipH="1">
              <a:off x="3974490" y="3621613"/>
              <a:ext cx="604281" cy="604281"/>
            </a:xfrm>
            <a:prstGeom prst="ellipse">
              <a:avLst/>
            </a:prstGeom>
            <a:solidFill>
              <a:schemeClr val="bg1"/>
            </a:solidFill>
            <a:ln w="920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Arial" panose="020B0604020202020204"/>
                  <a:ea typeface="+mn-ea"/>
                  <a:cs typeface="+mn-cs"/>
                </a:rPr>
                <a:t>C</a:t>
              </a:r>
              <a:endParaRPr kumimoji="0" lang="id-ID" sz="24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grpSp>
        <p:nvGrpSpPr>
          <p:cNvPr id="43" name="Group 39">
            <a:extLst>
              <a:ext uri="{FF2B5EF4-FFF2-40B4-BE49-F238E27FC236}">
                <a16:creationId xmlns:a16="http://schemas.microsoft.com/office/drawing/2014/main" id="{0AAAEB8B-ACBD-48DF-9146-1C6624346881}"/>
              </a:ext>
            </a:extLst>
          </p:cNvPr>
          <p:cNvGrpSpPr/>
          <p:nvPr/>
        </p:nvGrpSpPr>
        <p:grpSpPr>
          <a:xfrm>
            <a:off x="654911" y="3737571"/>
            <a:ext cx="2035135" cy="453351"/>
            <a:chOff x="2580258" y="3126859"/>
            <a:chExt cx="2713513" cy="604281"/>
          </a:xfrm>
        </p:grpSpPr>
        <p:sp>
          <p:nvSpPr>
            <p:cNvPr id="45" name="Freeform 33">
              <a:extLst>
                <a:ext uri="{FF2B5EF4-FFF2-40B4-BE49-F238E27FC236}">
                  <a16:creationId xmlns:a16="http://schemas.microsoft.com/office/drawing/2014/main" id="{577FB52D-5AA8-A001-9AF4-F4A1896C66FA}"/>
                </a:ext>
              </a:extLst>
            </p:cNvPr>
            <p:cNvSpPr>
              <a:spLocks/>
            </p:cNvSpPr>
            <p:nvPr/>
          </p:nvSpPr>
          <p:spPr bwMode="auto">
            <a:xfrm flipH="1">
              <a:off x="2580258" y="3203449"/>
              <a:ext cx="2467930" cy="451101"/>
            </a:xfrm>
            <a:custGeom>
              <a:avLst/>
              <a:gdLst>
                <a:gd name="connsiteX0" fmla="*/ 1929436 w 2760093"/>
                <a:gd name="connsiteY0" fmla="*/ 0 h 451101"/>
                <a:gd name="connsiteX1" fmla="*/ 349240 w 2760093"/>
                <a:gd name="connsiteY1" fmla="*/ 0 h 451101"/>
                <a:gd name="connsiteX2" fmla="*/ 0 w 2760093"/>
                <a:gd name="connsiteY2" fmla="*/ 0 h 451101"/>
                <a:gd name="connsiteX3" fmla="*/ 0 w 2760093"/>
                <a:gd name="connsiteY3" fmla="*/ 451101 h 451101"/>
                <a:gd name="connsiteX4" fmla="*/ 96595 w 2760093"/>
                <a:gd name="connsiteY4" fmla="*/ 451101 h 451101"/>
                <a:gd name="connsiteX5" fmla="*/ 2760093 w 2760093"/>
                <a:gd name="connsiteY5" fmla="*/ 451101 h 451101"/>
                <a:gd name="connsiteX6" fmla="*/ 2697794 w 2760093"/>
                <a:gd name="connsiteY6" fmla="*/ 69229 h 451101"/>
                <a:gd name="connsiteX7" fmla="*/ 1929436 w 2760093"/>
                <a:gd name="connsiteY7" fmla="*/ 0 h 451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0093" h="451101">
                  <a:moveTo>
                    <a:pt x="1929436" y="0"/>
                  </a:moveTo>
                  <a:cubicBezTo>
                    <a:pt x="1877520" y="0"/>
                    <a:pt x="1085800" y="0"/>
                    <a:pt x="349240" y="0"/>
                  </a:cubicBezTo>
                  <a:lnTo>
                    <a:pt x="0" y="0"/>
                  </a:lnTo>
                  <a:lnTo>
                    <a:pt x="0" y="451101"/>
                  </a:lnTo>
                  <a:lnTo>
                    <a:pt x="96595" y="451101"/>
                  </a:lnTo>
                  <a:cubicBezTo>
                    <a:pt x="343724" y="451101"/>
                    <a:pt x="1002734" y="451101"/>
                    <a:pt x="2760093" y="451101"/>
                  </a:cubicBezTo>
                  <a:cubicBezTo>
                    <a:pt x="2760093" y="451101"/>
                    <a:pt x="2760093" y="451101"/>
                    <a:pt x="2697794" y="69229"/>
                  </a:cubicBezTo>
                  <a:cubicBezTo>
                    <a:pt x="2697794" y="69229"/>
                    <a:pt x="2398757" y="0"/>
                    <a:pt x="1929436" y="0"/>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6" name="Oval 45">
              <a:extLst>
                <a:ext uri="{FF2B5EF4-FFF2-40B4-BE49-F238E27FC236}">
                  <a16:creationId xmlns:a16="http://schemas.microsoft.com/office/drawing/2014/main" id="{33145AF8-FE86-64EB-144E-9D864D3CE041}"/>
                </a:ext>
              </a:extLst>
            </p:cNvPr>
            <p:cNvSpPr/>
            <p:nvPr/>
          </p:nvSpPr>
          <p:spPr>
            <a:xfrm flipH="1">
              <a:off x="4689490" y="3126859"/>
              <a:ext cx="604281" cy="604281"/>
            </a:xfrm>
            <a:prstGeom prst="ellipse">
              <a:avLst/>
            </a:prstGeom>
            <a:solidFill>
              <a:schemeClr val="bg1"/>
            </a:solidFill>
            <a:ln w="920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Arial" panose="020B0604020202020204"/>
                  <a:ea typeface="+mn-ea"/>
                  <a:cs typeface="+mn-cs"/>
                </a:rPr>
                <a:t>B</a:t>
              </a:r>
              <a:endParaRPr kumimoji="0" lang="id-ID" sz="24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grpSp>
        <p:nvGrpSpPr>
          <p:cNvPr id="48" name="Group 27">
            <a:extLst>
              <a:ext uri="{FF2B5EF4-FFF2-40B4-BE49-F238E27FC236}">
                <a16:creationId xmlns:a16="http://schemas.microsoft.com/office/drawing/2014/main" id="{AD47F440-7997-1396-3A43-3F12D3E60809}"/>
              </a:ext>
            </a:extLst>
          </p:cNvPr>
          <p:cNvGrpSpPr/>
          <p:nvPr/>
        </p:nvGrpSpPr>
        <p:grpSpPr>
          <a:xfrm flipH="1">
            <a:off x="650387" y="2928410"/>
            <a:ext cx="1522456" cy="453351"/>
            <a:chOff x="5803354" y="951109"/>
            <a:chExt cx="3215754" cy="957279"/>
          </a:xfrm>
        </p:grpSpPr>
        <p:sp>
          <p:nvSpPr>
            <p:cNvPr id="50" name="Freeform 31">
              <a:extLst>
                <a:ext uri="{FF2B5EF4-FFF2-40B4-BE49-F238E27FC236}">
                  <a16:creationId xmlns:a16="http://schemas.microsoft.com/office/drawing/2014/main" id="{59E5477E-A34E-08E1-4178-3F41730E7077}"/>
                </a:ext>
              </a:extLst>
            </p:cNvPr>
            <p:cNvSpPr>
              <a:spLocks/>
            </p:cNvSpPr>
            <p:nvPr/>
          </p:nvSpPr>
          <p:spPr bwMode="auto">
            <a:xfrm>
              <a:off x="5848870" y="1068682"/>
              <a:ext cx="3170238" cy="758825"/>
            </a:xfrm>
            <a:custGeom>
              <a:avLst/>
              <a:gdLst>
                <a:gd name="T0" fmla="*/ 829 w 844"/>
                <a:gd name="T1" fmla="*/ 31 h 202"/>
                <a:gd name="T2" fmla="*/ 844 w 844"/>
                <a:gd name="T3" fmla="*/ 202 h 202"/>
                <a:gd name="T4" fmla="*/ 167 w 844"/>
                <a:gd name="T5" fmla="*/ 202 h 202"/>
                <a:gd name="T6" fmla="*/ 0 w 844"/>
                <a:gd name="T7" fmla="*/ 0 h 202"/>
                <a:gd name="T8" fmla="*/ 644 w 844"/>
                <a:gd name="T9" fmla="*/ 0 h 202"/>
                <a:gd name="T10" fmla="*/ 829 w 844"/>
                <a:gd name="T11" fmla="*/ 31 h 202"/>
              </a:gdLst>
              <a:ahLst/>
              <a:cxnLst>
                <a:cxn ang="0">
                  <a:pos x="T0" y="T1"/>
                </a:cxn>
                <a:cxn ang="0">
                  <a:pos x="T2" y="T3"/>
                </a:cxn>
                <a:cxn ang="0">
                  <a:pos x="T4" y="T5"/>
                </a:cxn>
                <a:cxn ang="0">
                  <a:pos x="T6" y="T7"/>
                </a:cxn>
                <a:cxn ang="0">
                  <a:pos x="T8" y="T9"/>
                </a:cxn>
                <a:cxn ang="0">
                  <a:pos x="T10" y="T11"/>
                </a:cxn>
              </a:cxnLst>
              <a:rect l="0" t="0" r="r" b="b"/>
              <a:pathLst>
                <a:path w="844" h="202">
                  <a:moveTo>
                    <a:pt x="829" y="31"/>
                  </a:moveTo>
                  <a:cubicBezTo>
                    <a:pt x="844" y="202"/>
                    <a:pt x="844" y="202"/>
                    <a:pt x="844" y="202"/>
                  </a:cubicBezTo>
                  <a:cubicBezTo>
                    <a:pt x="167" y="202"/>
                    <a:pt x="167" y="202"/>
                    <a:pt x="167" y="202"/>
                  </a:cubicBezTo>
                  <a:cubicBezTo>
                    <a:pt x="167" y="202"/>
                    <a:pt x="123" y="69"/>
                    <a:pt x="0" y="0"/>
                  </a:cubicBezTo>
                  <a:cubicBezTo>
                    <a:pt x="148" y="0"/>
                    <a:pt x="624" y="0"/>
                    <a:pt x="644" y="0"/>
                  </a:cubicBezTo>
                  <a:cubicBezTo>
                    <a:pt x="757" y="0"/>
                    <a:pt x="829" y="31"/>
                    <a:pt x="829" y="3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51" name="Oval 50">
              <a:extLst>
                <a:ext uri="{FF2B5EF4-FFF2-40B4-BE49-F238E27FC236}">
                  <a16:creationId xmlns:a16="http://schemas.microsoft.com/office/drawing/2014/main" id="{3266CCA3-B092-7070-335D-07C0DEE6645F}"/>
                </a:ext>
              </a:extLst>
            </p:cNvPr>
            <p:cNvSpPr/>
            <p:nvPr/>
          </p:nvSpPr>
          <p:spPr>
            <a:xfrm>
              <a:off x="5803354" y="951109"/>
              <a:ext cx="957279" cy="957279"/>
            </a:xfrm>
            <a:prstGeom prst="ellipse">
              <a:avLst/>
            </a:prstGeom>
            <a:solidFill>
              <a:schemeClr val="bg1"/>
            </a:solidFill>
            <a:ln w="920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Arial" panose="020B0604020202020204"/>
                  <a:ea typeface="+mn-ea"/>
                  <a:cs typeface="+mn-cs"/>
                </a:rPr>
                <a:t>A</a:t>
              </a:r>
              <a:endParaRPr kumimoji="0" lang="id-ID" sz="24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sp>
        <p:nvSpPr>
          <p:cNvPr id="1031" name="TextBox 1030">
            <a:extLst>
              <a:ext uri="{FF2B5EF4-FFF2-40B4-BE49-F238E27FC236}">
                <a16:creationId xmlns:a16="http://schemas.microsoft.com/office/drawing/2014/main" id="{BD8CF6F9-5F8B-A6F4-E40C-2920BC6BE940}"/>
              </a:ext>
            </a:extLst>
          </p:cNvPr>
          <p:cNvSpPr txBox="1"/>
          <p:nvPr/>
        </p:nvSpPr>
        <p:spPr>
          <a:xfrm>
            <a:off x="2339093" y="2935637"/>
            <a:ext cx="5666113"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panose="020B0604020202020204"/>
                <a:ea typeface="+mn-ea"/>
                <a:cs typeface="+mn-cs"/>
              </a:rPr>
              <a:t>Mất một cặp nucleotide.</a:t>
            </a:r>
          </a:p>
        </p:txBody>
      </p:sp>
      <p:sp>
        <p:nvSpPr>
          <p:cNvPr id="1033" name="TextBox 1032">
            <a:extLst>
              <a:ext uri="{FF2B5EF4-FFF2-40B4-BE49-F238E27FC236}">
                <a16:creationId xmlns:a16="http://schemas.microsoft.com/office/drawing/2014/main" id="{EFB6B01E-B168-040C-BF2A-FC08B0776FB5}"/>
              </a:ext>
            </a:extLst>
          </p:cNvPr>
          <p:cNvSpPr txBox="1"/>
          <p:nvPr/>
        </p:nvSpPr>
        <p:spPr>
          <a:xfrm>
            <a:off x="2793287" y="3696344"/>
            <a:ext cx="716187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panose="020B0604020202020204"/>
                <a:ea typeface="+mn-ea"/>
                <a:cs typeface="+mn-cs"/>
              </a:rPr>
              <a:t>Thêm một cặp nucleotide.</a:t>
            </a:r>
          </a:p>
        </p:txBody>
      </p:sp>
      <p:sp>
        <p:nvSpPr>
          <p:cNvPr id="1035" name="TextBox 1034">
            <a:extLst>
              <a:ext uri="{FF2B5EF4-FFF2-40B4-BE49-F238E27FC236}">
                <a16:creationId xmlns:a16="http://schemas.microsoft.com/office/drawing/2014/main" id="{BC5826F8-B7CA-C136-40BA-380F6E23AA91}"/>
              </a:ext>
            </a:extLst>
          </p:cNvPr>
          <p:cNvSpPr txBox="1"/>
          <p:nvPr/>
        </p:nvSpPr>
        <p:spPr>
          <a:xfrm>
            <a:off x="2339094" y="4546731"/>
            <a:ext cx="716187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panose="020B0604020202020204"/>
                <a:ea typeface="+mn-ea"/>
                <a:cs typeface="+mn-cs"/>
              </a:rPr>
              <a:t>Thay thế một cặp nucleotide cùng loại.</a:t>
            </a:r>
          </a:p>
        </p:txBody>
      </p:sp>
      <p:sp>
        <p:nvSpPr>
          <p:cNvPr id="1037" name="TextBox 1036">
            <a:extLst>
              <a:ext uri="{FF2B5EF4-FFF2-40B4-BE49-F238E27FC236}">
                <a16:creationId xmlns:a16="http://schemas.microsoft.com/office/drawing/2014/main" id="{85760C44-2C6A-4EE9-68E0-72B6C69EFC18}"/>
              </a:ext>
            </a:extLst>
          </p:cNvPr>
          <p:cNvSpPr txBox="1"/>
          <p:nvPr/>
        </p:nvSpPr>
        <p:spPr>
          <a:xfrm>
            <a:off x="2793289" y="5291725"/>
            <a:ext cx="7169522" cy="494751"/>
          </a:xfrm>
          <a:prstGeom prst="rect">
            <a:avLst/>
          </a:prstGeom>
          <a:noFill/>
        </p:spPr>
        <p:txBody>
          <a:bodyPr wrap="square">
            <a:spAutoFit/>
          </a:bodyPr>
          <a:lstStyle>
            <a:defPPr>
              <a:defRPr lang="en-US"/>
            </a:defPPr>
            <a:lvl1pPr>
              <a:lnSpc>
                <a:spcPct val="120000"/>
              </a:lnSpc>
              <a:defRPr sz="2800" b="1"/>
            </a:lvl1p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panose="020B0604020202020204"/>
                <a:ea typeface="+mn-ea"/>
                <a:cs typeface="+mn-cs"/>
              </a:rPr>
              <a:t>Thay thế một cặp nucleotide khác loại.</a:t>
            </a:r>
          </a:p>
        </p:txBody>
      </p:sp>
      <p:sp>
        <p:nvSpPr>
          <p:cNvPr id="1062" name="Rectangle 1061">
            <a:extLst>
              <a:ext uri="{FF2B5EF4-FFF2-40B4-BE49-F238E27FC236}">
                <a16:creationId xmlns:a16="http://schemas.microsoft.com/office/drawing/2014/main" id="{2DE2A780-7C81-4324-073B-F9A8E3BB802D}"/>
              </a:ext>
            </a:extLst>
          </p:cNvPr>
          <p:cNvSpPr/>
          <p:nvPr/>
        </p:nvSpPr>
        <p:spPr>
          <a:xfrm>
            <a:off x="0" y="-1"/>
            <a:ext cx="12192000" cy="2563687"/>
          </a:xfrm>
          <a:prstGeom prst="rect">
            <a:avLst/>
          </a:prstGeom>
          <a:gradFill>
            <a:gsLst>
              <a:gs pos="0">
                <a:schemeClr val="bg2">
                  <a:alpha val="85000"/>
                </a:schemeClr>
              </a:gs>
              <a:gs pos="100000">
                <a:schemeClr val="accent1">
                  <a:alpha val="8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063" name="TextBox 1062">
            <a:extLst>
              <a:ext uri="{FF2B5EF4-FFF2-40B4-BE49-F238E27FC236}">
                <a16:creationId xmlns:a16="http://schemas.microsoft.com/office/drawing/2014/main" id="{BB76FCEA-DD0C-D96A-9C23-9D078643BF56}"/>
              </a:ext>
            </a:extLst>
          </p:cNvPr>
          <p:cNvSpPr txBox="1"/>
          <p:nvPr/>
        </p:nvSpPr>
        <p:spPr>
          <a:xfrm>
            <a:off x="500676" y="249238"/>
            <a:ext cx="11156521" cy="2113079"/>
          </a:xfrm>
          <a:prstGeom prst="rect">
            <a:avLst/>
          </a:prstGeom>
          <a:noFill/>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vi-VN" sz="2800" b="1" i="0" u="none" strike="noStrike" kern="1200" cap="none" spc="0" normalizeH="0" baseline="0" noProof="0">
                <a:ln>
                  <a:noFill/>
                </a:ln>
                <a:solidFill>
                  <a:prstClr val="white"/>
                </a:solidFill>
                <a:effectLst/>
                <a:uLnTx/>
                <a:uFillTx/>
                <a:latin typeface="Arial" panose="020B0604020202020204" pitchFamily="34" charset="0"/>
                <a:ea typeface="+mn-ea"/>
                <a:cs typeface="+mn-cs"/>
              </a:rPr>
              <a:t>Một gene ban đầu có 2 400 cặp nucleotide, sau quá trình gene trên tái bản, gene con tạo ra có 2 400 cặp nucleotide nhưng số liên kết hydrogen của gene tạo thành ít hơn gene ban đầu 1. Dạng đột biến nào đã xảy ra?</a:t>
            </a:r>
          </a:p>
        </p:txBody>
      </p:sp>
      <p:sp>
        <p:nvSpPr>
          <p:cNvPr id="2" name="Rectangle: Rounded Corners 1">
            <a:extLst>
              <a:ext uri="{FF2B5EF4-FFF2-40B4-BE49-F238E27FC236}">
                <a16:creationId xmlns:a16="http://schemas.microsoft.com/office/drawing/2014/main" id="{CF833822-409E-9FAA-B42A-095DDD7D463F}"/>
              </a:ext>
            </a:extLst>
          </p:cNvPr>
          <p:cNvSpPr/>
          <p:nvPr/>
        </p:nvSpPr>
        <p:spPr>
          <a:xfrm>
            <a:off x="565395" y="5155430"/>
            <a:ext cx="8230796" cy="884969"/>
          </a:xfrm>
          <a:prstGeom prst="roundRect">
            <a:avLst/>
          </a:prstGeom>
          <a:noFill/>
          <a:ln w="28575">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59642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E6CC0-A42F-D2F7-49A9-70AFFBF28D66}"/>
              </a:ext>
            </a:extLst>
          </p:cNvPr>
          <p:cNvSpPr>
            <a:spLocks noGrp="1"/>
          </p:cNvSpPr>
          <p:nvPr>
            <p:ph type="title"/>
          </p:nvPr>
        </p:nvSpPr>
        <p:spPr>
          <a:xfrm>
            <a:off x="668425" y="612949"/>
            <a:ext cx="4143555" cy="692595"/>
          </a:xfrm>
        </p:spPr>
        <p:txBody>
          <a:bodyPr>
            <a:normAutofit/>
          </a:bodyPr>
          <a:lstStyle/>
          <a:p>
            <a:pPr algn="ctr"/>
            <a:r>
              <a:rPr lang="en-US" dirty="0" smtClean="0"/>
              <a:t>VẬN DỤNG</a:t>
            </a:r>
            <a:endParaRPr lang="en-US" dirty="0"/>
          </a:p>
        </p:txBody>
      </p:sp>
      <p:sp>
        <p:nvSpPr>
          <p:cNvPr id="21" name="Rectangle 20">
            <a:extLst>
              <a:ext uri="{FF2B5EF4-FFF2-40B4-BE49-F238E27FC236}">
                <a16:creationId xmlns:a16="http://schemas.microsoft.com/office/drawing/2014/main" id="{687F9A63-FB9E-ABF8-6571-7900F79F55D4}"/>
              </a:ext>
            </a:extLst>
          </p:cNvPr>
          <p:cNvSpPr/>
          <p:nvPr/>
        </p:nvSpPr>
        <p:spPr>
          <a:xfrm>
            <a:off x="433683" y="466054"/>
            <a:ext cx="79042" cy="9424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cxnSp>
        <p:nvCxnSpPr>
          <p:cNvPr id="23" name="Straight Connector 22">
            <a:extLst>
              <a:ext uri="{FF2B5EF4-FFF2-40B4-BE49-F238E27FC236}">
                <a16:creationId xmlns:a16="http://schemas.microsoft.com/office/drawing/2014/main" id="{A2A43B78-32AC-6BE5-698D-B5F678D23818}"/>
              </a:ext>
            </a:extLst>
          </p:cNvPr>
          <p:cNvCxnSpPr/>
          <p:nvPr/>
        </p:nvCxnSpPr>
        <p:spPr>
          <a:xfrm>
            <a:off x="798826" y="1392161"/>
            <a:ext cx="796594"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829B60E-E576-289A-ECA6-435B03D3F5CC}"/>
              </a:ext>
            </a:extLst>
          </p:cNvPr>
          <p:cNvSpPr txBox="1"/>
          <p:nvPr/>
        </p:nvSpPr>
        <p:spPr>
          <a:xfrm>
            <a:off x="512725" y="2082014"/>
            <a:ext cx="4468792" cy="4040337"/>
          </a:xfrm>
          <a:prstGeom prst="rect">
            <a:avLst/>
          </a:prstGeom>
          <a:noFill/>
        </p:spPr>
        <p:txBody>
          <a:bodyPr wrap="square">
            <a:spAutoFit/>
          </a:bodyPr>
          <a:lstStyle>
            <a:defPPr>
              <a:defRPr lang="en-US"/>
            </a:defPPr>
            <a:lvl1pPr>
              <a:lnSpc>
                <a:spcPct val="120000"/>
              </a:lnSpc>
              <a:defRPr sz="2800" b="1">
                <a:solidFill>
                  <a:schemeClr val="bg1"/>
                </a:solidFill>
              </a:defRPr>
            </a:lvl1p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vi-VN" sz="2400" b="1" i="0" u="none" strike="noStrike" kern="1200" cap="none" spc="0" normalizeH="0" baseline="0" noProof="0">
                <a:ln>
                  <a:noFill/>
                </a:ln>
                <a:solidFill>
                  <a:prstClr val="black"/>
                </a:solidFill>
                <a:effectLst/>
                <a:uLnTx/>
                <a:uFillTx/>
                <a:latin typeface="Arial" panose="020B0604020202020204" pitchFamily="34" charset="0"/>
                <a:ea typeface="+mn-ea"/>
                <a:cs typeface="+mn-cs"/>
              </a:rPr>
              <a:t>Quan sát cấu trúc của một gene trước khi chiếu tia UV và sau khi chiếu tia UV và cho biết:</a:t>
            </a: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vi-VN" sz="2400" b="0" i="0" u="none" strike="noStrike" kern="1200" cap="none" spc="0" normalizeH="0" baseline="0" noProof="0">
                <a:ln>
                  <a:noFill/>
                </a:ln>
                <a:solidFill>
                  <a:prstClr val="black"/>
                </a:solidFill>
                <a:effectLst/>
                <a:uLnTx/>
                <a:uFillTx/>
                <a:latin typeface="Arial" panose="020B0604020202020204" pitchFamily="34" charset="0"/>
                <a:ea typeface="+mn-ea"/>
                <a:cs typeface="+mn-cs"/>
              </a:rPr>
              <a:t>a)</a:t>
            </a:r>
            <a:r>
              <a:rPr kumimoji="0" lang="en-US" sz="2400" b="0" i="0" u="none" strike="noStrike" kern="1200" cap="none" spc="0" normalizeH="0" baseline="0" noProof="0">
                <a:ln>
                  <a:noFill/>
                </a:ln>
                <a:solidFill>
                  <a:prstClr val="black"/>
                </a:solidFill>
                <a:effectLst/>
                <a:uLnTx/>
                <a:uFillTx/>
                <a:latin typeface="Arial" panose="020B0604020202020204"/>
                <a:ea typeface="+mn-ea"/>
                <a:cs typeface="+mn-cs"/>
              </a:rPr>
              <a:t> </a:t>
            </a:r>
            <a:r>
              <a:rPr kumimoji="0" lang="vi-VN" sz="2400" b="0" i="0" u="none" strike="noStrike" kern="1200" cap="none" spc="0" normalizeH="0" baseline="0" noProof="0">
                <a:ln>
                  <a:noFill/>
                </a:ln>
                <a:solidFill>
                  <a:prstClr val="black"/>
                </a:solidFill>
                <a:effectLst/>
                <a:uLnTx/>
                <a:uFillTx/>
                <a:latin typeface="Arial" panose="020B0604020202020204" pitchFamily="34" charset="0"/>
                <a:ea typeface="+mn-ea"/>
                <a:cs typeface="+mn-cs"/>
              </a:rPr>
              <a:t>Cấu trúc của gene sau khi chiếu tia UV có bị thay đổi không?</a:t>
            </a: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vi-VN" sz="2400" b="0" i="0" u="none" strike="noStrike" kern="1200" cap="none" spc="0" normalizeH="0" baseline="0" noProof="0">
                <a:ln>
                  <a:noFill/>
                </a:ln>
                <a:solidFill>
                  <a:prstClr val="black"/>
                </a:solidFill>
                <a:effectLst/>
                <a:uLnTx/>
                <a:uFillTx/>
                <a:latin typeface="Arial" panose="020B0604020202020204" pitchFamily="34" charset="0"/>
                <a:ea typeface="+mn-ea"/>
                <a:cs typeface="+mn-cs"/>
              </a:rPr>
              <a:t>b)</a:t>
            </a:r>
            <a:r>
              <a:rPr kumimoji="0" lang="en-US" sz="2400" b="0" i="0" u="none" strike="noStrike" kern="1200" cap="none" spc="0" normalizeH="0" baseline="0" noProof="0">
                <a:ln>
                  <a:noFill/>
                </a:ln>
                <a:solidFill>
                  <a:prstClr val="black"/>
                </a:solidFill>
                <a:effectLst/>
                <a:uLnTx/>
                <a:uFillTx/>
                <a:latin typeface="Arial" panose="020B0604020202020204"/>
                <a:ea typeface="+mn-ea"/>
                <a:cs typeface="+mn-cs"/>
              </a:rPr>
              <a:t> </a:t>
            </a:r>
            <a:r>
              <a:rPr kumimoji="0" lang="vi-VN" sz="2400" b="0" i="0" u="none" strike="noStrike" kern="1200" cap="none" spc="0" normalizeH="0" baseline="0" noProof="0">
                <a:ln>
                  <a:noFill/>
                </a:ln>
                <a:solidFill>
                  <a:prstClr val="black"/>
                </a:solidFill>
                <a:effectLst/>
                <a:uLnTx/>
                <a:uFillTx/>
                <a:latin typeface="Arial" panose="020B0604020202020204" pitchFamily="34" charset="0"/>
                <a:ea typeface="+mn-ea"/>
                <a:cs typeface="+mn-cs"/>
              </a:rPr>
              <a:t>Bức xạ mặt trời có thể là tác nhân gây đột biến gene không?</a:t>
            </a:r>
          </a:p>
        </p:txBody>
      </p:sp>
      <p:grpSp>
        <p:nvGrpSpPr>
          <p:cNvPr id="19" name="Group 18">
            <a:extLst>
              <a:ext uri="{FF2B5EF4-FFF2-40B4-BE49-F238E27FC236}">
                <a16:creationId xmlns:a16="http://schemas.microsoft.com/office/drawing/2014/main" id="{C7EA7EFD-9C3C-D233-CD02-A365C533B012}"/>
              </a:ext>
            </a:extLst>
          </p:cNvPr>
          <p:cNvGrpSpPr/>
          <p:nvPr/>
        </p:nvGrpSpPr>
        <p:grpSpPr>
          <a:xfrm>
            <a:off x="5098082" y="937280"/>
            <a:ext cx="6913040" cy="5689297"/>
            <a:chOff x="5098082" y="937280"/>
            <a:chExt cx="6913040" cy="5689297"/>
          </a:xfrm>
        </p:grpSpPr>
        <p:pic>
          <p:nvPicPr>
            <p:cNvPr id="3074" name="Picture 2" descr="Nguyên Nhân Và Cơ Chế Phát Sinh Đột Biến Gen - Sinh 12">
              <a:extLst>
                <a:ext uri="{FF2B5EF4-FFF2-40B4-BE49-F238E27FC236}">
                  <a16:creationId xmlns:a16="http://schemas.microsoft.com/office/drawing/2014/main" id="{15E4EB25-70CA-75C8-9A41-277B1B3F61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51" r="4247"/>
            <a:stretch/>
          </p:blipFill>
          <p:spPr bwMode="auto">
            <a:xfrm>
              <a:off x="5098082" y="937280"/>
              <a:ext cx="6913040" cy="568929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60FBFBCE-CEAC-A28F-CC70-31DCC9DA4125}"/>
                </a:ext>
              </a:extLst>
            </p:cNvPr>
            <p:cNvSpPr/>
            <p:nvPr/>
          </p:nvSpPr>
          <p:spPr>
            <a:xfrm>
              <a:off x="5508840" y="1192245"/>
              <a:ext cx="1256598" cy="479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Arial" panose="020B0604020202020204"/>
                  <a:ea typeface="+mn-ea"/>
                  <a:cs typeface="+mn-cs"/>
                </a:rPr>
                <a:t>Trước</a:t>
              </a:r>
            </a:p>
          </p:txBody>
        </p:sp>
        <p:sp>
          <p:nvSpPr>
            <p:cNvPr id="7" name="Rectangle 6">
              <a:extLst>
                <a:ext uri="{FF2B5EF4-FFF2-40B4-BE49-F238E27FC236}">
                  <a16:creationId xmlns:a16="http://schemas.microsoft.com/office/drawing/2014/main" id="{C296078D-DEAA-0177-78EE-DDA635C4B399}"/>
                </a:ext>
              </a:extLst>
            </p:cNvPr>
            <p:cNvSpPr/>
            <p:nvPr/>
          </p:nvSpPr>
          <p:spPr>
            <a:xfrm>
              <a:off x="8829851" y="1192245"/>
              <a:ext cx="1256598" cy="47948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Arial" panose="020B0604020202020204"/>
                  <a:ea typeface="+mn-ea"/>
                  <a:cs typeface="+mn-cs"/>
                </a:rPr>
                <a:t>Sau </a:t>
              </a:r>
            </a:p>
          </p:txBody>
        </p:sp>
        <p:sp>
          <p:nvSpPr>
            <p:cNvPr id="18" name="Rectangle 17">
              <a:extLst>
                <a:ext uri="{FF2B5EF4-FFF2-40B4-BE49-F238E27FC236}">
                  <a16:creationId xmlns:a16="http://schemas.microsoft.com/office/drawing/2014/main" id="{01207664-BC1D-B0B5-6639-DE4FACE69D72}"/>
                </a:ext>
              </a:extLst>
            </p:cNvPr>
            <p:cNvSpPr/>
            <p:nvPr/>
          </p:nvSpPr>
          <p:spPr>
            <a:xfrm>
              <a:off x="5267619" y="3542187"/>
              <a:ext cx="1593186" cy="6820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0000"/>
                  </a:solidFill>
                  <a:effectLst/>
                  <a:uLnTx/>
                  <a:uFillTx/>
                  <a:latin typeface="Arial" panose="020B0604020202020204"/>
                  <a:ea typeface="+mn-ea"/>
                  <a:cs typeface="+mn-cs"/>
                </a:rPr>
                <a:t>Chiếu UV</a:t>
              </a:r>
            </a:p>
          </p:txBody>
        </p:sp>
      </p:grpSp>
    </p:spTree>
    <p:extLst>
      <p:ext uri="{BB962C8B-B14F-4D97-AF65-F5344CB8AC3E}">
        <p14:creationId xmlns:p14="http://schemas.microsoft.com/office/powerpoint/2010/main" val="18661105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FA173-4917-43E5-B91C-3914C1A8D225}"/>
              </a:ext>
            </a:extLst>
          </p:cNvPr>
          <p:cNvSpPr>
            <a:spLocks noGrp="1"/>
          </p:cNvSpPr>
          <p:nvPr>
            <p:ph type="ctrTitle"/>
          </p:nvPr>
        </p:nvSpPr>
        <p:spPr>
          <a:xfrm>
            <a:off x="1812758" y="4700582"/>
            <a:ext cx="6248548" cy="915873"/>
          </a:xfrm>
        </p:spPr>
        <p:txBody>
          <a:bodyPr/>
          <a:lstStyle/>
          <a:p>
            <a:r>
              <a:rPr lang="en-US" dirty="0"/>
              <a:t>ĐỘT BIẾN GENE</a:t>
            </a:r>
          </a:p>
        </p:txBody>
      </p:sp>
      <p:sp>
        <p:nvSpPr>
          <p:cNvPr id="3" name="Subtitle 2">
            <a:extLst>
              <a:ext uri="{FF2B5EF4-FFF2-40B4-BE49-F238E27FC236}">
                <a16:creationId xmlns:a16="http://schemas.microsoft.com/office/drawing/2014/main" id="{D099D82B-F86A-4C04-9207-B25F53939FB6}"/>
              </a:ext>
            </a:extLst>
          </p:cNvPr>
          <p:cNvSpPr>
            <a:spLocks noGrp="1"/>
          </p:cNvSpPr>
          <p:nvPr>
            <p:ph type="subTitle" idx="1"/>
          </p:nvPr>
        </p:nvSpPr>
        <p:spPr>
          <a:xfrm>
            <a:off x="1812758" y="5949257"/>
            <a:ext cx="4464626" cy="601840"/>
          </a:xfrm>
        </p:spPr>
        <p:txBody>
          <a:bodyPr/>
          <a:lstStyle/>
          <a:p>
            <a:r>
              <a:rPr lang="en-US"/>
              <a:t>Khoa học tự nhiên 9</a:t>
            </a:r>
            <a:endParaRPr lang="en-US" dirty="0"/>
          </a:p>
        </p:txBody>
      </p:sp>
      <p:pic>
        <p:nvPicPr>
          <p:cNvPr id="1026" name="Picture 2" descr="TLTH - Bộ SGK Lớp 6 - Kết nối tri thức với cuộc sống - Công ty Cổ phần Đầu  tư và Phát triển Giáo dục Phương Nam">
            <a:extLst>
              <a:ext uri="{FF2B5EF4-FFF2-40B4-BE49-F238E27FC236}">
                <a16:creationId xmlns:a16="http://schemas.microsoft.com/office/drawing/2014/main" id="{2944B18B-7B0D-8862-2C65-9DCCE5EC5B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28908" y="4826914"/>
            <a:ext cx="2031086" cy="203108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8 Super Cool Genetic Mutations Found In Humans | HowStuffWorks">
            <a:extLst>
              <a:ext uri="{FF2B5EF4-FFF2-40B4-BE49-F238E27FC236}">
                <a16:creationId xmlns:a16="http://schemas.microsoft.com/office/drawing/2014/main" id="{0CEFCF3A-089E-F54F-EBAA-D22BE718EA4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955" b="18712"/>
          <a:stretch/>
        </p:blipFill>
        <p:spPr bwMode="auto">
          <a:xfrm>
            <a:off x="0" y="0"/>
            <a:ext cx="12192000" cy="427468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0FAA5592-1023-2BCB-8032-1DBF1E02B296}"/>
              </a:ext>
            </a:extLst>
          </p:cNvPr>
          <p:cNvSpPr/>
          <p:nvPr/>
        </p:nvSpPr>
        <p:spPr>
          <a:xfrm>
            <a:off x="527323" y="4001249"/>
            <a:ext cx="1705384" cy="532932"/>
          </a:xfrm>
          <a:prstGeom prst="roundRect">
            <a:avLst>
              <a:gd name="adj" fmla="val 50000"/>
            </a:avLst>
          </a:prstGeom>
          <a:gradFill>
            <a:gsLst>
              <a:gs pos="0">
                <a:schemeClr val="bg2">
                  <a:lumMod val="87000"/>
                  <a:lumOff val="13000"/>
                </a:schemeClr>
              </a:gs>
              <a:gs pos="100000">
                <a:schemeClr val="accent1">
                  <a:alpha val="8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Bài 41</a:t>
            </a:r>
          </a:p>
        </p:txBody>
      </p:sp>
    </p:spTree>
    <p:extLst>
      <p:ext uri="{BB962C8B-B14F-4D97-AF65-F5344CB8AC3E}">
        <p14:creationId xmlns:p14="http://schemas.microsoft.com/office/powerpoint/2010/main" val="30130681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E6CC0-A42F-D2F7-49A9-70AFFBF28D66}"/>
              </a:ext>
            </a:extLst>
          </p:cNvPr>
          <p:cNvSpPr>
            <a:spLocks noGrp="1"/>
          </p:cNvSpPr>
          <p:nvPr>
            <p:ph type="title"/>
          </p:nvPr>
        </p:nvSpPr>
        <p:spPr>
          <a:xfrm>
            <a:off x="668425" y="612949"/>
            <a:ext cx="4143555" cy="692595"/>
          </a:xfrm>
        </p:spPr>
        <p:txBody>
          <a:bodyPr>
            <a:normAutofit/>
          </a:bodyPr>
          <a:lstStyle/>
          <a:p>
            <a:r>
              <a:rPr lang="en-US"/>
              <a:t>HƯỚNG DẪN</a:t>
            </a:r>
          </a:p>
        </p:txBody>
      </p:sp>
      <p:sp>
        <p:nvSpPr>
          <p:cNvPr id="21" name="Rectangle 20">
            <a:extLst>
              <a:ext uri="{FF2B5EF4-FFF2-40B4-BE49-F238E27FC236}">
                <a16:creationId xmlns:a16="http://schemas.microsoft.com/office/drawing/2014/main" id="{687F9A63-FB9E-ABF8-6571-7900F79F55D4}"/>
              </a:ext>
            </a:extLst>
          </p:cNvPr>
          <p:cNvSpPr/>
          <p:nvPr/>
        </p:nvSpPr>
        <p:spPr>
          <a:xfrm>
            <a:off x="433683" y="466054"/>
            <a:ext cx="79042" cy="9424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cxnSp>
        <p:nvCxnSpPr>
          <p:cNvPr id="23" name="Straight Connector 22">
            <a:extLst>
              <a:ext uri="{FF2B5EF4-FFF2-40B4-BE49-F238E27FC236}">
                <a16:creationId xmlns:a16="http://schemas.microsoft.com/office/drawing/2014/main" id="{A2A43B78-32AC-6BE5-698D-B5F678D23818}"/>
              </a:ext>
            </a:extLst>
          </p:cNvPr>
          <p:cNvCxnSpPr/>
          <p:nvPr/>
        </p:nvCxnSpPr>
        <p:spPr>
          <a:xfrm>
            <a:off x="798826" y="1392161"/>
            <a:ext cx="796594"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C835CB15-DD0A-AE84-4909-97C7DC3D885B}"/>
              </a:ext>
            </a:extLst>
          </p:cNvPr>
          <p:cNvSpPr txBox="1"/>
          <p:nvPr/>
        </p:nvSpPr>
        <p:spPr>
          <a:xfrm>
            <a:off x="633155" y="1745468"/>
            <a:ext cx="10925690" cy="3615605"/>
          </a:xfrm>
          <a:prstGeom prst="rect">
            <a:avLst/>
          </a:prstGeom>
          <a:noFill/>
        </p:spPr>
        <p:txBody>
          <a:bodyPr wrap="square">
            <a:spAutoFit/>
          </a:bodyPr>
          <a:lstStyle>
            <a:defPPr>
              <a:defRPr lang="en-US"/>
            </a:defPPr>
            <a:lvl1pPr algn="just">
              <a:lnSpc>
                <a:spcPct val="120000"/>
              </a:lnSpc>
              <a:defRPr sz="2400" b="1"/>
            </a:lvl1pPr>
          </a:lstStyle>
          <a:p>
            <a:pPr marL="0" marR="0" lvl="0" indent="0" algn="just" defTabSz="914400" rtl="0" eaLnBrk="1" fontAlgn="auto" latinLnBrk="0" hangingPunct="1">
              <a:lnSpc>
                <a:spcPct val="120000"/>
              </a:lnSpc>
              <a:spcBef>
                <a:spcPts val="120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Arial" panose="020B0604020202020204"/>
                <a:ea typeface="+mn-ea"/>
                <a:cs typeface="+mn-cs"/>
              </a:rPr>
              <a:t>a)</a:t>
            </a:r>
            <a:r>
              <a:rPr kumimoji="0" lang="en-US" sz="2400" b="0" i="0" u="none" strike="noStrike" kern="1200" cap="none" spc="0" normalizeH="0" baseline="0" noProof="0">
                <a:ln>
                  <a:noFill/>
                </a:ln>
                <a:solidFill>
                  <a:prstClr val="black"/>
                </a:solidFill>
                <a:effectLst/>
                <a:uLnTx/>
                <a:uFillTx/>
                <a:latin typeface="Arial" panose="020B0604020202020204"/>
                <a:ea typeface="+mn-ea"/>
                <a:cs typeface="+mn-cs"/>
              </a:rPr>
              <a:t>	</a:t>
            </a:r>
          </a:p>
          <a:p>
            <a:pPr marL="0" marR="0" lvl="0" indent="0" algn="just" defTabSz="914400" rtl="0" eaLnBrk="1" fontAlgn="auto" latinLnBrk="0" hangingPunct="1">
              <a:lnSpc>
                <a:spcPct val="120000"/>
              </a:lnSpc>
              <a:spcBef>
                <a:spcPts val="120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panose="020B0604020202020204"/>
                <a:ea typeface="+mn-ea"/>
                <a:cs typeface="+mn-cs"/>
              </a:rPr>
              <a:t>- Cấu trúc của gene sau khi chiếu tia UV có </a:t>
            </a:r>
            <a:r>
              <a:rPr kumimoji="0" lang="en-US" sz="2400" b="1" i="0" u="none" strike="noStrike" kern="1200" cap="none" spc="0" normalizeH="0" baseline="0" noProof="0">
                <a:ln>
                  <a:noFill/>
                </a:ln>
                <a:solidFill>
                  <a:srgbClr val="0062FF"/>
                </a:solidFill>
                <a:effectLst/>
                <a:uLnTx/>
                <a:uFillTx/>
                <a:latin typeface="Arial" panose="020B0604020202020204"/>
                <a:ea typeface="+mn-ea"/>
                <a:cs typeface="+mn-cs"/>
              </a:rPr>
              <a:t>bị thay đổi.</a:t>
            </a:r>
          </a:p>
          <a:p>
            <a:pPr marL="0" marR="0" lvl="0" indent="0" algn="just" defTabSz="914400" rtl="0" eaLnBrk="1" fontAlgn="auto" latinLnBrk="0" hangingPunct="1">
              <a:lnSpc>
                <a:spcPct val="120000"/>
              </a:lnSpc>
              <a:spcBef>
                <a:spcPts val="1200"/>
              </a:spcBef>
              <a:spcAft>
                <a:spcPts val="0"/>
              </a:spcAft>
              <a:buClrTx/>
              <a:buSzTx/>
              <a:buFontTx/>
              <a:buNone/>
              <a:tabLst/>
              <a:defRPr/>
            </a:pPr>
            <a:r>
              <a:rPr kumimoji="0" lang="en-US" sz="2400" b="1" i="0" u="none" strike="noStrike" kern="1200" cap="none" spc="0" normalizeH="0" baseline="0" noProof="0">
                <a:ln>
                  <a:noFill/>
                </a:ln>
                <a:solidFill>
                  <a:srgbClr val="AC0037"/>
                </a:solidFill>
                <a:effectLst/>
                <a:uLnTx/>
                <a:uFillTx/>
                <a:latin typeface="Arial" panose="020B0604020202020204"/>
                <a:ea typeface="+mn-ea"/>
                <a:cs typeface="+mn-cs"/>
              </a:rPr>
              <a:t>- Giải thích: </a:t>
            </a:r>
            <a:r>
              <a:rPr kumimoji="0" lang="en-US" sz="2400" b="0" i="0" u="none" strike="noStrike" kern="1200" cap="none" spc="0" normalizeH="0" baseline="0" noProof="0">
                <a:ln>
                  <a:noFill/>
                </a:ln>
                <a:solidFill>
                  <a:prstClr val="black"/>
                </a:solidFill>
                <a:effectLst/>
                <a:uLnTx/>
                <a:uFillTx/>
                <a:latin typeface="Arial" panose="020B0604020202020204"/>
                <a:ea typeface="+mn-ea"/>
                <a:cs typeface="+mn-cs"/>
              </a:rPr>
              <a:t>Ở gene sau khi chiếu tia UV có 2 nucleotide trên cùng một mạch liên kết với nhau và chúng trở nên không bắt cặp bổ sung với 2 nucleotide ở mạch đối diện. </a:t>
            </a:r>
          </a:p>
          <a:p>
            <a:pPr marL="0" marR="0" lvl="0" indent="0" algn="just" defTabSz="914400" rtl="0" eaLnBrk="1" fontAlgn="auto" latinLnBrk="0" hangingPunct="1">
              <a:lnSpc>
                <a:spcPct val="120000"/>
              </a:lnSpc>
              <a:spcBef>
                <a:spcPts val="120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Arial" panose="020B0604020202020204"/>
                <a:ea typeface="+mn-ea"/>
                <a:cs typeface="+mn-cs"/>
              </a:rPr>
              <a:t>b) </a:t>
            </a:r>
            <a:r>
              <a:rPr kumimoji="0" lang="en-US" sz="2400" b="0" i="0" u="none" strike="noStrike" kern="1200" cap="none" spc="0" normalizeH="0" baseline="0" noProof="0">
                <a:ln>
                  <a:noFill/>
                </a:ln>
                <a:solidFill>
                  <a:prstClr val="black"/>
                </a:solidFill>
                <a:effectLst/>
                <a:uLnTx/>
                <a:uFillTx/>
                <a:latin typeface="Arial" panose="020B0604020202020204"/>
                <a:ea typeface="+mn-ea"/>
                <a:cs typeface="+mn-cs"/>
              </a:rPr>
              <a:t>Bức xạ mặt trời có thể là tác nhân gây đột biến gene vì trong thành phần bức xạ mặt trời có tia UV nên có thể gây đột biến gene. </a:t>
            </a:r>
          </a:p>
        </p:txBody>
      </p:sp>
    </p:spTree>
    <p:extLst>
      <p:ext uri="{BB962C8B-B14F-4D97-AF65-F5344CB8AC3E}">
        <p14:creationId xmlns:p14="http://schemas.microsoft.com/office/powerpoint/2010/main" val="16016477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5BCE0-C492-45D1-B14B-D698228DC08F}"/>
              </a:ext>
            </a:extLst>
          </p:cNvPr>
          <p:cNvSpPr>
            <a:spLocks noGrp="1"/>
          </p:cNvSpPr>
          <p:nvPr>
            <p:ph type="ctrTitle"/>
          </p:nvPr>
        </p:nvSpPr>
        <p:spPr>
          <a:xfrm>
            <a:off x="1812758" y="4700332"/>
            <a:ext cx="10062168" cy="915873"/>
          </a:xfrm>
        </p:spPr>
        <p:txBody>
          <a:bodyPr>
            <a:normAutofit/>
          </a:bodyPr>
          <a:lstStyle/>
          <a:p>
            <a:r>
              <a:rPr lang="en-US"/>
              <a:t>THANK YOU</a:t>
            </a:r>
            <a:endParaRPr lang="en-US" dirty="0"/>
          </a:p>
        </p:txBody>
      </p:sp>
      <p:sp>
        <p:nvSpPr>
          <p:cNvPr id="3" name="Subtitle 2">
            <a:extLst>
              <a:ext uri="{FF2B5EF4-FFF2-40B4-BE49-F238E27FC236}">
                <a16:creationId xmlns:a16="http://schemas.microsoft.com/office/drawing/2014/main" id="{29B0ECBC-01F6-45D4-9F4C-FD7E8B5B96A4}"/>
              </a:ext>
            </a:extLst>
          </p:cNvPr>
          <p:cNvSpPr>
            <a:spLocks noGrp="1"/>
          </p:cNvSpPr>
          <p:nvPr>
            <p:ph type="subTitle" idx="1"/>
          </p:nvPr>
        </p:nvSpPr>
        <p:spPr/>
        <p:txBody>
          <a:bodyPr/>
          <a:lstStyle/>
          <a:p>
            <a:r>
              <a:rPr lang="en-US"/>
              <a:t>KHOA HỌC TỰ NHIÊN 9</a:t>
            </a:r>
            <a:endParaRPr lang="en-US" dirty="0"/>
          </a:p>
        </p:txBody>
      </p:sp>
      <p:pic>
        <p:nvPicPr>
          <p:cNvPr id="7" name="Picture 12" descr="8 Super Cool Genetic Mutations Found In Humans | HowStuffWorks">
            <a:extLst>
              <a:ext uri="{FF2B5EF4-FFF2-40B4-BE49-F238E27FC236}">
                <a16:creationId xmlns:a16="http://schemas.microsoft.com/office/drawing/2014/main" id="{64B1E183-C53E-7A01-B4B8-522BF7152FC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955" b="18712"/>
          <a:stretch/>
        </p:blipFill>
        <p:spPr bwMode="auto">
          <a:xfrm>
            <a:off x="0" y="0"/>
            <a:ext cx="12192000" cy="4274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0158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79FA173-4917-43E5-B91C-3914C1A8D225}"/>
              </a:ext>
            </a:extLst>
          </p:cNvPr>
          <p:cNvSpPr txBox="1">
            <a:spLocks/>
          </p:cNvSpPr>
          <p:nvPr/>
        </p:nvSpPr>
        <p:spPr>
          <a:xfrm>
            <a:off x="297995" y="2733236"/>
            <a:ext cx="4357133" cy="915873"/>
          </a:xfrm>
          <a:prstGeom prst="rect">
            <a:avLst/>
          </a:prstGeom>
          <a:solidFill>
            <a:srgbClr val="FFFF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gradFill flip="none" rotWithShape="1">
                  <a:gsLst>
                    <a:gs pos="0">
                      <a:schemeClr val="bg2"/>
                    </a:gs>
                    <a:gs pos="100000">
                      <a:schemeClr val="accent1"/>
                    </a:gs>
                  </a:gsLst>
                  <a:lin ang="0" scaled="1"/>
                  <a:tileRect/>
                </a:gradFill>
                <a:latin typeface="+mj-lt"/>
                <a:ea typeface="+mj-ea"/>
                <a:cs typeface="+mj-cs"/>
              </a:defRPr>
            </a:lvl1pPr>
          </a:lstStyle>
          <a:p>
            <a:r>
              <a:rPr lang="en-US" dirty="0" smtClean="0">
                <a:solidFill>
                  <a:schemeClr val="tx1"/>
                </a:solidFill>
              </a:rPr>
              <a:t>ĐỘT BIẾN GENE</a:t>
            </a:r>
            <a:endParaRPr lang="en-US" dirty="0">
              <a:solidFill>
                <a:schemeClr val="tx1"/>
              </a:solidFill>
            </a:endParaRPr>
          </a:p>
        </p:txBody>
      </p:sp>
      <p:sp>
        <p:nvSpPr>
          <p:cNvPr id="7" name="Title 1">
            <a:extLst>
              <a:ext uri="{FF2B5EF4-FFF2-40B4-BE49-F238E27FC236}">
                <a16:creationId xmlns:a16="http://schemas.microsoft.com/office/drawing/2014/main" id="{F4A5950A-F236-4AE1-B402-E9CC3F82CCB7}"/>
              </a:ext>
            </a:extLst>
          </p:cNvPr>
          <p:cNvSpPr>
            <a:spLocks noGrp="1"/>
          </p:cNvSpPr>
          <p:nvPr>
            <p:ph type="title"/>
          </p:nvPr>
        </p:nvSpPr>
        <p:spPr>
          <a:xfrm>
            <a:off x="5772727" y="2014400"/>
            <a:ext cx="6188364" cy="718836"/>
          </a:xfrm>
          <a:ln w="38100">
            <a:solidFill>
              <a:schemeClr val="tx1"/>
            </a:solidFill>
          </a:ln>
        </p:spPr>
        <p:txBody>
          <a:bodyPr>
            <a:normAutofit/>
          </a:bodyPr>
          <a:lstStyle/>
          <a:p>
            <a:r>
              <a:rPr lang="en-US" sz="3200" dirty="0">
                <a:latin typeface="Times New Roman" panose="02020603050405020304" pitchFamily="18" charset="0"/>
                <a:cs typeface="Times New Roman" panose="02020603050405020304" pitchFamily="18" charset="0"/>
              </a:rPr>
              <a:t>I. KHÁI NIỆM ĐỘT BIẾN GENE</a:t>
            </a:r>
          </a:p>
        </p:txBody>
      </p:sp>
      <p:sp>
        <p:nvSpPr>
          <p:cNvPr id="8" name="Bent Arrow 7"/>
          <p:cNvSpPr/>
          <p:nvPr/>
        </p:nvSpPr>
        <p:spPr>
          <a:xfrm>
            <a:off x="3177309" y="2014399"/>
            <a:ext cx="2595418" cy="718837"/>
          </a:xfrm>
          <a:prstGeom prst="bentArrow">
            <a:avLst/>
          </a:prstGeom>
          <a:gradFill>
            <a:gsLst>
              <a:gs pos="0">
                <a:schemeClr val="bg2">
                  <a:alpha val="85000"/>
                </a:schemeClr>
              </a:gs>
              <a:gs pos="100000">
                <a:schemeClr val="accent1">
                  <a:alpha val="8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itle 1">
            <a:extLst>
              <a:ext uri="{FF2B5EF4-FFF2-40B4-BE49-F238E27FC236}">
                <a16:creationId xmlns:a16="http://schemas.microsoft.com/office/drawing/2014/main" id="{20033C2E-1977-40BD-8194-FFAA92F594AB}"/>
              </a:ext>
            </a:extLst>
          </p:cNvPr>
          <p:cNvSpPr txBox="1">
            <a:spLocks/>
          </p:cNvSpPr>
          <p:nvPr/>
        </p:nvSpPr>
        <p:spPr>
          <a:xfrm>
            <a:off x="5772727" y="3631379"/>
            <a:ext cx="6188364" cy="915873"/>
          </a:xfrm>
          <a:prstGeom prst="rect">
            <a:avLst/>
          </a:prstGeom>
          <a:ln w="38100">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gradFill flip="none" rotWithShape="1">
                  <a:gsLst>
                    <a:gs pos="0">
                      <a:schemeClr val="bg2"/>
                    </a:gs>
                    <a:gs pos="100000">
                      <a:schemeClr val="accent1"/>
                    </a:gs>
                  </a:gsLst>
                  <a:lin ang="0" scaled="1"/>
                  <a:tileRect/>
                </a:gradFill>
                <a:latin typeface="+mj-lt"/>
                <a:ea typeface="+mj-ea"/>
                <a:cs typeface="+mj-cs"/>
              </a:defRPr>
            </a:lvl1pPr>
          </a:lstStyle>
          <a:p>
            <a:r>
              <a:rPr lang="en-US" sz="3200" dirty="0" smtClean="0"/>
              <a:t>II. Ý NGHĨA VÀ TÁC HẠI </a:t>
            </a:r>
          </a:p>
          <a:p>
            <a:r>
              <a:rPr lang="en-US" sz="3200" dirty="0" smtClean="0"/>
              <a:t>CỦA ĐỘT BIẾN GENE</a:t>
            </a:r>
            <a:endParaRPr lang="en-US" sz="3200" dirty="0"/>
          </a:p>
        </p:txBody>
      </p:sp>
      <p:sp>
        <p:nvSpPr>
          <p:cNvPr id="11" name="Bent Arrow 10"/>
          <p:cNvSpPr/>
          <p:nvPr/>
        </p:nvSpPr>
        <p:spPr>
          <a:xfrm flipV="1">
            <a:off x="3177309" y="3649108"/>
            <a:ext cx="2595418" cy="718838"/>
          </a:xfrm>
          <a:prstGeom prst="bentArrow">
            <a:avLst/>
          </a:prstGeom>
          <a:gradFill>
            <a:gsLst>
              <a:gs pos="0">
                <a:schemeClr val="bg2">
                  <a:alpha val="85000"/>
                </a:schemeClr>
              </a:gs>
              <a:gs pos="100000">
                <a:schemeClr val="accent1">
                  <a:alpha val="8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721720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ircle(in)">
                                      <p:cBhvr>
                                        <p:cTn id="20" dur="2000"/>
                                        <p:tgtEl>
                                          <p:spTgt spid="9"/>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circle(in)">
                                      <p:cBhvr>
                                        <p:cTn id="2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5950A-F236-4AE1-B402-E9CC3F82CCB7}"/>
              </a:ext>
            </a:extLst>
          </p:cNvPr>
          <p:cNvSpPr>
            <a:spLocks noGrp="1"/>
          </p:cNvSpPr>
          <p:nvPr>
            <p:ph type="title"/>
          </p:nvPr>
        </p:nvSpPr>
        <p:spPr>
          <a:xfrm>
            <a:off x="928800" y="1600"/>
            <a:ext cx="10515600" cy="1325563"/>
          </a:xfrm>
        </p:spPr>
        <p:txBody>
          <a:bodyPr/>
          <a:lstStyle/>
          <a:p>
            <a:r>
              <a:rPr lang="en-US" dirty="0"/>
              <a:t>I. KHÁI NIỆM ĐỘT BIẾN GENE</a:t>
            </a:r>
          </a:p>
        </p:txBody>
      </p:sp>
      <p:grpSp>
        <p:nvGrpSpPr>
          <p:cNvPr id="74" name="Group 73">
            <a:extLst>
              <a:ext uri="{FF2B5EF4-FFF2-40B4-BE49-F238E27FC236}">
                <a16:creationId xmlns:a16="http://schemas.microsoft.com/office/drawing/2014/main" id="{436DEF3B-6F64-0C74-AF0C-871D49142453}"/>
              </a:ext>
            </a:extLst>
          </p:cNvPr>
          <p:cNvGrpSpPr/>
          <p:nvPr/>
        </p:nvGrpSpPr>
        <p:grpSpPr>
          <a:xfrm>
            <a:off x="801504" y="2380869"/>
            <a:ext cx="1518851" cy="3266176"/>
            <a:chOff x="1207512" y="3337690"/>
            <a:chExt cx="1518851" cy="3266176"/>
          </a:xfrm>
        </p:grpSpPr>
        <p:sp>
          <p:nvSpPr>
            <p:cNvPr id="24" name="Rectangle 23">
              <a:extLst>
                <a:ext uri="{FF2B5EF4-FFF2-40B4-BE49-F238E27FC236}">
                  <a16:creationId xmlns:a16="http://schemas.microsoft.com/office/drawing/2014/main" id="{A392E474-BA77-40C3-E564-39A3F2718F28}"/>
                </a:ext>
              </a:extLst>
            </p:cNvPr>
            <p:cNvSpPr/>
            <p:nvPr/>
          </p:nvSpPr>
          <p:spPr>
            <a:xfrm>
              <a:off x="1480992" y="3859553"/>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5" name="Rectangle 24">
              <a:extLst>
                <a:ext uri="{FF2B5EF4-FFF2-40B4-BE49-F238E27FC236}">
                  <a16:creationId xmlns:a16="http://schemas.microsoft.com/office/drawing/2014/main" id="{E10F34A2-B96D-B0D9-E71F-2DBEBCEADC31}"/>
                </a:ext>
              </a:extLst>
            </p:cNvPr>
            <p:cNvSpPr/>
            <p:nvPr/>
          </p:nvSpPr>
          <p:spPr>
            <a:xfrm>
              <a:off x="1480991" y="4148458"/>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6" name="Rectangle 25">
              <a:extLst>
                <a:ext uri="{FF2B5EF4-FFF2-40B4-BE49-F238E27FC236}">
                  <a16:creationId xmlns:a16="http://schemas.microsoft.com/office/drawing/2014/main" id="{9ABD180D-5450-3D1B-D298-9C70562FC571}"/>
                </a:ext>
              </a:extLst>
            </p:cNvPr>
            <p:cNvSpPr/>
            <p:nvPr/>
          </p:nvSpPr>
          <p:spPr>
            <a:xfrm>
              <a:off x="1480991" y="4437363"/>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7" name="Rectangle 26">
              <a:extLst>
                <a:ext uri="{FF2B5EF4-FFF2-40B4-BE49-F238E27FC236}">
                  <a16:creationId xmlns:a16="http://schemas.microsoft.com/office/drawing/2014/main" id="{1633B09B-C1B6-E7CA-BDAC-C228D9FFB236}"/>
                </a:ext>
              </a:extLst>
            </p:cNvPr>
            <p:cNvSpPr/>
            <p:nvPr/>
          </p:nvSpPr>
          <p:spPr>
            <a:xfrm>
              <a:off x="1480991" y="4723785"/>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8" name="Rectangle 27">
              <a:extLst>
                <a:ext uri="{FF2B5EF4-FFF2-40B4-BE49-F238E27FC236}">
                  <a16:creationId xmlns:a16="http://schemas.microsoft.com/office/drawing/2014/main" id="{145BD6A5-D79D-08EA-4CBF-8D21B83A8940}"/>
                </a:ext>
              </a:extLst>
            </p:cNvPr>
            <p:cNvSpPr/>
            <p:nvPr/>
          </p:nvSpPr>
          <p:spPr>
            <a:xfrm>
              <a:off x="1480992" y="5010207"/>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9" name="Rectangle 28">
              <a:extLst>
                <a:ext uri="{FF2B5EF4-FFF2-40B4-BE49-F238E27FC236}">
                  <a16:creationId xmlns:a16="http://schemas.microsoft.com/office/drawing/2014/main" id="{E66A56DA-D614-47D1-03DC-AE6BE2FD42BE}"/>
                </a:ext>
              </a:extLst>
            </p:cNvPr>
            <p:cNvSpPr/>
            <p:nvPr/>
          </p:nvSpPr>
          <p:spPr>
            <a:xfrm>
              <a:off x="1480991" y="5299112"/>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0" name="Rectangle 29">
              <a:extLst>
                <a:ext uri="{FF2B5EF4-FFF2-40B4-BE49-F238E27FC236}">
                  <a16:creationId xmlns:a16="http://schemas.microsoft.com/office/drawing/2014/main" id="{FB62A6DD-4492-BA3B-2C04-98E0745C5638}"/>
                </a:ext>
              </a:extLst>
            </p:cNvPr>
            <p:cNvSpPr/>
            <p:nvPr/>
          </p:nvSpPr>
          <p:spPr>
            <a:xfrm>
              <a:off x="1480991" y="5588017"/>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1" name="Rectangle 30">
              <a:extLst>
                <a:ext uri="{FF2B5EF4-FFF2-40B4-BE49-F238E27FC236}">
                  <a16:creationId xmlns:a16="http://schemas.microsoft.com/office/drawing/2014/main" id="{0B0BB9C9-B4AA-3648-CCEB-09899E3D5351}"/>
                </a:ext>
              </a:extLst>
            </p:cNvPr>
            <p:cNvSpPr/>
            <p:nvPr/>
          </p:nvSpPr>
          <p:spPr>
            <a:xfrm>
              <a:off x="1480991" y="5874439"/>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6" name="Arrow: Pentagon 35">
              <a:extLst>
                <a:ext uri="{FF2B5EF4-FFF2-40B4-BE49-F238E27FC236}">
                  <a16:creationId xmlns:a16="http://schemas.microsoft.com/office/drawing/2014/main" id="{00323D46-5C0F-6E79-ED12-DA4364375AF8}"/>
                </a:ext>
              </a:extLst>
            </p:cNvPr>
            <p:cNvSpPr/>
            <p:nvPr/>
          </p:nvSpPr>
          <p:spPr>
            <a:xfrm flipH="1">
              <a:off x="1957821" y="3856804"/>
              <a:ext cx="454393" cy="207844"/>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7" name="Arrow: Pentagon 36">
              <a:extLst>
                <a:ext uri="{FF2B5EF4-FFF2-40B4-BE49-F238E27FC236}">
                  <a16:creationId xmlns:a16="http://schemas.microsoft.com/office/drawing/2014/main" id="{31DB6692-95AF-BC2C-1D57-DC90AC6C8BEA}"/>
                </a:ext>
              </a:extLst>
            </p:cNvPr>
            <p:cNvSpPr/>
            <p:nvPr/>
          </p:nvSpPr>
          <p:spPr>
            <a:xfrm flipH="1">
              <a:off x="1969047" y="4153308"/>
              <a:ext cx="454393" cy="206603"/>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8" name="Arrow: Pentagon 37">
              <a:extLst>
                <a:ext uri="{FF2B5EF4-FFF2-40B4-BE49-F238E27FC236}">
                  <a16:creationId xmlns:a16="http://schemas.microsoft.com/office/drawing/2014/main" id="{5907B4AC-F793-AA40-7EE3-A07F452CA796}"/>
                </a:ext>
              </a:extLst>
            </p:cNvPr>
            <p:cNvSpPr/>
            <p:nvPr/>
          </p:nvSpPr>
          <p:spPr>
            <a:xfrm>
              <a:off x="1480989" y="4438440"/>
              <a:ext cx="476835" cy="207564"/>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9" name="Arrow: Pentagon 38">
              <a:extLst>
                <a:ext uri="{FF2B5EF4-FFF2-40B4-BE49-F238E27FC236}">
                  <a16:creationId xmlns:a16="http://schemas.microsoft.com/office/drawing/2014/main" id="{F93210AA-9BE8-F6CD-A546-61D3BEE6E004}"/>
                </a:ext>
              </a:extLst>
            </p:cNvPr>
            <p:cNvSpPr/>
            <p:nvPr/>
          </p:nvSpPr>
          <p:spPr>
            <a:xfrm>
              <a:off x="1480990" y="4723784"/>
              <a:ext cx="476834" cy="204580"/>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0" name="Arrow: Pentagon 39">
              <a:extLst>
                <a:ext uri="{FF2B5EF4-FFF2-40B4-BE49-F238E27FC236}">
                  <a16:creationId xmlns:a16="http://schemas.microsoft.com/office/drawing/2014/main" id="{A76CD39B-F717-F225-760C-5287C784410D}"/>
                </a:ext>
              </a:extLst>
            </p:cNvPr>
            <p:cNvSpPr/>
            <p:nvPr/>
          </p:nvSpPr>
          <p:spPr>
            <a:xfrm flipH="1">
              <a:off x="1957825" y="5010304"/>
              <a:ext cx="454393" cy="207565"/>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1" name="Arrow: Pentagon 40">
              <a:extLst>
                <a:ext uri="{FF2B5EF4-FFF2-40B4-BE49-F238E27FC236}">
                  <a16:creationId xmlns:a16="http://schemas.microsoft.com/office/drawing/2014/main" id="{72D9CA5C-34C1-2AAC-E6AF-D5D79BE232CA}"/>
                </a:ext>
              </a:extLst>
            </p:cNvPr>
            <p:cNvSpPr/>
            <p:nvPr/>
          </p:nvSpPr>
          <p:spPr>
            <a:xfrm>
              <a:off x="1480990" y="5307622"/>
              <a:ext cx="454394" cy="201537"/>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2" name="Arrow: Pentagon 41">
              <a:extLst>
                <a:ext uri="{FF2B5EF4-FFF2-40B4-BE49-F238E27FC236}">
                  <a16:creationId xmlns:a16="http://schemas.microsoft.com/office/drawing/2014/main" id="{D00072AE-A029-821A-A825-1ED33DDBEBE6}"/>
                </a:ext>
              </a:extLst>
            </p:cNvPr>
            <p:cNvSpPr/>
            <p:nvPr/>
          </p:nvSpPr>
          <p:spPr>
            <a:xfrm>
              <a:off x="1486598" y="5585441"/>
              <a:ext cx="471226" cy="210140"/>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3" name="Arrow: Pentagon 42">
              <a:extLst>
                <a:ext uri="{FF2B5EF4-FFF2-40B4-BE49-F238E27FC236}">
                  <a16:creationId xmlns:a16="http://schemas.microsoft.com/office/drawing/2014/main" id="{0FEA7B9C-12CB-A1D4-F880-DC417D24E4F3}"/>
                </a:ext>
              </a:extLst>
            </p:cNvPr>
            <p:cNvSpPr/>
            <p:nvPr/>
          </p:nvSpPr>
          <p:spPr>
            <a:xfrm flipH="1">
              <a:off x="1957823" y="5880467"/>
              <a:ext cx="454393" cy="201536"/>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4" name="TextBox 43">
              <a:extLst>
                <a:ext uri="{FF2B5EF4-FFF2-40B4-BE49-F238E27FC236}">
                  <a16:creationId xmlns:a16="http://schemas.microsoft.com/office/drawing/2014/main" id="{939D9217-1937-0549-EA73-5316C3AF2AF4}"/>
                </a:ext>
              </a:extLst>
            </p:cNvPr>
            <p:cNvSpPr txBox="1"/>
            <p:nvPr/>
          </p:nvSpPr>
          <p:spPr>
            <a:xfrm>
              <a:off x="1509038" y="3801392"/>
              <a:ext cx="29171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panose="020B0604020202020204"/>
                  <a:ea typeface="+mn-ea"/>
                  <a:cs typeface="+mn-cs"/>
                </a:rPr>
                <a:t>T</a:t>
              </a:r>
            </a:p>
          </p:txBody>
        </p:sp>
        <p:sp>
          <p:nvSpPr>
            <p:cNvPr id="45" name="TextBox 44">
              <a:extLst>
                <a:ext uri="{FF2B5EF4-FFF2-40B4-BE49-F238E27FC236}">
                  <a16:creationId xmlns:a16="http://schemas.microsoft.com/office/drawing/2014/main" id="{2D05225C-F604-AAAF-CA92-C5D1863703B3}"/>
                </a:ext>
              </a:extLst>
            </p:cNvPr>
            <p:cNvSpPr txBox="1"/>
            <p:nvPr/>
          </p:nvSpPr>
          <p:spPr>
            <a:xfrm>
              <a:off x="1509038" y="4087221"/>
              <a:ext cx="29171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panose="020B0604020202020204"/>
                  <a:ea typeface="+mn-ea"/>
                  <a:cs typeface="+mn-cs"/>
                </a:rPr>
                <a:t>T</a:t>
              </a:r>
            </a:p>
          </p:txBody>
        </p:sp>
        <p:sp>
          <p:nvSpPr>
            <p:cNvPr id="46" name="TextBox 45">
              <a:extLst>
                <a:ext uri="{FF2B5EF4-FFF2-40B4-BE49-F238E27FC236}">
                  <a16:creationId xmlns:a16="http://schemas.microsoft.com/office/drawing/2014/main" id="{9644A151-A61A-C53F-E43A-D5864FE58F67}"/>
                </a:ext>
              </a:extLst>
            </p:cNvPr>
            <p:cNvSpPr txBox="1"/>
            <p:nvPr/>
          </p:nvSpPr>
          <p:spPr>
            <a:xfrm>
              <a:off x="1509038" y="4362658"/>
              <a:ext cx="29171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panose="020B0604020202020204"/>
                  <a:ea typeface="+mn-ea"/>
                  <a:cs typeface="+mn-cs"/>
                </a:rPr>
                <a:t>A</a:t>
              </a:r>
            </a:p>
          </p:txBody>
        </p:sp>
        <p:sp>
          <p:nvSpPr>
            <p:cNvPr id="47" name="TextBox 46">
              <a:extLst>
                <a:ext uri="{FF2B5EF4-FFF2-40B4-BE49-F238E27FC236}">
                  <a16:creationId xmlns:a16="http://schemas.microsoft.com/office/drawing/2014/main" id="{AA2F0930-5480-40B1-A374-36DE58B6E019}"/>
                </a:ext>
              </a:extLst>
            </p:cNvPr>
            <p:cNvSpPr txBox="1"/>
            <p:nvPr/>
          </p:nvSpPr>
          <p:spPr>
            <a:xfrm>
              <a:off x="1509038" y="4648487"/>
              <a:ext cx="29171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panose="020B0604020202020204"/>
                  <a:ea typeface="+mn-ea"/>
                  <a:cs typeface="+mn-cs"/>
                </a:rPr>
                <a:t>G</a:t>
              </a:r>
            </a:p>
          </p:txBody>
        </p:sp>
        <p:sp>
          <p:nvSpPr>
            <p:cNvPr id="48" name="TextBox 47">
              <a:extLst>
                <a:ext uri="{FF2B5EF4-FFF2-40B4-BE49-F238E27FC236}">
                  <a16:creationId xmlns:a16="http://schemas.microsoft.com/office/drawing/2014/main" id="{3AA95FE2-F8AD-B89C-88ED-E536C61BDF82}"/>
                </a:ext>
              </a:extLst>
            </p:cNvPr>
            <p:cNvSpPr txBox="1"/>
            <p:nvPr/>
          </p:nvSpPr>
          <p:spPr>
            <a:xfrm>
              <a:off x="1509038" y="4944711"/>
              <a:ext cx="29171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panose="020B0604020202020204"/>
                  <a:ea typeface="+mn-ea"/>
                  <a:cs typeface="+mn-cs"/>
                </a:rPr>
                <a:t>T</a:t>
              </a:r>
            </a:p>
          </p:txBody>
        </p:sp>
        <p:sp>
          <p:nvSpPr>
            <p:cNvPr id="49" name="TextBox 48">
              <a:extLst>
                <a:ext uri="{FF2B5EF4-FFF2-40B4-BE49-F238E27FC236}">
                  <a16:creationId xmlns:a16="http://schemas.microsoft.com/office/drawing/2014/main" id="{5417DF76-EBDD-C590-C163-C9B533C46BCB}"/>
                </a:ext>
              </a:extLst>
            </p:cNvPr>
            <p:cNvSpPr txBox="1"/>
            <p:nvPr/>
          </p:nvSpPr>
          <p:spPr>
            <a:xfrm>
              <a:off x="1509038" y="5230540"/>
              <a:ext cx="29171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panose="020B0604020202020204"/>
                  <a:ea typeface="+mn-ea"/>
                  <a:cs typeface="+mn-cs"/>
                </a:rPr>
                <a:t>A</a:t>
              </a:r>
            </a:p>
          </p:txBody>
        </p:sp>
        <p:sp>
          <p:nvSpPr>
            <p:cNvPr id="50" name="TextBox 49">
              <a:extLst>
                <a:ext uri="{FF2B5EF4-FFF2-40B4-BE49-F238E27FC236}">
                  <a16:creationId xmlns:a16="http://schemas.microsoft.com/office/drawing/2014/main" id="{78948806-EC33-7A53-F5F5-B32DC72F4B45}"/>
                </a:ext>
              </a:extLst>
            </p:cNvPr>
            <p:cNvSpPr txBox="1"/>
            <p:nvPr/>
          </p:nvSpPr>
          <p:spPr>
            <a:xfrm>
              <a:off x="1509038" y="5518106"/>
              <a:ext cx="29171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panose="020B0604020202020204"/>
                  <a:ea typeface="+mn-ea"/>
                  <a:cs typeface="+mn-cs"/>
                </a:rPr>
                <a:t>G</a:t>
              </a:r>
            </a:p>
          </p:txBody>
        </p:sp>
        <p:sp>
          <p:nvSpPr>
            <p:cNvPr id="51" name="TextBox 50">
              <a:extLst>
                <a:ext uri="{FF2B5EF4-FFF2-40B4-BE49-F238E27FC236}">
                  <a16:creationId xmlns:a16="http://schemas.microsoft.com/office/drawing/2014/main" id="{A9453811-1D8B-D378-3E4C-1B444330940B}"/>
                </a:ext>
              </a:extLst>
            </p:cNvPr>
            <p:cNvSpPr txBox="1"/>
            <p:nvPr/>
          </p:nvSpPr>
          <p:spPr>
            <a:xfrm>
              <a:off x="1509038" y="5803935"/>
              <a:ext cx="29171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panose="020B0604020202020204"/>
                  <a:ea typeface="+mn-ea"/>
                  <a:cs typeface="+mn-cs"/>
                </a:rPr>
                <a:t>C</a:t>
              </a:r>
            </a:p>
          </p:txBody>
        </p:sp>
        <p:sp>
          <p:nvSpPr>
            <p:cNvPr id="64" name="TextBox 63">
              <a:extLst>
                <a:ext uri="{FF2B5EF4-FFF2-40B4-BE49-F238E27FC236}">
                  <a16:creationId xmlns:a16="http://schemas.microsoft.com/office/drawing/2014/main" id="{D7A4214F-1DBA-5726-308F-5AAE5077D30D}"/>
                </a:ext>
              </a:extLst>
            </p:cNvPr>
            <p:cNvSpPr txBox="1"/>
            <p:nvPr/>
          </p:nvSpPr>
          <p:spPr>
            <a:xfrm>
              <a:off x="2072820" y="3801392"/>
              <a:ext cx="29171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panose="020B0604020202020204"/>
                  <a:ea typeface="+mn-ea"/>
                  <a:cs typeface="+mn-cs"/>
                </a:rPr>
                <a:t>A</a:t>
              </a:r>
            </a:p>
          </p:txBody>
        </p:sp>
        <p:sp>
          <p:nvSpPr>
            <p:cNvPr id="65" name="TextBox 64">
              <a:extLst>
                <a:ext uri="{FF2B5EF4-FFF2-40B4-BE49-F238E27FC236}">
                  <a16:creationId xmlns:a16="http://schemas.microsoft.com/office/drawing/2014/main" id="{C1CBA10D-8B1B-0B03-BC73-D24EDB47A238}"/>
                </a:ext>
              </a:extLst>
            </p:cNvPr>
            <p:cNvSpPr txBox="1"/>
            <p:nvPr/>
          </p:nvSpPr>
          <p:spPr>
            <a:xfrm>
              <a:off x="2072820" y="4087221"/>
              <a:ext cx="29171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panose="020B0604020202020204"/>
                  <a:ea typeface="+mn-ea"/>
                  <a:cs typeface="+mn-cs"/>
                </a:rPr>
                <a:t>A</a:t>
              </a:r>
            </a:p>
          </p:txBody>
        </p:sp>
        <p:sp>
          <p:nvSpPr>
            <p:cNvPr id="66" name="TextBox 65">
              <a:extLst>
                <a:ext uri="{FF2B5EF4-FFF2-40B4-BE49-F238E27FC236}">
                  <a16:creationId xmlns:a16="http://schemas.microsoft.com/office/drawing/2014/main" id="{E36551A2-DFCB-8D20-0BC8-845C3D14C4C7}"/>
                </a:ext>
              </a:extLst>
            </p:cNvPr>
            <p:cNvSpPr txBox="1"/>
            <p:nvPr/>
          </p:nvSpPr>
          <p:spPr>
            <a:xfrm>
              <a:off x="2072820" y="4362658"/>
              <a:ext cx="29171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panose="020B0604020202020204"/>
                  <a:ea typeface="+mn-ea"/>
                  <a:cs typeface="+mn-cs"/>
                </a:rPr>
                <a:t>T</a:t>
              </a:r>
            </a:p>
          </p:txBody>
        </p:sp>
        <p:sp>
          <p:nvSpPr>
            <p:cNvPr id="67" name="TextBox 66">
              <a:extLst>
                <a:ext uri="{FF2B5EF4-FFF2-40B4-BE49-F238E27FC236}">
                  <a16:creationId xmlns:a16="http://schemas.microsoft.com/office/drawing/2014/main" id="{91DD7C2D-1292-D2CA-6CFB-5B90D333D8F6}"/>
                </a:ext>
              </a:extLst>
            </p:cNvPr>
            <p:cNvSpPr txBox="1"/>
            <p:nvPr/>
          </p:nvSpPr>
          <p:spPr>
            <a:xfrm>
              <a:off x="2072820" y="4648487"/>
              <a:ext cx="29171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panose="020B0604020202020204"/>
                  <a:ea typeface="+mn-ea"/>
                  <a:cs typeface="+mn-cs"/>
                </a:rPr>
                <a:t>C</a:t>
              </a:r>
            </a:p>
          </p:txBody>
        </p:sp>
        <p:sp>
          <p:nvSpPr>
            <p:cNvPr id="68" name="TextBox 67">
              <a:extLst>
                <a:ext uri="{FF2B5EF4-FFF2-40B4-BE49-F238E27FC236}">
                  <a16:creationId xmlns:a16="http://schemas.microsoft.com/office/drawing/2014/main" id="{76C992D0-1906-7604-AFA5-F02EA452F735}"/>
                </a:ext>
              </a:extLst>
            </p:cNvPr>
            <p:cNvSpPr txBox="1"/>
            <p:nvPr/>
          </p:nvSpPr>
          <p:spPr>
            <a:xfrm>
              <a:off x="2072820" y="4944711"/>
              <a:ext cx="29171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panose="020B0604020202020204"/>
                  <a:ea typeface="+mn-ea"/>
                  <a:cs typeface="+mn-cs"/>
                </a:rPr>
                <a:t>A</a:t>
              </a:r>
            </a:p>
          </p:txBody>
        </p:sp>
        <p:sp>
          <p:nvSpPr>
            <p:cNvPr id="69" name="TextBox 68">
              <a:extLst>
                <a:ext uri="{FF2B5EF4-FFF2-40B4-BE49-F238E27FC236}">
                  <a16:creationId xmlns:a16="http://schemas.microsoft.com/office/drawing/2014/main" id="{E26E0055-462D-4333-65D7-0425B2F5B24A}"/>
                </a:ext>
              </a:extLst>
            </p:cNvPr>
            <p:cNvSpPr txBox="1"/>
            <p:nvPr/>
          </p:nvSpPr>
          <p:spPr>
            <a:xfrm>
              <a:off x="2072820" y="5230540"/>
              <a:ext cx="29171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panose="020B0604020202020204"/>
                  <a:ea typeface="+mn-ea"/>
                  <a:cs typeface="+mn-cs"/>
                </a:rPr>
                <a:t>T</a:t>
              </a:r>
            </a:p>
          </p:txBody>
        </p:sp>
        <p:sp>
          <p:nvSpPr>
            <p:cNvPr id="70" name="TextBox 69">
              <a:extLst>
                <a:ext uri="{FF2B5EF4-FFF2-40B4-BE49-F238E27FC236}">
                  <a16:creationId xmlns:a16="http://schemas.microsoft.com/office/drawing/2014/main" id="{C88227AE-C6BC-BF8F-C1D8-D6E2F7190C9D}"/>
                </a:ext>
              </a:extLst>
            </p:cNvPr>
            <p:cNvSpPr txBox="1"/>
            <p:nvPr/>
          </p:nvSpPr>
          <p:spPr>
            <a:xfrm>
              <a:off x="2072820" y="5518106"/>
              <a:ext cx="29171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panose="020B0604020202020204"/>
                  <a:ea typeface="+mn-ea"/>
                  <a:cs typeface="+mn-cs"/>
                </a:rPr>
                <a:t>C</a:t>
              </a:r>
            </a:p>
          </p:txBody>
        </p:sp>
        <p:sp>
          <p:nvSpPr>
            <p:cNvPr id="71" name="TextBox 70">
              <a:extLst>
                <a:ext uri="{FF2B5EF4-FFF2-40B4-BE49-F238E27FC236}">
                  <a16:creationId xmlns:a16="http://schemas.microsoft.com/office/drawing/2014/main" id="{87F5DFC3-4EAC-266E-4BB7-C9BE37DD89B3}"/>
                </a:ext>
              </a:extLst>
            </p:cNvPr>
            <p:cNvSpPr txBox="1"/>
            <p:nvPr/>
          </p:nvSpPr>
          <p:spPr>
            <a:xfrm>
              <a:off x="2072818" y="5803935"/>
              <a:ext cx="29171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panose="020B0604020202020204"/>
                  <a:ea typeface="+mn-ea"/>
                  <a:cs typeface="+mn-cs"/>
                </a:rPr>
                <a:t>G</a:t>
              </a:r>
            </a:p>
          </p:txBody>
        </p:sp>
        <p:sp>
          <p:nvSpPr>
            <p:cNvPr id="72" name="Rectangle 71">
              <a:extLst>
                <a:ext uri="{FF2B5EF4-FFF2-40B4-BE49-F238E27FC236}">
                  <a16:creationId xmlns:a16="http://schemas.microsoft.com/office/drawing/2014/main" id="{27F2FEC8-7DEC-8CA7-0C22-9A22C325D1D3}"/>
                </a:ext>
              </a:extLst>
            </p:cNvPr>
            <p:cNvSpPr/>
            <p:nvPr/>
          </p:nvSpPr>
          <p:spPr>
            <a:xfrm>
              <a:off x="1295868" y="3674431"/>
              <a:ext cx="185122" cy="2591734"/>
            </a:xfrm>
            <a:prstGeom prst="rect">
              <a:avLst/>
            </a:prstGeom>
            <a:solidFill>
              <a:srgbClr val="CFDC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3" name="Rectangle 72">
              <a:extLst>
                <a:ext uri="{FF2B5EF4-FFF2-40B4-BE49-F238E27FC236}">
                  <a16:creationId xmlns:a16="http://schemas.microsoft.com/office/drawing/2014/main" id="{50861A88-C04C-BB2E-FFD2-FEA155131701}"/>
                </a:ext>
              </a:extLst>
            </p:cNvPr>
            <p:cNvSpPr/>
            <p:nvPr/>
          </p:nvSpPr>
          <p:spPr>
            <a:xfrm>
              <a:off x="2412220" y="3674431"/>
              <a:ext cx="185122" cy="2591734"/>
            </a:xfrm>
            <a:prstGeom prst="rect">
              <a:avLst/>
            </a:prstGeom>
            <a:solidFill>
              <a:srgbClr val="7A9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5" name="TextBox 74">
              <a:extLst>
                <a:ext uri="{FF2B5EF4-FFF2-40B4-BE49-F238E27FC236}">
                  <a16:creationId xmlns:a16="http://schemas.microsoft.com/office/drawing/2014/main" id="{7BD09174-8183-23DE-19EC-2A2469C4829C}"/>
                </a:ext>
              </a:extLst>
            </p:cNvPr>
            <p:cNvSpPr txBox="1"/>
            <p:nvPr/>
          </p:nvSpPr>
          <p:spPr>
            <a:xfrm>
              <a:off x="1248182" y="3353428"/>
              <a:ext cx="36183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panose="020B0604020202020204"/>
                  <a:ea typeface="+mn-ea"/>
                  <a:cs typeface="+mn-cs"/>
                </a:rPr>
                <a:t>5’</a:t>
              </a:r>
            </a:p>
          </p:txBody>
        </p:sp>
        <p:sp>
          <p:nvSpPr>
            <p:cNvPr id="76" name="TextBox 75">
              <a:extLst>
                <a:ext uri="{FF2B5EF4-FFF2-40B4-BE49-F238E27FC236}">
                  <a16:creationId xmlns:a16="http://schemas.microsoft.com/office/drawing/2014/main" id="{9523432D-742D-DB6D-6378-C63F4953B252}"/>
                </a:ext>
              </a:extLst>
            </p:cNvPr>
            <p:cNvSpPr txBox="1"/>
            <p:nvPr/>
          </p:nvSpPr>
          <p:spPr>
            <a:xfrm>
              <a:off x="1207512" y="6265039"/>
              <a:ext cx="36183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panose="020B0604020202020204"/>
                  <a:ea typeface="+mn-ea"/>
                  <a:cs typeface="+mn-cs"/>
                </a:rPr>
                <a:t>3’</a:t>
              </a:r>
            </a:p>
          </p:txBody>
        </p:sp>
        <p:sp>
          <p:nvSpPr>
            <p:cNvPr id="77" name="TextBox 76">
              <a:extLst>
                <a:ext uri="{FF2B5EF4-FFF2-40B4-BE49-F238E27FC236}">
                  <a16:creationId xmlns:a16="http://schemas.microsoft.com/office/drawing/2014/main" id="{B7E9BA72-BBFE-540A-AEC0-1D261AC1A2B0}"/>
                </a:ext>
              </a:extLst>
            </p:cNvPr>
            <p:cNvSpPr txBox="1"/>
            <p:nvPr/>
          </p:nvSpPr>
          <p:spPr>
            <a:xfrm>
              <a:off x="2323864" y="6265312"/>
              <a:ext cx="36183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panose="020B0604020202020204"/>
                  <a:ea typeface="+mn-ea"/>
                  <a:cs typeface="+mn-cs"/>
                </a:rPr>
                <a:t>5’</a:t>
              </a:r>
            </a:p>
          </p:txBody>
        </p:sp>
        <p:sp>
          <p:nvSpPr>
            <p:cNvPr id="78" name="TextBox 77">
              <a:extLst>
                <a:ext uri="{FF2B5EF4-FFF2-40B4-BE49-F238E27FC236}">
                  <a16:creationId xmlns:a16="http://schemas.microsoft.com/office/drawing/2014/main" id="{DA4F9CAA-51E4-1F3C-CC91-F346506B8AFA}"/>
                </a:ext>
              </a:extLst>
            </p:cNvPr>
            <p:cNvSpPr txBox="1"/>
            <p:nvPr/>
          </p:nvSpPr>
          <p:spPr>
            <a:xfrm>
              <a:off x="2364529" y="3337690"/>
              <a:ext cx="36183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panose="020B0604020202020204"/>
                  <a:ea typeface="+mn-ea"/>
                  <a:cs typeface="+mn-cs"/>
                </a:rPr>
                <a:t>3’</a:t>
              </a:r>
            </a:p>
          </p:txBody>
        </p:sp>
      </p:grpSp>
      <p:sp>
        <p:nvSpPr>
          <p:cNvPr id="3" name="Rectangle 2"/>
          <p:cNvSpPr/>
          <p:nvPr/>
        </p:nvSpPr>
        <p:spPr>
          <a:xfrm>
            <a:off x="928800" y="1194320"/>
            <a:ext cx="3166950" cy="830997"/>
          </a:xfrm>
          <a:prstGeom prst="rect">
            <a:avLst/>
          </a:prstGeom>
        </p:spPr>
        <p:txBody>
          <a:bodyPr wrap="square">
            <a:spAutoFit/>
          </a:bodyPr>
          <a:lstStyle/>
          <a:p>
            <a:pPr lvl="0" algn="ctr">
              <a:lnSpc>
                <a:spcPct val="120000"/>
              </a:lnSpc>
            </a:pPr>
            <a:r>
              <a:rPr lang="en-US" sz="2000" b="1" dirty="0">
                <a:solidFill>
                  <a:prstClr val="white"/>
                </a:solidFill>
              </a:rPr>
              <a:t>Gene ban </a:t>
            </a:r>
            <a:r>
              <a:rPr lang="en-US" sz="2000" b="1" dirty="0" err="1">
                <a:solidFill>
                  <a:prstClr val="white"/>
                </a:solidFill>
              </a:rPr>
              <a:t>đầu</a:t>
            </a:r>
            <a:r>
              <a:rPr lang="en-US" sz="2000" b="1" dirty="0">
                <a:solidFill>
                  <a:prstClr val="white"/>
                </a:solidFill>
              </a:rPr>
              <a:t> </a:t>
            </a:r>
          </a:p>
          <a:p>
            <a:pPr lvl="0" algn="ctr">
              <a:lnSpc>
                <a:spcPct val="120000"/>
              </a:lnSpc>
            </a:pPr>
            <a:r>
              <a:rPr lang="en-US" sz="2000" b="1" dirty="0">
                <a:solidFill>
                  <a:prstClr val="white"/>
                </a:solidFill>
              </a:rPr>
              <a:t>(allele </a:t>
            </a:r>
            <a:r>
              <a:rPr lang="en-US" sz="2000" b="1" dirty="0" err="1">
                <a:solidFill>
                  <a:prstClr val="white"/>
                </a:solidFill>
              </a:rPr>
              <a:t>kiểu</a:t>
            </a:r>
            <a:r>
              <a:rPr lang="en-US" sz="2000" b="1" dirty="0">
                <a:solidFill>
                  <a:prstClr val="white"/>
                </a:solidFill>
              </a:rPr>
              <a:t> </a:t>
            </a:r>
            <a:r>
              <a:rPr lang="en-US" sz="2000" b="1" dirty="0" err="1">
                <a:solidFill>
                  <a:prstClr val="white"/>
                </a:solidFill>
              </a:rPr>
              <a:t>dại</a:t>
            </a:r>
            <a:r>
              <a:rPr lang="en-US" sz="2000" b="1" dirty="0">
                <a:solidFill>
                  <a:prstClr val="white"/>
                </a:solidFill>
              </a:rPr>
              <a:t>)</a:t>
            </a:r>
          </a:p>
        </p:txBody>
      </p:sp>
      <p:sp>
        <p:nvSpPr>
          <p:cNvPr id="4" name="TextBox 3"/>
          <p:cNvSpPr txBox="1"/>
          <p:nvPr/>
        </p:nvSpPr>
        <p:spPr>
          <a:xfrm>
            <a:off x="2520950" y="2735161"/>
            <a:ext cx="3149600" cy="584775"/>
          </a:xfrm>
          <a:prstGeom prst="rect">
            <a:avLst/>
          </a:prstGeom>
          <a:noFill/>
          <a:ln w="38100">
            <a:solidFill>
              <a:srgbClr val="FFFF00"/>
            </a:solidFill>
          </a:ln>
        </p:spPr>
        <p:txBody>
          <a:bodyPr wrap="square" rtlCol="0">
            <a:spAutoFit/>
          </a:bodyPr>
          <a:lstStyle/>
          <a:p>
            <a:r>
              <a:rPr lang="en-US" sz="3200" b="1" dirty="0" err="1" smtClean="0">
                <a:latin typeface="Times New Roman" panose="02020603050405020304" pitchFamily="18" charset="0"/>
                <a:cs typeface="Times New Roman" panose="02020603050405020304" pitchFamily="18" charset="0"/>
              </a:rPr>
              <a:t>Số</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lượng</a:t>
            </a:r>
            <a:r>
              <a:rPr lang="en-US" sz="3200" b="1" dirty="0" smtClean="0">
                <a:latin typeface="Times New Roman" panose="02020603050405020304" pitchFamily="18" charset="0"/>
                <a:cs typeface="Times New Roman" panose="02020603050405020304" pitchFamily="18" charset="0"/>
              </a:rPr>
              <a:t>: 08 </a:t>
            </a:r>
            <a:r>
              <a:rPr lang="en-US" sz="3200" b="1" dirty="0" err="1" smtClean="0">
                <a:latin typeface="Times New Roman" panose="02020603050405020304" pitchFamily="18" charset="0"/>
                <a:cs typeface="Times New Roman" panose="02020603050405020304" pitchFamily="18" charset="0"/>
              </a:rPr>
              <a:t>cặp</a:t>
            </a:r>
            <a:r>
              <a:rPr lang="en-US" sz="3200" b="1" dirty="0" smtClean="0">
                <a:latin typeface="Times New Roman" panose="02020603050405020304" pitchFamily="18" charset="0"/>
                <a:cs typeface="Times New Roman" panose="02020603050405020304" pitchFamily="18" charset="0"/>
              </a:rPr>
              <a:t> </a:t>
            </a:r>
            <a:endParaRPr lang="en-US" sz="3200" b="1" dirty="0">
              <a:latin typeface="Times New Roman" panose="02020603050405020304" pitchFamily="18" charset="0"/>
              <a:cs typeface="Times New Roman" panose="02020603050405020304" pitchFamily="18" charset="0"/>
            </a:endParaRPr>
          </a:p>
        </p:txBody>
      </p:sp>
      <p:sp>
        <p:nvSpPr>
          <p:cNvPr id="52" name="TextBox 51"/>
          <p:cNvSpPr txBox="1"/>
          <p:nvPr/>
        </p:nvSpPr>
        <p:spPr>
          <a:xfrm>
            <a:off x="2569992" y="3979499"/>
            <a:ext cx="2077509" cy="1569660"/>
          </a:xfrm>
          <a:prstGeom prst="rect">
            <a:avLst/>
          </a:prstGeom>
          <a:noFill/>
          <a:ln w="28575">
            <a:solidFill>
              <a:srgbClr val="FFFF00"/>
            </a:solidFill>
          </a:ln>
        </p:spPr>
        <p:txBody>
          <a:bodyPr wrap="square" rtlCol="0">
            <a:spAutoFit/>
          </a:bodyPr>
          <a:lstStyle/>
          <a:p>
            <a:r>
              <a:rPr lang="en-US" sz="3200" b="1" dirty="0" err="1" smtClean="0">
                <a:latin typeface="Times New Roman" panose="02020603050405020304" pitchFamily="18" charset="0"/>
                <a:cs typeface="Times New Roman" panose="02020603050405020304" pitchFamily="18" charset="0"/>
              </a:rPr>
              <a:t>Thành</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phần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và</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Trình</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tự</a:t>
            </a:r>
            <a:r>
              <a:rPr lang="en-US" sz="3200" b="1" dirty="0" smtClean="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p:txBody>
      </p:sp>
      <p:sp>
        <p:nvSpPr>
          <p:cNvPr id="6" name="Rectangle 5"/>
          <p:cNvSpPr/>
          <p:nvPr/>
        </p:nvSpPr>
        <p:spPr>
          <a:xfrm>
            <a:off x="5026159" y="4054091"/>
            <a:ext cx="7002776" cy="1449628"/>
          </a:xfrm>
          <a:prstGeom prst="rect">
            <a:avLst/>
          </a:prstGeom>
          <a:ln w="28575">
            <a:solidFill>
              <a:srgbClr val="FF0000"/>
            </a:solidFill>
          </a:ln>
        </p:spPr>
        <p:txBody>
          <a:bodyPr wrap="square">
            <a:spAutoFit/>
          </a:bodyPr>
          <a:lstStyle/>
          <a:p>
            <a:pPr marL="0" marR="0" lvl="0" indent="0" algn="ctr" defTabSz="914400" eaLnBrk="1" fontAlgn="auto" latinLnBrk="0" hangingPunct="1">
              <a:lnSpc>
                <a:spcPct val="130000"/>
              </a:lnSpc>
              <a:spcBef>
                <a:spcPts val="600"/>
              </a:spcBef>
              <a:spcAft>
                <a:spcPts val="0"/>
              </a:spcAft>
              <a:buClrTx/>
              <a:buSzTx/>
              <a:buFontTx/>
              <a:buNone/>
              <a:tabLst/>
              <a:defRPr/>
            </a:pPr>
            <a:r>
              <a:rPr kumimoji="0" lang="en-US" sz="3200" b="1"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a:t>
            </a:r>
            <a:r>
              <a:rPr lang="en-US" sz="3200" b="1" kern="0" dirty="0">
                <a:solidFill>
                  <a:srgbClr val="000000"/>
                </a:solidFill>
                <a:latin typeface="Times New Roman" panose="02020603050405020304" pitchFamily="18" charset="0"/>
                <a:cs typeface="Times New Roman" panose="02020603050405020304" pitchFamily="18" charset="0"/>
              </a:rPr>
              <a:t>T</a:t>
            </a:r>
            <a:r>
              <a:rPr kumimoji="0" lang="vi-VN" sz="3200" b="1"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 </a:t>
            </a:r>
            <a:r>
              <a:rPr kumimoji="0" lang="en-US" sz="3200" b="1"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T</a:t>
            </a:r>
            <a:r>
              <a:rPr kumimoji="0" lang="vi-VN" sz="3200" b="1"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 </a:t>
            </a:r>
            <a:r>
              <a:rPr kumimoji="0" lang="en-US" sz="3200" b="1"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A</a:t>
            </a:r>
            <a:r>
              <a:rPr kumimoji="0" lang="vi-VN" sz="3200" b="1"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 </a:t>
            </a:r>
            <a:r>
              <a:rPr kumimoji="0" lang="en-US" sz="3200" b="1"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G</a:t>
            </a:r>
            <a:r>
              <a:rPr kumimoji="0" lang="vi-VN" sz="3200" b="1"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 T – A – G – </a:t>
            </a:r>
            <a:r>
              <a:rPr kumimoji="0" lang="en-US" sz="3200" b="1"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C</a:t>
            </a:r>
            <a:r>
              <a:rPr kumimoji="0" lang="vi-VN" sz="3200" b="1"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 .</a:t>
            </a:r>
            <a:endParaRPr lang="en-US" sz="3200" b="1" kern="0" noProof="0" dirty="0" smtClean="0">
              <a:solidFill>
                <a:srgbClr val="000000"/>
              </a:solidFill>
              <a:latin typeface="Times New Roman" panose="02020603050405020304" pitchFamily="18" charset="0"/>
              <a:cs typeface="Times New Roman" panose="02020603050405020304" pitchFamily="18" charset="0"/>
            </a:endParaRPr>
          </a:p>
          <a:p>
            <a:pPr lvl="0" algn="ctr">
              <a:lnSpc>
                <a:spcPct val="130000"/>
              </a:lnSpc>
              <a:spcBef>
                <a:spcPts val="600"/>
              </a:spcBef>
              <a:defRPr/>
            </a:pPr>
            <a:r>
              <a:rPr lang="en-US" sz="3200" b="1" kern="0" dirty="0" smtClean="0">
                <a:solidFill>
                  <a:srgbClr val="000000"/>
                </a:solidFill>
                <a:latin typeface="Times New Roman" panose="02020603050405020304" pitchFamily="18" charset="0"/>
                <a:cs typeface="Times New Roman" panose="02020603050405020304" pitchFamily="18" charset="0"/>
              </a:rPr>
              <a:t>…A</a:t>
            </a:r>
            <a:r>
              <a:rPr lang="vi-VN" sz="3200" b="1" kern="0" dirty="0" smtClean="0">
                <a:solidFill>
                  <a:srgbClr val="000000"/>
                </a:solidFill>
                <a:latin typeface="Times New Roman" panose="02020603050405020304" pitchFamily="18" charset="0"/>
                <a:cs typeface="Times New Roman" panose="02020603050405020304" pitchFamily="18" charset="0"/>
              </a:rPr>
              <a:t> –</a:t>
            </a:r>
            <a:r>
              <a:rPr lang="en-US" sz="3200" b="1" kern="0" dirty="0" smtClean="0">
                <a:solidFill>
                  <a:srgbClr val="000000"/>
                </a:solidFill>
                <a:latin typeface="Times New Roman" panose="02020603050405020304" pitchFamily="18" charset="0"/>
                <a:cs typeface="Times New Roman" panose="02020603050405020304" pitchFamily="18" charset="0"/>
              </a:rPr>
              <a:t>A</a:t>
            </a:r>
            <a:r>
              <a:rPr lang="vi-VN" sz="3200" b="1" kern="0" dirty="0" smtClean="0">
                <a:solidFill>
                  <a:srgbClr val="000000"/>
                </a:solidFill>
                <a:latin typeface="Times New Roman" panose="02020603050405020304" pitchFamily="18" charset="0"/>
                <a:cs typeface="Times New Roman" panose="02020603050405020304" pitchFamily="18" charset="0"/>
              </a:rPr>
              <a:t> </a:t>
            </a:r>
            <a:r>
              <a:rPr lang="vi-VN" sz="3200" b="1" kern="0" dirty="0">
                <a:solidFill>
                  <a:srgbClr val="000000"/>
                </a:solidFill>
                <a:latin typeface="Times New Roman" panose="02020603050405020304" pitchFamily="18" charset="0"/>
                <a:cs typeface="Times New Roman" panose="02020603050405020304" pitchFamily="18" charset="0"/>
              </a:rPr>
              <a:t>– </a:t>
            </a:r>
            <a:r>
              <a:rPr lang="en-US" sz="3200" b="1" kern="0" dirty="0" smtClean="0">
                <a:solidFill>
                  <a:srgbClr val="000000"/>
                </a:solidFill>
                <a:latin typeface="Times New Roman" panose="02020603050405020304" pitchFamily="18" charset="0"/>
                <a:cs typeface="Times New Roman" panose="02020603050405020304" pitchFamily="18" charset="0"/>
              </a:rPr>
              <a:t>T</a:t>
            </a:r>
            <a:r>
              <a:rPr lang="vi-VN" sz="3200" b="1" kern="0" dirty="0" smtClean="0">
                <a:solidFill>
                  <a:srgbClr val="000000"/>
                </a:solidFill>
                <a:latin typeface="Times New Roman" panose="02020603050405020304" pitchFamily="18" charset="0"/>
                <a:cs typeface="Times New Roman" panose="02020603050405020304" pitchFamily="18" charset="0"/>
              </a:rPr>
              <a:t> </a:t>
            </a:r>
            <a:r>
              <a:rPr lang="vi-VN" sz="3200" b="1" kern="0" dirty="0">
                <a:solidFill>
                  <a:srgbClr val="000000"/>
                </a:solidFill>
                <a:latin typeface="Times New Roman" panose="02020603050405020304" pitchFamily="18" charset="0"/>
                <a:cs typeface="Times New Roman" panose="02020603050405020304" pitchFamily="18" charset="0"/>
              </a:rPr>
              <a:t>– </a:t>
            </a:r>
            <a:r>
              <a:rPr lang="en-US" sz="3200" b="1" kern="0" dirty="0" smtClean="0">
                <a:solidFill>
                  <a:srgbClr val="000000"/>
                </a:solidFill>
                <a:latin typeface="Times New Roman" panose="02020603050405020304" pitchFamily="18" charset="0"/>
                <a:cs typeface="Times New Roman" panose="02020603050405020304" pitchFamily="18" charset="0"/>
              </a:rPr>
              <a:t>C</a:t>
            </a:r>
            <a:r>
              <a:rPr lang="vi-VN" sz="3200" b="1" kern="0" dirty="0" smtClean="0">
                <a:solidFill>
                  <a:srgbClr val="000000"/>
                </a:solidFill>
                <a:latin typeface="Times New Roman" panose="02020603050405020304" pitchFamily="18" charset="0"/>
                <a:cs typeface="Times New Roman" panose="02020603050405020304" pitchFamily="18" charset="0"/>
              </a:rPr>
              <a:t> –</a:t>
            </a:r>
            <a:r>
              <a:rPr lang="en-US" sz="3200" b="1" kern="0" dirty="0" smtClean="0">
                <a:solidFill>
                  <a:srgbClr val="000000"/>
                </a:solidFill>
                <a:latin typeface="Times New Roman" panose="02020603050405020304" pitchFamily="18" charset="0"/>
                <a:cs typeface="Times New Roman" panose="02020603050405020304" pitchFamily="18" charset="0"/>
              </a:rPr>
              <a:t> A</a:t>
            </a:r>
            <a:r>
              <a:rPr lang="vi-VN" sz="3200" b="1" kern="0" dirty="0" smtClean="0">
                <a:solidFill>
                  <a:srgbClr val="000000"/>
                </a:solidFill>
                <a:latin typeface="Times New Roman" panose="02020603050405020304" pitchFamily="18" charset="0"/>
                <a:cs typeface="Times New Roman" panose="02020603050405020304" pitchFamily="18" charset="0"/>
              </a:rPr>
              <a:t> – </a:t>
            </a:r>
            <a:r>
              <a:rPr lang="en-US" sz="3200" b="1" kern="0" dirty="0" smtClean="0">
                <a:solidFill>
                  <a:srgbClr val="000000"/>
                </a:solidFill>
                <a:latin typeface="Times New Roman" panose="02020603050405020304" pitchFamily="18" charset="0"/>
                <a:cs typeface="Times New Roman" panose="02020603050405020304" pitchFamily="18" charset="0"/>
              </a:rPr>
              <a:t>T</a:t>
            </a:r>
            <a:r>
              <a:rPr lang="vi-VN" sz="3200" b="1" kern="0" dirty="0">
                <a:solidFill>
                  <a:srgbClr val="000000"/>
                </a:solidFill>
                <a:latin typeface="Times New Roman" panose="02020603050405020304" pitchFamily="18" charset="0"/>
                <a:cs typeface="Times New Roman" panose="02020603050405020304" pitchFamily="18" charset="0"/>
              </a:rPr>
              <a:t> – </a:t>
            </a:r>
            <a:r>
              <a:rPr lang="en-US" sz="3200" b="1" kern="0" dirty="0" smtClean="0">
                <a:solidFill>
                  <a:srgbClr val="000000"/>
                </a:solidFill>
                <a:latin typeface="Times New Roman" panose="02020603050405020304" pitchFamily="18" charset="0"/>
                <a:cs typeface="Times New Roman" panose="02020603050405020304" pitchFamily="18" charset="0"/>
              </a:rPr>
              <a:t>C</a:t>
            </a:r>
            <a:r>
              <a:rPr lang="vi-VN" sz="3200" b="1" kern="0" dirty="0">
                <a:solidFill>
                  <a:srgbClr val="000000"/>
                </a:solidFill>
                <a:latin typeface="Times New Roman" panose="02020603050405020304" pitchFamily="18" charset="0"/>
                <a:cs typeface="Times New Roman" panose="02020603050405020304" pitchFamily="18" charset="0"/>
              </a:rPr>
              <a:t> – </a:t>
            </a:r>
            <a:r>
              <a:rPr lang="en-US" sz="3200" b="1" kern="0" dirty="0" smtClean="0">
                <a:solidFill>
                  <a:srgbClr val="000000"/>
                </a:solidFill>
                <a:latin typeface="Times New Roman" panose="02020603050405020304" pitchFamily="18" charset="0"/>
                <a:cs typeface="Times New Roman" panose="02020603050405020304" pitchFamily="18" charset="0"/>
              </a:rPr>
              <a:t>G</a:t>
            </a:r>
            <a:r>
              <a:rPr lang="vi-VN" sz="3200" b="1" kern="0" dirty="0">
                <a:solidFill>
                  <a:srgbClr val="000000"/>
                </a:solidFill>
                <a:latin typeface="Times New Roman" panose="02020603050405020304" pitchFamily="18" charset="0"/>
                <a:cs typeface="Times New Roman" panose="02020603050405020304" pitchFamily="18" charset="0"/>
              </a:rPr>
              <a:t>. . </a:t>
            </a:r>
            <a:r>
              <a:rPr lang="vi-VN" sz="3200" b="1" kern="0" dirty="0" smtClean="0">
                <a:solidFill>
                  <a:srgbClr val="000000"/>
                </a:solidFill>
                <a:latin typeface="Times New Roman" panose="02020603050405020304" pitchFamily="18" charset="0"/>
                <a:cs typeface="Times New Roman" panose="02020603050405020304" pitchFamily="18" charset="0"/>
              </a:rPr>
              <a:t>.</a:t>
            </a:r>
            <a:endParaRPr lang="en-US" sz="3200" b="1" kern="0" dirty="0">
              <a:solidFill>
                <a:srgbClr val="000000"/>
              </a:solidFill>
              <a:latin typeface="Times New Roman" panose="02020603050405020304" pitchFamily="18" charset="0"/>
              <a:cs typeface="Times New Roman" panose="02020603050405020304" pitchFamily="18" charset="0"/>
            </a:endParaRPr>
          </a:p>
        </p:txBody>
      </p:sp>
      <p:cxnSp>
        <p:nvCxnSpPr>
          <p:cNvPr id="8" name="Straight Connector 7"/>
          <p:cNvCxnSpPr/>
          <p:nvPr/>
        </p:nvCxnSpPr>
        <p:spPr>
          <a:xfrm flipH="1">
            <a:off x="6080287" y="4605322"/>
            <a:ext cx="9236" cy="33801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6763571" y="4618182"/>
            <a:ext cx="9236" cy="35555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7446855" y="4622456"/>
            <a:ext cx="9236" cy="35555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8157507" y="4618182"/>
            <a:ext cx="9236" cy="35555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8846310" y="4600132"/>
            <a:ext cx="9236" cy="35555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9520358" y="4612273"/>
            <a:ext cx="9236" cy="35555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10209161" y="4600132"/>
            <a:ext cx="9236" cy="35555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10924431" y="4622456"/>
            <a:ext cx="9236" cy="355552"/>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58096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4"/>
                                        </p:tgtEl>
                                        <p:attrNameLst>
                                          <p:attrName>style.visibility</p:attrName>
                                        </p:attrNameLst>
                                      </p:cBhvr>
                                      <p:to>
                                        <p:strVal val="visible"/>
                                      </p:to>
                                    </p:set>
                                    <p:anim calcmode="lin" valueType="num">
                                      <p:cBhvr additive="base">
                                        <p:cTn id="17" dur="500" fill="hold"/>
                                        <p:tgtEl>
                                          <p:spTgt spid="74"/>
                                        </p:tgtEl>
                                        <p:attrNameLst>
                                          <p:attrName>ppt_x</p:attrName>
                                        </p:attrNameLst>
                                      </p:cBhvr>
                                      <p:tavLst>
                                        <p:tav tm="0">
                                          <p:val>
                                            <p:strVal val="#ppt_x"/>
                                          </p:val>
                                        </p:tav>
                                        <p:tav tm="100000">
                                          <p:val>
                                            <p:strVal val="#ppt_x"/>
                                          </p:val>
                                        </p:tav>
                                      </p:tavLst>
                                    </p:anim>
                                    <p:anim calcmode="lin" valueType="num">
                                      <p:cBhvr additive="base">
                                        <p:cTn id="18"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52"/>
                                        </p:tgtEl>
                                        <p:attrNameLst>
                                          <p:attrName>style.visibility</p:attrName>
                                        </p:attrNameLst>
                                      </p:cBhvr>
                                      <p:to>
                                        <p:strVal val="visible"/>
                                      </p:to>
                                    </p:set>
                                    <p:animEffect transition="in" filter="barn(inVertical)">
                                      <p:cBhvr>
                                        <p:cTn id="28" dur="500"/>
                                        <p:tgtEl>
                                          <p:spTgt spid="5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500"/>
                                        <p:tgtEl>
                                          <p:spTgt spid="6"/>
                                        </p:tgtEl>
                                      </p:cBhvr>
                                    </p:animEffect>
                                  </p:childTnLst>
                                </p:cTn>
                              </p:par>
                              <p:par>
                                <p:cTn id="34" presetID="22" presetClass="entr" presetSubtype="4"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down)">
                                      <p:cBhvr>
                                        <p:cTn id="36" dur="500"/>
                                        <p:tgtEl>
                                          <p:spTgt spid="8"/>
                                        </p:tgtEl>
                                      </p:cBhvr>
                                    </p:animEffect>
                                  </p:childTnLst>
                                </p:cTn>
                              </p:par>
                              <p:par>
                                <p:cTn id="37" presetID="22" presetClass="entr" presetSubtype="4" fill="hold" nodeType="withEffect">
                                  <p:stCondLst>
                                    <p:cond delay="0"/>
                                  </p:stCondLst>
                                  <p:childTnLst>
                                    <p:set>
                                      <p:cBhvr>
                                        <p:cTn id="38" dur="1" fill="hold">
                                          <p:stCondLst>
                                            <p:cond delay="0"/>
                                          </p:stCondLst>
                                        </p:cTn>
                                        <p:tgtEl>
                                          <p:spTgt spid="53"/>
                                        </p:tgtEl>
                                        <p:attrNameLst>
                                          <p:attrName>style.visibility</p:attrName>
                                        </p:attrNameLst>
                                      </p:cBhvr>
                                      <p:to>
                                        <p:strVal val="visible"/>
                                      </p:to>
                                    </p:set>
                                    <p:animEffect transition="in" filter="wipe(down)">
                                      <p:cBhvr>
                                        <p:cTn id="39" dur="500"/>
                                        <p:tgtEl>
                                          <p:spTgt spid="53"/>
                                        </p:tgtEl>
                                      </p:cBhvr>
                                    </p:animEffect>
                                  </p:childTnLst>
                                </p:cTn>
                              </p:par>
                              <p:par>
                                <p:cTn id="40" presetID="22" presetClass="entr" presetSubtype="4" fill="hold" nodeType="with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down)">
                                      <p:cBhvr>
                                        <p:cTn id="42" dur="500"/>
                                        <p:tgtEl>
                                          <p:spTgt spid="54"/>
                                        </p:tgtEl>
                                      </p:cBhvr>
                                    </p:animEffect>
                                  </p:childTnLst>
                                </p:cTn>
                              </p:par>
                              <p:par>
                                <p:cTn id="43" presetID="22" presetClass="entr" presetSubtype="4" fill="hold" nodeType="withEffect">
                                  <p:stCondLst>
                                    <p:cond delay="0"/>
                                  </p:stCondLst>
                                  <p:childTnLst>
                                    <p:set>
                                      <p:cBhvr>
                                        <p:cTn id="44" dur="1" fill="hold">
                                          <p:stCondLst>
                                            <p:cond delay="0"/>
                                          </p:stCondLst>
                                        </p:cTn>
                                        <p:tgtEl>
                                          <p:spTgt spid="55"/>
                                        </p:tgtEl>
                                        <p:attrNameLst>
                                          <p:attrName>style.visibility</p:attrName>
                                        </p:attrNameLst>
                                      </p:cBhvr>
                                      <p:to>
                                        <p:strVal val="visible"/>
                                      </p:to>
                                    </p:set>
                                    <p:animEffect transition="in" filter="wipe(down)">
                                      <p:cBhvr>
                                        <p:cTn id="45" dur="500"/>
                                        <p:tgtEl>
                                          <p:spTgt spid="55"/>
                                        </p:tgtEl>
                                      </p:cBhvr>
                                    </p:animEffect>
                                  </p:childTnLst>
                                </p:cTn>
                              </p:par>
                              <p:par>
                                <p:cTn id="46" presetID="22" presetClass="entr" presetSubtype="4" fill="hold" nodeType="withEffect">
                                  <p:stCondLst>
                                    <p:cond delay="0"/>
                                  </p:stCondLst>
                                  <p:childTnLst>
                                    <p:set>
                                      <p:cBhvr>
                                        <p:cTn id="47" dur="1" fill="hold">
                                          <p:stCondLst>
                                            <p:cond delay="0"/>
                                          </p:stCondLst>
                                        </p:cTn>
                                        <p:tgtEl>
                                          <p:spTgt spid="56"/>
                                        </p:tgtEl>
                                        <p:attrNameLst>
                                          <p:attrName>style.visibility</p:attrName>
                                        </p:attrNameLst>
                                      </p:cBhvr>
                                      <p:to>
                                        <p:strVal val="visible"/>
                                      </p:to>
                                    </p:set>
                                    <p:animEffect transition="in" filter="wipe(down)">
                                      <p:cBhvr>
                                        <p:cTn id="48" dur="500"/>
                                        <p:tgtEl>
                                          <p:spTgt spid="56"/>
                                        </p:tgtEl>
                                      </p:cBhvr>
                                    </p:animEffect>
                                  </p:childTnLst>
                                </p:cTn>
                              </p:par>
                              <p:par>
                                <p:cTn id="49" presetID="22" presetClass="entr" presetSubtype="4" fill="hold" nodeType="withEffect">
                                  <p:stCondLst>
                                    <p:cond delay="0"/>
                                  </p:stCondLst>
                                  <p:childTnLst>
                                    <p:set>
                                      <p:cBhvr>
                                        <p:cTn id="50" dur="1" fill="hold">
                                          <p:stCondLst>
                                            <p:cond delay="0"/>
                                          </p:stCondLst>
                                        </p:cTn>
                                        <p:tgtEl>
                                          <p:spTgt spid="57"/>
                                        </p:tgtEl>
                                        <p:attrNameLst>
                                          <p:attrName>style.visibility</p:attrName>
                                        </p:attrNameLst>
                                      </p:cBhvr>
                                      <p:to>
                                        <p:strVal val="visible"/>
                                      </p:to>
                                    </p:set>
                                    <p:animEffect transition="in" filter="wipe(down)">
                                      <p:cBhvr>
                                        <p:cTn id="51" dur="500"/>
                                        <p:tgtEl>
                                          <p:spTgt spid="57"/>
                                        </p:tgtEl>
                                      </p:cBhvr>
                                    </p:animEffect>
                                  </p:childTnLst>
                                </p:cTn>
                              </p:par>
                              <p:par>
                                <p:cTn id="52" presetID="22" presetClass="entr" presetSubtype="4" fill="hold" nodeType="with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down)">
                                      <p:cBhvr>
                                        <p:cTn id="54" dur="500"/>
                                        <p:tgtEl>
                                          <p:spTgt spid="58"/>
                                        </p:tgtEl>
                                      </p:cBhvr>
                                    </p:animEffect>
                                  </p:childTnLst>
                                </p:cTn>
                              </p:par>
                              <p:par>
                                <p:cTn id="55" presetID="22" presetClass="entr" presetSubtype="4" fill="hold" nodeType="withEffect">
                                  <p:stCondLst>
                                    <p:cond delay="0"/>
                                  </p:stCondLst>
                                  <p:childTnLst>
                                    <p:set>
                                      <p:cBhvr>
                                        <p:cTn id="56" dur="1" fill="hold">
                                          <p:stCondLst>
                                            <p:cond delay="0"/>
                                          </p:stCondLst>
                                        </p:cTn>
                                        <p:tgtEl>
                                          <p:spTgt spid="59"/>
                                        </p:tgtEl>
                                        <p:attrNameLst>
                                          <p:attrName>style.visibility</p:attrName>
                                        </p:attrNameLst>
                                      </p:cBhvr>
                                      <p:to>
                                        <p:strVal val="visible"/>
                                      </p:to>
                                    </p:set>
                                    <p:animEffect transition="in" filter="wipe(down)">
                                      <p:cBhvr>
                                        <p:cTn id="57"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2"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5950A-F236-4AE1-B402-E9CC3F82CCB7}"/>
              </a:ext>
            </a:extLst>
          </p:cNvPr>
          <p:cNvSpPr>
            <a:spLocks noGrp="1"/>
          </p:cNvSpPr>
          <p:nvPr>
            <p:ph type="title"/>
          </p:nvPr>
        </p:nvSpPr>
        <p:spPr>
          <a:xfrm>
            <a:off x="928800" y="1600"/>
            <a:ext cx="10515600" cy="1325563"/>
          </a:xfrm>
        </p:spPr>
        <p:txBody>
          <a:bodyPr/>
          <a:lstStyle/>
          <a:p>
            <a:r>
              <a:rPr lang="en-US"/>
              <a:t>I. KHÁI NIỆM ĐỘT BIẾN GENE</a:t>
            </a:r>
            <a:endParaRPr lang="en-US" dirty="0"/>
          </a:p>
        </p:txBody>
      </p:sp>
      <p:sp>
        <p:nvSpPr>
          <p:cNvPr id="12" name="Text Placeholder 2">
            <a:extLst>
              <a:ext uri="{FF2B5EF4-FFF2-40B4-BE49-F238E27FC236}">
                <a16:creationId xmlns:a16="http://schemas.microsoft.com/office/drawing/2014/main" id="{8591DEB9-2C38-7840-C7B4-4E3C07C2C070}"/>
              </a:ext>
            </a:extLst>
          </p:cNvPr>
          <p:cNvSpPr txBox="1">
            <a:spLocks/>
          </p:cNvSpPr>
          <p:nvPr/>
        </p:nvSpPr>
        <p:spPr>
          <a:xfrm>
            <a:off x="928800" y="1052243"/>
            <a:ext cx="5157787" cy="439972"/>
          </a:xfrm>
          <a:prstGeom prst="rect">
            <a:avLst/>
          </a:prstGeom>
        </p:spPr>
        <p:txBody>
          <a:bodyPr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solidFill>
                  <a:schemeClr val="tx2"/>
                </a:solidFill>
              </a:rPr>
              <a:t>Hoạt động trang 178:</a:t>
            </a:r>
            <a:endParaRPr lang="en-US" b="1" dirty="0">
              <a:solidFill>
                <a:schemeClr val="tx2"/>
              </a:solidFill>
            </a:endParaRPr>
          </a:p>
        </p:txBody>
      </p:sp>
      <p:sp>
        <p:nvSpPr>
          <p:cNvPr id="17" name="TextBox 16">
            <a:extLst>
              <a:ext uri="{FF2B5EF4-FFF2-40B4-BE49-F238E27FC236}">
                <a16:creationId xmlns:a16="http://schemas.microsoft.com/office/drawing/2014/main" id="{9E90D1A1-E8E9-881B-64A5-64896D2EDFD8}"/>
              </a:ext>
            </a:extLst>
          </p:cNvPr>
          <p:cNvSpPr txBox="1"/>
          <p:nvPr/>
        </p:nvSpPr>
        <p:spPr>
          <a:xfrm>
            <a:off x="928799" y="1582744"/>
            <a:ext cx="10515601" cy="522451"/>
          </a:xfrm>
          <a:prstGeom prst="rect">
            <a:avLst/>
          </a:prstGeom>
          <a:noFill/>
        </p:spPr>
        <p:txBody>
          <a:bodyPr wrap="square">
            <a:spAutoFit/>
          </a:bodyPr>
          <a:lstStyle/>
          <a:p>
            <a:pPr>
              <a:lnSpc>
                <a:spcPct val="130000"/>
              </a:lnSpc>
            </a:pPr>
            <a:r>
              <a:rPr lang="en-US" sz="2400" b="1">
                <a:solidFill>
                  <a:schemeClr val="bg1"/>
                </a:solidFill>
              </a:rPr>
              <a:t>1. </a:t>
            </a:r>
            <a:r>
              <a:rPr lang="en-US" sz="2400">
                <a:solidFill>
                  <a:schemeClr val="bg1"/>
                </a:solidFill>
              </a:rPr>
              <a:t>Các allele đột biến số 1, số 2 và số 3 có thay đổi gì so với allele kiểu dại?</a:t>
            </a:r>
          </a:p>
        </p:txBody>
      </p:sp>
      <p:graphicFrame>
        <p:nvGraphicFramePr>
          <p:cNvPr id="20" name="Table 19">
            <a:extLst>
              <a:ext uri="{FF2B5EF4-FFF2-40B4-BE49-F238E27FC236}">
                <a16:creationId xmlns:a16="http://schemas.microsoft.com/office/drawing/2014/main" id="{D59365F2-AA92-C86C-73A3-B369AE297587}"/>
              </a:ext>
            </a:extLst>
          </p:cNvPr>
          <p:cNvGraphicFramePr>
            <a:graphicFrameLocks noGrp="1"/>
          </p:cNvGraphicFramePr>
          <p:nvPr>
            <p:extLst>
              <p:ext uri="{D42A27DB-BD31-4B8C-83A1-F6EECF244321}">
                <p14:modId xmlns:p14="http://schemas.microsoft.com/office/powerpoint/2010/main" val="1094086005"/>
              </p:ext>
            </p:extLst>
          </p:nvPr>
        </p:nvGraphicFramePr>
        <p:xfrm>
          <a:off x="1044671" y="2279196"/>
          <a:ext cx="10786576" cy="4452583"/>
        </p:xfrm>
        <a:graphic>
          <a:graphicData uri="http://schemas.openxmlformats.org/drawingml/2006/table">
            <a:tbl>
              <a:tblPr firstRow="1" bandRow="1">
                <a:tableStyleId>{5C22544A-7EE6-4342-B048-85BDC9FD1C3A}</a:tableStyleId>
              </a:tblPr>
              <a:tblGrid>
                <a:gridCol w="2696644">
                  <a:extLst>
                    <a:ext uri="{9D8B030D-6E8A-4147-A177-3AD203B41FA5}">
                      <a16:colId xmlns:a16="http://schemas.microsoft.com/office/drawing/2014/main" val="3501742358"/>
                    </a:ext>
                  </a:extLst>
                </a:gridCol>
                <a:gridCol w="2696644">
                  <a:extLst>
                    <a:ext uri="{9D8B030D-6E8A-4147-A177-3AD203B41FA5}">
                      <a16:colId xmlns:a16="http://schemas.microsoft.com/office/drawing/2014/main" val="4091194636"/>
                    </a:ext>
                  </a:extLst>
                </a:gridCol>
                <a:gridCol w="2696644">
                  <a:extLst>
                    <a:ext uri="{9D8B030D-6E8A-4147-A177-3AD203B41FA5}">
                      <a16:colId xmlns:a16="http://schemas.microsoft.com/office/drawing/2014/main" val="45842252"/>
                    </a:ext>
                  </a:extLst>
                </a:gridCol>
                <a:gridCol w="2696644">
                  <a:extLst>
                    <a:ext uri="{9D8B030D-6E8A-4147-A177-3AD203B41FA5}">
                      <a16:colId xmlns:a16="http://schemas.microsoft.com/office/drawing/2014/main" val="1978804087"/>
                    </a:ext>
                  </a:extLst>
                </a:gridCol>
              </a:tblGrid>
              <a:tr h="451418">
                <a:tc rowSpan="2">
                  <a:txBody>
                    <a:bodyPr/>
                    <a:lstStyle/>
                    <a:p>
                      <a:pPr algn="ctr">
                        <a:lnSpc>
                          <a:spcPct val="120000"/>
                        </a:lnSpc>
                      </a:pPr>
                      <a:r>
                        <a:rPr lang="en-US" sz="2000"/>
                        <a:t>Gene ban đầu </a:t>
                      </a:r>
                    </a:p>
                    <a:p>
                      <a:pPr algn="ctr">
                        <a:lnSpc>
                          <a:spcPct val="120000"/>
                        </a:lnSpc>
                      </a:pPr>
                      <a:r>
                        <a:rPr lang="en-US" sz="2000"/>
                        <a:t>(allele kiểu dại)</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lnSpc>
                          <a:spcPct val="120000"/>
                        </a:lnSpc>
                      </a:pPr>
                      <a:r>
                        <a:rPr lang="en-US" sz="2000"/>
                        <a:t>Các allele đột biến từ allele kiểu dại</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27545443"/>
                  </a:ext>
                </a:extLst>
              </a:tr>
              <a:tr h="451418">
                <a:tc vMerge="1">
                  <a:txBody>
                    <a:bodyPr/>
                    <a:lstStyle/>
                    <a:p>
                      <a:pPr algn="ctr">
                        <a:lnSpc>
                          <a:spcPct val="120000"/>
                        </a:lnSpc>
                      </a:pPr>
                      <a:endParaRPr lang="en-US"/>
                    </a:p>
                  </a:txBody>
                  <a:tcPr anchor="ctr"/>
                </a:tc>
                <a:tc>
                  <a:txBody>
                    <a:bodyPr/>
                    <a:lstStyle/>
                    <a:p>
                      <a:pPr algn="ctr">
                        <a:lnSpc>
                          <a:spcPct val="120000"/>
                        </a:lnSpc>
                      </a:pPr>
                      <a:r>
                        <a:rPr lang="en-US" sz="2000" b="1"/>
                        <a:t>Allele số 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20000"/>
                        </a:lnSpc>
                      </a:pPr>
                      <a:r>
                        <a:rPr lang="en-US" sz="2000" b="1"/>
                        <a:t>Allele số 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20000"/>
                        </a:lnSpc>
                      </a:pPr>
                      <a:r>
                        <a:rPr lang="en-US" sz="2000" b="1"/>
                        <a:t>Allele số 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64226247"/>
                  </a:ext>
                </a:extLst>
              </a:tr>
              <a:tr h="3549747">
                <a:tc>
                  <a:txBody>
                    <a:bodyPr/>
                    <a:lstStyle/>
                    <a:p>
                      <a:pPr algn="ctr">
                        <a:lnSpc>
                          <a:spcPct val="120000"/>
                        </a:lnSpc>
                      </a:pPr>
                      <a:endParaRPr lang="en-US" sz="200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20000"/>
                        </a:lnSpc>
                      </a:pPr>
                      <a:endParaRPr lang="en-US" sz="200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20000"/>
                        </a:lnSpc>
                      </a:pPr>
                      <a:endParaRPr lang="en-US" sz="200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20000"/>
                        </a:lnSpc>
                      </a:pPr>
                      <a:endParaRPr lang="en-US" sz="200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55168477"/>
                  </a:ext>
                </a:extLst>
              </a:tr>
            </a:tbl>
          </a:graphicData>
        </a:graphic>
      </p:graphicFrame>
      <p:grpSp>
        <p:nvGrpSpPr>
          <p:cNvPr id="74" name="Group 73">
            <a:extLst>
              <a:ext uri="{FF2B5EF4-FFF2-40B4-BE49-F238E27FC236}">
                <a16:creationId xmlns:a16="http://schemas.microsoft.com/office/drawing/2014/main" id="{436DEF3B-6F64-0C74-AF0C-871D49142453}"/>
              </a:ext>
            </a:extLst>
          </p:cNvPr>
          <p:cNvGrpSpPr/>
          <p:nvPr/>
        </p:nvGrpSpPr>
        <p:grpSpPr>
          <a:xfrm>
            <a:off x="1588980" y="3479848"/>
            <a:ext cx="1518851" cy="3266176"/>
            <a:chOff x="1207512" y="3337690"/>
            <a:chExt cx="1518851" cy="3266176"/>
          </a:xfrm>
        </p:grpSpPr>
        <p:sp>
          <p:nvSpPr>
            <p:cNvPr id="24" name="Rectangle 23">
              <a:extLst>
                <a:ext uri="{FF2B5EF4-FFF2-40B4-BE49-F238E27FC236}">
                  <a16:creationId xmlns:a16="http://schemas.microsoft.com/office/drawing/2014/main" id="{A392E474-BA77-40C3-E564-39A3F2718F28}"/>
                </a:ext>
              </a:extLst>
            </p:cNvPr>
            <p:cNvSpPr/>
            <p:nvPr/>
          </p:nvSpPr>
          <p:spPr>
            <a:xfrm>
              <a:off x="1480992" y="3859553"/>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10F34A2-B96D-B0D9-E71F-2DBEBCEADC31}"/>
                </a:ext>
              </a:extLst>
            </p:cNvPr>
            <p:cNvSpPr/>
            <p:nvPr/>
          </p:nvSpPr>
          <p:spPr>
            <a:xfrm>
              <a:off x="1480991" y="4148458"/>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9ABD180D-5450-3D1B-D298-9C70562FC571}"/>
                </a:ext>
              </a:extLst>
            </p:cNvPr>
            <p:cNvSpPr/>
            <p:nvPr/>
          </p:nvSpPr>
          <p:spPr>
            <a:xfrm>
              <a:off x="1480991" y="4437363"/>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1633B09B-C1B6-E7CA-BDAC-C228D9FFB236}"/>
                </a:ext>
              </a:extLst>
            </p:cNvPr>
            <p:cNvSpPr/>
            <p:nvPr/>
          </p:nvSpPr>
          <p:spPr>
            <a:xfrm>
              <a:off x="1480991" y="4723785"/>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45BD6A5-D79D-08EA-4CBF-8D21B83A8940}"/>
                </a:ext>
              </a:extLst>
            </p:cNvPr>
            <p:cNvSpPr/>
            <p:nvPr/>
          </p:nvSpPr>
          <p:spPr>
            <a:xfrm>
              <a:off x="1480992" y="5010207"/>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E66A56DA-D614-47D1-03DC-AE6BE2FD42BE}"/>
                </a:ext>
              </a:extLst>
            </p:cNvPr>
            <p:cNvSpPr/>
            <p:nvPr/>
          </p:nvSpPr>
          <p:spPr>
            <a:xfrm>
              <a:off x="1480991" y="5299112"/>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FB62A6DD-4492-BA3B-2C04-98E0745C5638}"/>
                </a:ext>
              </a:extLst>
            </p:cNvPr>
            <p:cNvSpPr/>
            <p:nvPr/>
          </p:nvSpPr>
          <p:spPr>
            <a:xfrm>
              <a:off x="1480991" y="5588017"/>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0BB9C9-B4AA-3648-CCEB-09899E3D5351}"/>
                </a:ext>
              </a:extLst>
            </p:cNvPr>
            <p:cNvSpPr/>
            <p:nvPr/>
          </p:nvSpPr>
          <p:spPr>
            <a:xfrm>
              <a:off x="1480991" y="5874439"/>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Arrow: Pentagon 35">
              <a:extLst>
                <a:ext uri="{FF2B5EF4-FFF2-40B4-BE49-F238E27FC236}">
                  <a16:creationId xmlns:a16="http://schemas.microsoft.com/office/drawing/2014/main" id="{00323D46-5C0F-6E79-ED12-DA4364375AF8}"/>
                </a:ext>
              </a:extLst>
            </p:cNvPr>
            <p:cNvSpPr/>
            <p:nvPr/>
          </p:nvSpPr>
          <p:spPr>
            <a:xfrm flipH="1">
              <a:off x="1957821" y="3856804"/>
              <a:ext cx="454393" cy="207844"/>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Pentagon 36">
              <a:extLst>
                <a:ext uri="{FF2B5EF4-FFF2-40B4-BE49-F238E27FC236}">
                  <a16:creationId xmlns:a16="http://schemas.microsoft.com/office/drawing/2014/main" id="{31DB6692-95AF-BC2C-1D57-DC90AC6C8BEA}"/>
                </a:ext>
              </a:extLst>
            </p:cNvPr>
            <p:cNvSpPr/>
            <p:nvPr/>
          </p:nvSpPr>
          <p:spPr>
            <a:xfrm flipH="1">
              <a:off x="1969047" y="4153308"/>
              <a:ext cx="454393" cy="206603"/>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Arrow: Pentagon 37">
              <a:extLst>
                <a:ext uri="{FF2B5EF4-FFF2-40B4-BE49-F238E27FC236}">
                  <a16:creationId xmlns:a16="http://schemas.microsoft.com/office/drawing/2014/main" id="{5907B4AC-F793-AA40-7EE3-A07F452CA796}"/>
                </a:ext>
              </a:extLst>
            </p:cNvPr>
            <p:cNvSpPr/>
            <p:nvPr/>
          </p:nvSpPr>
          <p:spPr>
            <a:xfrm>
              <a:off x="1480989" y="4438440"/>
              <a:ext cx="476835" cy="207564"/>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Arrow: Pentagon 38">
              <a:extLst>
                <a:ext uri="{FF2B5EF4-FFF2-40B4-BE49-F238E27FC236}">
                  <a16:creationId xmlns:a16="http://schemas.microsoft.com/office/drawing/2014/main" id="{F93210AA-9BE8-F6CD-A546-61D3BEE6E004}"/>
                </a:ext>
              </a:extLst>
            </p:cNvPr>
            <p:cNvSpPr/>
            <p:nvPr/>
          </p:nvSpPr>
          <p:spPr>
            <a:xfrm>
              <a:off x="1480990" y="4723784"/>
              <a:ext cx="476834" cy="204580"/>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Arrow: Pentagon 39">
              <a:extLst>
                <a:ext uri="{FF2B5EF4-FFF2-40B4-BE49-F238E27FC236}">
                  <a16:creationId xmlns:a16="http://schemas.microsoft.com/office/drawing/2014/main" id="{A76CD39B-F717-F225-760C-5287C784410D}"/>
                </a:ext>
              </a:extLst>
            </p:cNvPr>
            <p:cNvSpPr/>
            <p:nvPr/>
          </p:nvSpPr>
          <p:spPr>
            <a:xfrm flipH="1">
              <a:off x="1957825" y="5010304"/>
              <a:ext cx="454393" cy="207565"/>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Arrow: Pentagon 40">
              <a:extLst>
                <a:ext uri="{FF2B5EF4-FFF2-40B4-BE49-F238E27FC236}">
                  <a16:creationId xmlns:a16="http://schemas.microsoft.com/office/drawing/2014/main" id="{72D9CA5C-34C1-2AAC-E6AF-D5D79BE232CA}"/>
                </a:ext>
              </a:extLst>
            </p:cNvPr>
            <p:cNvSpPr/>
            <p:nvPr/>
          </p:nvSpPr>
          <p:spPr>
            <a:xfrm>
              <a:off x="1480990" y="5307622"/>
              <a:ext cx="454394" cy="201537"/>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Arrow: Pentagon 41">
              <a:extLst>
                <a:ext uri="{FF2B5EF4-FFF2-40B4-BE49-F238E27FC236}">
                  <a16:creationId xmlns:a16="http://schemas.microsoft.com/office/drawing/2014/main" id="{D00072AE-A029-821A-A825-1ED33DDBEBE6}"/>
                </a:ext>
              </a:extLst>
            </p:cNvPr>
            <p:cNvSpPr/>
            <p:nvPr/>
          </p:nvSpPr>
          <p:spPr>
            <a:xfrm>
              <a:off x="1486598" y="5585441"/>
              <a:ext cx="471226" cy="210140"/>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Arrow: Pentagon 42">
              <a:extLst>
                <a:ext uri="{FF2B5EF4-FFF2-40B4-BE49-F238E27FC236}">
                  <a16:creationId xmlns:a16="http://schemas.microsoft.com/office/drawing/2014/main" id="{0FEA7B9C-12CB-A1D4-F880-DC417D24E4F3}"/>
                </a:ext>
              </a:extLst>
            </p:cNvPr>
            <p:cNvSpPr/>
            <p:nvPr/>
          </p:nvSpPr>
          <p:spPr>
            <a:xfrm flipH="1">
              <a:off x="1957823" y="5880467"/>
              <a:ext cx="454393" cy="201536"/>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939D9217-1937-0549-EA73-5316C3AF2AF4}"/>
                </a:ext>
              </a:extLst>
            </p:cNvPr>
            <p:cNvSpPr txBox="1"/>
            <p:nvPr/>
          </p:nvSpPr>
          <p:spPr>
            <a:xfrm>
              <a:off x="1509038" y="3801392"/>
              <a:ext cx="291711" cy="338554"/>
            </a:xfrm>
            <a:prstGeom prst="rect">
              <a:avLst/>
            </a:prstGeom>
            <a:noFill/>
          </p:spPr>
          <p:txBody>
            <a:bodyPr wrap="square" rtlCol="0">
              <a:spAutoFit/>
            </a:bodyPr>
            <a:lstStyle/>
            <a:p>
              <a:r>
                <a:rPr lang="en-US" sz="1600" b="1"/>
                <a:t>T</a:t>
              </a:r>
            </a:p>
          </p:txBody>
        </p:sp>
        <p:sp>
          <p:nvSpPr>
            <p:cNvPr id="45" name="TextBox 44">
              <a:extLst>
                <a:ext uri="{FF2B5EF4-FFF2-40B4-BE49-F238E27FC236}">
                  <a16:creationId xmlns:a16="http://schemas.microsoft.com/office/drawing/2014/main" id="{2D05225C-F604-AAAF-CA92-C5D1863703B3}"/>
                </a:ext>
              </a:extLst>
            </p:cNvPr>
            <p:cNvSpPr txBox="1"/>
            <p:nvPr/>
          </p:nvSpPr>
          <p:spPr>
            <a:xfrm>
              <a:off x="1509038" y="4087221"/>
              <a:ext cx="291711" cy="338554"/>
            </a:xfrm>
            <a:prstGeom prst="rect">
              <a:avLst/>
            </a:prstGeom>
            <a:noFill/>
          </p:spPr>
          <p:txBody>
            <a:bodyPr wrap="square" rtlCol="0">
              <a:spAutoFit/>
            </a:bodyPr>
            <a:lstStyle/>
            <a:p>
              <a:r>
                <a:rPr lang="en-US" sz="1600" b="1"/>
                <a:t>T</a:t>
              </a:r>
            </a:p>
          </p:txBody>
        </p:sp>
        <p:sp>
          <p:nvSpPr>
            <p:cNvPr id="46" name="TextBox 45">
              <a:extLst>
                <a:ext uri="{FF2B5EF4-FFF2-40B4-BE49-F238E27FC236}">
                  <a16:creationId xmlns:a16="http://schemas.microsoft.com/office/drawing/2014/main" id="{9644A151-A61A-C53F-E43A-D5864FE58F67}"/>
                </a:ext>
              </a:extLst>
            </p:cNvPr>
            <p:cNvSpPr txBox="1"/>
            <p:nvPr/>
          </p:nvSpPr>
          <p:spPr>
            <a:xfrm>
              <a:off x="1509038" y="4362658"/>
              <a:ext cx="291711" cy="338554"/>
            </a:xfrm>
            <a:prstGeom prst="rect">
              <a:avLst/>
            </a:prstGeom>
            <a:noFill/>
          </p:spPr>
          <p:txBody>
            <a:bodyPr wrap="square" rtlCol="0">
              <a:spAutoFit/>
            </a:bodyPr>
            <a:lstStyle/>
            <a:p>
              <a:r>
                <a:rPr lang="en-US" sz="1600" b="1"/>
                <a:t>A</a:t>
              </a:r>
            </a:p>
          </p:txBody>
        </p:sp>
        <p:sp>
          <p:nvSpPr>
            <p:cNvPr id="47" name="TextBox 46">
              <a:extLst>
                <a:ext uri="{FF2B5EF4-FFF2-40B4-BE49-F238E27FC236}">
                  <a16:creationId xmlns:a16="http://schemas.microsoft.com/office/drawing/2014/main" id="{AA2F0930-5480-40B1-A374-36DE58B6E019}"/>
                </a:ext>
              </a:extLst>
            </p:cNvPr>
            <p:cNvSpPr txBox="1"/>
            <p:nvPr/>
          </p:nvSpPr>
          <p:spPr>
            <a:xfrm>
              <a:off x="1509038" y="4648487"/>
              <a:ext cx="291711" cy="338554"/>
            </a:xfrm>
            <a:prstGeom prst="rect">
              <a:avLst/>
            </a:prstGeom>
            <a:noFill/>
          </p:spPr>
          <p:txBody>
            <a:bodyPr wrap="square" rtlCol="0">
              <a:spAutoFit/>
            </a:bodyPr>
            <a:lstStyle/>
            <a:p>
              <a:r>
                <a:rPr lang="en-US" sz="1600" b="1"/>
                <a:t>G</a:t>
              </a:r>
            </a:p>
          </p:txBody>
        </p:sp>
        <p:sp>
          <p:nvSpPr>
            <p:cNvPr id="48" name="TextBox 47">
              <a:extLst>
                <a:ext uri="{FF2B5EF4-FFF2-40B4-BE49-F238E27FC236}">
                  <a16:creationId xmlns:a16="http://schemas.microsoft.com/office/drawing/2014/main" id="{3AA95FE2-F8AD-B89C-88ED-E536C61BDF82}"/>
                </a:ext>
              </a:extLst>
            </p:cNvPr>
            <p:cNvSpPr txBox="1"/>
            <p:nvPr/>
          </p:nvSpPr>
          <p:spPr>
            <a:xfrm>
              <a:off x="1509038" y="4944711"/>
              <a:ext cx="291711" cy="338554"/>
            </a:xfrm>
            <a:prstGeom prst="rect">
              <a:avLst/>
            </a:prstGeom>
            <a:noFill/>
          </p:spPr>
          <p:txBody>
            <a:bodyPr wrap="square" rtlCol="0">
              <a:spAutoFit/>
            </a:bodyPr>
            <a:lstStyle/>
            <a:p>
              <a:r>
                <a:rPr lang="en-US" sz="1600" b="1"/>
                <a:t>T</a:t>
              </a:r>
            </a:p>
          </p:txBody>
        </p:sp>
        <p:sp>
          <p:nvSpPr>
            <p:cNvPr id="49" name="TextBox 48">
              <a:extLst>
                <a:ext uri="{FF2B5EF4-FFF2-40B4-BE49-F238E27FC236}">
                  <a16:creationId xmlns:a16="http://schemas.microsoft.com/office/drawing/2014/main" id="{5417DF76-EBDD-C590-C163-C9B533C46BCB}"/>
                </a:ext>
              </a:extLst>
            </p:cNvPr>
            <p:cNvSpPr txBox="1"/>
            <p:nvPr/>
          </p:nvSpPr>
          <p:spPr>
            <a:xfrm>
              <a:off x="1509038" y="5230540"/>
              <a:ext cx="291711" cy="338554"/>
            </a:xfrm>
            <a:prstGeom prst="rect">
              <a:avLst/>
            </a:prstGeom>
            <a:noFill/>
          </p:spPr>
          <p:txBody>
            <a:bodyPr wrap="square" rtlCol="0">
              <a:spAutoFit/>
            </a:bodyPr>
            <a:lstStyle/>
            <a:p>
              <a:r>
                <a:rPr lang="en-US" sz="1600" b="1"/>
                <a:t>A</a:t>
              </a:r>
            </a:p>
          </p:txBody>
        </p:sp>
        <p:sp>
          <p:nvSpPr>
            <p:cNvPr id="50" name="TextBox 49">
              <a:extLst>
                <a:ext uri="{FF2B5EF4-FFF2-40B4-BE49-F238E27FC236}">
                  <a16:creationId xmlns:a16="http://schemas.microsoft.com/office/drawing/2014/main" id="{78948806-EC33-7A53-F5F5-B32DC72F4B45}"/>
                </a:ext>
              </a:extLst>
            </p:cNvPr>
            <p:cNvSpPr txBox="1"/>
            <p:nvPr/>
          </p:nvSpPr>
          <p:spPr>
            <a:xfrm>
              <a:off x="1509038" y="5518106"/>
              <a:ext cx="291711" cy="338554"/>
            </a:xfrm>
            <a:prstGeom prst="rect">
              <a:avLst/>
            </a:prstGeom>
            <a:noFill/>
          </p:spPr>
          <p:txBody>
            <a:bodyPr wrap="square" rtlCol="0">
              <a:spAutoFit/>
            </a:bodyPr>
            <a:lstStyle/>
            <a:p>
              <a:r>
                <a:rPr lang="en-US" sz="1600" b="1"/>
                <a:t>G</a:t>
              </a:r>
            </a:p>
          </p:txBody>
        </p:sp>
        <p:sp>
          <p:nvSpPr>
            <p:cNvPr id="51" name="TextBox 50">
              <a:extLst>
                <a:ext uri="{FF2B5EF4-FFF2-40B4-BE49-F238E27FC236}">
                  <a16:creationId xmlns:a16="http://schemas.microsoft.com/office/drawing/2014/main" id="{A9453811-1D8B-D378-3E4C-1B444330940B}"/>
                </a:ext>
              </a:extLst>
            </p:cNvPr>
            <p:cNvSpPr txBox="1"/>
            <p:nvPr/>
          </p:nvSpPr>
          <p:spPr>
            <a:xfrm>
              <a:off x="1509038" y="5803935"/>
              <a:ext cx="291711" cy="338554"/>
            </a:xfrm>
            <a:prstGeom prst="rect">
              <a:avLst/>
            </a:prstGeom>
            <a:noFill/>
          </p:spPr>
          <p:txBody>
            <a:bodyPr wrap="square" rtlCol="0">
              <a:spAutoFit/>
            </a:bodyPr>
            <a:lstStyle/>
            <a:p>
              <a:r>
                <a:rPr lang="en-US" sz="1600" b="1"/>
                <a:t>C</a:t>
              </a:r>
            </a:p>
          </p:txBody>
        </p:sp>
        <p:sp>
          <p:nvSpPr>
            <p:cNvPr id="64" name="TextBox 63">
              <a:extLst>
                <a:ext uri="{FF2B5EF4-FFF2-40B4-BE49-F238E27FC236}">
                  <a16:creationId xmlns:a16="http://schemas.microsoft.com/office/drawing/2014/main" id="{D7A4214F-1DBA-5726-308F-5AAE5077D30D}"/>
                </a:ext>
              </a:extLst>
            </p:cNvPr>
            <p:cNvSpPr txBox="1"/>
            <p:nvPr/>
          </p:nvSpPr>
          <p:spPr>
            <a:xfrm>
              <a:off x="2072820" y="3801392"/>
              <a:ext cx="291711" cy="338554"/>
            </a:xfrm>
            <a:prstGeom prst="rect">
              <a:avLst/>
            </a:prstGeom>
            <a:noFill/>
          </p:spPr>
          <p:txBody>
            <a:bodyPr wrap="square" rtlCol="0">
              <a:spAutoFit/>
            </a:bodyPr>
            <a:lstStyle/>
            <a:p>
              <a:r>
                <a:rPr lang="en-US" sz="1600" b="1"/>
                <a:t>A</a:t>
              </a:r>
            </a:p>
          </p:txBody>
        </p:sp>
        <p:sp>
          <p:nvSpPr>
            <p:cNvPr id="65" name="TextBox 64">
              <a:extLst>
                <a:ext uri="{FF2B5EF4-FFF2-40B4-BE49-F238E27FC236}">
                  <a16:creationId xmlns:a16="http://schemas.microsoft.com/office/drawing/2014/main" id="{C1CBA10D-8B1B-0B03-BC73-D24EDB47A238}"/>
                </a:ext>
              </a:extLst>
            </p:cNvPr>
            <p:cNvSpPr txBox="1"/>
            <p:nvPr/>
          </p:nvSpPr>
          <p:spPr>
            <a:xfrm>
              <a:off x="2072820" y="4087221"/>
              <a:ext cx="291711" cy="338554"/>
            </a:xfrm>
            <a:prstGeom prst="rect">
              <a:avLst/>
            </a:prstGeom>
            <a:noFill/>
          </p:spPr>
          <p:txBody>
            <a:bodyPr wrap="square" rtlCol="0">
              <a:spAutoFit/>
            </a:bodyPr>
            <a:lstStyle/>
            <a:p>
              <a:r>
                <a:rPr lang="en-US" sz="1600" b="1"/>
                <a:t>A</a:t>
              </a:r>
            </a:p>
          </p:txBody>
        </p:sp>
        <p:sp>
          <p:nvSpPr>
            <p:cNvPr id="66" name="TextBox 65">
              <a:extLst>
                <a:ext uri="{FF2B5EF4-FFF2-40B4-BE49-F238E27FC236}">
                  <a16:creationId xmlns:a16="http://schemas.microsoft.com/office/drawing/2014/main" id="{E36551A2-DFCB-8D20-0BC8-845C3D14C4C7}"/>
                </a:ext>
              </a:extLst>
            </p:cNvPr>
            <p:cNvSpPr txBox="1"/>
            <p:nvPr/>
          </p:nvSpPr>
          <p:spPr>
            <a:xfrm>
              <a:off x="2072820" y="4362658"/>
              <a:ext cx="291711" cy="338554"/>
            </a:xfrm>
            <a:prstGeom prst="rect">
              <a:avLst/>
            </a:prstGeom>
            <a:noFill/>
          </p:spPr>
          <p:txBody>
            <a:bodyPr wrap="square" rtlCol="0">
              <a:spAutoFit/>
            </a:bodyPr>
            <a:lstStyle/>
            <a:p>
              <a:r>
                <a:rPr lang="en-US" sz="1600" b="1"/>
                <a:t>T</a:t>
              </a:r>
            </a:p>
          </p:txBody>
        </p:sp>
        <p:sp>
          <p:nvSpPr>
            <p:cNvPr id="67" name="TextBox 66">
              <a:extLst>
                <a:ext uri="{FF2B5EF4-FFF2-40B4-BE49-F238E27FC236}">
                  <a16:creationId xmlns:a16="http://schemas.microsoft.com/office/drawing/2014/main" id="{91DD7C2D-1292-D2CA-6CFB-5B90D333D8F6}"/>
                </a:ext>
              </a:extLst>
            </p:cNvPr>
            <p:cNvSpPr txBox="1"/>
            <p:nvPr/>
          </p:nvSpPr>
          <p:spPr>
            <a:xfrm>
              <a:off x="2072820" y="4648487"/>
              <a:ext cx="291711" cy="338554"/>
            </a:xfrm>
            <a:prstGeom prst="rect">
              <a:avLst/>
            </a:prstGeom>
            <a:noFill/>
          </p:spPr>
          <p:txBody>
            <a:bodyPr wrap="square" rtlCol="0">
              <a:spAutoFit/>
            </a:bodyPr>
            <a:lstStyle/>
            <a:p>
              <a:r>
                <a:rPr lang="en-US" sz="1600" b="1"/>
                <a:t>C</a:t>
              </a:r>
            </a:p>
          </p:txBody>
        </p:sp>
        <p:sp>
          <p:nvSpPr>
            <p:cNvPr id="68" name="TextBox 67">
              <a:extLst>
                <a:ext uri="{FF2B5EF4-FFF2-40B4-BE49-F238E27FC236}">
                  <a16:creationId xmlns:a16="http://schemas.microsoft.com/office/drawing/2014/main" id="{76C992D0-1906-7604-AFA5-F02EA452F735}"/>
                </a:ext>
              </a:extLst>
            </p:cNvPr>
            <p:cNvSpPr txBox="1"/>
            <p:nvPr/>
          </p:nvSpPr>
          <p:spPr>
            <a:xfrm>
              <a:off x="2072820" y="4944711"/>
              <a:ext cx="291711" cy="338554"/>
            </a:xfrm>
            <a:prstGeom prst="rect">
              <a:avLst/>
            </a:prstGeom>
            <a:noFill/>
          </p:spPr>
          <p:txBody>
            <a:bodyPr wrap="square" rtlCol="0">
              <a:spAutoFit/>
            </a:bodyPr>
            <a:lstStyle/>
            <a:p>
              <a:r>
                <a:rPr lang="en-US" sz="1600" b="1"/>
                <a:t>A</a:t>
              </a:r>
            </a:p>
          </p:txBody>
        </p:sp>
        <p:sp>
          <p:nvSpPr>
            <p:cNvPr id="69" name="TextBox 68">
              <a:extLst>
                <a:ext uri="{FF2B5EF4-FFF2-40B4-BE49-F238E27FC236}">
                  <a16:creationId xmlns:a16="http://schemas.microsoft.com/office/drawing/2014/main" id="{E26E0055-462D-4333-65D7-0425B2F5B24A}"/>
                </a:ext>
              </a:extLst>
            </p:cNvPr>
            <p:cNvSpPr txBox="1"/>
            <p:nvPr/>
          </p:nvSpPr>
          <p:spPr>
            <a:xfrm>
              <a:off x="2072820" y="5230540"/>
              <a:ext cx="291711" cy="338554"/>
            </a:xfrm>
            <a:prstGeom prst="rect">
              <a:avLst/>
            </a:prstGeom>
            <a:noFill/>
          </p:spPr>
          <p:txBody>
            <a:bodyPr wrap="square" rtlCol="0">
              <a:spAutoFit/>
            </a:bodyPr>
            <a:lstStyle/>
            <a:p>
              <a:r>
                <a:rPr lang="en-US" sz="1600" b="1"/>
                <a:t>T</a:t>
              </a:r>
            </a:p>
          </p:txBody>
        </p:sp>
        <p:sp>
          <p:nvSpPr>
            <p:cNvPr id="70" name="TextBox 69">
              <a:extLst>
                <a:ext uri="{FF2B5EF4-FFF2-40B4-BE49-F238E27FC236}">
                  <a16:creationId xmlns:a16="http://schemas.microsoft.com/office/drawing/2014/main" id="{C88227AE-C6BC-BF8F-C1D8-D6E2F7190C9D}"/>
                </a:ext>
              </a:extLst>
            </p:cNvPr>
            <p:cNvSpPr txBox="1"/>
            <p:nvPr/>
          </p:nvSpPr>
          <p:spPr>
            <a:xfrm>
              <a:off x="2072820" y="5518106"/>
              <a:ext cx="291711" cy="338554"/>
            </a:xfrm>
            <a:prstGeom prst="rect">
              <a:avLst/>
            </a:prstGeom>
            <a:noFill/>
          </p:spPr>
          <p:txBody>
            <a:bodyPr wrap="square" rtlCol="0">
              <a:spAutoFit/>
            </a:bodyPr>
            <a:lstStyle/>
            <a:p>
              <a:r>
                <a:rPr lang="en-US" sz="1600" b="1"/>
                <a:t>C</a:t>
              </a:r>
            </a:p>
          </p:txBody>
        </p:sp>
        <p:sp>
          <p:nvSpPr>
            <p:cNvPr id="71" name="TextBox 70">
              <a:extLst>
                <a:ext uri="{FF2B5EF4-FFF2-40B4-BE49-F238E27FC236}">
                  <a16:creationId xmlns:a16="http://schemas.microsoft.com/office/drawing/2014/main" id="{87F5DFC3-4EAC-266E-4BB7-C9BE37DD89B3}"/>
                </a:ext>
              </a:extLst>
            </p:cNvPr>
            <p:cNvSpPr txBox="1"/>
            <p:nvPr/>
          </p:nvSpPr>
          <p:spPr>
            <a:xfrm>
              <a:off x="2072818" y="5803935"/>
              <a:ext cx="291711" cy="338554"/>
            </a:xfrm>
            <a:prstGeom prst="rect">
              <a:avLst/>
            </a:prstGeom>
            <a:noFill/>
          </p:spPr>
          <p:txBody>
            <a:bodyPr wrap="square" rtlCol="0">
              <a:spAutoFit/>
            </a:bodyPr>
            <a:lstStyle/>
            <a:p>
              <a:r>
                <a:rPr lang="en-US" sz="1600" b="1"/>
                <a:t>G</a:t>
              </a:r>
            </a:p>
          </p:txBody>
        </p:sp>
        <p:sp>
          <p:nvSpPr>
            <p:cNvPr id="72" name="Rectangle 71">
              <a:extLst>
                <a:ext uri="{FF2B5EF4-FFF2-40B4-BE49-F238E27FC236}">
                  <a16:creationId xmlns:a16="http://schemas.microsoft.com/office/drawing/2014/main" id="{27F2FEC8-7DEC-8CA7-0C22-9A22C325D1D3}"/>
                </a:ext>
              </a:extLst>
            </p:cNvPr>
            <p:cNvSpPr/>
            <p:nvPr/>
          </p:nvSpPr>
          <p:spPr>
            <a:xfrm>
              <a:off x="1295868" y="3674431"/>
              <a:ext cx="185122" cy="2591734"/>
            </a:xfrm>
            <a:prstGeom prst="rect">
              <a:avLst/>
            </a:prstGeom>
            <a:solidFill>
              <a:srgbClr val="CFDC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50861A88-C04C-BB2E-FFD2-FEA155131701}"/>
                </a:ext>
              </a:extLst>
            </p:cNvPr>
            <p:cNvSpPr/>
            <p:nvPr/>
          </p:nvSpPr>
          <p:spPr>
            <a:xfrm>
              <a:off x="2412220" y="3674431"/>
              <a:ext cx="185122" cy="2591734"/>
            </a:xfrm>
            <a:prstGeom prst="rect">
              <a:avLst/>
            </a:prstGeom>
            <a:solidFill>
              <a:srgbClr val="7A9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7BD09174-8183-23DE-19EC-2A2469C4829C}"/>
                </a:ext>
              </a:extLst>
            </p:cNvPr>
            <p:cNvSpPr txBox="1"/>
            <p:nvPr/>
          </p:nvSpPr>
          <p:spPr>
            <a:xfrm>
              <a:off x="1248182" y="3353428"/>
              <a:ext cx="361834" cy="338554"/>
            </a:xfrm>
            <a:prstGeom prst="rect">
              <a:avLst/>
            </a:prstGeom>
            <a:noFill/>
          </p:spPr>
          <p:txBody>
            <a:bodyPr wrap="square" rtlCol="0">
              <a:spAutoFit/>
            </a:bodyPr>
            <a:lstStyle/>
            <a:p>
              <a:r>
                <a:rPr lang="en-US" sz="1600"/>
                <a:t>5’</a:t>
              </a:r>
            </a:p>
          </p:txBody>
        </p:sp>
        <p:sp>
          <p:nvSpPr>
            <p:cNvPr id="76" name="TextBox 75">
              <a:extLst>
                <a:ext uri="{FF2B5EF4-FFF2-40B4-BE49-F238E27FC236}">
                  <a16:creationId xmlns:a16="http://schemas.microsoft.com/office/drawing/2014/main" id="{9523432D-742D-DB6D-6378-C63F4953B252}"/>
                </a:ext>
              </a:extLst>
            </p:cNvPr>
            <p:cNvSpPr txBox="1"/>
            <p:nvPr/>
          </p:nvSpPr>
          <p:spPr>
            <a:xfrm>
              <a:off x="1207512" y="6265039"/>
              <a:ext cx="361834" cy="338554"/>
            </a:xfrm>
            <a:prstGeom prst="rect">
              <a:avLst/>
            </a:prstGeom>
            <a:noFill/>
          </p:spPr>
          <p:txBody>
            <a:bodyPr wrap="square" rtlCol="0">
              <a:spAutoFit/>
            </a:bodyPr>
            <a:lstStyle/>
            <a:p>
              <a:r>
                <a:rPr lang="en-US" sz="1600"/>
                <a:t>3’</a:t>
              </a:r>
            </a:p>
          </p:txBody>
        </p:sp>
        <p:sp>
          <p:nvSpPr>
            <p:cNvPr id="77" name="TextBox 76">
              <a:extLst>
                <a:ext uri="{FF2B5EF4-FFF2-40B4-BE49-F238E27FC236}">
                  <a16:creationId xmlns:a16="http://schemas.microsoft.com/office/drawing/2014/main" id="{B7E9BA72-BBFE-540A-AEC0-1D261AC1A2B0}"/>
                </a:ext>
              </a:extLst>
            </p:cNvPr>
            <p:cNvSpPr txBox="1"/>
            <p:nvPr/>
          </p:nvSpPr>
          <p:spPr>
            <a:xfrm>
              <a:off x="2323864" y="6265312"/>
              <a:ext cx="361834" cy="338554"/>
            </a:xfrm>
            <a:prstGeom prst="rect">
              <a:avLst/>
            </a:prstGeom>
            <a:noFill/>
          </p:spPr>
          <p:txBody>
            <a:bodyPr wrap="square" rtlCol="0">
              <a:spAutoFit/>
            </a:bodyPr>
            <a:lstStyle/>
            <a:p>
              <a:r>
                <a:rPr lang="en-US" sz="1600"/>
                <a:t>5’</a:t>
              </a:r>
            </a:p>
          </p:txBody>
        </p:sp>
        <p:sp>
          <p:nvSpPr>
            <p:cNvPr id="78" name="TextBox 77">
              <a:extLst>
                <a:ext uri="{FF2B5EF4-FFF2-40B4-BE49-F238E27FC236}">
                  <a16:creationId xmlns:a16="http://schemas.microsoft.com/office/drawing/2014/main" id="{DA4F9CAA-51E4-1F3C-CC91-F346506B8AFA}"/>
                </a:ext>
              </a:extLst>
            </p:cNvPr>
            <p:cNvSpPr txBox="1"/>
            <p:nvPr/>
          </p:nvSpPr>
          <p:spPr>
            <a:xfrm>
              <a:off x="2364529" y="3337690"/>
              <a:ext cx="361834" cy="338554"/>
            </a:xfrm>
            <a:prstGeom prst="rect">
              <a:avLst/>
            </a:prstGeom>
            <a:noFill/>
          </p:spPr>
          <p:txBody>
            <a:bodyPr wrap="square" rtlCol="0">
              <a:spAutoFit/>
            </a:bodyPr>
            <a:lstStyle/>
            <a:p>
              <a:r>
                <a:rPr lang="en-US" sz="1600"/>
                <a:t>3’</a:t>
              </a:r>
            </a:p>
          </p:txBody>
        </p:sp>
      </p:grpSp>
      <p:grpSp>
        <p:nvGrpSpPr>
          <p:cNvPr id="79" name="Group 78">
            <a:extLst>
              <a:ext uri="{FF2B5EF4-FFF2-40B4-BE49-F238E27FC236}">
                <a16:creationId xmlns:a16="http://schemas.microsoft.com/office/drawing/2014/main" id="{43B76DA0-6ABB-70B5-A84B-3965B042A346}"/>
              </a:ext>
            </a:extLst>
          </p:cNvPr>
          <p:cNvGrpSpPr/>
          <p:nvPr/>
        </p:nvGrpSpPr>
        <p:grpSpPr>
          <a:xfrm>
            <a:off x="4315350" y="3718990"/>
            <a:ext cx="1504008" cy="3026679"/>
            <a:chOff x="1207512" y="3577187"/>
            <a:chExt cx="1504008" cy="3026679"/>
          </a:xfrm>
        </p:grpSpPr>
        <p:sp>
          <p:nvSpPr>
            <p:cNvPr id="81" name="Rectangle 80">
              <a:extLst>
                <a:ext uri="{FF2B5EF4-FFF2-40B4-BE49-F238E27FC236}">
                  <a16:creationId xmlns:a16="http://schemas.microsoft.com/office/drawing/2014/main" id="{E6EBC8E4-BE6B-4F3B-2898-484CCAF6A7D9}"/>
                </a:ext>
              </a:extLst>
            </p:cNvPr>
            <p:cNvSpPr/>
            <p:nvPr/>
          </p:nvSpPr>
          <p:spPr>
            <a:xfrm>
              <a:off x="1480991" y="4148458"/>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D3EFF8D9-59A2-F633-78C2-2140BBF781D5}"/>
                </a:ext>
              </a:extLst>
            </p:cNvPr>
            <p:cNvSpPr/>
            <p:nvPr/>
          </p:nvSpPr>
          <p:spPr>
            <a:xfrm>
              <a:off x="1480991" y="4437363"/>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1FCDE54C-DBC1-DD3C-6F3C-C0BA3E503610}"/>
                </a:ext>
              </a:extLst>
            </p:cNvPr>
            <p:cNvSpPr/>
            <p:nvPr/>
          </p:nvSpPr>
          <p:spPr>
            <a:xfrm>
              <a:off x="1480991" y="4723785"/>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0A99D3D7-22B7-A54B-2732-79003B8831AA}"/>
                </a:ext>
              </a:extLst>
            </p:cNvPr>
            <p:cNvSpPr/>
            <p:nvPr/>
          </p:nvSpPr>
          <p:spPr>
            <a:xfrm>
              <a:off x="1480992" y="5010207"/>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D338ADB5-3029-EA62-6406-6E03B1E27B35}"/>
                </a:ext>
              </a:extLst>
            </p:cNvPr>
            <p:cNvSpPr/>
            <p:nvPr/>
          </p:nvSpPr>
          <p:spPr>
            <a:xfrm>
              <a:off x="1480991" y="5299112"/>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CCC8E377-178C-1390-011E-47D4AFCB6499}"/>
                </a:ext>
              </a:extLst>
            </p:cNvPr>
            <p:cNvSpPr/>
            <p:nvPr/>
          </p:nvSpPr>
          <p:spPr>
            <a:xfrm>
              <a:off x="1480991" y="5588017"/>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7FB46823-5823-0E19-DBF8-E66179D64F85}"/>
                </a:ext>
              </a:extLst>
            </p:cNvPr>
            <p:cNvSpPr/>
            <p:nvPr/>
          </p:nvSpPr>
          <p:spPr>
            <a:xfrm>
              <a:off x="1480991" y="5874439"/>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Arrow: Pentagon 88">
              <a:extLst>
                <a:ext uri="{FF2B5EF4-FFF2-40B4-BE49-F238E27FC236}">
                  <a16:creationId xmlns:a16="http://schemas.microsoft.com/office/drawing/2014/main" id="{CF6003A3-8940-566B-C30A-AA70CB9114CA}"/>
                </a:ext>
              </a:extLst>
            </p:cNvPr>
            <p:cNvSpPr/>
            <p:nvPr/>
          </p:nvSpPr>
          <p:spPr>
            <a:xfrm flipH="1">
              <a:off x="1957821" y="4147381"/>
              <a:ext cx="454393" cy="212529"/>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Arrow: Pentagon 89">
              <a:extLst>
                <a:ext uri="{FF2B5EF4-FFF2-40B4-BE49-F238E27FC236}">
                  <a16:creationId xmlns:a16="http://schemas.microsoft.com/office/drawing/2014/main" id="{25AB3859-7B97-ACD6-F097-13B9F9186EB5}"/>
                </a:ext>
              </a:extLst>
            </p:cNvPr>
            <p:cNvSpPr/>
            <p:nvPr/>
          </p:nvSpPr>
          <p:spPr>
            <a:xfrm>
              <a:off x="1480989" y="4437718"/>
              <a:ext cx="476835" cy="208286"/>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Arrow: Pentagon 90">
              <a:extLst>
                <a:ext uri="{FF2B5EF4-FFF2-40B4-BE49-F238E27FC236}">
                  <a16:creationId xmlns:a16="http://schemas.microsoft.com/office/drawing/2014/main" id="{9ACEAD75-777E-DD0E-4071-5545E53E420E}"/>
                </a:ext>
              </a:extLst>
            </p:cNvPr>
            <p:cNvSpPr/>
            <p:nvPr/>
          </p:nvSpPr>
          <p:spPr>
            <a:xfrm>
              <a:off x="1480990" y="4723784"/>
              <a:ext cx="476834" cy="204580"/>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Arrow: Pentagon 91">
              <a:extLst>
                <a:ext uri="{FF2B5EF4-FFF2-40B4-BE49-F238E27FC236}">
                  <a16:creationId xmlns:a16="http://schemas.microsoft.com/office/drawing/2014/main" id="{67E86036-B3EA-5920-04A0-4A288D6D6D66}"/>
                </a:ext>
              </a:extLst>
            </p:cNvPr>
            <p:cNvSpPr/>
            <p:nvPr/>
          </p:nvSpPr>
          <p:spPr>
            <a:xfrm flipH="1">
              <a:off x="1957825" y="5010304"/>
              <a:ext cx="454393" cy="207565"/>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Arrow: Pentagon 92">
              <a:extLst>
                <a:ext uri="{FF2B5EF4-FFF2-40B4-BE49-F238E27FC236}">
                  <a16:creationId xmlns:a16="http://schemas.microsoft.com/office/drawing/2014/main" id="{44A08EF2-929C-66D8-2117-AEAF6E6431E0}"/>
                </a:ext>
              </a:extLst>
            </p:cNvPr>
            <p:cNvSpPr/>
            <p:nvPr/>
          </p:nvSpPr>
          <p:spPr>
            <a:xfrm>
              <a:off x="1480990" y="5307622"/>
              <a:ext cx="454394" cy="201537"/>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Arrow: Pentagon 93">
              <a:extLst>
                <a:ext uri="{FF2B5EF4-FFF2-40B4-BE49-F238E27FC236}">
                  <a16:creationId xmlns:a16="http://schemas.microsoft.com/office/drawing/2014/main" id="{E95E3DD2-8BC8-2780-5A3F-689B6EB14FCB}"/>
                </a:ext>
              </a:extLst>
            </p:cNvPr>
            <p:cNvSpPr/>
            <p:nvPr/>
          </p:nvSpPr>
          <p:spPr>
            <a:xfrm>
              <a:off x="1486598" y="5585441"/>
              <a:ext cx="471226" cy="210140"/>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Arrow: Pentagon 94">
              <a:extLst>
                <a:ext uri="{FF2B5EF4-FFF2-40B4-BE49-F238E27FC236}">
                  <a16:creationId xmlns:a16="http://schemas.microsoft.com/office/drawing/2014/main" id="{E82D4A87-D57D-90EF-4F55-1206883EBEC8}"/>
                </a:ext>
              </a:extLst>
            </p:cNvPr>
            <p:cNvSpPr/>
            <p:nvPr/>
          </p:nvSpPr>
          <p:spPr>
            <a:xfrm flipH="1">
              <a:off x="1957823" y="5880467"/>
              <a:ext cx="454393" cy="201536"/>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8AFD3FB8-0956-843D-8CEA-868A136B3488}"/>
                </a:ext>
              </a:extLst>
            </p:cNvPr>
            <p:cNvSpPr txBox="1"/>
            <p:nvPr/>
          </p:nvSpPr>
          <p:spPr>
            <a:xfrm>
              <a:off x="1509038" y="4087221"/>
              <a:ext cx="291711" cy="338554"/>
            </a:xfrm>
            <a:prstGeom prst="rect">
              <a:avLst/>
            </a:prstGeom>
            <a:noFill/>
          </p:spPr>
          <p:txBody>
            <a:bodyPr wrap="square" rtlCol="0">
              <a:spAutoFit/>
            </a:bodyPr>
            <a:lstStyle/>
            <a:p>
              <a:r>
                <a:rPr lang="en-US" sz="1600" b="1"/>
                <a:t>T</a:t>
              </a:r>
            </a:p>
          </p:txBody>
        </p:sp>
        <p:sp>
          <p:nvSpPr>
            <p:cNvPr id="98" name="TextBox 97">
              <a:extLst>
                <a:ext uri="{FF2B5EF4-FFF2-40B4-BE49-F238E27FC236}">
                  <a16:creationId xmlns:a16="http://schemas.microsoft.com/office/drawing/2014/main" id="{4F13F1E3-9D45-995C-69AA-C4E5B3FC3850}"/>
                </a:ext>
              </a:extLst>
            </p:cNvPr>
            <p:cNvSpPr txBox="1"/>
            <p:nvPr/>
          </p:nvSpPr>
          <p:spPr>
            <a:xfrm>
              <a:off x="1509038" y="4362658"/>
              <a:ext cx="291711" cy="338554"/>
            </a:xfrm>
            <a:prstGeom prst="rect">
              <a:avLst/>
            </a:prstGeom>
            <a:noFill/>
          </p:spPr>
          <p:txBody>
            <a:bodyPr wrap="square" rtlCol="0">
              <a:spAutoFit/>
            </a:bodyPr>
            <a:lstStyle/>
            <a:p>
              <a:r>
                <a:rPr lang="en-US" sz="1600" b="1"/>
                <a:t>A</a:t>
              </a:r>
            </a:p>
          </p:txBody>
        </p:sp>
        <p:sp>
          <p:nvSpPr>
            <p:cNvPr id="99" name="TextBox 98">
              <a:extLst>
                <a:ext uri="{FF2B5EF4-FFF2-40B4-BE49-F238E27FC236}">
                  <a16:creationId xmlns:a16="http://schemas.microsoft.com/office/drawing/2014/main" id="{AEEF1252-38F9-ADA1-2513-E67A8BDB3FDA}"/>
                </a:ext>
              </a:extLst>
            </p:cNvPr>
            <p:cNvSpPr txBox="1"/>
            <p:nvPr/>
          </p:nvSpPr>
          <p:spPr>
            <a:xfrm>
              <a:off x="1509038" y="4648487"/>
              <a:ext cx="291711" cy="338554"/>
            </a:xfrm>
            <a:prstGeom prst="rect">
              <a:avLst/>
            </a:prstGeom>
            <a:noFill/>
          </p:spPr>
          <p:txBody>
            <a:bodyPr wrap="square" rtlCol="0">
              <a:spAutoFit/>
            </a:bodyPr>
            <a:lstStyle/>
            <a:p>
              <a:r>
                <a:rPr lang="en-US" sz="1600" b="1"/>
                <a:t>G</a:t>
              </a:r>
            </a:p>
          </p:txBody>
        </p:sp>
        <p:sp>
          <p:nvSpPr>
            <p:cNvPr id="100" name="TextBox 99">
              <a:extLst>
                <a:ext uri="{FF2B5EF4-FFF2-40B4-BE49-F238E27FC236}">
                  <a16:creationId xmlns:a16="http://schemas.microsoft.com/office/drawing/2014/main" id="{1D333202-B4F9-3290-8D2C-E9BE77FD1132}"/>
                </a:ext>
              </a:extLst>
            </p:cNvPr>
            <p:cNvSpPr txBox="1"/>
            <p:nvPr/>
          </p:nvSpPr>
          <p:spPr>
            <a:xfrm>
              <a:off x="1509038" y="4944711"/>
              <a:ext cx="291711" cy="338554"/>
            </a:xfrm>
            <a:prstGeom prst="rect">
              <a:avLst/>
            </a:prstGeom>
            <a:noFill/>
          </p:spPr>
          <p:txBody>
            <a:bodyPr wrap="square" rtlCol="0">
              <a:spAutoFit/>
            </a:bodyPr>
            <a:lstStyle/>
            <a:p>
              <a:r>
                <a:rPr lang="en-US" sz="1600" b="1"/>
                <a:t>T</a:t>
              </a:r>
            </a:p>
          </p:txBody>
        </p:sp>
        <p:sp>
          <p:nvSpPr>
            <p:cNvPr id="101" name="TextBox 100">
              <a:extLst>
                <a:ext uri="{FF2B5EF4-FFF2-40B4-BE49-F238E27FC236}">
                  <a16:creationId xmlns:a16="http://schemas.microsoft.com/office/drawing/2014/main" id="{97D69D7E-0A23-B60C-49C1-3F525624265F}"/>
                </a:ext>
              </a:extLst>
            </p:cNvPr>
            <p:cNvSpPr txBox="1"/>
            <p:nvPr/>
          </p:nvSpPr>
          <p:spPr>
            <a:xfrm>
              <a:off x="1509038" y="5230540"/>
              <a:ext cx="291711" cy="338554"/>
            </a:xfrm>
            <a:prstGeom prst="rect">
              <a:avLst/>
            </a:prstGeom>
            <a:noFill/>
          </p:spPr>
          <p:txBody>
            <a:bodyPr wrap="square" rtlCol="0">
              <a:spAutoFit/>
            </a:bodyPr>
            <a:lstStyle/>
            <a:p>
              <a:r>
                <a:rPr lang="en-US" sz="1600" b="1"/>
                <a:t>A</a:t>
              </a:r>
            </a:p>
          </p:txBody>
        </p:sp>
        <p:sp>
          <p:nvSpPr>
            <p:cNvPr id="102" name="TextBox 101">
              <a:extLst>
                <a:ext uri="{FF2B5EF4-FFF2-40B4-BE49-F238E27FC236}">
                  <a16:creationId xmlns:a16="http://schemas.microsoft.com/office/drawing/2014/main" id="{25681F87-1067-8535-E7A5-B67D3A788B73}"/>
                </a:ext>
              </a:extLst>
            </p:cNvPr>
            <p:cNvSpPr txBox="1"/>
            <p:nvPr/>
          </p:nvSpPr>
          <p:spPr>
            <a:xfrm>
              <a:off x="1509038" y="5518106"/>
              <a:ext cx="291711" cy="338554"/>
            </a:xfrm>
            <a:prstGeom prst="rect">
              <a:avLst/>
            </a:prstGeom>
            <a:noFill/>
          </p:spPr>
          <p:txBody>
            <a:bodyPr wrap="square" rtlCol="0">
              <a:spAutoFit/>
            </a:bodyPr>
            <a:lstStyle/>
            <a:p>
              <a:r>
                <a:rPr lang="en-US" sz="1600" b="1"/>
                <a:t>G</a:t>
              </a:r>
            </a:p>
          </p:txBody>
        </p:sp>
        <p:sp>
          <p:nvSpPr>
            <p:cNvPr id="103" name="TextBox 102">
              <a:extLst>
                <a:ext uri="{FF2B5EF4-FFF2-40B4-BE49-F238E27FC236}">
                  <a16:creationId xmlns:a16="http://schemas.microsoft.com/office/drawing/2014/main" id="{CB036A23-2E91-2513-217A-5368B08786DB}"/>
                </a:ext>
              </a:extLst>
            </p:cNvPr>
            <p:cNvSpPr txBox="1"/>
            <p:nvPr/>
          </p:nvSpPr>
          <p:spPr>
            <a:xfrm>
              <a:off x="1509038" y="5803935"/>
              <a:ext cx="291711" cy="338554"/>
            </a:xfrm>
            <a:prstGeom prst="rect">
              <a:avLst/>
            </a:prstGeom>
            <a:noFill/>
          </p:spPr>
          <p:txBody>
            <a:bodyPr wrap="square" rtlCol="0">
              <a:spAutoFit/>
            </a:bodyPr>
            <a:lstStyle/>
            <a:p>
              <a:r>
                <a:rPr lang="en-US" sz="1600" b="1"/>
                <a:t>C</a:t>
              </a:r>
            </a:p>
          </p:txBody>
        </p:sp>
        <p:sp>
          <p:nvSpPr>
            <p:cNvPr id="105" name="TextBox 104">
              <a:extLst>
                <a:ext uri="{FF2B5EF4-FFF2-40B4-BE49-F238E27FC236}">
                  <a16:creationId xmlns:a16="http://schemas.microsoft.com/office/drawing/2014/main" id="{B5DFCD8B-34D0-3638-D3EA-CE9BC6C5FEDF}"/>
                </a:ext>
              </a:extLst>
            </p:cNvPr>
            <p:cNvSpPr txBox="1"/>
            <p:nvPr/>
          </p:nvSpPr>
          <p:spPr>
            <a:xfrm>
              <a:off x="2072820" y="4087221"/>
              <a:ext cx="291711" cy="338554"/>
            </a:xfrm>
            <a:prstGeom prst="rect">
              <a:avLst/>
            </a:prstGeom>
            <a:noFill/>
          </p:spPr>
          <p:txBody>
            <a:bodyPr wrap="square" rtlCol="0">
              <a:spAutoFit/>
            </a:bodyPr>
            <a:lstStyle/>
            <a:p>
              <a:r>
                <a:rPr lang="en-US" sz="1600" b="1"/>
                <a:t>A</a:t>
              </a:r>
            </a:p>
          </p:txBody>
        </p:sp>
        <p:sp>
          <p:nvSpPr>
            <p:cNvPr id="106" name="TextBox 105">
              <a:extLst>
                <a:ext uri="{FF2B5EF4-FFF2-40B4-BE49-F238E27FC236}">
                  <a16:creationId xmlns:a16="http://schemas.microsoft.com/office/drawing/2014/main" id="{7C755EF8-CED2-784B-C497-D39C0D151381}"/>
                </a:ext>
              </a:extLst>
            </p:cNvPr>
            <p:cNvSpPr txBox="1"/>
            <p:nvPr/>
          </p:nvSpPr>
          <p:spPr>
            <a:xfrm>
              <a:off x="2072820" y="4362658"/>
              <a:ext cx="291711" cy="338554"/>
            </a:xfrm>
            <a:prstGeom prst="rect">
              <a:avLst/>
            </a:prstGeom>
            <a:noFill/>
          </p:spPr>
          <p:txBody>
            <a:bodyPr wrap="square" rtlCol="0">
              <a:spAutoFit/>
            </a:bodyPr>
            <a:lstStyle/>
            <a:p>
              <a:r>
                <a:rPr lang="en-US" sz="1600" b="1"/>
                <a:t>T</a:t>
              </a:r>
            </a:p>
          </p:txBody>
        </p:sp>
        <p:sp>
          <p:nvSpPr>
            <p:cNvPr id="107" name="TextBox 106">
              <a:extLst>
                <a:ext uri="{FF2B5EF4-FFF2-40B4-BE49-F238E27FC236}">
                  <a16:creationId xmlns:a16="http://schemas.microsoft.com/office/drawing/2014/main" id="{2AC9397C-358A-4FC3-75DE-D2DB084E5504}"/>
                </a:ext>
              </a:extLst>
            </p:cNvPr>
            <p:cNvSpPr txBox="1"/>
            <p:nvPr/>
          </p:nvSpPr>
          <p:spPr>
            <a:xfrm>
              <a:off x="2072820" y="4648487"/>
              <a:ext cx="291711" cy="338554"/>
            </a:xfrm>
            <a:prstGeom prst="rect">
              <a:avLst/>
            </a:prstGeom>
            <a:noFill/>
          </p:spPr>
          <p:txBody>
            <a:bodyPr wrap="square" rtlCol="0">
              <a:spAutoFit/>
            </a:bodyPr>
            <a:lstStyle/>
            <a:p>
              <a:r>
                <a:rPr lang="en-US" sz="1600" b="1"/>
                <a:t>C</a:t>
              </a:r>
            </a:p>
          </p:txBody>
        </p:sp>
        <p:sp>
          <p:nvSpPr>
            <p:cNvPr id="108" name="TextBox 107">
              <a:extLst>
                <a:ext uri="{FF2B5EF4-FFF2-40B4-BE49-F238E27FC236}">
                  <a16:creationId xmlns:a16="http://schemas.microsoft.com/office/drawing/2014/main" id="{F838C327-36C2-9161-EA78-94717DD3795D}"/>
                </a:ext>
              </a:extLst>
            </p:cNvPr>
            <p:cNvSpPr txBox="1"/>
            <p:nvPr/>
          </p:nvSpPr>
          <p:spPr>
            <a:xfrm>
              <a:off x="2072820" y="4944711"/>
              <a:ext cx="291711" cy="338554"/>
            </a:xfrm>
            <a:prstGeom prst="rect">
              <a:avLst/>
            </a:prstGeom>
            <a:noFill/>
          </p:spPr>
          <p:txBody>
            <a:bodyPr wrap="square" rtlCol="0">
              <a:spAutoFit/>
            </a:bodyPr>
            <a:lstStyle/>
            <a:p>
              <a:r>
                <a:rPr lang="en-US" sz="1600" b="1"/>
                <a:t>A</a:t>
              </a:r>
            </a:p>
          </p:txBody>
        </p:sp>
        <p:sp>
          <p:nvSpPr>
            <p:cNvPr id="109" name="TextBox 108">
              <a:extLst>
                <a:ext uri="{FF2B5EF4-FFF2-40B4-BE49-F238E27FC236}">
                  <a16:creationId xmlns:a16="http://schemas.microsoft.com/office/drawing/2014/main" id="{A16BBE41-C76C-F760-26BB-1718BB1AC881}"/>
                </a:ext>
              </a:extLst>
            </p:cNvPr>
            <p:cNvSpPr txBox="1"/>
            <p:nvPr/>
          </p:nvSpPr>
          <p:spPr>
            <a:xfrm>
              <a:off x="2072820" y="5230540"/>
              <a:ext cx="291711" cy="338554"/>
            </a:xfrm>
            <a:prstGeom prst="rect">
              <a:avLst/>
            </a:prstGeom>
            <a:noFill/>
          </p:spPr>
          <p:txBody>
            <a:bodyPr wrap="square" rtlCol="0">
              <a:spAutoFit/>
            </a:bodyPr>
            <a:lstStyle/>
            <a:p>
              <a:r>
                <a:rPr lang="en-US" sz="1600" b="1"/>
                <a:t>T</a:t>
              </a:r>
            </a:p>
          </p:txBody>
        </p:sp>
        <p:sp>
          <p:nvSpPr>
            <p:cNvPr id="110" name="TextBox 109">
              <a:extLst>
                <a:ext uri="{FF2B5EF4-FFF2-40B4-BE49-F238E27FC236}">
                  <a16:creationId xmlns:a16="http://schemas.microsoft.com/office/drawing/2014/main" id="{1598DA52-FF0A-B116-3612-C6A5B925C873}"/>
                </a:ext>
              </a:extLst>
            </p:cNvPr>
            <p:cNvSpPr txBox="1"/>
            <p:nvPr/>
          </p:nvSpPr>
          <p:spPr>
            <a:xfrm>
              <a:off x="2072820" y="5518106"/>
              <a:ext cx="291711" cy="338554"/>
            </a:xfrm>
            <a:prstGeom prst="rect">
              <a:avLst/>
            </a:prstGeom>
            <a:noFill/>
          </p:spPr>
          <p:txBody>
            <a:bodyPr wrap="square" rtlCol="0">
              <a:spAutoFit/>
            </a:bodyPr>
            <a:lstStyle/>
            <a:p>
              <a:r>
                <a:rPr lang="en-US" sz="1600" b="1"/>
                <a:t>C</a:t>
              </a:r>
            </a:p>
          </p:txBody>
        </p:sp>
        <p:sp>
          <p:nvSpPr>
            <p:cNvPr id="111" name="TextBox 110">
              <a:extLst>
                <a:ext uri="{FF2B5EF4-FFF2-40B4-BE49-F238E27FC236}">
                  <a16:creationId xmlns:a16="http://schemas.microsoft.com/office/drawing/2014/main" id="{1EA3499E-A738-B9F7-A752-535617E9C445}"/>
                </a:ext>
              </a:extLst>
            </p:cNvPr>
            <p:cNvSpPr txBox="1"/>
            <p:nvPr/>
          </p:nvSpPr>
          <p:spPr>
            <a:xfrm>
              <a:off x="2072818" y="5803935"/>
              <a:ext cx="291711" cy="338554"/>
            </a:xfrm>
            <a:prstGeom prst="rect">
              <a:avLst/>
            </a:prstGeom>
            <a:noFill/>
          </p:spPr>
          <p:txBody>
            <a:bodyPr wrap="square" rtlCol="0">
              <a:spAutoFit/>
            </a:bodyPr>
            <a:lstStyle/>
            <a:p>
              <a:r>
                <a:rPr lang="en-US" sz="1600" b="1"/>
                <a:t>G</a:t>
              </a:r>
            </a:p>
          </p:txBody>
        </p:sp>
        <p:sp>
          <p:nvSpPr>
            <p:cNvPr id="112" name="Rectangle 111">
              <a:extLst>
                <a:ext uri="{FF2B5EF4-FFF2-40B4-BE49-F238E27FC236}">
                  <a16:creationId xmlns:a16="http://schemas.microsoft.com/office/drawing/2014/main" id="{C5DDDF20-75EA-4AC8-E872-C231CC4DB45F}"/>
                </a:ext>
              </a:extLst>
            </p:cNvPr>
            <p:cNvSpPr/>
            <p:nvPr/>
          </p:nvSpPr>
          <p:spPr>
            <a:xfrm>
              <a:off x="1295868" y="3925317"/>
              <a:ext cx="190726" cy="2340847"/>
            </a:xfrm>
            <a:prstGeom prst="rect">
              <a:avLst/>
            </a:prstGeom>
            <a:solidFill>
              <a:srgbClr val="CFDC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D2E3D525-2954-1F1D-7F14-2BD83C9FD611}"/>
                </a:ext>
              </a:extLst>
            </p:cNvPr>
            <p:cNvSpPr/>
            <p:nvPr/>
          </p:nvSpPr>
          <p:spPr>
            <a:xfrm>
              <a:off x="2412220" y="3925317"/>
              <a:ext cx="179513" cy="2340848"/>
            </a:xfrm>
            <a:prstGeom prst="rect">
              <a:avLst/>
            </a:prstGeom>
            <a:solidFill>
              <a:srgbClr val="7A9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extBox 113">
              <a:extLst>
                <a:ext uri="{FF2B5EF4-FFF2-40B4-BE49-F238E27FC236}">
                  <a16:creationId xmlns:a16="http://schemas.microsoft.com/office/drawing/2014/main" id="{53385857-ACA0-B0A8-6DB0-4E10D0D9901D}"/>
                </a:ext>
              </a:extLst>
            </p:cNvPr>
            <p:cNvSpPr txBox="1"/>
            <p:nvPr/>
          </p:nvSpPr>
          <p:spPr>
            <a:xfrm>
              <a:off x="1248182" y="3577187"/>
              <a:ext cx="361834" cy="338554"/>
            </a:xfrm>
            <a:prstGeom prst="rect">
              <a:avLst/>
            </a:prstGeom>
            <a:noFill/>
          </p:spPr>
          <p:txBody>
            <a:bodyPr wrap="square" rtlCol="0">
              <a:spAutoFit/>
            </a:bodyPr>
            <a:lstStyle/>
            <a:p>
              <a:r>
                <a:rPr lang="en-US" sz="1600"/>
                <a:t>5’</a:t>
              </a:r>
            </a:p>
          </p:txBody>
        </p:sp>
        <p:sp>
          <p:nvSpPr>
            <p:cNvPr id="115" name="TextBox 114">
              <a:extLst>
                <a:ext uri="{FF2B5EF4-FFF2-40B4-BE49-F238E27FC236}">
                  <a16:creationId xmlns:a16="http://schemas.microsoft.com/office/drawing/2014/main" id="{38640808-79CC-A91D-7816-F681990E3EB9}"/>
                </a:ext>
              </a:extLst>
            </p:cNvPr>
            <p:cNvSpPr txBox="1"/>
            <p:nvPr/>
          </p:nvSpPr>
          <p:spPr>
            <a:xfrm>
              <a:off x="1207512" y="6265039"/>
              <a:ext cx="361834" cy="338554"/>
            </a:xfrm>
            <a:prstGeom prst="rect">
              <a:avLst/>
            </a:prstGeom>
            <a:noFill/>
          </p:spPr>
          <p:txBody>
            <a:bodyPr wrap="square" rtlCol="0">
              <a:spAutoFit/>
            </a:bodyPr>
            <a:lstStyle/>
            <a:p>
              <a:r>
                <a:rPr lang="en-US" sz="1600"/>
                <a:t>3’</a:t>
              </a:r>
            </a:p>
          </p:txBody>
        </p:sp>
        <p:sp>
          <p:nvSpPr>
            <p:cNvPr id="116" name="TextBox 115">
              <a:extLst>
                <a:ext uri="{FF2B5EF4-FFF2-40B4-BE49-F238E27FC236}">
                  <a16:creationId xmlns:a16="http://schemas.microsoft.com/office/drawing/2014/main" id="{037D9579-381D-7E2D-DCF2-CDC3D210E170}"/>
                </a:ext>
              </a:extLst>
            </p:cNvPr>
            <p:cNvSpPr txBox="1"/>
            <p:nvPr/>
          </p:nvSpPr>
          <p:spPr>
            <a:xfrm>
              <a:off x="2323864" y="6265312"/>
              <a:ext cx="361834" cy="338554"/>
            </a:xfrm>
            <a:prstGeom prst="rect">
              <a:avLst/>
            </a:prstGeom>
            <a:noFill/>
          </p:spPr>
          <p:txBody>
            <a:bodyPr wrap="square" rtlCol="0">
              <a:spAutoFit/>
            </a:bodyPr>
            <a:lstStyle/>
            <a:p>
              <a:r>
                <a:rPr lang="en-US" sz="1600"/>
                <a:t>5’</a:t>
              </a:r>
            </a:p>
          </p:txBody>
        </p:sp>
        <p:sp>
          <p:nvSpPr>
            <p:cNvPr id="117" name="TextBox 116">
              <a:extLst>
                <a:ext uri="{FF2B5EF4-FFF2-40B4-BE49-F238E27FC236}">
                  <a16:creationId xmlns:a16="http://schemas.microsoft.com/office/drawing/2014/main" id="{0D7E39FB-CAB1-F034-6C22-EFA69160D8A6}"/>
                </a:ext>
              </a:extLst>
            </p:cNvPr>
            <p:cNvSpPr txBox="1"/>
            <p:nvPr/>
          </p:nvSpPr>
          <p:spPr>
            <a:xfrm>
              <a:off x="2349686" y="3579216"/>
              <a:ext cx="361834" cy="338554"/>
            </a:xfrm>
            <a:prstGeom prst="rect">
              <a:avLst/>
            </a:prstGeom>
            <a:noFill/>
          </p:spPr>
          <p:txBody>
            <a:bodyPr wrap="square" rtlCol="0">
              <a:spAutoFit/>
            </a:bodyPr>
            <a:lstStyle/>
            <a:p>
              <a:r>
                <a:rPr lang="en-US" sz="1600"/>
                <a:t>3’</a:t>
              </a:r>
            </a:p>
          </p:txBody>
        </p:sp>
      </p:grpSp>
      <p:grpSp>
        <p:nvGrpSpPr>
          <p:cNvPr id="274" name="Group 273">
            <a:extLst>
              <a:ext uri="{FF2B5EF4-FFF2-40B4-BE49-F238E27FC236}">
                <a16:creationId xmlns:a16="http://schemas.microsoft.com/office/drawing/2014/main" id="{9FCE065C-0650-7C27-359F-9AA34D1F1898}"/>
              </a:ext>
            </a:extLst>
          </p:cNvPr>
          <p:cNvGrpSpPr/>
          <p:nvPr/>
        </p:nvGrpSpPr>
        <p:grpSpPr>
          <a:xfrm>
            <a:off x="7082390" y="3163872"/>
            <a:ext cx="1518851" cy="3574716"/>
            <a:chOff x="1207512" y="3029150"/>
            <a:chExt cx="1518851" cy="3574716"/>
          </a:xfrm>
        </p:grpSpPr>
        <p:sp>
          <p:nvSpPr>
            <p:cNvPr id="275" name="Rectangle 274">
              <a:extLst>
                <a:ext uri="{FF2B5EF4-FFF2-40B4-BE49-F238E27FC236}">
                  <a16:creationId xmlns:a16="http://schemas.microsoft.com/office/drawing/2014/main" id="{397AE7F5-D9DC-9D66-812A-159FF3E22876}"/>
                </a:ext>
              </a:extLst>
            </p:cNvPr>
            <p:cNvSpPr/>
            <p:nvPr/>
          </p:nvSpPr>
          <p:spPr>
            <a:xfrm>
              <a:off x="1480992" y="3859553"/>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Rectangle 275">
              <a:extLst>
                <a:ext uri="{FF2B5EF4-FFF2-40B4-BE49-F238E27FC236}">
                  <a16:creationId xmlns:a16="http://schemas.microsoft.com/office/drawing/2014/main" id="{EB3CC7C4-E5BF-ACBA-770C-7F789E69F6B6}"/>
                </a:ext>
              </a:extLst>
            </p:cNvPr>
            <p:cNvSpPr/>
            <p:nvPr/>
          </p:nvSpPr>
          <p:spPr>
            <a:xfrm>
              <a:off x="1480991" y="4148458"/>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Rectangle 276">
              <a:extLst>
                <a:ext uri="{FF2B5EF4-FFF2-40B4-BE49-F238E27FC236}">
                  <a16:creationId xmlns:a16="http://schemas.microsoft.com/office/drawing/2014/main" id="{14045FA1-C37D-5552-57C6-85211CF90C7D}"/>
                </a:ext>
              </a:extLst>
            </p:cNvPr>
            <p:cNvSpPr/>
            <p:nvPr/>
          </p:nvSpPr>
          <p:spPr>
            <a:xfrm>
              <a:off x="1480991" y="4437363"/>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Rectangle 277">
              <a:extLst>
                <a:ext uri="{FF2B5EF4-FFF2-40B4-BE49-F238E27FC236}">
                  <a16:creationId xmlns:a16="http://schemas.microsoft.com/office/drawing/2014/main" id="{567A27B2-6FBD-F51B-FE6D-8888D716BE24}"/>
                </a:ext>
              </a:extLst>
            </p:cNvPr>
            <p:cNvSpPr/>
            <p:nvPr/>
          </p:nvSpPr>
          <p:spPr>
            <a:xfrm>
              <a:off x="1480991" y="4723785"/>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Rectangle 278">
              <a:extLst>
                <a:ext uri="{FF2B5EF4-FFF2-40B4-BE49-F238E27FC236}">
                  <a16:creationId xmlns:a16="http://schemas.microsoft.com/office/drawing/2014/main" id="{FBE94D90-2CA7-79F2-47FC-EF8D18057588}"/>
                </a:ext>
              </a:extLst>
            </p:cNvPr>
            <p:cNvSpPr/>
            <p:nvPr/>
          </p:nvSpPr>
          <p:spPr>
            <a:xfrm>
              <a:off x="1480992" y="5010207"/>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Rectangle 279">
              <a:extLst>
                <a:ext uri="{FF2B5EF4-FFF2-40B4-BE49-F238E27FC236}">
                  <a16:creationId xmlns:a16="http://schemas.microsoft.com/office/drawing/2014/main" id="{3EE7CB77-FC23-7E4C-2184-1462C74E3AC4}"/>
                </a:ext>
              </a:extLst>
            </p:cNvPr>
            <p:cNvSpPr/>
            <p:nvPr/>
          </p:nvSpPr>
          <p:spPr>
            <a:xfrm>
              <a:off x="1480991" y="5299112"/>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Rectangle 280">
              <a:extLst>
                <a:ext uri="{FF2B5EF4-FFF2-40B4-BE49-F238E27FC236}">
                  <a16:creationId xmlns:a16="http://schemas.microsoft.com/office/drawing/2014/main" id="{A98682E7-E838-C1DA-D2E8-F3D9DE6F895C}"/>
                </a:ext>
              </a:extLst>
            </p:cNvPr>
            <p:cNvSpPr/>
            <p:nvPr/>
          </p:nvSpPr>
          <p:spPr>
            <a:xfrm>
              <a:off x="1480991" y="5588017"/>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Rectangle 281">
              <a:extLst>
                <a:ext uri="{FF2B5EF4-FFF2-40B4-BE49-F238E27FC236}">
                  <a16:creationId xmlns:a16="http://schemas.microsoft.com/office/drawing/2014/main" id="{6D3F95BD-E929-7DC0-E9F7-994059B2D200}"/>
                </a:ext>
              </a:extLst>
            </p:cNvPr>
            <p:cNvSpPr/>
            <p:nvPr/>
          </p:nvSpPr>
          <p:spPr>
            <a:xfrm>
              <a:off x="1480991" y="5874439"/>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Arrow: Pentagon 282">
              <a:extLst>
                <a:ext uri="{FF2B5EF4-FFF2-40B4-BE49-F238E27FC236}">
                  <a16:creationId xmlns:a16="http://schemas.microsoft.com/office/drawing/2014/main" id="{72755F03-F85D-F470-DD07-7E51768AEB01}"/>
                </a:ext>
              </a:extLst>
            </p:cNvPr>
            <p:cNvSpPr/>
            <p:nvPr/>
          </p:nvSpPr>
          <p:spPr>
            <a:xfrm flipH="1">
              <a:off x="1957821" y="3856804"/>
              <a:ext cx="454393" cy="207844"/>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Arrow: Pentagon 283">
              <a:extLst>
                <a:ext uri="{FF2B5EF4-FFF2-40B4-BE49-F238E27FC236}">
                  <a16:creationId xmlns:a16="http://schemas.microsoft.com/office/drawing/2014/main" id="{444EF04A-281F-C857-8F37-C768212D97AE}"/>
                </a:ext>
              </a:extLst>
            </p:cNvPr>
            <p:cNvSpPr/>
            <p:nvPr/>
          </p:nvSpPr>
          <p:spPr>
            <a:xfrm flipH="1">
              <a:off x="1969047" y="4153308"/>
              <a:ext cx="454393" cy="206603"/>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Arrow: Pentagon 284">
              <a:extLst>
                <a:ext uri="{FF2B5EF4-FFF2-40B4-BE49-F238E27FC236}">
                  <a16:creationId xmlns:a16="http://schemas.microsoft.com/office/drawing/2014/main" id="{A81CD433-F92A-CFE3-24C5-DB41AF031F65}"/>
                </a:ext>
              </a:extLst>
            </p:cNvPr>
            <p:cNvSpPr/>
            <p:nvPr/>
          </p:nvSpPr>
          <p:spPr>
            <a:xfrm>
              <a:off x="1480989" y="4438440"/>
              <a:ext cx="476835" cy="207564"/>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Arrow: Pentagon 285">
              <a:extLst>
                <a:ext uri="{FF2B5EF4-FFF2-40B4-BE49-F238E27FC236}">
                  <a16:creationId xmlns:a16="http://schemas.microsoft.com/office/drawing/2014/main" id="{B68FAF6F-30EC-3B1A-B1C1-419294E4C3A8}"/>
                </a:ext>
              </a:extLst>
            </p:cNvPr>
            <p:cNvSpPr/>
            <p:nvPr/>
          </p:nvSpPr>
          <p:spPr>
            <a:xfrm>
              <a:off x="1480990" y="4723784"/>
              <a:ext cx="476834" cy="204580"/>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Arrow: Pentagon 286">
              <a:extLst>
                <a:ext uri="{FF2B5EF4-FFF2-40B4-BE49-F238E27FC236}">
                  <a16:creationId xmlns:a16="http://schemas.microsoft.com/office/drawing/2014/main" id="{5FFB9F74-53AF-481C-2000-DC95D2DC53B9}"/>
                </a:ext>
              </a:extLst>
            </p:cNvPr>
            <p:cNvSpPr/>
            <p:nvPr/>
          </p:nvSpPr>
          <p:spPr>
            <a:xfrm flipH="1">
              <a:off x="1957825" y="5010304"/>
              <a:ext cx="454393" cy="207565"/>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Arrow: Pentagon 287">
              <a:extLst>
                <a:ext uri="{FF2B5EF4-FFF2-40B4-BE49-F238E27FC236}">
                  <a16:creationId xmlns:a16="http://schemas.microsoft.com/office/drawing/2014/main" id="{755CEF4A-6F6A-BC11-7D4A-474371A4A6AD}"/>
                </a:ext>
              </a:extLst>
            </p:cNvPr>
            <p:cNvSpPr/>
            <p:nvPr/>
          </p:nvSpPr>
          <p:spPr>
            <a:xfrm>
              <a:off x="1480990" y="5307622"/>
              <a:ext cx="454394" cy="201537"/>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Arrow: Pentagon 288">
              <a:extLst>
                <a:ext uri="{FF2B5EF4-FFF2-40B4-BE49-F238E27FC236}">
                  <a16:creationId xmlns:a16="http://schemas.microsoft.com/office/drawing/2014/main" id="{21BCECE8-3E99-D213-0C67-05F41E04310C}"/>
                </a:ext>
              </a:extLst>
            </p:cNvPr>
            <p:cNvSpPr/>
            <p:nvPr/>
          </p:nvSpPr>
          <p:spPr>
            <a:xfrm>
              <a:off x="1486598" y="5585441"/>
              <a:ext cx="471226" cy="210140"/>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Arrow: Pentagon 289">
              <a:extLst>
                <a:ext uri="{FF2B5EF4-FFF2-40B4-BE49-F238E27FC236}">
                  <a16:creationId xmlns:a16="http://schemas.microsoft.com/office/drawing/2014/main" id="{2E1C6F27-835F-2E5B-7841-D703A0669128}"/>
                </a:ext>
              </a:extLst>
            </p:cNvPr>
            <p:cNvSpPr/>
            <p:nvPr/>
          </p:nvSpPr>
          <p:spPr>
            <a:xfrm flipH="1">
              <a:off x="1957823" y="5880467"/>
              <a:ext cx="454393" cy="201536"/>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TextBox 290">
              <a:extLst>
                <a:ext uri="{FF2B5EF4-FFF2-40B4-BE49-F238E27FC236}">
                  <a16:creationId xmlns:a16="http://schemas.microsoft.com/office/drawing/2014/main" id="{D17D10AA-2618-4E58-5641-DAABE84DDFBE}"/>
                </a:ext>
              </a:extLst>
            </p:cNvPr>
            <p:cNvSpPr txBox="1"/>
            <p:nvPr/>
          </p:nvSpPr>
          <p:spPr>
            <a:xfrm>
              <a:off x="1509038" y="3801392"/>
              <a:ext cx="291711" cy="338554"/>
            </a:xfrm>
            <a:prstGeom prst="rect">
              <a:avLst/>
            </a:prstGeom>
            <a:noFill/>
          </p:spPr>
          <p:txBody>
            <a:bodyPr wrap="square" rtlCol="0">
              <a:spAutoFit/>
            </a:bodyPr>
            <a:lstStyle/>
            <a:p>
              <a:r>
                <a:rPr lang="en-US" sz="1600" b="1"/>
                <a:t>T</a:t>
              </a:r>
            </a:p>
          </p:txBody>
        </p:sp>
        <p:sp>
          <p:nvSpPr>
            <p:cNvPr id="292" name="TextBox 291">
              <a:extLst>
                <a:ext uri="{FF2B5EF4-FFF2-40B4-BE49-F238E27FC236}">
                  <a16:creationId xmlns:a16="http://schemas.microsoft.com/office/drawing/2014/main" id="{1A350AE6-E52A-B718-7E9C-96B0FEA6A08F}"/>
                </a:ext>
              </a:extLst>
            </p:cNvPr>
            <p:cNvSpPr txBox="1"/>
            <p:nvPr/>
          </p:nvSpPr>
          <p:spPr>
            <a:xfrm>
              <a:off x="1509038" y="4087221"/>
              <a:ext cx="291711" cy="338554"/>
            </a:xfrm>
            <a:prstGeom prst="rect">
              <a:avLst/>
            </a:prstGeom>
            <a:noFill/>
          </p:spPr>
          <p:txBody>
            <a:bodyPr wrap="square" rtlCol="0">
              <a:spAutoFit/>
            </a:bodyPr>
            <a:lstStyle/>
            <a:p>
              <a:r>
                <a:rPr lang="en-US" sz="1600" b="1"/>
                <a:t>T</a:t>
              </a:r>
            </a:p>
          </p:txBody>
        </p:sp>
        <p:sp>
          <p:nvSpPr>
            <p:cNvPr id="293" name="TextBox 292">
              <a:extLst>
                <a:ext uri="{FF2B5EF4-FFF2-40B4-BE49-F238E27FC236}">
                  <a16:creationId xmlns:a16="http://schemas.microsoft.com/office/drawing/2014/main" id="{D2312356-6D21-2932-B50C-79DB83790E67}"/>
                </a:ext>
              </a:extLst>
            </p:cNvPr>
            <p:cNvSpPr txBox="1"/>
            <p:nvPr/>
          </p:nvSpPr>
          <p:spPr>
            <a:xfrm>
              <a:off x="1509038" y="4362658"/>
              <a:ext cx="291711" cy="338554"/>
            </a:xfrm>
            <a:prstGeom prst="rect">
              <a:avLst/>
            </a:prstGeom>
            <a:noFill/>
          </p:spPr>
          <p:txBody>
            <a:bodyPr wrap="square" rtlCol="0">
              <a:spAutoFit/>
            </a:bodyPr>
            <a:lstStyle/>
            <a:p>
              <a:r>
                <a:rPr lang="en-US" sz="1600" b="1"/>
                <a:t>A</a:t>
              </a:r>
            </a:p>
          </p:txBody>
        </p:sp>
        <p:sp>
          <p:nvSpPr>
            <p:cNvPr id="294" name="TextBox 293">
              <a:extLst>
                <a:ext uri="{FF2B5EF4-FFF2-40B4-BE49-F238E27FC236}">
                  <a16:creationId xmlns:a16="http://schemas.microsoft.com/office/drawing/2014/main" id="{0DBC2834-D61D-80BB-C5C5-BDB4A26DA12B}"/>
                </a:ext>
              </a:extLst>
            </p:cNvPr>
            <p:cNvSpPr txBox="1"/>
            <p:nvPr/>
          </p:nvSpPr>
          <p:spPr>
            <a:xfrm>
              <a:off x="1509038" y="4648487"/>
              <a:ext cx="291711" cy="338554"/>
            </a:xfrm>
            <a:prstGeom prst="rect">
              <a:avLst/>
            </a:prstGeom>
            <a:noFill/>
          </p:spPr>
          <p:txBody>
            <a:bodyPr wrap="square" rtlCol="0">
              <a:spAutoFit/>
            </a:bodyPr>
            <a:lstStyle/>
            <a:p>
              <a:r>
                <a:rPr lang="en-US" sz="1600" b="1"/>
                <a:t>G</a:t>
              </a:r>
            </a:p>
          </p:txBody>
        </p:sp>
        <p:sp>
          <p:nvSpPr>
            <p:cNvPr id="295" name="TextBox 294">
              <a:extLst>
                <a:ext uri="{FF2B5EF4-FFF2-40B4-BE49-F238E27FC236}">
                  <a16:creationId xmlns:a16="http://schemas.microsoft.com/office/drawing/2014/main" id="{55C5CEBE-E896-AEC1-1F3E-B4EEF068D4DA}"/>
                </a:ext>
              </a:extLst>
            </p:cNvPr>
            <p:cNvSpPr txBox="1"/>
            <p:nvPr/>
          </p:nvSpPr>
          <p:spPr>
            <a:xfrm>
              <a:off x="1509038" y="4944711"/>
              <a:ext cx="291711" cy="338554"/>
            </a:xfrm>
            <a:prstGeom prst="rect">
              <a:avLst/>
            </a:prstGeom>
            <a:noFill/>
          </p:spPr>
          <p:txBody>
            <a:bodyPr wrap="square" rtlCol="0">
              <a:spAutoFit/>
            </a:bodyPr>
            <a:lstStyle/>
            <a:p>
              <a:r>
                <a:rPr lang="en-US" sz="1600" b="1"/>
                <a:t>T</a:t>
              </a:r>
            </a:p>
          </p:txBody>
        </p:sp>
        <p:sp>
          <p:nvSpPr>
            <p:cNvPr id="296" name="TextBox 295">
              <a:extLst>
                <a:ext uri="{FF2B5EF4-FFF2-40B4-BE49-F238E27FC236}">
                  <a16:creationId xmlns:a16="http://schemas.microsoft.com/office/drawing/2014/main" id="{B50A99AC-047F-4A9A-F9BA-F5BD5191B2F3}"/>
                </a:ext>
              </a:extLst>
            </p:cNvPr>
            <p:cNvSpPr txBox="1"/>
            <p:nvPr/>
          </p:nvSpPr>
          <p:spPr>
            <a:xfrm>
              <a:off x="1509038" y="5230540"/>
              <a:ext cx="291711" cy="338554"/>
            </a:xfrm>
            <a:prstGeom prst="rect">
              <a:avLst/>
            </a:prstGeom>
            <a:noFill/>
          </p:spPr>
          <p:txBody>
            <a:bodyPr wrap="square" rtlCol="0">
              <a:spAutoFit/>
            </a:bodyPr>
            <a:lstStyle/>
            <a:p>
              <a:r>
                <a:rPr lang="en-US" sz="1600" b="1"/>
                <a:t>A</a:t>
              </a:r>
            </a:p>
          </p:txBody>
        </p:sp>
        <p:sp>
          <p:nvSpPr>
            <p:cNvPr id="297" name="TextBox 296">
              <a:extLst>
                <a:ext uri="{FF2B5EF4-FFF2-40B4-BE49-F238E27FC236}">
                  <a16:creationId xmlns:a16="http://schemas.microsoft.com/office/drawing/2014/main" id="{7CDFC939-0786-4D68-76F7-D1120A646C85}"/>
                </a:ext>
              </a:extLst>
            </p:cNvPr>
            <p:cNvSpPr txBox="1"/>
            <p:nvPr/>
          </p:nvSpPr>
          <p:spPr>
            <a:xfrm>
              <a:off x="1509038" y="5518106"/>
              <a:ext cx="291711" cy="338554"/>
            </a:xfrm>
            <a:prstGeom prst="rect">
              <a:avLst/>
            </a:prstGeom>
            <a:noFill/>
          </p:spPr>
          <p:txBody>
            <a:bodyPr wrap="square" rtlCol="0">
              <a:spAutoFit/>
            </a:bodyPr>
            <a:lstStyle/>
            <a:p>
              <a:r>
                <a:rPr lang="en-US" sz="1600" b="1"/>
                <a:t>G</a:t>
              </a:r>
            </a:p>
          </p:txBody>
        </p:sp>
        <p:sp>
          <p:nvSpPr>
            <p:cNvPr id="298" name="TextBox 297">
              <a:extLst>
                <a:ext uri="{FF2B5EF4-FFF2-40B4-BE49-F238E27FC236}">
                  <a16:creationId xmlns:a16="http://schemas.microsoft.com/office/drawing/2014/main" id="{F67CB957-BEA6-5CE0-2EC2-CC3C5A303358}"/>
                </a:ext>
              </a:extLst>
            </p:cNvPr>
            <p:cNvSpPr txBox="1"/>
            <p:nvPr/>
          </p:nvSpPr>
          <p:spPr>
            <a:xfrm>
              <a:off x="1509038" y="5803935"/>
              <a:ext cx="291711" cy="338554"/>
            </a:xfrm>
            <a:prstGeom prst="rect">
              <a:avLst/>
            </a:prstGeom>
            <a:noFill/>
          </p:spPr>
          <p:txBody>
            <a:bodyPr wrap="square" rtlCol="0">
              <a:spAutoFit/>
            </a:bodyPr>
            <a:lstStyle/>
            <a:p>
              <a:r>
                <a:rPr lang="en-US" sz="1600" b="1"/>
                <a:t>C</a:t>
              </a:r>
            </a:p>
          </p:txBody>
        </p:sp>
        <p:sp>
          <p:nvSpPr>
            <p:cNvPr id="299" name="TextBox 298">
              <a:extLst>
                <a:ext uri="{FF2B5EF4-FFF2-40B4-BE49-F238E27FC236}">
                  <a16:creationId xmlns:a16="http://schemas.microsoft.com/office/drawing/2014/main" id="{B3C84106-8F49-0896-DAB7-57DA0E4AB4E6}"/>
                </a:ext>
              </a:extLst>
            </p:cNvPr>
            <p:cNvSpPr txBox="1"/>
            <p:nvPr/>
          </p:nvSpPr>
          <p:spPr>
            <a:xfrm>
              <a:off x="2072820" y="3801392"/>
              <a:ext cx="291711" cy="338554"/>
            </a:xfrm>
            <a:prstGeom prst="rect">
              <a:avLst/>
            </a:prstGeom>
            <a:noFill/>
          </p:spPr>
          <p:txBody>
            <a:bodyPr wrap="square" rtlCol="0">
              <a:spAutoFit/>
            </a:bodyPr>
            <a:lstStyle/>
            <a:p>
              <a:r>
                <a:rPr lang="en-US" sz="1600" b="1"/>
                <a:t>A</a:t>
              </a:r>
            </a:p>
          </p:txBody>
        </p:sp>
        <p:sp>
          <p:nvSpPr>
            <p:cNvPr id="300" name="TextBox 299">
              <a:extLst>
                <a:ext uri="{FF2B5EF4-FFF2-40B4-BE49-F238E27FC236}">
                  <a16:creationId xmlns:a16="http://schemas.microsoft.com/office/drawing/2014/main" id="{B8673A8F-B4C2-057D-28DD-0FC0A7F04F23}"/>
                </a:ext>
              </a:extLst>
            </p:cNvPr>
            <p:cNvSpPr txBox="1"/>
            <p:nvPr/>
          </p:nvSpPr>
          <p:spPr>
            <a:xfrm>
              <a:off x="2072820" y="4087221"/>
              <a:ext cx="291711" cy="338554"/>
            </a:xfrm>
            <a:prstGeom prst="rect">
              <a:avLst/>
            </a:prstGeom>
            <a:noFill/>
          </p:spPr>
          <p:txBody>
            <a:bodyPr wrap="square" rtlCol="0">
              <a:spAutoFit/>
            </a:bodyPr>
            <a:lstStyle/>
            <a:p>
              <a:r>
                <a:rPr lang="en-US" sz="1600" b="1"/>
                <a:t>A</a:t>
              </a:r>
            </a:p>
          </p:txBody>
        </p:sp>
        <p:sp>
          <p:nvSpPr>
            <p:cNvPr id="301" name="TextBox 300">
              <a:extLst>
                <a:ext uri="{FF2B5EF4-FFF2-40B4-BE49-F238E27FC236}">
                  <a16:creationId xmlns:a16="http://schemas.microsoft.com/office/drawing/2014/main" id="{26FAC221-81C6-E610-F781-E682D9C2EC01}"/>
                </a:ext>
              </a:extLst>
            </p:cNvPr>
            <p:cNvSpPr txBox="1"/>
            <p:nvPr/>
          </p:nvSpPr>
          <p:spPr>
            <a:xfrm>
              <a:off x="2072820" y="4362658"/>
              <a:ext cx="291711" cy="338554"/>
            </a:xfrm>
            <a:prstGeom prst="rect">
              <a:avLst/>
            </a:prstGeom>
            <a:noFill/>
          </p:spPr>
          <p:txBody>
            <a:bodyPr wrap="square" rtlCol="0">
              <a:spAutoFit/>
            </a:bodyPr>
            <a:lstStyle/>
            <a:p>
              <a:r>
                <a:rPr lang="en-US" sz="1600" b="1"/>
                <a:t>T</a:t>
              </a:r>
            </a:p>
          </p:txBody>
        </p:sp>
        <p:sp>
          <p:nvSpPr>
            <p:cNvPr id="302" name="TextBox 301">
              <a:extLst>
                <a:ext uri="{FF2B5EF4-FFF2-40B4-BE49-F238E27FC236}">
                  <a16:creationId xmlns:a16="http://schemas.microsoft.com/office/drawing/2014/main" id="{8E411B66-F6C6-77B6-29E5-343FAB4C57F0}"/>
                </a:ext>
              </a:extLst>
            </p:cNvPr>
            <p:cNvSpPr txBox="1"/>
            <p:nvPr/>
          </p:nvSpPr>
          <p:spPr>
            <a:xfrm>
              <a:off x="2072820" y="4648487"/>
              <a:ext cx="291711" cy="338554"/>
            </a:xfrm>
            <a:prstGeom prst="rect">
              <a:avLst/>
            </a:prstGeom>
            <a:noFill/>
          </p:spPr>
          <p:txBody>
            <a:bodyPr wrap="square" rtlCol="0">
              <a:spAutoFit/>
            </a:bodyPr>
            <a:lstStyle/>
            <a:p>
              <a:r>
                <a:rPr lang="en-US" sz="1600" b="1"/>
                <a:t>C</a:t>
              </a:r>
            </a:p>
          </p:txBody>
        </p:sp>
        <p:sp>
          <p:nvSpPr>
            <p:cNvPr id="303" name="TextBox 302">
              <a:extLst>
                <a:ext uri="{FF2B5EF4-FFF2-40B4-BE49-F238E27FC236}">
                  <a16:creationId xmlns:a16="http://schemas.microsoft.com/office/drawing/2014/main" id="{09BA1731-4F02-390F-FCC7-A0F6BCABD0CD}"/>
                </a:ext>
              </a:extLst>
            </p:cNvPr>
            <p:cNvSpPr txBox="1"/>
            <p:nvPr/>
          </p:nvSpPr>
          <p:spPr>
            <a:xfrm>
              <a:off x="2072820" y="4944711"/>
              <a:ext cx="291711" cy="338554"/>
            </a:xfrm>
            <a:prstGeom prst="rect">
              <a:avLst/>
            </a:prstGeom>
            <a:noFill/>
          </p:spPr>
          <p:txBody>
            <a:bodyPr wrap="square" rtlCol="0">
              <a:spAutoFit/>
            </a:bodyPr>
            <a:lstStyle/>
            <a:p>
              <a:r>
                <a:rPr lang="en-US" sz="1600" b="1"/>
                <a:t>A</a:t>
              </a:r>
            </a:p>
          </p:txBody>
        </p:sp>
        <p:sp>
          <p:nvSpPr>
            <p:cNvPr id="304" name="TextBox 303">
              <a:extLst>
                <a:ext uri="{FF2B5EF4-FFF2-40B4-BE49-F238E27FC236}">
                  <a16:creationId xmlns:a16="http://schemas.microsoft.com/office/drawing/2014/main" id="{AC5AE443-56A4-6C86-58CB-2AB2852285A7}"/>
                </a:ext>
              </a:extLst>
            </p:cNvPr>
            <p:cNvSpPr txBox="1"/>
            <p:nvPr/>
          </p:nvSpPr>
          <p:spPr>
            <a:xfrm>
              <a:off x="2072820" y="5230540"/>
              <a:ext cx="291711" cy="338554"/>
            </a:xfrm>
            <a:prstGeom prst="rect">
              <a:avLst/>
            </a:prstGeom>
            <a:noFill/>
          </p:spPr>
          <p:txBody>
            <a:bodyPr wrap="square" rtlCol="0">
              <a:spAutoFit/>
            </a:bodyPr>
            <a:lstStyle/>
            <a:p>
              <a:r>
                <a:rPr lang="en-US" sz="1600" b="1"/>
                <a:t>T</a:t>
              </a:r>
            </a:p>
          </p:txBody>
        </p:sp>
        <p:sp>
          <p:nvSpPr>
            <p:cNvPr id="305" name="TextBox 304">
              <a:extLst>
                <a:ext uri="{FF2B5EF4-FFF2-40B4-BE49-F238E27FC236}">
                  <a16:creationId xmlns:a16="http://schemas.microsoft.com/office/drawing/2014/main" id="{38345157-8ADA-9841-010F-3B95EBC10F45}"/>
                </a:ext>
              </a:extLst>
            </p:cNvPr>
            <p:cNvSpPr txBox="1"/>
            <p:nvPr/>
          </p:nvSpPr>
          <p:spPr>
            <a:xfrm>
              <a:off x="2072820" y="5518106"/>
              <a:ext cx="291711" cy="338554"/>
            </a:xfrm>
            <a:prstGeom prst="rect">
              <a:avLst/>
            </a:prstGeom>
            <a:noFill/>
          </p:spPr>
          <p:txBody>
            <a:bodyPr wrap="square" rtlCol="0">
              <a:spAutoFit/>
            </a:bodyPr>
            <a:lstStyle/>
            <a:p>
              <a:r>
                <a:rPr lang="en-US" sz="1600" b="1"/>
                <a:t>C</a:t>
              </a:r>
            </a:p>
          </p:txBody>
        </p:sp>
        <p:sp>
          <p:nvSpPr>
            <p:cNvPr id="306" name="TextBox 305">
              <a:extLst>
                <a:ext uri="{FF2B5EF4-FFF2-40B4-BE49-F238E27FC236}">
                  <a16:creationId xmlns:a16="http://schemas.microsoft.com/office/drawing/2014/main" id="{8001B8D3-D452-0276-DD9D-31BCF9CA543B}"/>
                </a:ext>
              </a:extLst>
            </p:cNvPr>
            <p:cNvSpPr txBox="1"/>
            <p:nvPr/>
          </p:nvSpPr>
          <p:spPr>
            <a:xfrm>
              <a:off x="2072818" y="5803935"/>
              <a:ext cx="291711" cy="338554"/>
            </a:xfrm>
            <a:prstGeom prst="rect">
              <a:avLst/>
            </a:prstGeom>
            <a:noFill/>
          </p:spPr>
          <p:txBody>
            <a:bodyPr wrap="square" rtlCol="0">
              <a:spAutoFit/>
            </a:bodyPr>
            <a:lstStyle/>
            <a:p>
              <a:r>
                <a:rPr lang="en-US" sz="1600" b="1"/>
                <a:t>G</a:t>
              </a:r>
            </a:p>
          </p:txBody>
        </p:sp>
        <p:sp>
          <p:nvSpPr>
            <p:cNvPr id="307" name="Rectangle 306">
              <a:extLst>
                <a:ext uri="{FF2B5EF4-FFF2-40B4-BE49-F238E27FC236}">
                  <a16:creationId xmlns:a16="http://schemas.microsoft.com/office/drawing/2014/main" id="{4709A206-A529-2AD5-63EA-EFAF3BFACBCE}"/>
                </a:ext>
              </a:extLst>
            </p:cNvPr>
            <p:cNvSpPr/>
            <p:nvPr/>
          </p:nvSpPr>
          <p:spPr>
            <a:xfrm>
              <a:off x="1295868" y="3367704"/>
              <a:ext cx="185114" cy="2898461"/>
            </a:xfrm>
            <a:prstGeom prst="rect">
              <a:avLst/>
            </a:prstGeom>
            <a:solidFill>
              <a:srgbClr val="CFDC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Rectangle 307">
              <a:extLst>
                <a:ext uri="{FF2B5EF4-FFF2-40B4-BE49-F238E27FC236}">
                  <a16:creationId xmlns:a16="http://schemas.microsoft.com/office/drawing/2014/main" id="{A3802337-5686-AB0B-D30A-67A68CF09626}"/>
                </a:ext>
              </a:extLst>
            </p:cNvPr>
            <p:cNvSpPr/>
            <p:nvPr/>
          </p:nvSpPr>
          <p:spPr>
            <a:xfrm>
              <a:off x="2412220" y="3360864"/>
              <a:ext cx="179518" cy="2905301"/>
            </a:xfrm>
            <a:prstGeom prst="rect">
              <a:avLst/>
            </a:prstGeom>
            <a:solidFill>
              <a:srgbClr val="7A9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TextBox 308">
              <a:extLst>
                <a:ext uri="{FF2B5EF4-FFF2-40B4-BE49-F238E27FC236}">
                  <a16:creationId xmlns:a16="http://schemas.microsoft.com/office/drawing/2014/main" id="{09C094BB-AE81-EC57-EE7D-35FF73C80AF7}"/>
                </a:ext>
              </a:extLst>
            </p:cNvPr>
            <p:cNvSpPr txBox="1"/>
            <p:nvPr/>
          </p:nvSpPr>
          <p:spPr>
            <a:xfrm>
              <a:off x="1248182" y="3044888"/>
              <a:ext cx="361834" cy="338554"/>
            </a:xfrm>
            <a:prstGeom prst="rect">
              <a:avLst/>
            </a:prstGeom>
            <a:noFill/>
          </p:spPr>
          <p:txBody>
            <a:bodyPr wrap="square" rtlCol="0">
              <a:spAutoFit/>
            </a:bodyPr>
            <a:lstStyle/>
            <a:p>
              <a:r>
                <a:rPr lang="en-US" sz="1600"/>
                <a:t>5’</a:t>
              </a:r>
            </a:p>
          </p:txBody>
        </p:sp>
        <p:sp>
          <p:nvSpPr>
            <p:cNvPr id="310" name="TextBox 309">
              <a:extLst>
                <a:ext uri="{FF2B5EF4-FFF2-40B4-BE49-F238E27FC236}">
                  <a16:creationId xmlns:a16="http://schemas.microsoft.com/office/drawing/2014/main" id="{706B8F9B-0837-9D6E-1D06-AF77C54FDC9A}"/>
                </a:ext>
              </a:extLst>
            </p:cNvPr>
            <p:cNvSpPr txBox="1"/>
            <p:nvPr/>
          </p:nvSpPr>
          <p:spPr>
            <a:xfrm>
              <a:off x="1207512" y="6265039"/>
              <a:ext cx="361834" cy="338554"/>
            </a:xfrm>
            <a:prstGeom prst="rect">
              <a:avLst/>
            </a:prstGeom>
            <a:noFill/>
          </p:spPr>
          <p:txBody>
            <a:bodyPr wrap="square" rtlCol="0">
              <a:spAutoFit/>
            </a:bodyPr>
            <a:lstStyle/>
            <a:p>
              <a:r>
                <a:rPr lang="en-US" sz="1600"/>
                <a:t>3’</a:t>
              </a:r>
            </a:p>
          </p:txBody>
        </p:sp>
        <p:sp>
          <p:nvSpPr>
            <p:cNvPr id="311" name="TextBox 310">
              <a:extLst>
                <a:ext uri="{FF2B5EF4-FFF2-40B4-BE49-F238E27FC236}">
                  <a16:creationId xmlns:a16="http://schemas.microsoft.com/office/drawing/2014/main" id="{78902442-68C9-3FC2-6288-CAC52295D8DB}"/>
                </a:ext>
              </a:extLst>
            </p:cNvPr>
            <p:cNvSpPr txBox="1"/>
            <p:nvPr/>
          </p:nvSpPr>
          <p:spPr>
            <a:xfrm>
              <a:off x="2323864" y="6265312"/>
              <a:ext cx="361834" cy="338554"/>
            </a:xfrm>
            <a:prstGeom prst="rect">
              <a:avLst/>
            </a:prstGeom>
            <a:noFill/>
          </p:spPr>
          <p:txBody>
            <a:bodyPr wrap="square" rtlCol="0">
              <a:spAutoFit/>
            </a:bodyPr>
            <a:lstStyle/>
            <a:p>
              <a:r>
                <a:rPr lang="en-US" sz="1600"/>
                <a:t>5’</a:t>
              </a:r>
            </a:p>
          </p:txBody>
        </p:sp>
        <p:sp>
          <p:nvSpPr>
            <p:cNvPr id="312" name="TextBox 311">
              <a:extLst>
                <a:ext uri="{FF2B5EF4-FFF2-40B4-BE49-F238E27FC236}">
                  <a16:creationId xmlns:a16="http://schemas.microsoft.com/office/drawing/2014/main" id="{3F50C9C2-2EA5-2B76-D96C-1B923788C72E}"/>
                </a:ext>
              </a:extLst>
            </p:cNvPr>
            <p:cNvSpPr txBox="1"/>
            <p:nvPr/>
          </p:nvSpPr>
          <p:spPr>
            <a:xfrm>
              <a:off x="2364529" y="3029150"/>
              <a:ext cx="361834" cy="338554"/>
            </a:xfrm>
            <a:prstGeom prst="rect">
              <a:avLst/>
            </a:prstGeom>
            <a:noFill/>
          </p:spPr>
          <p:txBody>
            <a:bodyPr wrap="square" rtlCol="0">
              <a:spAutoFit/>
            </a:bodyPr>
            <a:lstStyle/>
            <a:p>
              <a:r>
                <a:rPr lang="en-US" sz="1600"/>
                <a:t>3’</a:t>
              </a:r>
            </a:p>
          </p:txBody>
        </p:sp>
        <p:sp>
          <p:nvSpPr>
            <p:cNvPr id="313" name="Rectangle 312">
              <a:extLst>
                <a:ext uri="{FF2B5EF4-FFF2-40B4-BE49-F238E27FC236}">
                  <a16:creationId xmlns:a16="http://schemas.microsoft.com/office/drawing/2014/main" id="{8729D02B-B514-87F5-1EA9-4634DB644CB7}"/>
                </a:ext>
              </a:extLst>
            </p:cNvPr>
            <p:cNvSpPr/>
            <p:nvPr/>
          </p:nvSpPr>
          <p:spPr>
            <a:xfrm>
              <a:off x="1482388" y="3568680"/>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Arrow: Pentagon 313">
              <a:extLst>
                <a:ext uri="{FF2B5EF4-FFF2-40B4-BE49-F238E27FC236}">
                  <a16:creationId xmlns:a16="http://schemas.microsoft.com/office/drawing/2014/main" id="{0283532E-0D67-248B-C4C4-D29096E91B16}"/>
                </a:ext>
              </a:extLst>
            </p:cNvPr>
            <p:cNvSpPr/>
            <p:nvPr/>
          </p:nvSpPr>
          <p:spPr>
            <a:xfrm flipH="1">
              <a:off x="1959217" y="3565931"/>
              <a:ext cx="454393" cy="207844"/>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TextBox 314">
              <a:extLst>
                <a:ext uri="{FF2B5EF4-FFF2-40B4-BE49-F238E27FC236}">
                  <a16:creationId xmlns:a16="http://schemas.microsoft.com/office/drawing/2014/main" id="{1B0E4FAA-1B04-7B85-B940-A36822CB7E2D}"/>
                </a:ext>
              </a:extLst>
            </p:cNvPr>
            <p:cNvSpPr txBox="1"/>
            <p:nvPr/>
          </p:nvSpPr>
          <p:spPr>
            <a:xfrm>
              <a:off x="1509038" y="3504218"/>
              <a:ext cx="291711" cy="338554"/>
            </a:xfrm>
            <a:prstGeom prst="rect">
              <a:avLst/>
            </a:prstGeom>
            <a:noFill/>
          </p:spPr>
          <p:txBody>
            <a:bodyPr wrap="square" rtlCol="0">
              <a:spAutoFit/>
            </a:bodyPr>
            <a:lstStyle/>
            <a:p>
              <a:r>
                <a:rPr lang="en-US" sz="1600" b="1"/>
                <a:t>T</a:t>
              </a:r>
            </a:p>
          </p:txBody>
        </p:sp>
        <p:sp>
          <p:nvSpPr>
            <p:cNvPr id="316" name="TextBox 315">
              <a:extLst>
                <a:ext uri="{FF2B5EF4-FFF2-40B4-BE49-F238E27FC236}">
                  <a16:creationId xmlns:a16="http://schemas.microsoft.com/office/drawing/2014/main" id="{074A0D15-6FAE-0CB2-ABBA-147E901643F6}"/>
                </a:ext>
              </a:extLst>
            </p:cNvPr>
            <p:cNvSpPr txBox="1"/>
            <p:nvPr/>
          </p:nvSpPr>
          <p:spPr>
            <a:xfrm>
              <a:off x="2072820" y="3504218"/>
              <a:ext cx="291711" cy="338554"/>
            </a:xfrm>
            <a:prstGeom prst="rect">
              <a:avLst/>
            </a:prstGeom>
            <a:noFill/>
          </p:spPr>
          <p:txBody>
            <a:bodyPr wrap="square" rtlCol="0">
              <a:spAutoFit/>
            </a:bodyPr>
            <a:lstStyle/>
            <a:p>
              <a:r>
                <a:rPr lang="en-US" sz="1600" b="1"/>
                <a:t>A</a:t>
              </a:r>
            </a:p>
          </p:txBody>
        </p:sp>
      </p:grpSp>
      <p:grpSp>
        <p:nvGrpSpPr>
          <p:cNvPr id="317" name="Group 316">
            <a:extLst>
              <a:ext uri="{FF2B5EF4-FFF2-40B4-BE49-F238E27FC236}">
                <a16:creationId xmlns:a16="http://schemas.microsoft.com/office/drawing/2014/main" id="{43F01CB6-9933-419D-4ECA-14135C6BB9A2}"/>
              </a:ext>
            </a:extLst>
          </p:cNvPr>
          <p:cNvGrpSpPr/>
          <p:nvPr/>
        </p:nvGrpSpPr>
        <p:grpSpPr>
          <a:xfrm>
            <a:off x="9761066" y="3465603"/>
            <a:ext cx="1518851" cy="3266176"/>
            <a:chOff x="1207512" y="3337690"/>
            <a:chExt cx="1518851" cy="3266176"/>
          </a:xfrm>
        </p:grpSpPr>
        <p:sp>
          <p:nvSpPr>
            <p:cNvPr id="318" name="Rectangle 317">
              <a:extLst>
                <a:ext uri="{FF2B5EF4-FFF2-40B4-BE49-F238E27FC236}">
                  <a16:creationId xmlns:a16="http://schemas.microsoft.com/office/drawing/2014/main" id="{02BCB0E4-2DF9-B457-1D47-011491507634}"/>
                </a:ext>
              </a:extLst>
            </p:cNvPr>
            <p:cNvSpPr/>
            <p:nvPr/>
          </p:nvSpPr>
          <p:spPr>
            <a:xfrm>
              <a:off x="1480992" y="3859553"/>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Rectangle 318">
              <a:extLst>
                <a:ext uri="{FF2B5EF4-FFF2-40B4-BE49-F238E27FC236}">
                  <a16:creationId xmlns:a16="http://schemas.microsoft.com/office/drawing/2014/main" id="{96AC38DC-28E8-8873-A698-70225C559A70}"/>
                </a:ext>
              </a:extLst>
            </p:cNvPr>
            <p:cNvSpPr/>
            <p:nvPr/>
          </p:nvSpPr>
          <p:spPr>
            <a:xfrm>
              <a:off x="1480991" y="4148458"/>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Rectangle 319">
              <a:extLst>
                <a:ext uri="{FF2B5EF4-FFF2-40B4-BE49-F238E27FC236}">
                  <a16:creationId xmlns:a16="http://schemas.microsoft.com/office/drawing/2014/main" id="{D9A22AD8-63E3-390B-CD03-D8F9954B5ED1}"/>
                </a:ext>
              </a:extLst>
            </p:cNvPr>
            <p:cNvSpPr/>
            <p:nvPr/>
          </p:nvSpPr>
          <p:spPr>
            <a:xfrm>
              <a:off x="1480991" y="4437363"/>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Rectangle 320">
              <a:extLst>
                <a:ext uri="{FF2B5EF4-FFF2-40B4-BE49-F238E27FC236}">
                  <a16:creationId xmlns:a16="http://schemas.microsoft.com/office/drawing/2014/main" id="{19B47250-5CF8-B7BD-FA18-4E8FAF3B8ACE}"/>
                </a:ext>
              </a:extLst>
            </p:cNvPr>
            <p:cNvSpPr/>
            <p:nvPr/>
          </p:nvSpPr>
          <p:spPr>
            <a:xfrm>
              <a:off x="1480991" y="4723785"/>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Rectangle 321">
              <a:extLst>
                <a:ext uri="{FF2B5EF4-FFF2-40B4-BE49-F238E27FC236}">
                  <a16:creationId xmlns:a16="http://schemas.microsoft.com/office/drawing/2014/main" id="{58D29907-FFEF-6652-44B9-C1F7C1C4E367}"/>
                </a:ext>
              </a:extLst>
            </p:cNvPr>
            <p:cNvSpPr/>
            <p:nvPr/>
          </p:nvSpPr>
          <p:spPr>
            <a:xfrm>
              <a:off x="1480992" y="5010207"/>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Rectangle 322">
              <a:extLst>
                <a:ext uri="{FF2B5EF4-FFF2-40B4-BE49-F238E27FC236}">
                  <a16:creationId xmlns:a16="http://schemas.microsoft.com/office/drawing/2014/main" id="{528A9CF2-13AC-E87A-896C-A7DCB0D02517}"/>
                </a:ext>
              </a:extLst>
            </p:cNvPr>
            <p:cNvSpPr/>
            <p:nvPr/>
          </p:nvSpPr>
          <p:spPr>
            <a:xfrm>
              <a:off x="1480991" y="5299112"/>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Rectangle 323">
              <a:extLst>
                <a:ext uri="{FF2B5EF4-FFF2-40B4-BE49-F238E27FC236}">
                  <a16:creationId xmlns:a16="http://schemas.microsoft.com/office/drawing/2014/main" id="{5AFF7D6D-641B-7903-EDFE-043012A98C67}"/>
                </a:ext>
              </a:extLst>
            </p:cNvPr>
            <p:cNvSpPr/>
            <p:nvPr/>
          </p:nvSpPr>
          <p:spPr>
            <a:xfrm>
              <a:off x="1480991" y="5588017"/>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Rectangle 324">
              <a:extLst>
                <a:ext uri="{FF2B5EF4-FFF2-40B4-BE49-F238E27FC236}">
                  <a16:creationId xmlns:a16="http://schemas.microsoft.com/office/drawing/2014/main" id="{1EDBAA90-223A-90CF-8319-F277F20A795C}"/>
                </a:ext>
              </a:extLst>
            </p:cNvPr>
            <p:cNvSpPr/>
            <p:nvPr/>
          </p:nvSpPr>
          <p:spPr>
            <a:xfrm>
              <a:off x="1480991" y="5874439"/>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Arrow: Pentagon 325">
              <a:extLst>
                <a:ext uri="{FF2B5EF4-FFF2-40B4-BE49-F238E27FC236}">
                  <a16:creationId xmlns:a16="http://schemas.microsoft.com/office/drawing/2014/main" id="{5C2EF0E1-C8B2-B73A-C038-5D448A93ADCF}"/>
                </a:ext>
              </a:extLst>
            </p:cNvPr>
            <p:cNvSpPr/>
            <p:nvPr/>
          </p:nvSpPr>
          <p:spPr>
            <a:xfrm flipH="1">
              <a:off x="1957821" y="3856804"/>
              <a:ext cx="454393" cy="207844"/>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Arrow: Pentagon 326">
              <a:extLst>
                <a:ext uri="{FF2B5EF4-FFF2-40B4-BE49-F238E27FC236}">
                  <a16:creationId xmlns:a16="http://schemas.microsoft.com/office/drawing/2014/main" id="{A961D16B-E1DB-BADC-0D34-8DC75141C0EF}"/>
                </a:ext>
              </a:extLst>
            </p:cNvPr>
            <p:cNvSpPr/>
            <p:nvPr/>
          </p:nvSpPr>
          <p:spPr>
            <a:xfrm flipH="1">
              <a:off x="1969047" y="4153308"/>
              <a:ext cx="454393" cy="206603"/>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Arrow: Pentagon 327">
              <a:extLst>
                <a:ext uri="{FF2B5EF4-FFF2-40B4-BE49-F238E27FC236}">
                  <a16:creationId xmlns:a16="http://schemas.microsoft.com/office/drawing/2014/main" id="{ED71DC93-1F6F-9A07-DEEE-6D7D1E8883B4}"/>
                </a:ext>
              </a:extLst>
            </p:cNvPr>
            <p:cNvSpPr/>
            <p:nvPr/>
          </p:nvSpPr>
          <p:spPr>
            <a:xfrm>
              <a:off x="1480989" y="4438440"/>
              <a:ext cx="476835" cy="207564"/>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Arrow: Pentagon 328">
              <a:extLst>
                <a:ext uri="{FF2B5EF4-FFF2-40B4-BE49-F238E27FC236}">
                  <a16:creationId xmlns:a16="http://schemas.microsoft.com/office/drawing/2014/main" id="{B7CAD63B-51E0-E570-D756-9C6F1791ACA4}"/>
                </a:ext>
              </a:extLst>
            </p:cNvPr>
            <p:cNvSpPr/>
            <p:nvPr/>
          </p:nvSpPr>
          <p:spPr>
            <a:xfrm>
              <a:off x="1480990" y="4723784"/>
              <a:ext cx="476834" cy="204580"/>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Arrow: Pentagon 329">
              <a:extLst>
                <a:ext uri="{FF2B5EF4-FFF2-40B4-BE49-F238E27FC236}">
                  <a16:creationId xmlns:a16="http://schemas.microsoft.com/office/drawing/2014/main" id="{C4A4ECBC-E98B-0272-9B7A-31ED65CB47C1}"/>
                </a:ext>
              </a:extLst>
            </p:cNvPr>
            <p:cNvSpPr/>
            <p:nvPr/>
          </p:nvSpPr>
          <p:spPr>
            <a:xfrm flipH="1">
              <a:off x="1957825" y="5010304"/>
              <a:ext cx="454393" cy="207565"/>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Arrow: Pentagon 330">
              <a:extLst>
                <a:ext uri="{FF2B5EF4-FFF2-40B4-BE49-F238E27FC236}">
                  <a16:creationId xmlns:a16="http://schemas.microsoft.com/office/drawing/2014/main" id="{96636808-6275-B6D0-CF63-06E1D09AEFE9}"/>
                </a:ext>
              </a:extLst>
            </p:cNvPr>
            <p:cNvSpPr/>
            <p:nvPr/>
          </p:nvSpPr>
          <p:spPr>
            <a:xfrm>
              <a:off x="1480990" y="5307622"/>
              <a:ext cx="454394" cy="201537"/>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Arrow: Pentagon 331">
              <a:extLst>
                <a:ext uri="{FF2B5EF4-FFF2-40B4-BE49-F238E27FC236}">
                  <a16:creationId xmlns:a16="http://schemas.microsoft.com/office/drawing/2014/main" id="{2F8802C8-135E-910E-1C65-64D9A3AC6F03}"/>
                </a:ext>
              </a:extLst>
            </p:cNvPr>
            <p:cNvSpPr/>
            <p:nvPr/>
          </p:nvSpPr>
          <p:spPr>
            <a:xfrm>
              <a:off x="1486598" y="5585441"/>
              <a:ext cx="471226" cy="210140"/>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Arrow: Pentagon 332">
              <a:extLst>
                <a:ext uri="{FF2B5EF4-FFF2-40B4-BE49-F238E27FC236}">
                  <a16:creationId xmlns:a16="http://schemas.microsoft.com/office/drawing/2014/main" id="{28BE13B7-9FF0-1E71-DA5E-3C86BEE059A8}"/>
                </a:ext>
              </a:extLst>
            </p:cNvPr>
            <p:cNvSpPr/>
            <p:nvPr/>
          </p:nvSpPr>
          <p:spPr>
            <a:xfrm flipH="1">
              <a:off x="1957823" y="5880467"/>
              <a:ext cx="454393" cy="201536"/>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TextBox 333">
              <a:extLst>
                <a:ext uri="{FF2B5EF4-FFF2-40B4-BE49-F238E27FC236}">
                  <a16:creationId xmlns:a16="http://schemas.microsoft.com/office/drawing/2014/main" id="{8161507C-4D2B-0AA0-E877-42E7EEE23BBF}"/>
                </a:ext>
              </a:extLst>
            </p:cNvPr>
            <p:cNvSpPr txBox="1"/>
            <p:nvPr/>
          </p:nvSpPr>
          <p:spPr>
            <a:xfrm>
              <a:off x="1509038" y="3801392"/>
              <a:ext cx="291711" cy="338554"/>
            </a:xfrm>
            <a:prstGeom prst="rect">
              <a:avLst/>
            </a:prstGeom>
            <a:noFill/>
          </p:spPr>
          <p:txBody>
            <a:bodyPr wrap="square" rtlCol="0">
              <a:spAutoFit/>
            </a:bodyPr>
            <a:lstStyle/>
            <a:p>
              <a:r>
                <a:rPr lang="en-US" sz="1600" b="1"/>
                <a:t>T</a:t>
              </a:r>
            </a:p>
          </p:txBody>
        </p:sp>
        <p:sp>
          <p:nvSpPr>
            <p:cNvPr id="335" name="TextBox 334">
              <a:extLst>
                <a:ext uri="{FF2B5EF4-FFF2-40B4-BE49-F238E27FC236}">
                  <a16:creationId xmlns:a16="http://schemas.microsoft.com/office/drawing/2014/main" id="{5053748D-3EAA-A8BE-8A18-DFBDA648EDAF}"/>
                </a:ext>
              </a:extLst>
            </p:cNvPr>
            <p:cNvSpPr txBox="1"/>
            <p:nvPr/>
          </p:nvSpPr>
          <p:spPr>
            <a:xfrm>
              <a:off x="1509038" y="4087221"/>
              <a:ext cx="291711" cy="338554"/>
            </a:xfrm>
            <a:prstGeom prst="rect">
              <a:avLst/>
            </a:prstGeom>
            <a:noFill/>
          </p:spPr>
          <p:txBody>
            <a:bodyPr wrap="square" rtlCol="0">
              <a:spAutoFit/>
            </a:bodyPr>
            <a:lstStyle/>
            <a:p>
              <a:r>
                <a:rPr lang="en-US" sz="1600" b="1"/>
                <a:t>T</a:t>
              </a:r>
            </a:p>
          </p:txBody>
        </p:sp>
        <p:sp>
          <p:nvSpPr>
            <p:cNvPr id="336" name="TextBox 335">
              <a:extLst>
                <a:ext uri="{FF2B5EF4-FFF2-40B4-BE49-F238E27FC236}">
                  <a16:creationId xmlns:a16="http://schemas.microsoft.com/office/drawing/2014/main" id="{ED167DA4-A19A-0FA1-776F-36D9B29E0849}"/>
                </a:ext>
              </a:extLst>
            </p:cNvPr>
            <p:cNvSpPr txBox="1"/>
            <p:nvPr/>
          </p:nvSpPr>
          <p:spPr>
            <a:xfrm>
              <a:off x="1509038" y="4362658"/>
              <a:ext cx="291711" cy="338554"/>
            </a:xfrm>
            <a:prstGeom prst="rect">
              <a:avLst/>
            </a:prstGeom>
            <a:noFill/>
          </p:spPr>
          <p:txBody>
            <a:bodyPr wrap="square" rtlCol="0">
              <a:spAutoFit/>
            </a:bodyPr>
            <a:lstStyle/>
            <a:p>
              <a:r>
                <a:rPr lang="en-US" sz="1600" b="1"/>
                <a:t>G</a:t>
              </a:r>
            </a:p>
          </p:txBody>
        </p:sp>
        <p:sp>
          <p:nvSpPr>
            <p:cNvPr id="337" name="TextBox 336">
              <a:extLst>
                <a:ext uri="{FF2B5EF4-FFF2-40B4-BE49-F238E27FC236}">
                  <a16:creationId xmlns:a16="http://schemas.microsoft.com/office/drawing/2014/main" id="{175673C5-9837-157C-5EB8-B516D4E7B83C}"/>
                </a:ext>
              </a:extLst>
            </p:cNvPr>
            <p:cNvSpPr txBox="1"/>
            <p:nvPr/>
          </p:nvSpPr>
          <p:spPr>
            <a:xfrm>
              <a:off x="1509038" y="4648487"/>
              <a:ext cx="291711" cy="338554"/>
            </a:xfrm>
            <a:prstGeom prst="rect">
              <a:avLst/>
            </a:prstGeom>
            <a:noFill/>
          </p:spPr>
          <p:txBody>
            <a:bodyPr wrap="square" rtlCol="0">
              <a:spAutoFit/>
            </a:bodyPr>
            <a:lstStyle/>
            <a:p>
              <a:r>
                <a:rPr lang="en-US" sz="1600" b="1"/>
                <a:t>G</a:t>
              </a:r>
            </a:p>
          </p:txBody>
        </p:sp>
        <p:sp>
          <p:nvSpPr>
            <p:cNvPr id="338" name="TextBox 337">
              <a:extLst>
                <a:ext uri="{FF2B5EF4-FFF2-40B4-BE49-F238E27FC236}">
                  <a16:creationId xmlns:a16="http://schemas.microsoft.com/office/drawing/2014/main" id="{FB736BC1-7452-F47C-ECFE-CD34E4FFA10B}"/>
                </a:ext>
              </a:extLst>
            </p:cNvPr>
            <p:cNvSpPr txBox="1"/>
            <p:nvPr/>
          </p:nvSpPr>
          <p:spPr>
            <a:xfrm>
              <a:off x="1509038" y="4944711"/>
              <a:ext cx="291711" cy="338554"/>
            </a:xfrm>
            <a:prstGeom prst="rect">
              <a:avLst/>
            </a:prstGeom>
            <a:noFill/>
          </p:spPr>
          <p:txBody>
            <a:bodyPr wrap="square" rtlCol="0">
              <a:spAutoFit/>
            </a:bodyPr>
            <a:lstStyle/>
            <a:p>
              <a:r>
                <a:rPr lang="en-US" sz="1600" b="1"/>
                <a:t>T</a:t>
              </a:r>
            </a:p>
          </p:txBody>
        </p:sp>
        <p:sp>
          <p:nvSpPr>
            <p:cNvPr id="339" name="TextBox 338">
              <a:extLst>
                <a:ext uri="{FF2B5EF4-FFF2-40B4-BE49-F238E27FC236}">
                  <a16:creationId xmlns:a16="http://schemas.microsoft.com/office/drawing/2014/main" id="{725D91C1-1D08-9055-4C38-3D07816C53D5}"/>
                </a:ext>
              </a:extLst>
            </p:cNvPr>
            <p:cNvSpPr txBox="1"/>
            <p:nvPr/>
          </p:nvSpPr>
          <p:spPr>
            <a:xfrm>
              <a:off x="1509038" y="5230540"/>
              <a:ext cx="291711" cy="338554"/>
            </a:xfrm>
            <a:prstGeom prst="rect">
              <a:avLst/>
            </a:prstGeom>
            <a:noFill/>
          </p:spPr>
          <p:txBody>
            <a:bodyPr wrap="square" rtlCol="0">
              <a:spAutoFit/>
            </a:bodyPr>
            <a:lstStyle/>
            <a:p>
              <a:r>
                <a:rPr lang="en-US" sz="1600" b="1"/>
                <a:t>A</a:t>
              </a:r>
            </a:p>
          </p:txBody>
        </p:sp>
        <p:sp>
          <p:nvSpPr>
            <p:cNvPr id="340" name="TextBox 339">
              <a:extLst>
                <a:ext uri="{FF2B5EF4-FFF2-40B4-BE49-F238E27FC236}">
                  <a16:creationId xmlns:a16="http://schemas.microsoft.com/office/drawing/2014/main" id="{F6175269-9789-8C10-6DE6-6EC132F392BA}"/>
                </a:ext>
              </a:extLst>
            </p:cNvPr>
            <p:cNvSpPr txBox="1"/>
            <p:nvPr/>
          </p:nvSpPr>
          <p:spPr>
            <a:xfrm>
              <a:off x="1509038" y="5518106"/>
              <a:ext cx="291711" cy="338554"/>
            </a:xfrm>
            <a:prstGeom prst="rect">
              <a:avLst/>
            </a:prstGeom>
            <a:noFill/>
          </p:spPr>
          <p:txBody>
            <a:bodyPr wrap="square" rtlCol="0">
              <a:spAutoFit/>
            </a:bodyPr>
            <a:lstStyle/>
            <a:p>
              <a:r>
                <a:rPr lang="en-US" sz="1600" b="1"/>
                <a:t>G</a:t>
              </a:r>
            </a:p>
          </p:txBody>
        </p:sp>
        <p:sp>
          <p:nvSpPr>
            <p:cNvPr id="341" name="TextBox 340">
              <a:extLst>
                <a:ext uri="{FF2B5EF4-FFF2-40B4-BE49-F238E27FC236}">
                  <a16:creationId xmlns:a16="http://schemas.microsoft.com/office/drawing/2014/main" id="{7DA584F3-E791-B798-5379-47FA772B25D1}"/>
                </a:ext>
              </a:extLst>
            </p:cNvPr>
            <p:cNvSpPr txBox="1"/>
            <p:nvPr/>
          </p:nvSpPr>
          <p:spPr>
            <a:xfrm>
              <a:off x="1509038" y="5803935"/>
              <a:ext cx="291711" cy="338554"/>
            </a:xfrm>
            <a:prstGeom prst="rect">
              <a:avLst/>
            </a:prstGeom>
            <a:noFill/>
          </p:spPr>
          <p:txBody>
            <a:bodyPr wrap="square" rtlCol="0">
              <a:spAutoFit/>
            </a:bodyPr>
            <a:lstStyle/>
            <a:p>
              <a:r>
                <a:rPr lang="en-US" sz="1600" b="1"/>
                <a:t>C</a:t>
              </a:r>
            </a:p>
          </p:txBody>
        </p:sp>
        <p:sp>
          <p:nvSpPr>
            <p:cNvPr id="342" name="TextBox 341">
              <a:extLst>
                <a:ext uri="{FF2B5EF4-FFF2-40B4-BE49-F238E27FC236}">
                  <a16:creationId xmlns:a16="http://schemas.microsoft.com/office/drawing/2014/main" id="{68369B3E-B152-2315-F268-768454D8CF76}"/>
                </a:ext>
              </a:extLst>
            </p:cNvPr>
            <p:cNvSpPr txBox="1"/>
            <p:nvPr/>
          </p:nvSpPr>
          <p:spPr>
            <a:xfrm>
              <a:off x="2072820" y="3801392"/>
              <a:ext cx="291711" cy="338554"/>
            </a:xfrm>
            <a:prstGeom prst="rect">
              <a:avLst/>
            </a:prstGeom>
            <a:noFill/>
          </p:spPr>
          <p:txBody>
            <a:bodyPr wrap="square" rtlCol="0">
              <a:spAutoFit/>
            </a:bodyPr>
            <a:lstStyle/>
            <a:p>
              <a:r>
                <a:rPr lang="en-US" sz="1600" b="1"/>
                <a:t>A</a:t>
              </a:r>
            </a:p>
          </p:txBody>
        </p:sp>
        <p:sp>
          <p:nvSpPr>
            <p:cNvPr id="343" name="TextBox 342">
              <a:extLst>
                <a:ext uri="{FF2B5EF4-FFF2-40B4-BE49-F238E27FC236}">
                  <a16:creationId xmlns:a16="http://schemas.microsoft.com/office/drawing/2014/main" id="{04D80527-341C-3058-A893-354C3A179439}"/>
                </a:ext>
              </a:extLst>
            </p:cNvPr>
            <p:cNvSpPr txBox="1"/>
            <p:nvPr/>
          </p:nvSpPr>
          <p:spPr>
            <a:xfrm>
              <a:off x="2072820" y="4087221"/>
              <a:ext cx="291711" cy="338554"/>
            </a:xfrm>
            <a:prstGeom prst="rect">
              <a:avLst/>
            </a:prstGeom>
            <a:noFill/>
          </p:spPr>
          <p:txBody>
            <a:bodyPr wrap="square" rtlCol="0">
              <a:spAutoFit/>
            </a:bodyPr>
            <a:lstStyle/>
            <a:p>
              <a:r>
                <a:rPr lang="en-US" sz="1600" b="1"/>
                <a:t>A</a:t>
              </a:r>
            </a:p>
          </p:txBody>
        </p:sp>
        <p:sp>
          <p:nvSpPr>
            <p:cNvPr id="344" name="TextBox 343">
              <a:extLst>
                <a:ext uri="{FF2B5EF4-FFF2-40B4-BE49-F238E27FC236}">
                  <a16:creationId xmlns:a16="http://schemas.microsoft.com/office/drawing/2014/main" id="{B8452E8F-86CF-E8F4-BED5-80ACADC96CD0}"/>
                </a:ext>
              </a:extLst>
            </p:cNvPr>
            <p:cNvSpPr txBox="1"/>
            <p:nvPr/>
          </p:nvSpPr>
          <p:spPr>
            <a:xfrm>
              <a:off x="2072820" y="4362658"/>
              <a:ext cx="291711" cy="338554"/>
            </a:xfrm>
            <a:prstGeom prst="rect">
              <a:avLst/>
            </a:prstGeom>
            <a:noFill/>
          </p:spPr>
          <p:txBody>
            <a:bodyPr wrap="square" rtlCol="0">
              <a:spAutoFit/>
            </a:bodyPr>
            <a:lstStyle/>
            <a:p>
              <a:r>
                <a:rPr lang="en-US" sz="1600" b="1"/>
                <a:t>C</a:t>
              </a:r>
            </a:p>
          </p:txBody>
        </p:sp>
        <p:sp>
          <p:nvSpPr>
            <p:cNvPr id="345" name="TextBox 344">
              <a:extLst>
                <a:ext uri="{FF2B5EF4-FFF2-40B4-BE49-F238E27FC236}">
                  <a16:creationId xmlns:a16="http://schemas.microsoft.com/office/drawing/2014/main" id="{0FFAEA3B-8212-F066-3657-18BCB52EA48D}"/>
                </a:ext>
              </a:extLst>
            </p:cNvPr>
            <p:cNvSpPr txBox="1"/>
            <p:nvPr/>
          </p:nvSpPr>
          <p:spPr>
            <a:xfrm>
              <a:off x="2072820" y="4648487"/>
              <a:ext cx="291711" cy="338554"/>
            </a:xfrm>
            <a:prstGeom prst="rect">
              <a:avLst/>
            </a:prstGeom>
            <a:noFill/>
          </p:spPr>
          <p:txBody>
            <a:bodyPr wrap="square" rtlCol="0">
              <a:spAutoFit/>
            </a:bodyPr>
            <a:lstStyle/>
            <a:p>
              <a:r>
                <a:rPr lang="en-US" sz="1600" b="1"/>
                <a:t>C</a:t>
              </a:r>
            </a:p>
          </p:txBody>
        </p:sp>
        <p:sp>
          <p:nvSpPr>
            <p:cNvPr id="346" name="TextBox 345">
              <a:extLst>
                <a:ext uri="{FF2B5EF4-FFF2-40B4-BE49-F238E27FC236}">
                  <a16:creationId xmlns:a16="http://schemas.microsoft.com/office/drawing/2014/main" id="{93E43F97-2E96-5B47-EA23-8BD7A0F75BA4}"/>
                </a:ext>
              </a:extLst>
            </p:cNvPr>
            <p:cNvSpPr txBox="1"/>
            <p:nvPr/>
          </p:nvSpPr>
          <p:spPr>
            <a:xfrm>
              <a:off x="2072820" y="4944711"/>
              <a:ext cx="291711" cy="338554"/>
            </a:xfrm>
            <a:prstGeom prst="rect">
              <a:avLst/>
            </a:prstGeom>
            <a:noFill/>
          </p:spPr>
          <p:txBody>
            <a:bodyPr wrap="square" rtlCol="0">
              <a:spAutoFit/>
            </a:bodyPr>
            <a:lstStyle/>
            <a:p>
              <a:r>
                <a:rPr lang="en-US" sz="1600" b="1"/>
                <a:t>A</a:t>
              </a:r>
            </a:p>
          </p:txBody>
        </p:sp>
        <p:sp>
          <p:nvSpPr>
            <p:cNvPr id="347" name="TextBox 346">
              <a:extLst>
                <a:ext uri="{FF2B5EF4-FFF2-40B4-BE49-F238E27FC236}">
                  <a16:creationId xmlns:a16="http://schemas.microsoft.com/office/drawing/2014/main" id="{6382FC15-32B5-953D-DC9B-124D6D03F503}"/>
                </a:ext>
              </a:extLst>
            </p:cNvPr>
            <p:cNvSpPr txBox="1"/>
            <p:nvPr/>
          </p:nvSpPr>
          <p:spPr>
            <a:xfrm>
              <a:off x="2072820" y="5230540"/>
              <a:ext cx="291711" cy="338554"/>
            </a:xfrm>
            <a:prstGeom prst="rect">
              <a:avLst/>
            </a:prstGeom>
            <a:noFill/>
          </p:spPr>
          <p:txBody>
            <a:bodyPr wrap="square" rtlCol="0">
              <a:spAutoFit/>
            </a:bodyPr>
            <a:lstStyle/>
            <a:p>
              <a:r>
                <a:rPr lang="en-US" sz="1600" b="1"/>
                <a:t>T</a:t>
              </a:r>
            </a:p>
          </p:txBody>
        </p:sp>
        <p:sp>
          <p:nvSpPr>
            <p:cNvPr id="348" name="TextBox 347">
              <a:extLst>
                <a:ext uri="{FF2B5EF4-FFF2-40B4-BE49-F238E27FC236}">
                  <a16:creationId xmlns:a16="http://schemas.microsoft.com/office/drawing/2014/main" id="{02005753-EB59-B25D-061A-E8E0635245A4}"/>
                </a:ext>
              </a:extLst>
            </p:cNvPr>
            <p:cNvSpPr txBox="1"/>
            <p:nvPr/>
          </p:nvSpPr>
          <p:spPr>
            <a:xfrm>
              <a:off x="2072820" y="5518106"/>
              <a:ext cx="291711" cy="338554"/>
            </a:xfrm>
            <a:prstGeom prst="rect">
              <a:avLst/>
            </a:prstGeom>
            <a:noFill/>
          </p:spPr>
          <p:txBody>
            <a:bodyPr wrap="square" rtlCol="0">
              <a:spAutoFit/>
            </a:bodyPr>
            <a:lstStyle/>
            <a:p>
              <a:r>
                <a:rPr lang="en-US" sz="1600" b="1"/>
                <a:t>C</a:t>
              </a:r>
            </a:p>
          </p:txBody>
        </p:sp>
        <p:sp>
          <p:nvSpPr>
            <p:cNvPr id="349" name="TextBox 348">
              <a:extLst>
                <a:ext uri="{FF2B5EF4-FFF2-40B4-BE49-F238E27FC236}">
                  <a16:creationId xmlns:a16="http://schemas.microsoft.com/office/drawing/2014/main" id="{E00A591B-091B-2B60-D368-D2517D589ABD}"/>
                </a:ext>
              </a:extLst>
            </p:cNvPr>
            <p:cNvSpPr txBox="1"/>
            <p:nvPr/>
          </p:nvSpPr>
          <p:spPr>
            <a:xfrm>
              <a:off x="2072818" y="5803935"/>
              <a:ext cx="291711" cy="338554"/>
            </a:xfrm>
            <a:prstGeom prst="rect">
              <a:avLst/>
            </a:prstGeom>
            <a:noFill/>
          </p:spPr>
          <p:txBody>
            <a:bodyPr wrap="square" rtlCol="0">
              <a:spAutoFit/>
            </a:bodyPr>
            <a:lstStyle/>
            <a:p>
              <a:r>
                <a:rPr lang="en-US" sz="1600" b="1"/>
                <a:t>G</a:t>
              </a:r>
            </a:p>
          </p:txBody>
        </p:sp>
        <p:sp>
          <p:nvSpPr>
            <p:cNvPr id="350" name="Rectangle 349">
              <a:extLst>
                <a:ext uri="{FF2B5EF4-FFF2-40B4-BE49-F238E27FC236}">
                  <a16:creationId xmlns:a16="http://schemas.microsoft.com/office/drawing/2014/main" id="{3D546A69-0892-22AA-8637-663BE4DD2C95}"/>
                </a:ext>
              </a:extLst>
            </p:cNvPr>
            <p:cNvSpPr/>
            <p:nvPr/>
          </p:nvSpPr>
          <p:spPr>
            <a:xfrm>
              <a:off x="1295868" y="3674431"/>
              <a:ext cx="185122" cy="2591734"/>
            </a:xfrm>
            <a:prstGeom prst="rect">
              <a:avLst/>
            </a:prstGeom>
            <a:solidFill>
              <a:srgbClr val="CFDC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Rectangle 350">
              <a:extLst>
                <a:ext uri="{FF2B5EF4-FFF2-40B4-BE49-F238E27FC236}">
                  <a16:creationId xmlns:a16="http://schemas.microsoft.com/office/drawing/2014/main" id="{711794AE-3997-E835-9BB2-1AAECE99D5EC}"/>
                </a:ext>
              </a:extLst>
            </p:cNvPr>
            <p:cNvSpPr/>
            <p:nvPr/>
          </p:nvSpPr>
          <p:spPr>
            <a:xfrm>
              <a:off x="2412220" y="3674431"/>
              <a:ext cx="185122" cy="2591734"/>
            </a:xfrm>
            <a:prstGeom prst="rect">
              <a:avLst/>
            </a:prstGeom>
            <a:solidFill>
              <a:srgbClr val="7A9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TextBox 351">
              <a:extLst>
                <a:ext uri="{FF2B5EF4-FFF2-40B4-BE49-F238E27FC236}">
                  <a16:creationId xmlns:a16="http://schemas.microsoft.com/office/drawing/2014/main" id="{2C3F0022-B282-2CC7-952C-50B5BB77971B}"/>
                </a:ext>
              </a:extLst>
            </p:cNvPr>
            <p:cNvSpPr txBox="1"/>
            <p:nvPr/>
          </p:nvSpPr>
          <p:spPr>
            <a:xfrm>
              <a:off x="1248182" y="3353428"/>
              <a:ext cx="361834" cy="338554"/>
            </a:xfrm>
            <a:prstGeom prst="rect">
              <a:avLst/>
            </a:prstGeom>
            <a:noFill/>
          </p:spPr>
          <p:txBody>
            <a:bodyPr wrap="square" rtlCol="0">
              <a:spAutoFit/>
            </a:bodyPr>
            <a:lstStyle/>
            <a:p>
              <a:r>
                <a:rPr lang="en-US" sz="1600"/>
                <a:t>5’</a:t>
              </a:r>
            </a:p>
          </p:txBody>
        </p:sp>
        <p:sp>
          <p:nvSpPr>
            <p:cNvPr id="353" name="TextBox 352">
              <a:extLst>
                <a:ext uri="{FF2B5EF4-FFF2-40B4-BE49-F238E27FC236}">
                  <a16:creationId xmlns:a16="http://schemas.microsoft.com/office/drawing/2014/main" id="{85E81952-B7BA-642B-43FA-E420EE98C4B7}"/>
                </a:ext>
              </a:extLst>
            </p:cNvPr>
            <p:cNvSpPr txBox="1"/>
            <p:nvPr/>
          </p:nvSpPr>
          <p:spPr>
            <a:xfrm>
              <a:off x="1207512" y="6265039"/>
              <a:ext cx="361834" cy="338554"/>
            </a:xfrm>
            <a:prstGeom prst="rect">
              <a:avLst/>
            </a:prstGeom>
            <a:noFill/>
          </p:spPr>
          <p:txBody>
            <a:bodyPr wrap="square" rtlCol="0">
              <a:spAutoFit/>
            </a:bodyPr>
            <a:lstStyle/>
            <a:p>
              <a:r>
                <a:rPr lang="en-US" sz="1600"/>
                <a:t>3’</a:t>
              </a:r>
            </a:p>
          </p:txBody>
        </p:sp>
        <p:sp>
          <p:nvSpPr>
            <p:cNvPr id="354" name="TextBox 353">
              <a:extLst>
                <a:ext uri="{FF2B5EF4-FFF2-40B4-BE49-F238E27FC236}">
                  <a16:creationId xmlns:a16="http://schemas.microsoft.com/office/drawing/2014/main" id="{CC629E39-A025-DD10-0B39-B98B82E35565}"/>
                </a:ext>
              </a:extLst>
            </p:cNvPr>
            <p:cNvSpPr txBox="1"/>
            <p:nvPr/>
          </p:nvSpPr>
          <p:spPr>
            <a:xfrm>
              <a:off x="2323864" y="6265312"/>
              <a:ext cx="361834" cy="338554"/>
            </a:xfrm>
            <a:prstGeom prst="rect">
              <a:avLst/>
            </a:prstGeom>
            <a:noFill/>
          </p:spPr>
          <p:txBody>
            <a:bodyPr wrap="square" rtlCol="0">
              <a:spAutoFit/>
            </a:bodyPr>
            <a:lstStyle/>
            <a:p>
              <a:r>
                <a:rPr lang="en-US" sz="1600"/>
                <a:t>5’</a:t>
              </a:r>
            </a:p>
          </p:txBody>
        </p:sp>
        <p:sp>
          <p:nvSpPr>
            <p:cNvPr id="355" name="TextBox 354">
              <a:extLst>
                <a:ext uri="{FF2B5EF4-FFF2-40B4-BE49-F238E27FC236}">
                  <a16:creationId xmlns:a16="http://schemas.microsoft.com/office/drawing/2014/main" id="{248F0BED-2F35-FBD9-F5FA-CD2AF13AC5B4}"/>
                </a:ext>
              </a:extLst>
            </p:cNvPr>
            <p:cNvSpPr txBox="1"/>
            <p:nvPr/>
          </p:nvSpPr>
          <p:spPr>
            <a:xfrm>
              <a:off x="2364529" y="3337690"/>
              <a:ext cx="361834" cy="338554"/>
            </a:xfrm>
            <a:prstGeom prst="rect">
              <a:avLst/>
            </a:prstGeom>
            <a:noFill/>
          </p:spPr>
          <p:txBody>
            <a:bodyPr wrap="square" rtlCol="0">
              <a:spAutoFit/>
            </a:bodyPr>
            <a:lstStyle/>
            <a:p>
              <a:r>
                <a:rPr lang="en-US" sz="1600"/>
                <a:t>3’</a:t>
              </a:r>
            </a:p>
          </p:txBody>
        </p:sp>
      </p:grpSp>
    </p:spTree>
    <p:extLst>
      <p:ext uri="{BB962C8B-B14F-4D97-AF65-F5344CB8AC3E}">
        <p14:creationId xmlns:p14="http://schemas.microsoft.com/office/powerpoint/2010/main" val="33243301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ppt_x"/>
                                          </p:val>
                                        </p:tav>
                                        <p:tav tm="100000">
                                          <p:val>
                                            <p:strVal val="#ppt_x"/>
                                          </p:val>
                                        </p:tav>
                                      </p:tavLst>
                                    </p:anim>
                                    <p:anim calcmode="lin" valueType="num">
                                      <p:cBhvr additive="base">
                                        <p:cTn id="1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74"/>
                                        </p:tgtEl>
                                        <p:attrNameLst>
                                          <p:attrName>style.visibility</p:attrName>
                                        </p:attrNameLst>
                                      </p:cBhvr>
                                      <p:to>
                                        <p:strVal val="visible"/>
                                      </p:to>
                                    </p:set>
                                    <p:anim calcmode="lin" valueType="num">
                                      <p:cBhvr additive="base">
                                        <p:cTn id="18" dur="500" fill="hold"/>
                                        <p:tgtEl>
                                          <p:spTgt spid="74"/>
                                        </p:tgtEl>
                                        <p:attrNameLst>
                                          <p:attrName>ppt_x</p:attrName>
                                        </p:attrNameLst>
                                      </p:cBhvr>
                                      <p:tavLst>
                                        <p:tav tm="0">
                                          <p:val>
                                            <p:strVal val="#ppt_x"/>
                                          </p:val>
                                        </p:tav>
                                        <p:tav tm="100000">
                                          <p:val>
                                            <p:strVal val="#ppt_x"/>
                                          </p:val>
                                        </p:tav>
                                      </p:tavLst>
                                    </p:anim>
                                    <p:anim calcmode="lin" valueType="num">
                                      <p:cBhvr additive="base">
                                        <p:cTn id="19"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79"/>
                                        </p:tgtEl>
                                        <p:attrNameLst>
                                          <p:attrName>style.visibility</p:attrName>
                                        </p:attrNameLst>
                                      </p:cBhvr>
                                      <p:to>
                                        <p:strVal val="visible"/>
                                      </p:to>
                                    </p:set>
                                    <p:anim calcmode="lin" valueType="num">
                                      <p:cBhvr additive="base">
                                        <p:cTn id="24" dur="500" fill="hold"/>
                                        <p:tgtEl>
                                          <p:spTgt spid="79"/>
                                        </p:tgtEl>
                                        <p:attrNameLst>
                                          <p:attrName>ppt_x</p:attrName>
                                        </p:attrNameLst>
                                      </p:cBhvr>
                                      <p:tavLst>
                                        <p:tav tm="0">
                                          <p:val>
                                            <p:strVal val="#ppt_x"/>
                                          </p:val>
                                        </p:tav>
                                        <p:tav tm="100000">
                                          <p:val>
                                            <p:strVal val="#ppt_x"/>
                                          </p:val>
                                        </p:tav>
                                      </p:tavLst>
                                    </p:anim>
                                    <p:anim calcmode="lin" valueType="num">
                                      <p:cBhvr additive="base">
                                        <p:cTn id="25"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74"/>
                                        </p:tgtEl>
                                        <p:attrNameLst>
                                          <p:attrName>style.visibility</p:attrName>
                                        </p:attrNameLst>
                                      </p:cBhvr>
                                      <p:to>
                                        <p:strVal val="visible"/>
                                      </p:to>
                                    </p:set>
                                    <p:anim calcmode="lin" valueType="num">
                                      <p:cBhvr additive="base">
                                        <p:cTn id="30" dur="500" fill="hold"/>
                                        <p:tgtEl>
                                          <p:spTgt spid="274"/>
                                        </p:tgtEl>
                                        <p:attrNameLst>
                                          <p:attrName>ppt_x</p:attrName>
                                        </p:attrNameLst>
                                      </p:cBhvr>
                                      <p:tavLst>
                                        <p:tav tm="0">
                                          <p:val>
                                            <p:strVal val="#ppt_x"/>
                                          </p:val>
                                        </p:tav>
                                        <p:tav tm="100000">
                                          <p:val>
                                            <p:strVal val="#ppt_x"/>
                                          </p:val>
                                        </p:tav>
                                      </p:tavLst>
                                    </p:anim>
                                    <p:anim calcmode="lin" valueType="num">
                                      <p:cBhvr additive="base">
                                        <p:cTn id="31" dur="500" fill="hold"/>
                                        <p:tgtEl>
                                          <p:spTgt spid="274"/>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17"/>
                                        </p:tgtEl>
                                        <p:attrNameLst>
                                          <p:attrName>style.visibility</p:attrName>
                                        </p:attrNameLst>
                                      </p:cBhvr>
                                      <p:to>
                                        <p:strVal val="visible"/>
                                      </p:to>
                                    </p:set>
                                    <p:anim calcmode="lin" valueType="num">
                                      <p:cBhvr additive="base">
                                        <p:cTn id="36" dur="500" fill="hold"/>
                                        <p:tgtEl>
                                          <p:spTgt spid="317"/>
                                        </p:tgtEl>
                                        <p:attrNameLst>
                                          <p:attrName>ppt_x</p:attrName>
                                        </p:attrNameLst>
                                      </p:cBhvr>
                                      <p:tavLst>
                                        <p:tav tm="0">
                                          <p:val>
                                            <p:strVal val="#ppt_x"/>
                                          </p:val>
                                        </p:tav>
                                        <p:tav tm="100000">
                                          <p:val>
                                            <p:strVal val="#ppt_x"/>
                                          </p:val>
                                        </p:tav>
                                      </p:tavLst>
                                    </p:anim>
                                    <p:anim calcmode="lin" valueType="num">
                                      <p:cBhvr additive="base">
                                        <p:cTn id="37" dur="500" fill="hold"/>
                                        <p:tgtEl>
                                          <p:spTgt spid="317"/>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ppt_x"/>
                                          </p:val>
                                        </p:tav>
                                        <p:tav tm="100000">
                                          <p:val>
                                            <p:strVal val="#ppt_x"/>
                                          </p:val>
                                        </p:tav>
                                      </p:tavLst>
                                    </p:anim>
                                    <p:anim calcmode="lin" valueType="num">
                                      <p:cBhvr additive="base">
                                        <p:cTn id="4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500" fill="hold"/>
                                        <p:tgtEl>
                                          <p:spTgt spid="17"/>
                                        </p:tgtEl>
                                        <p:attrNameLst>
                                          <p:attrName>ppt_x</p:attrName>
                                        </p:attrNameLst>
                                      </p:cBhvr>
                                      <p:tavLst>
                                        <p:tav tm="0">
                                          <p:val>
                                            <p:strVal val="#ppt_x"/>
                                          </p:val>
                                        </p:tav>
                                        <p:tav tm="100000">
                                          <p:val>
                                            <p:strVal val="#ppt_x"/>
                                          </p:val>
                                        </p:tav>
                                      </p:tavLst>
                                    </p:anim>
                                    <p:anim calcmode="lin" valueType="num">
                                      <p:cBhvr additive="base">
                                        <p:cTn id="4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5950A-F236-4AE1-B402-E9CC3F82CCB7}"/>
              </a:ext>
            </a:extLst>
          </p:cNvPr>
          <p:cNvSpPr>
            <a:spLocks noGrp="1"/>
          </p:cNvSpPr>
          <p:nvPr>
            <p:ph type="title"/>
          </p:nvPr>
        </p:nvSpPr>
        <p:spPr>
          <a:xfrm>
            <a:off x="928800" y="1600"/>
            <a:ext cx="10515600" cy="1325563"/>
          </a:xfrm>
        </p:spPr>
        <p:txBody>
          <a:bodyPr/>
          <a:lstStyle/>
          <a:p>
            <a:r>
              <a:rPr lang="en-US"/>
              <a:t>KHÁI NIỆM ĐỘT BIẾN GENE</a:t>
            </a:r>
            <a:endParaRPr lang="en-US" dirty="0"/>
          </a:p>
        </p:txBody>
      </p:sp>
      <p:sp>
        <p:nvSpPr>
          <p:cNvPr id="12" name="Text Placeholder 2">
            <a:extLst>
              <a:ext uri="{FF2B5EF4-FFF2-40B4-BE49-F238E27FC236}">
                <a16:creationId xmlns:a16="http://schemas.microsoft.com/office/drawing/2014/main" id="{8591DEB9-2C38-7840-C7B4-4E3C07C2C070}"/>
              </a:ext>
            </a:extLst>
          </p:cNvPr>
          <p:cNvSpPr txBox="1">
            <a:spLocks/>
          </p:cNvSpPr>
          <p:nvPr/>
        </p:nvSpPr>
        <p:spPr>
          <a:xfrm>
            <a:off x="928800" y="1052243"/>
            <a:ext cx="5157787" cy="439972"/>
          </a:xfrm>
          <a:prstGeom prst="rect">
            <a:avLst/>
          </a:prstGeom>
        </p:spPr>
        <p:txBody>
          <a:bodyPr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solidFill>
                  <a:schemeClr val="tx2"/>
                </a:solidFill>
              </a:rPr>
              <a:t>Hoạt động trang 178:</a:t>
            </a:r>
            <a:endParaRPr lang="en-US" b="1" dirty="0">
              <a:solidFill>
                <a:schemeClr val="tx2"/>
              </a:solidFill>
            </a:endParaRPr>
          </a:p>
        </p:txBody>
      </p:sp>
      <p:sp>
        <p:nvSpPr>
          <p:cNvPr id="17" name="TextBox 16">
            <a:extLst>
              <a:ext uri="{FF2B5EF4-FFF2-40B4-BE49-F238E27FC236}">
                <a16:creationId xmlns:a16="http://schemas.microsoft.com/office/drawing/2014/main" id="{9E90D1A1-E8E9-881B-64A5-64896D2EDFD8}"/>
              </a:ext>
            </a:extLst>
          </p:cNvPr>
          <p:cNvSpPr txBox="1"/>
          <p:nvPr/>
        </p:nvSpPr>
        <p:spPr>
          <a:xfrm>
            <a:off x="928799" y="1582744"/>
            <a:ext cx="10515601" cy="522451"/>
          </a:xfrm>
          <a:prstGeom prst="rect">
            <a:avLst/>
          </a:prstGeom>
          <a:noFill/>
        </p:spPr>
        <p:txBody>
          <a:bodyPr wrap="square">
            <a:spAutoFit/>
          </a:bodyPr>
          <a:lstStyle/>
          <a:p>
            <a:pPr>
              <a:lnSpc>
                <a:spcPct val="130000"/>
              </a:lnSpc>
            </a:pPr>
            <a:r>
              <a:rPr lang="en-US" sz="2400" b="1">
                <a:solidFill>
                  <a:schemeClr val="bg1"/>
                </a:solidFill>
              </a:rPr>
              <a:t>1. </a:t>
            </a:r>
            <a:r>
              <a:rPr lang="en-US" sz="2400">
                <a:solidFill>
                  <a:schemeClr val="bg1"/>
                </a:solidFill>
              </a:rPr>
              <a:t>Các allele đột biến số 1, số 2 và số 3 có thay đổi gì so với allele kiểu dại?</a:t>
            </a:r>
          </a:p>
        </p:txBody>
      </p:sp>
      <p:graphicFrame>
        <p:nvGraphicFramePr>
          <p:cNvPr id="20" name="Table 19">
            <a:extLst>
              <a:ext uri="{FF2B5EF4-FFF2-40B4-BE49-F238E27FC236}">
                <a16:creationId xmlns:a16="http://schemas.microsoft.com/office/drawing/2014/main" id="{D59365F2-AA92-C86C-73A3-B369AE297587}"/>
              </a:ext>
            </a:extLst>
          </p:cNvPr>
          <p:cNvGraphicFramePr>
            <a:graphicFrameLocks noGrp="1"/>
          </p:cNvGraphicFramePr>
          <p:nvPr/>
        </p:nvGraphicFramePr>
        <p:xfrm>
          <a:off x="1044671" y="2279196"/>
          <a:ext cx="10786576" cy="4464147"/>
        </p:xfrm>
        <a:graphic>
          <a:graphicData uri="http://schemas.openxmlformats.org/drawingml/2006/table">
            <a:tbl>
              <a:tblPr firstRow="1" bandRow="1">
                <a:tableStyleId>{5C22544A-7EE6-4342-B048-85BDC9FD1C3A}</a:tableStyleId>
              </a:tblPr>
              <a:tblGrid>
                <a:gridCol w="2696644">
                  <a:extLst>
                    <a:ext uri="{9D8B030D-6E8A-4147-A177-3AD203B41FA5}">
                      <a16:colId xmlns:a16="http://schemas.microsoft.com/office/drawing/2014/main" val="3501742358"/>
                    </a:ext>
                  </a:extLst>
                </a:gridCol>
                <a:gridCol w="2696644">
                  <a:extLst>
                    <a:ext uri="{9D8B030D-6E8A-4147-A177-3AD203B41FA5}">
                      <a16:colId xmlns:a16="http://schemas.microsoft.com/office/drawing/2014/main" val="4091194636"/>
                    </a:ext>
                  </a:extLst>
                </a:gridCol>
                <a:gridCol w="2696644">
                  <a:extLst>
                    <a:ext uri="{9D8B030D-6E8A-4147-A177-3AD203B41FA5}">
                      <a16:colId xmlns:a16="http://schemas.microsoft.com/office/drawing/2014/main" val="45842252"/>
                    </a:ext>
                  </a:extLst>
                </a:gridCol>
                <a:gridCol w="2696644">
                  <a:extLst>
                    <a:ext uri="{9D8B030D-6E8A-4147-A177-3AD203B41FA5}">
                      <a16:colId xmlns:a16="http://schemas.microsoft.com/office/drawing/2014/main" val="1978804087"/>
                    </a:ext>
                  </a:extLst>
                </a:gridCol>
              </a:tblGrid>
              <a:tr h="451418">
                <a:tc rowSpan="2">
                  <a:txBody>
                    <a:bodyPr/>
                    <a:lstStyle/>
                    <a:p>
                      <a:pPr algn="ctr">
                        <a:lnSpc>
                          <a:spcPct val="120000"/>
                        </a:lnSpc>
                      </a:pPr>
                      <a:r>
                        <a:rPr lang="en-US" sz="2000"/>
                        <a:t>Gene ban đầu </a:t>
                      </a:r>
                    </a:p>
                    <a:p>
                      <a:pPr algn="ctr">
                        <a:lnSpc>
                          <a:spcPct val="120000"/>
                        </a:lnSpc>
                      </a:pPr>
                      <a:r>
                        <a:rPr lang="en-US" sz="2000"/>
                        <a:t>(allele kiểu dại)</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lnSpc>
                          <a:spcPct val="120000"/>
                        </a:lnSpc>
                      </a:pPr>
                      <a:r>
                        <a:rPr lang="en-US" sz="2000"/>
                        <a:t>Các allele đột biến từ allele kiểu dại</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27545443"/>
                  </a:ext>
                </a:extLst>
              </a:tr>
              <a:tr h="451418">
                <a:tc vMerge="1">
                  <a:txBody>
                    <a:bodyPr/>
                    <a:lstStyle/>
                    <a:p>
                      <a:pPr algn="ctr">
                        <a:lnSpc>
                          <a:spcPct val="120000"/>
                        </a:lnSpc>
                      </a:pPr>
                      <a:endParaRPr lang="en-US"/>
                    </a:p>
                  </a:txBody>
                  <a:tcPr anchor="ctr"/>
                </a:tc>
                <a:tc>
                  <a:txBody>
                    <a:bodyPr/>
                    <a:lstStyle/>
                    <a:p>
                      <a:pPr algn="ctr">
                        <a:lnSpc>
                          <a:spcPct val="120000"/>
                        </a:lnSpc>
                      </a:pPr>
                      <a:r>
                        <a:rPr lang="en-US" sz="2000" b="1"/>
                        <a:t>Allele số 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20000"/>
                        </a:lnSpc>
                      </a:pPr>
                      <a:r>
                        <a:rPr lang="en-US" sz="2000" b="1"/>
                        <a:t>Allele số 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20000"/>
                        </a:lnSpc>
                      </a:pPr>
                      <a:r>
                        <a:rPr lang="en-US" sz="2000" b="1"/>
                        <a:t>Allele số 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64226247"/>
                  </a:ext>
                </a:extLst>
              </a:tr>
              <a:tr h="3549747">
                <a:tc>
                  <a:txBody>
                    <a:bodyPr/>
                    <a:lstStyle/>
                    <a:p>
                      <a:pPr algn="ctr">
                        <a:lnSpc>
                          <a:spcPct val="120000"/>
                        </a:lnSpc>
                      </a:pPr>
                      <a:endParaRPr lang="en-US" sz="200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20000"/>
                        </a:lnSpc>
                      </a:pPr>
                      <a:endParaRPr lang="en-US" sz="200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20000"/>
                        </a:lnSpc>
                      </a:pPr>
                      <a:endParaRPr lang="en-US" sz="200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20000"/>
                        </a:lnSpc>
                      </a:pPr>
                      <a:endParaRPr lang="en-US" sz="200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55168477"/>
                  </a:ext>
                </a:extLst>
              </a:tr>
            </a:tbl>
          </a:graphicData>
        </a:graphic>
      </p:graphicFrame>
      <p:grpSp>
        <p:nvGrpSpPr>
          <p:cNvPr id="74" name="Group 73">
            <a:extLst>
              <a:ext uri="{FF2B5EF4-FFF2-40B4-BE49-F238E27FC236}">
                <a16:creationId xmlns:a16="http://schemas.microsoft.com/office/drawing/2014/main" id="{436DEF3B-6F64-0C74-AF0C-871D49142453}"/>
              </a:ext>
            </a:extLst>
          </p:cNvPr>
          <p:cNvGrpSpPr/>
          <p:nvPr/>
        </p:nvGrpSpPr>
        <p:grpSpPr>
          <a:xfrm>
            <a:off x="1588980" y="3479848"/>
            <a:ext cx="1518851" cy="3266176"/>
            <a:chOff x="1207512" y="3337690"/>
            <a:chExt cx="1518851" cy="3266176"/>
          </a:xfrm>
        </p:grpSpPr>
        <p:sp>
          <p:nvSpPr>
            <p:cNvPr id="24" name="Rectangle 23">
              <a:extLst>
                <a:ext uri="{FF2B5EF4-FFF2-40B4-BE49-F238E27FC236}">
                  <a16:creationId xmlns:a16="http://schemas.microsoft.com/office/drawing/2014/main" id="{A392E474-BA77-40C3-E564-39A3F2718F28}"/>
                </a:ext>
              </a:extLst>
            </p:cNvPr>
            <p:cNvSpPr/>
            <p:nvPr/>
          </p:nvSpPr>
          <p:spPr>
            <a:xfrm>
              <a:off x="1480992" y="3859553"/>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10F34A2-B96D-B0D9-E71F-2DBEBCEADC31}"/>
                </a:ext>
              </a:extLst>
            </p:cNvPr>
            <p:cNvSpPr/>
            <p:nvPr/>
          </p:nvSpPr>
          <p:spPr>
            <a:xfrm>
              <a:off x="1480991" y="4148458"/>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9ABD180D-5450-3D1B-D298-9C70562FC571}"/>
                </a:ext>
              </a:extLst>
            </p:cNvPr>
            <p:cNvSpPr/>
            <p:nvPr/>
          </p:nvSpPr>
          <p:spPr>
            <a:xfrm>
              <a:off x="1480991" y="4437363"/>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1633B09B-C1B6-E7CA-BDAC-C228D9FFB236}"/>
                </a:ext>
              </a:extLst>
            </p:cNvPr>
            <p:cNvSpPr/>
            <p:nvPr/>
          </p:nvSpPr>
          <p:spPr>
            <a:xfrm>
              <a:off x="1480991" y="4723785"/>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45BD6A5-D79D-08EA-4CBF-8D21B83A8940}"/>
                </a:ext>
              </a:extLst>
            </p:cNvPr>
            <p:cNvSpPr/>
            <p:nvPr/>
          </p:nvSpPr>
          <p:spPr>
            <a:xfrm>
              <a:off x="1480992" y="5010207"/>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E66A56DA-D614-47D1-03DC-AE6BE2FD42BE}"/>
                </a:ext>
              </a:extLst>
            </p:cNvPr>
            <p:cNvSpPr/>
            <p:nvPr/>
          </p:nvSpPr>
          <p:spPr>
            <a:xfrm>
              <a:off x="1480991" y="5299112"/>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FB62A6DD-4492-BA3B-2C04-98E0745C5638}"/>
                </a:ext>
              </a:extLst>
            </p:cNvPr>
            <p:cNvSpPr/>
            <p:nvPr/>
          </p:nvSpPr>
          <p:spPr>
            <a:xfrm>
              <a:off x="1480991" y="5588017"/>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0BB9C9-B4AA-3648-CCEB-09899E3D5351}"/>
                </a:ext>
              </a:extLst>
            </p:cNvPr>
            <p:cNvSpPr/>
            <p:nvPr/>
          </p:nvSpPr>
          <p:spPr>
            <a:xfrm>
              <a:off x="1480991" y="5874439"/>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Arrow: Pentagon 35">
              <a:extLst>
                <a:ext uri="{FF2B5EF4-FFF2-40B4-BE49-F238E27FC236}">
                  <a16:creationId xmlns:a16="http://schemas.microsoft.com/office/drawing/2014/main" id="{00323D46-5C0F-6E79-ED12-DA4364375AF8}"/>
                </a:ext>
              </a:extLst>
            </p:cNvPr>
            <p:cNvSpPr/>
            <p:nvPr/>
          </p:nvSpPr>
          <p:spPr>
            <a:xfrm flipH="1">
              <a:off x="1957821" y="3856804"/>
              <a:ext cx="454393" cy="207844"/>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Pentagon 36">
              <a:extLst>
                <a:ext uri="{FF2B5EF4-FFF2-40B4-BE49-F238E27FC236}">
                  <a16:creationId xmlns:a16="http://schemas.microsoft.com/office/drawing/2014/main" id="{31DB6692-95AF-BC2C-1D57-DC90AC6C8BEA}"/>
                </a:ext>
              </a:extLst>
            </p:cNvPr>
            <p:cNvSpPr/>
            <p:nvPr/>
          </p:nvSpPr>
          <p:spPr>
            <a:xfrm flipH="1">
              <a:off x="1969047" y="4153308"/>
              <a:ext cx="454393" cy="206603"/>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Arrow: Pentagon 37">
              <a:extLst>
                <a:ext uri="{FF2B5EF4-FFF2-40B4-BE49-F238E27FC236}">
                  <a16:creationId xmlns:a16="http://schemas.microsoft.com/office/drawing/2014/main" id="{5907B4AC-F793-AA40-7EE3-A07F452CA796}"/>
                </a:ext>
              </a:extLst>
            </p:cNvPr>
            <p:cNvSpPr/>
            <p:nvPr/>
          </p:nvSpPr>
          <p:spPr>
            <a:xfrm>
              <a:off x="1480989" y="4438440"/>
              <a:ext cx="476835" cy="207564"/>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Arrow: Pentagon 38">
              <a:extLst>
                <a:ext uri="{FF2B5EF4-FFF2-40B4-BE49-F238E27FC236}">
                  <a16:creationId xmlns:a16="http://schemas.microsoft.com/office/drawing/2014/main" id="{F93210AA-9BE8-F6CD-A546-61D3BEE6E004}"/>
                </a:ext>
              </a:extLst>
            </p:cNvPr>
            <p:cNvSpPr/>
            <p:nvPr/>
          </p:nvSpPr>
          <p:spPr>
            <a:xfrm>
              <a:off x="1480990" y="4723784"/>
              <a:ext cx="476834" cy="204580"/>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Arrow: Pentagon 39">
              <a:extLst>
                <a:ext uri="{FF2B5EF4-FFF2-40B4-BE49-F238E27FC236}">
                  <a16:creationId xmlns:a16="http://schemas.microsoft.com/office/drawing/2014/main" id="{A76CD39B-F717-F225-760C-5287C784410D}"/>
                </a:ext>
              </a:extLst>
            </p:cNvPr>
            <p:cNvSpPr/>
            <p:nvPr/>
          </p:nvSpPr>
          <p:spPr>
            <a:xfrm flipH="1">
              <a:off x="1957825" y="5010304"/>
              <a:ext cx="454393" cy="207565"/>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Arrow: Pentagon 40">
              <a:extLst>
                <a:ext uri="{FF2B5EF4-FFF2-40B4-BE49-F238E27FC236}">
                  <a16:creationId xmlns:a16="http://schemas.microsoft.com/office/drawing/2014/main" id="{72D9CA5C-34C1-2AAC-E6AF-D5D79BE232CA}"/>
                </a:ext>
              </a:extLst>
            </p:cNvPr>
            <p:cNvSpPr/>
            <p:nvPr/>
          </p:nvSpPr>
          <p:spPr>
            <a:xfrm>
              <a:off x="1480990" y="5306432"/>
              <a:ext cx="454394" cy="202728"/>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Arrow: Pentagon 41">
              <a:extLst>
                <a:ext uri="{FF2B5EF4-FFF2-40B4-BE49-F238E27FC236}">
                  <a16:creationId xmlns:a16="http://schemas.microsoft.com/office/drawing/2014/main" id="{D00072AE-A029-821A-A825-1ED33DDBEBE6}"/>
                </a:ext>
              </a:extLst>
            </p:cNvPr>
            <p:cNvSpPr/>
            <p:nvPr/>
          </p:nvSpPr>
          <p:spPr>
            <a:xfrm>
              <a:off x="1486598" y="5585441"/>
              <a:ext cx="471226" cy="210140"/>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Arrow: Pentagon 42">
              <a:extLst>
                <a:ext uri="{FF2B5EF4-FFF2-40B4-BE49-F238E27FC236}">
                  <a16:creationId xmlns:a16="http://schemas.microsoft.com/office/drawing/2014/main" id="{0FEA7B9C-12CB-A1D4-F880-DC417D24E4F3}"/>
                </a:ext>
              </a:extLst>
            </p:cNvPr>
            <p:cNvSpPr/>
            <p:nvPr/>
          </p:nvSpPr>
          <p:spPr>
            <a:xfrm flipH="1">
              <a:off x="1957823" y="5880467"/>
              <a:ext cx="454393" cy="201536"/>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939D9217-1937-0549-EA73-5316C3AF2AF4}"/>
                </a:ext>
              </a:extLst>
            </p:cNvPr>
            <p:cNvSpPr txBox="1"/>
            <p:nvPr/>
          </p:nvSpPr>
          <p:spPr>
            <a:xfrm>
              <a:off x="1509038" y="3801392"/>
              <a:ext cx="291711" cy="338554"/>
            </a:xfrm>
            <a:prstGeom prst="rect">
              <a:avLst/>
            </a:prstGeom>
            <a:noFill/>
          </p:spPr>
          <p:txBody>
            <a:bodyPr wrap="square" rtlCol="0">
              <a:spAutoFit/>
            </a:bodyPr>
            <a:lstStyle/>
            <a:p>
              <a:r>
                <a:rPr lang="en-US" sz="1600" b="1"/>
                <a:t>T</a:t>
              </a:r>
            </a:p>
          </p:txBody>
        </p:sp>
        <p:sp>
          <p:nvSpPr>
            <p:cNvPr id="45" name="TextBox 44">
              <a:extLst>
                <a:ext uri="{FF2B5EF4-FFF2-40B4-BE49-F238E27FC236}">
                  <a16:creationId xmlns:a16="http://schemas.microsoft.com/office/drawing/2014/main" id="{2D05225C-F604-AAAF-CA92-C5D1863703B3}"/>
                </a:ext>
              </a:extLst>
            </p:cNvPr>
            <p:cNvSpPr txBox="1"/>
            <p:nvPr/>
          </p:nvSpPr>
          <p:spPr>
            <a:xfrm>
              <a:off x="1509038" y="4087221"/>
              <a:ext cx="291711" cy="338554"/>
            </a:xfrm>
            <a:prstGeom prst="rect">
              <a:avLst/>
            </a:prstGeom>
            <a:noFill/>
          </p:spPr>
          <p:txBody>
            <a:bodyPr wrap="square" rtlCol="0">
              <a:spAutoFit/>
            </a:bodyPr>
            <a:lstStyle/>
            <a:p>
              <a:r>
                <a:rPr lang="en-US" sz="1600" b="1"/>
                <a:t>T</a:t>
              </a:r>
            </a:p>
          </p:txBody>
        </p:sp>
        <p:sp>
          <p:nvSpPr>
            <p:cNvPr id="46" name="TextBox 45">
              <a:extLst>
                <a:ext uri="{FF2B5EF4-FFF2-40B4-BE49-F238E27FC236}">
                  <a16:creationId xmlns:a16="http://schemas.microsoft.com/office/drawing/2014/main" id="{9644A151-A61A-C53F-E43A-D5864FE58F67}"/>
                </a:ext>
              </a:extLst>
            </p:cNvPr>
            <p:cNvSpPr txBox="1"/>
            <p:nvPr/>
          </p:nvSpPr>
          <p:spPr>
            <a:xfrm>
              <a:off x="1509038" y="4362658"/>
              <a:ext cx="291711" cy="338554"/>
            </a:xfrm>
            <a:prstGeom prst="rect">
              <a:avLst/>
            </a:prstGeom>
            <a:noFill/>
          </p:spPr>
          <p:txBody>
            <a:bodyPr wrap="square" rtlCol="0">
              <a:spAutoFit/>
            </a:bodyPr>
            <a:lstStyle/>
            <a:p>
              <a:r>
                <a:rPr lang="en-US" sz="1600" b="1"/>
                <a:t>A</a:t>
              </a:r>
            </a:p>
          </p:txBody>
        </p:sp>
        <p:sp>
          <p:nvSpPr>
            <p:cNvPr id="47" name="TextBox 46">
              <a:extLst>
                <a:ext uri="{FF2B5EF4-FFF2-40B4-BE49-F238E27FC236}">
                  <a16:creationId xmlns:a16="http://schemas.microsoft.com/office/drawing/2014/main" id="{AA2F0930-5480-40B1-A374-36DE58B6E019}"/>
                </a:ext>
              </a:extLst>
            </p:cNvPr>
            <p:cNvSpPr txBox="1"/>
            <p:nvPr/>
          </p:nvSpPr>
          <p:spPr>
            <a:xfrm>
              <a:off x="1509038" y="4648487"/>
              <a:ext cx="291711" cy="338554"/>
            </a:xfrm>
            <a:prstGeom prst="rect">
              <a:avLst/>
            </a:prstGeom>
            <a:noFill/>
          </p:spPr>
          <p:txBody>
            <a:bodyPr wrap="square" rtlCol="0">
              <a:spAutoFit/>
            </a:bodyPr>
            <a:lstStyle/>
            <a:p>
              <a:r>
                <a:rPr lang="en-US" sz="1600" b="1"/>
                <a:t>G</a:t>
              </a:r>
            </a:p>
          </p:txBody>
        </p:sp>
        <p:sp>
          <p:nvSpPr>
            <p:cNvPr id="48" name="TextBox 47">
              <a:extLst>
                <a:ext uri="{FF2B5EF4-FFF2-40B4-BE49-F238E27FC236}">
                  <a16:creationId xmlns:a16="http://schemas.microsoft.com/office/drawing/2014/main" id="{3AA95FE2-F8AD-B89C-88ED-E536C61BDF82}"/>
                </a:ext>
              </a:extLst>
            </p:cNvPr>
            <p:cNvSpPr txBox="1"/>
            <p:nvPr/>
          </p:nvSpPr>
          <p:spPr>
            <a:xfrm>
              <a:off x="1509038" y="4944711"/>
              <a:ext cx="291711" cy="338554"/>
            </a:xfrm>
            <a:prstGeom prst="rect">
              <a:avLst/>
            </a:prstGeom>
            <a:noFill/>
          </p:spPr>
          <p:txBody>
            <a:bodyPr wrap="square" rtlCol="0">
              <a:spAutoFit/>
            </a:bodyPr>
            <a:lstStyle/>
            <a:p>
              <a:r>
                <a:rPr lang="en-US" sz="1600" b="1"/>
                <a:t>T</a:t>
              </a:r>
            </a:p>
          </p:txBody>
        </p:sp>
        <p:sp>
          <p:nvSpPr>
            <p:cNvPr id="49" name="TextBox 48">
              <a:extLst>
                <a:ext uri="{FF2B5EF4-FFF2-40B4-BE49-F238E27FC236}">
                  <a16:creationId xmlns:a16="http://schemas.microsoft.com/office/drawing/2014/main" id="{5417DF76-EBDD-C590-C163-C9B533C46BCB}"/>
                </a:ext>
              </a:extLst>
            </p:cNvPr>
            <p:cNvSpPr txBox="1"/>
            <p:nvPr/>
          </p:nvSpPr>
          <p:spPr>
            <a:xfrm>
              <a:off x="1509038" y="5230540"/>
              <a:ext cx="291711" cy="338554"/>
            </a:xfrm>
            <a:prstGeom prst="rect">
              <a:avLst/>
            </a:prstGeom>
            <a:noFill/>
          </p:spPr>
          <p:txBody>
            <a:bodyPr wrap="square" rtlCol="0">
              <a:spAutoFit/>
            </a:bodyPr>
            <a:lstStyle/>
            <a:p>
              <a:r>
                <a:rPr lang="en-US" sz="1600" b="1"/>
                <a:t>A</a:t>
              </a:r>
            </a:p>
          </p:txBody>
        </p:sp>
        <p:sp>
          <p:nvSpPr>
            <p:cNvPr id="50" name="TextBox 49">
              <a:extLst>
                <a:ext uri="{FF2B5EF4-FFF2-40B4-BE49-F238E27FC236}">
                  <a16:creationId xmlns:a16="http://schemas.microsoft.com/office/drawing/2014/main" id="{78948806-EC33-7A53-F5F5-B32DC72F4B45}"/>
                </a:ext>
              </a:extLst>
            </p:cNvPr>
            <p:cNvSpPr txBox="1"/>
            <p:nvPr/>
          </p:nvSpPr>
          <p:spPr>
            <a:xfrm>
              <a:off x="1509038" y="5518106"/>
              <a:ext cx="291711" cy="338554"/>
            </a:xfrm>
            <a:prstGeom prst="rect">
              <a:avLst/>
            </a:prstGeom>
            <a:noFill/>
          </p:spPr>
          <p:txBody>
            <a:bodyPr wrap="square" rtlCol="0">
              <a:spAutoFit/>
            </a:bodyPr>
            <a:lstStyle/>
            <a:p>
              <a:r>
                <a:rPr lang="en-US" sz="1600" b="1"/>
                <a:t>G</a:t>
              </a:r>
            </a:p>
          </p:txBody>
        </p:sp>
        <p:sp>
          <p:nvSpPr>
            <p:cNvPr id="51" name="TextBox 50">
              <a:extLst>
                <a:ext uri="{FF2B5EF4-FFF2-40B4-BE49-F238E27FC236}">
                  <a16:creationId xmlns:a16="http://schemas.microsoft.com/office/drawing/2014/main" id="{A9453811-1D8B-D378-3E4C-1B444330940B}"/>
                </a:ext>
              </a:extLst>
            </p:cNvPr>
            <p:cNvSpPr txBox="1"/>
            <p:nvPr/>
          </p:nvSpPr>
          <p:spPr>
            <a:xfrm>
              <a:off x="1509038" y="5803935"/>
              <a:ext cx="291711" cy="338554"/>
            </a:xfrm>
            <a:prstGeom prst="rect">
              <a:avLst/>
            </a:prstGeom>
            <a:noFill/>
          </p:spPr>
          <p:txBody>
            <a:bodyPr wrap="square" rtlCol="0">
              <a:spAutoFit/>
            </a:bodyPr>
            <a:lstStyle/>
            <a:p>
              <a:r>
                <a:rPr lang="en-US" sz="1600" b="1"/>
                <a:t>C</a:t>
              </a:r>
            </a:p>
          </p:txBody>
        </p:sp>
        <p:sp>
          <p:nvSpPr>
            <p:cNvPr id="64" name="TextBox 63">
              <a:extLst>
                <a:ext uri="{FF2B5EF4-FFF2-40B4-BE49-F238E27FC236}">
                  <a16:creationId xmlns:a16="http://schemas.microsoft.com/office/drawing/2014/main" id="{D7A4214F-1DBA-5726-308F-5AAE5077D30D}"/>
                </a:ext>
              </a:extLst>
            </p:cNvPr>
            <p:cNvSpPr txBox="1"/>
            <p:nvPr/>
          </p:nvSpPr>
          <p:spPr>
            <a:xfrm>
              <a:off x="2072820" y="3801392"/>
              <a:ext cx="291711" cy="338554"/>
            </a:xfrm>
            <a:prstGeom prst="rect">
              <a:avLst/>
            </a:prstGeom>
            <a:noFill/>
          </p:spPr>
          <p:txBody>
            <a:bodyPr wrap="square" rtlCol="0">
              <a:spAutoFit/>
            </a:bodyPr>
            <a:lstStyle/>
            <a:p>
              <a:r>
                <a:rPr lang="en-US" sz="1600" b="1"/>
                <a:t>A</a:t>
              </a:r>
            </a:p>
          </p:txBody>
        </p:sp>
        <p:sp>
          <p:nvSpPr>
            <p:cNvPr id="65" name="TextBox 64">
              <a:extLst>
                <a:ext uri="{FF2B5EF4-FFF2-40B4-BE49-F238E27FC236}">
                  <a16:creationId xmlns:a16="http://schemas.microsoft.com/office/drawing/2014/main" id="{C1CBA10D-8B1B-0B03-BC73-D24EDB47A238}"/>
                </a:ext>
              </a:extLst>
            </p:cNvPr>
            <p:cNvSpPr txBox="1"/>
            <p:nvPr/>
          </p:nvSpPr>
          <p:spPr>
            <a:xfrm>
              <a:off x="2072820" y="4087221"/>
              <a:ext cx="291711" cy="338554"/>
            </a:xfrm>
            <a:prstGeom prst="rect">
              <a:avLst/>
            </a:prstGeom>
            <a:noFill/>
          </p:spPr>
          <p:txBody>
            <a:bodyPr wrap="square" rtlCol="0">
              <a:spAutoFit/>
            </a:bodyPr>
            <a:lstStyle/>
            <a:p>
              <a:r>
                <a:rPr lang="en-US" sz="1600" b="1"/>
                <a:t>A</a:t>
              </a:r>
            </a:p>
          </p:txBody>
        </p:sp>
        <p:sp>
          <p:nvSpPr>
            <p:cNvPr id="66" name="TextBox 65">
              <a:extLst>
                <a:ext uri="{FF2B5EF4-FFF2-40B4-BE49-F238E27FC236}">
                  <a16:creationId xmlns:a16="http://schemas.microsoft.com/office/drawing/2014/main" id="{E36551A2-DFCB-8D20-0BC8-845C3D14C4C7}"/>
                </a:ext>
              </a:extLst>
            </p:cNvPr>
            <p:cNvSpPr txBox="1"/>
            <p:nvPr/>
          </p:nvSpPr>
          <p:spPr>
            <a:xfrm>
              <a:off x="2072820" y="4362658"/>
              <a:ext cx="291711" cy="338554"/>
            </a:xfrm>
            <a:prstGeom prst="rect">
              <a:avLst/>
            </a:prstGeom>
            <a:noFill/>
          </p:spPr>
          <p:txBody>
            <a:bodyPr wrap="square" rtlCol="0">
              <a:spAutoFit/>
            </a:bodyPr>
            <a:lstStyle/>
            <a:p>
              <a:r>
                <a:rPr lang="en-US" sz="1600" b="1"/>
                <a:t>T</a:t>
              </a:r>
            </a:p>
          </p:txBody>
        </p:sp>
        <p:sp>
          <p:nvSpPr>
            <p:cNvPr id="67" name="TextBox 66">
              <a:extLst>
                <a:ext uri="{FF2B5EF4-FFF2-40B4-BE49-F238E27FC236}">
                  <a16:creationId xmlns:a16="http://schemas.microsoft.com/office/drawing/2014/main" id="{91DD7C2D-1292-D2CA-6CFB-5B90D333D8F6}"/>
                </a:ext>
              </a:extLst>
            </p:cNvPr>
            <p:cNvSpPr txBox="1"/>
            <p:nvPr/>
          </p:nvSpPr>
          <p:spPr>
            <a:xfrm>
              <a:off x="2072820" y="4648487"/>
              <a:ext cx="291711" cy="338554"/>
            </a:xfrm>
            <a:prstGeom prst="rect">
              <a:avLst/>
            </a:prstGeom>
            <a:noFill/>
          </p:spPr>
          <p:txBody>
            <a:bodyPr wrap="square" rtlCol="0">
              <a:spAutoFit/>
            </a:bodyPr>
            <a:lstStyle/>
            <a:p>
              <a:r>
                <a:rPr lang="en-US" sz="1600" b="1"/>
                <a:t>C</a:t>
              </a:r>
            </a:p>
          </p:txBody>
        </p:sp>
        <p:sp>
          <p:nvSpPr>
            <p:cNvPr id="68" name="TextBox 67">
              <a:extLst>
                <a:ext uri="{FF2B5EF4-FFF2-40B4-BE49-F238E27FC236}">
                  <a16:creationId xmlns:a16="http://schemas.microsoft.com/office/drawing/2014/main" id="{76C992D0-1906-7604-AFA5-F02EA452F735}"/>
                </a:ext>
              </a:extLst>
            </p:cNvPr>
            <p:cNvSpPr txBox="1"/>
            <p:nvPr/>
          </p:nvSpPr>
          <p:spPr>
            <a:xfrm>
              <a:off x="2072820" y="4944711"/>
              <a:ext cx="291711" cy="338554"/>
            </a:xfrm>
            <a:prstGeom prst="rect">
              <a:avLst/>
            </a:prstGeom>
            <a:noFill/>
          </p:spPr>
          <p:txBody>
            <a:bodyPr wrap="square" rtlCol="0">
              <a:spAutoFit/>
            </a:bodyPr>
            <a:lstStyle/>
            <a:p>
              <a:r>
                <a:rPr lang="en-US" sz="1600" b="1"/>
                <a:t>A</a:t>
              </a:r>
            </a:p>
          </p:txBody>
        </p:sp>
        <p:sp>
          <p:nvSpPr>
            <p:cNvPr id="69" name="TextBox 68">
              <a:extLst>
                <a:ext uri="{FF2B5EF4-FFF2-40B4-BE49-F238E27FC236}">
                  <a16:creationId xmlns:a16="http://schemas.microsoft.com/office/drawing/2014/main" id="{E26E0055-462D-4333-65D7-0425B2F5B24A}"/>
                </a:ext>
              </a:extLst>
            </p:cNvPr>
            <p:cNvSpPr txBox="1"/>
            <p:nvPr/>
          </p:nvSpPr>
          <p:spPr>
            <a:xfrm>
              <a:off x="2072820" y="5230540"/>
              <a:ext cx="291711" cy="338554"/>
            </a:xfrm>
            <a:prstGeom prst="rect">
              <a:avLst/>
            </a:prstGeom>
            <a:noFill/>
          </p:spPr>
          <p:txBody>
            <a:bodyPr wrap="square" rtlCol="0">
              <a:spAutoFit/>
            </a:bodyPr>
            <a:lstStyle/>
            <a:p>
              <a:r>
                <a:rPr lang="en-US" sz="1600" b="1"/>
                <a:t>T</a:t>
              </a:r>
            </a:p>
          </p:txBody>
        </p:sp>
        <p:sp>
          <p:nvSpPr>
            <p:cNvPr id="70" name="TextBox 69">
              <a:extLst>
                <a:ext uri="{FF2B5EF4-FFF2-40B4-BE49-F238E27FC236}">
                  <a16:creationId xmlns:a16="http://schemas.microsoft.com/office/drawing/2014/main" id="{C88227AE-C6BC-BF8F-C1D8-D6E2F7190C9D}"/>
                </a:ext>
              </a:extLst>
            </p:cNvPr>
            <p:cNvSpPr txBox="1"/>
            <p:nvPr/>
          </p:nvSpPr>
          <p:spPr>
            <a:xfrm>
              <a:off x="2072820" y="5518106"/>
              <a:ext cx="291711" cy="338554"/>
            </a:xfrm>
            <a:prstGeom prst="rect">
              <a:avLst/>
            </a:prstGeom>
            <a:noFill/>
          </p:spPr>
          <p:txBody>
            <a:bodyPr wrap="square" rtlCol="0">
              <a:spAutoFit/>
            </a:bodyPr>
            <a:lstStyle/>
            <a:p>
              <a:r>
                <a:rPr lang="en-US" sz="1600" b="1"/>
                <a:t>C</a:t>
              </a:r>
            </a:p>
          </p:txBody>
        </p:sp>
        <p:sp>
          <p:nvSpPr>
            <p:cNvPr id="71" name="TextBox 70">
              <a:extLst>
                <a:ext uri="{FF2B5EF4-FFF2-40B4-BE49-F238E27FC236}">
                  <a16:creationId xmlns:a16="http://schemas.microsoft.com/office/drawing/2014/main" id="{87F5DFC3-4EAC-266E-4BB7-C9BE37DD89B3}"/>
                </a:ext>
              </a:extLst>
            </p:cNvPr>
            <p:cNvSpPr txBox="1"/>
            <p:nvPr/>
          </p:nvSpPr>
          <p:spPr>
            <a:xfrm>
              <a:off x="2072818" y="5803935"/>
              <a:ext cx="291711" cy="338554"/>
            </a:xfrm>
            <a:prstGeom prst="rect">
              <a:avLst/>
            </a:prstGeom>
            <a:noFill/>
          </p:spPr>
          <p:txBody>
            <a:bodyPr wrap="square" rtlCol="0">
              <a:spAutoFit/>
            </a:bodyPr>
            <a:lstStyle/>
            <a:p>
              <a:r>
                <a:rPr lang="en-US" sz="1600" b="1"/>
                <a:t>G</a:t>
              </a:r>
            </a:p>
          </p:txBody>
        </p:sp>
        <p:sp>
          <p:nvSpPr>
            <p:cNvPr id="72" name="Rectangle 71">
              <a:extLst>
                <a:ext uri="{FF2B5EF4-FFF2-40B4-BE49-F238E27FC236}">
                  <a16:creationId xmlns:a16="http://schemas.microsoft.com/office/drawing/2014/main" id="{27F2FEC8-7DEC-8CA7-0C22-9A22C325D1D3}"/>
                </a:ext>
              </a:extLst>
            </p:cNvPr>
            <p:cNvSpPr/>
            <p:nvPr/>
          </p:nvSpPr>
          <p:spPr>
            <a:xfrm>
              <a:off x="1295868" y="3674431"/>
              <a:ext cx="185122" cy="2591734"/>
            </a:xfrm>
            <a:prstGeom prst="rect">
              <a:avLst/>
            </a:prstGeom>
            <a:solidFill>
              <a:srgbClr val="CFDC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50861A88-C04C-BB2E-FFD2-FEA155131701}"/>
                </a:ext>
              </a:extLst>
            </p:cNvPr>
            <p:cNvSpPr/>
            <p:nvPr/>
          </p:nvSpPr>
          <p:spPr>
            <a:xfrm>
              <a:off x="2412220" y="3674431"/>
              <a:ext cx="185122" cy="2591734"/>
            </a:xfrm>
            <a:prstGeom prst="rect">
              <a:avLst/>
            </a:prstGeom>
            <a:solidFill>
              <a:srgbClr val="7A9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7BD09174-8183-23DE-19EC-2A2469C4829C}"/>
                </a:ext>
              </a:extLst>
            </p:cNvPr>
            <p:cNvSpPr txBox="1"/>
            <p:nvPr/>
          </p:nvSpPr>
          <p:spPr>
            <a:xfrm>
              <a:off x="1248182" y="3353428"/>
              <a:ext cx="361834" cy="338554"/>
            </a:xfrm>
            <a:prstGeom prst="rect">
              <a:avLst/>
            </a:prstGeom>
            <a:noFill/>
          </p:spPr>
          <p:txBody>
            <a:bodyPr wrap="square" rtlCol="0">
              <a:spAutoFit/>
            </a:bodyPr>
            <a:lstStyle/>
            <a:p>
              <a:r>
                <a:rPr lang="en-US" sz="1600"/>
                <a:t>5’</a:t>
              </a:r>
            </a:p>
          </p:txBody>
        </p:sp>
        <p:sp>
          <p:nvSpPr>
            <p:cNvPr id="76" name="TextBox 75">
              <a:extLst>
                <a:ext uri="{FF2B5EF4-FFF2-40B4-BE49-F238E27FC236}">
                  <a16:creationId xmlns:a16="http://schemas.microsoft.com/office/drawing/2014/main" id="{9523432D-742D-DB6D-6378-C63F4953B252}"/>
                </a:ext>
              </a:extLst>
            </p:cNvPr>
            <p:cNvSpPr txBox="1"/>
            <p:nvPr/>
          </p:nvSpPr>
          <p:spPr>
            <a:xfrm>
              <a:off x="1207512" y="6265039"/>
              <a:ext cx="361834" cy="338554"/>
            </a:xfrm>
            <a:prstGeom prst="rect">
              <a:avLst/>
            </a:prstGeom>
            <a:noFill/>
          </p:spPr>
          <p:txBody>
            <a:bodyPr wrap="square" rtlCol="0">
              <a:spAutoFit/>
            </a:bodyPr>
            <a:lstStyle/>
            <a:p>
              <a:r>
                <a:rPr lang="en-US" sz="1600"/>
                <a:t>3’</a:t>
              </a:r>
            </a:p>
          </p:txBody>
        </p:sp>
        <p:sp>
          <p:nvSpPr>
            <p:cNvPr id="77" name="TextBox 76">
              <a:extLst>
                <a:ext uri="{FF2B5EF4-FFF2-40B4-BE49-F238E27FC236}">
                  <a16:creationId xmlns:a16="http://schemas.microsoft.com/office/drawing/2014/main" id="{B7E9BA72-BBFE-540A-AEC0-1D261AC1A2B0}"/>
                </a:ext>
              </a:extLst>
            </p:cNvPr>
            <p:cNvSpPr txBox="1"/>
            <p:nvPr/>
          </p:nvSpPr>
          <p:spPr>
            <a:xfrm>
              <a:off x="2323864" y="6265312"/>
              <a:ext cx="361834" cy="338554"/>
            </a:xfrm>
            <a:prstGeom prst="rect">
              <a:avLst/>
            </a:prstGeom>
            <a:noFill/>
          </p:spPr>
          <p:txBody>
            <a:bodyPr wrap="square" rtlCol="0">
              <a:spAutoFit/>
            </a:bodyPr>
            <a:lstStyle/>
            <a:p>
              <a:r>
                <a:rPr lang="en-US" sz="1600"/>
                <a:t>5’</a:t>
              </a:r>
            </a:p>
          </p:txBody>
        </p:sp>
        <p:sp>
          <p:nvSpPr>
            <p:cNvPr id="78" name="TextBox 77">
              <a:extLst>
                <a:ext uri="{FF2B5EF4-FFF2-40B4-BE49-F238E27FC236}">
                  <a16:creationId xmlns:a16="http://schemas.microsoft.com/office/drawing/2014/main" id="{DA4F9CAA-51E4-1F3C-CC91-F346506B8AFA}"/>
                </a:ext>
              </a:extLst>
            </p:cNvPr>
            <p:cNvSpPr txBox="1"/>
            <p:nvPr/>
          </p:nvSpPr>
          <p:spPr>
            <a:xfrm>
              <a:off x="2364529" y="3337690"/>
              <a:ext cx="361834" cy="338554"/>
            </a:xfrm>
            <a:prstGeom prst="rect">
              <a:avLst/>
            </a:prstGeom>
            <a:noFill/>
          </p:spPr>
          <p:txBody>
            <a:bodyPr wrap="square" rtlCol="0">
              <a:spAutoFit/>
            </a:bodyPr>
            <a:lstStyle/>
            <a:p>
              <a:r>
                <a:rPr lang="en-US" sz="1600"/>
                <a:t>3’</a:t>
              </a:r>
            </a:p>
          </p:txBody>
        </p:sp>
      </p:grpSp>
      <p:grpSp>
        <p:nvGrpSpPr>
          <p:cNvPr id="79" name="Group 78">
            <a:extLst>
              <a:ext uri="{FF2B5EF4-FFF2-40B4-BE49-F238E27FC236}">
                <a16:creationId xmlns:a16="http://schemas.microsoft.com/office/drawing/2014/main" id="{43B76DA0-6ABB-70B5-A84B-3965B042A346}"/>
              </a:ext>
            </a:extLst>
          </p:cNvPr>
          <p:cNvGrpSpPr/>
          <p:nvPr/>
        </p:nvGrpSpPr>
        <p:grpSpPr>
          <a:xfrm>
            <a:off x="4315350" y="3718990"/>
            <a:ext cx="1504008" cy="3026679"/>
            <a:chOff x="1207512" y="3577187"/>
            <a:chExt cx="1504008" cy="3026679"/>
          </a:xfrm>
        </p:grpSpPr>
        <p:sp>
          <p:nvSpPr>
            <p:cNvPr id="81" name="Rectangle 80">
              <a:extLst>
                <a:ext uri="{FF2B5EF4-FFF2-40B4-BE49-F238E27FC236}">
                  <a16:creationId xmlns:a16="http://schemas.microsoft.com/office/drawing/2014/main" id="{E6EBC8E4-BE6B-4F3B-2898-484CCAF6A7D9}"/>
                </a:ext>
              </a:extLst>
            </p:cNvPr>
            <p:cNvSpPr/>
            <p:nvPr/>
          </p:nvSpPr>
          <p:spPr>
            <a:xfrm>
              <a:off x="1480991" y="4148458"/>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D3EFF8D9-59A2-F633-78C2-2140BBF781D5}"/>
                </a:ext>
              </a:extLst>
            </p:cNvPr>
            <p:cNvSpPr/>
            <p:nvPr/>
          </p:nvSpPr>
          <p:spPr>
            <a:xfrm>
              <a:off x="1480991" y="4437363"/>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1FCDE54C-DBC1-DD3C-6F3C-C0BA3E503610}"/>
                </a:ext>
              </a:extLst>
            </p:cNvPr>
            <p:cNvSpPr/>
            <p:nvPr/>
          </p:nvSpPr>
          <p:spPr>
            <a:xfrm>
              <a:off x="1480991" y="4723785"/>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0A99D3D7-22B7-A54B-2732-79003B8831AA}"/>
                </a:ext>
              </a:extLst>
            </p:cNvPr>
            <p:cNvSpPr/>
            <p:nvPr/>
          </p:nvSpPr>
          <p:spPr>
            <a:xfrm>
              <a:off x="1480992" y="5010207"/>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D338ADB5-3029-EA62-6406-6E03B1E27B35}"/>
                </a:ext>
              </a:extLst>
            </p:cNvPr>
            <p:cNvSpPr/>
            <p:nvPr/>
          </p:nvSpPr>
          <p:spPr>
            <a:xfrm>
              <a:off x="1480991" y="5299112"/>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CCC8E377-178C-1390-011E-47D4AFCB6499}"/>
                </a:ext>
              </a:extLst>
            </p:cNvPr>
            <p:cNvSpPr/>
            <p:nvPr/>
          </p:nvSpPr>
          <p:spPr>
            <a:xfrm>
              <a:off x="1480991" y="5588017"/>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7FB46823-5823-0E19-DBF8-E66179D64F85}"/>
                </a:ext>
              </a:extLst>
            </p:cNvPr>
            <p:cNvSpPr/>
            <p:nvPr/>
          </p:nvSpPr>
          <p:spPr>
            <a:xfrm>
              <a:off x="1480991" y="5874439"/>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Arrow: Pentagon 88">
              <a:extLst>
                <a:ext uri="{FF2B5EF4-FFF2-40B4-BE49-F238E27FC236}">
                  <a16:creationId xmlns:a16="http://schemas.microsoft.com/office/drawing/2014/main" id="{CF6003A3-8940-566B-C30A-AA70CB9114CA}"/>
                </a:ext>
              </a:extLst>
            </p:cNvPr>
            <p:cNvSpPr/>
            <p:nvPr/>
          </p:nvSpPr>
          <p:spPr>
            <a:xfrm flipH="1">
              <a:off x="1957821" y="4147381"/>
              <a:ext cx="454393" cy="212529"/>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Arrow: Pentagon 89">
              <a:extLst>
                <a:ext uri="{FF2B5EF4-FFF2-40B4-BE49-F238E27FC236}">
                  <a16:creationId xmlns:a16="http://schemas.microsoft.com/office/drawing/2014/main" id="{25AB3859-7B97-ACD6-F097-13B9F9186EB5}"/>
                </a:ext>
              </a:extLst>
            </p:cNvPr>
            <p:cNvSpPr/>
            <p:nvPr/>
          </p:nvSpPr>
          <p:spPr>
            <a:xfrm>
              <a:off x="1480989" y="4437718"/>
              <a:ext cx="476835" cy="208286"/>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Arrow: Pentagon 90">
              <a:extLst>
                <a:ext uri="{FF2B5EF4-FFF2-40B4-BE49-F238E27FC236}">
                  <a16:creationId xmlns:a16="http://schemas.microsoft.com/office/drawing/2014/main" id="{9ACEAD75-777E-DD0E-4071-5545E53E420E}"/>
                </a:ext>
              </a:extLst>
            </p:cNvPr>
            <p:cNvSpPr/>
            <p:nvPr/>
          </p:nvSpPr>
          <p:spPr>
            <a:xfrm>
              <a:off x="1480990" y="4723784"/>
              <a:ext cx="476834" cy="204580"/>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Arrow: Pentagon 91">
              <a:extLst>
                <a:ext uri="{FF2B5EF4-FFF2-40B4-BE49-F238E27FC236}">
                  <a16:creationId xmlns:a16="http://schemas.microsoft.com/office/drawing/2014/main" id="{67E86036-B3EA-5920-04A0-4A288D6D6D66}"/>
                </a:ext>
              </a:extLst>
            </p:cNvPr>
            <p:cNvSpPr/>
            <p:nvPr/>
          </p:nvSpPr>
          <p:spPr>
            <a:xfrm flipH="1">
              <a:off x="1957825" y="5010304"/>
              <a:ext cx="454393" cy="207565"/>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Arrow: Pentagon 92">
              <a:extLst>
                <a:ext uri="{FF2B5EF4-FFF2-40B4-BE49-F238E27FC236}">
                  <a16:creationId xmlns:a16="http://schemas.microsoft.com/office/drawing/2014/main" id="{44A08EF2-929C-66D8-2117-AEAF6E6431E0}"/>
                </a:ext>
              </a:extLst>
            </p:cNvPr>
            <p:cNvSpPr/>
            <p:nvPr/>
          </p:nvSpPr>
          <p:spPr>
            <a:xfrm>
              <a:off x="1480990" y="5307622"/>
              <a:ext cx="454394" cy="201537"/>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Arrow: Pentagon 93">
              <a:extLst>
                <a:ext uri="{FF2B5EF4-FFF2-40B4-BE49-F238E27FC236}">
                  <a16:creationId xmlns:a16="http://schemas.microsoft.com/office/drawing/2014/main" id="{E95E3DD2-8BC8-2780-5A3F-689B6EB14FCB}"/>
                </a:ext>
              </a:extLst>
            </p:cNvPr>
            <p:cNvSpPr/>
            <p:nvPr/>
          </p:nvSpPr>
          <p:spPr>
            <a:xfrm>
              <a:off x="1486598" y="5585441"/>
              <a:ext cx="471226" cy="210140"/>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Arrow: Pentagon 94">
              <a:extLst>
                <a:ext uri="{FF2B5EF4-FFF2-40B4-BE49-F238E27FC236}">
                  <a16:creationId xmlns:a16="http://schemas.microsoft.com/office/drawing/2014/main" id="{E82D4A87-D57D-90EF-4F55-1206883EBEC8}"/>
                </a:ext>
              </a:extLst>
            </p:cNvPr>
            <p:cNvSpPr/>
            <p:nvPr/>
          </p:nvSpPr>
          <p:spPr>
            <a:xfrm flipH="1">
              <a:off x="1957823" y="5880467"/>
              <a:ext cx="454393" cy="201536"/>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8AFD3FB8-0956-843D-8CEA-868A136B3488}"/>
                </a:ext>
              </a:extLst>
            </p:cNvPr>
            <p:cNvSpPr txBox="1"/>
            <p:nvPr/>
          </p:nvSpPr>
          <p:spPr>
            <a:xfrm>
              <a:off x="1509038" y="4087221"/>
              <a:ext cx="291711" cy="338554"/>
            </a:xfrm>
            <a:prstGeom prst="rect">
              <a:avLst/>
            </a:prstGeom>
            <a:noFill/>
          </p:spPr>
          <p:txBody>
            <a:bodyPr wrap="square" rtlCol="0">
              <a:spAutoFit/>
            </a:bodyPr>
            <a:lstStyle/>
            <a:p>
              <a:r>
                <a:rPr lang="en-US" sz="1600" b="1"/>
                <a:t>T</a:t>
              </a:r>
            </a:p>
          </p:txBody>
        </p:sp>
        <p:sp>
          <p:nvSpPr>
            <p:cNvPr id="98" name="TextBox 97">
              <a:extLst>
                <a:ext uri="{FF2B5EF4-FFF2-40B4-BE49-F238E27FC236}">
                  <a16:creationId xmlns:a16="http://schemas.microsoft.com/office/drawing/2014/main" id="{4F13F1E3-9D45-995C-69AA-C4E5B3FC3850}"/>
                </a:ext>
              </a:extLst>
            </p:cNvPr>
            <p:cNvSpPr txBox="1"/>
            <p:nvPr/>
          </p:nvSpPr>
          <p:spPr>
            <a:xfrm>
              <a:off x="1509038" y="4362658"/>
              <a:ext cx="291711" cy="338554"/>
            </a:xfrm>
            <a:prstGeom prst="rect">
              <a:avLst/>
            </a:prstGeom>
            <a:noFill/>
          </p:spPr>
          <p:txBody>
            <a:bodyPr wrap="square" rtlCol="0">
              <a:spAutoFit/>
            </a:bodyPr>
            <a:lstStyle/>
            <a:p>
              <a:r>
                <a:rPr lang="en-US" sz="1600" b="1"/>
                <a:t>A</a:t>
              </a:r>
            </a:p>
          </p:txBody>
        </p:sp>
        <p:sp>
          <p:nvSpPr>
            <p:cNvPr id="99" name="TextBox 98">
              <a:extLst>
                <a:ext uri="{FF2B5EF4-FFF2-40B4-BE49-F238E27FC236}">
                  <a16:creationId xmlns:a16="http://schemas.microsoft.com/office/drawing/2014/main" id="{AEEF1252-38F9-ADA1-2513-E67A8BDB3FDA}"/>
                </a:ext>
              </a:extLst>
            </p:cNvPr>
            <p:cNvSpPr txBox="1"/>
            <p:nvPr/>
          </p:nvSpPr>
          <p:spPr>
            <a:xfrm>
              <a:off x="1509038" y="4648487"/>
              <a:ext cx="291711" cy="338554"/>
            </a:xfrm>
            <a:prstGeom prst="rect">
              <a:avLst/>
            </a:prstGeom>
            <a:noFill/>
          </p:spPr>
          <p:txBody>
            <a:bodyPr wrap="square" rtlCol="0">
              <a:spAutoFit/>
            </a:bodyPr>
            <a:lstStyle/>
            <a:p>
              <a:r>
                <a:rPr lang="en-US" sz="1600" b="1"/>
                <a:t>G</a:t>
              </a:r>
            </a:p>
          </p:txBody>
        </p:sp>
        <p:sp>
          <p:nvSpPr>
            <p:cNvPr id="100" name="TextBox 99">
              <a:extLst>
                <a:ext uri="{FF2B5EF4-FFF2-40B4-BE49-F238E27FC236}">
                  <a16:creationId xmlns:a16="http://schemas.microsoft.com/office/drawing/2014/main" id="{1D333202-B4F9-3290-8D2C-E9BE77FD1132}"/>
                </a:ext>
              </a:extLst>
            </p:cNvPr>
            <p:cNvSpPr txBox="1"/>
            <p:nvPr/>
          </p:nvSpPr>
          <p:spPr>
            <a:xfrm>
              <a:off x="1509038" y="4944711"/>
              <a:ext cx="291711" cy="338554"/>
            </a:xfrm>
            <a:prstGeom prst="rect">
              <a:avLst/>
            </a:prstGeom>
            <a:noFill/>
          </p:spPr>
          <p:txBody>
            <a:bodyPr wrap="square" rtlCol="0">
              <a:spAutoFit/>
            </a:bodyPr>
            <a:lstStyle/>
            <a:p>
              <a:r>
                <a:rPr lang="en-US" sz="1600" b="1"/>
                <a:t>T</a:t>
              </a:r>
            </a:p>
          </p:txBody>
        </p:sp>
        <p:sp>
          <p:nvSpPr>
            <p:cNvPr id="101" name="TextBox 100">
              <a:extLst>
                <a:ext uri="{FF2B5EF4-FFF2-40B4-BE49-F238E27FC236}">
                  <a16:creationId xmlns:a16="http://schemas.microsoft.com/office/drawing/2014/main" id="{97D69D7E-0A23-B60C-49C1-3F525624265F}"/>
                </a:ext>
              </a:extLst>
            </p:cNvPr>
            <p:cNvSpPr txBox="1"/>
            <p:nvPr/>
          </p:nvSpPr>
          <p:spPr>
            <a:xfrm>
              <a:off x="1509038" y="5230540"/>
              <a:ext cx="291711" cy="338554"/>
            </a:xfrm>
            <a:prstGeom prst="rect">
              <a:avLst/>
            </a:prstGeom>
            <a:noFill/>
          </p:spPr>
          <p:txBody>
            <a:bodyPr wrap="square" rtlCol="0">
              <a:spAutoFit/>
            </a:bodyPr>
            <a:lstStyle/>
            <a:p>
              <a:r>
                <a:rPr lang="en-US" sz="1600" b="1"/>
                <a:t>A</a:t>
              </a:r>
            </a:p>
          </p:txBody>
        </p:sp>
        <p:sp>
          <p:nvSpPr>
            <p:cNvPr id="102" name="TextBox 101">
              <a:extLst>
                <a:ext uri="{FF2B5EF4-FFF2-40B4-BE49-F238E27FC236}">
                  <a16:creationId xmlns:a16="http://schemas.microsoft.com/office/drawing/2014/main" id="{25681F87-1067-8535-E7A5-B67D3A788B73}"/>
                </a:ext>
              </a:extLst>
            </p:cNvPr>
            <p:cNvSpPr txBox="1"/>
            <p:nvPr/>
          </p:nvSpPr>
          <p:spPr>
            <a:xfrm>
              <a:off x="1509038" y="5518106"/>
              <a:ext cx="291711" cy="338554"/>
            </a:xfrm>
            <a:prstGeom prst="rect">
              <a:avLst/>
            </a:prstGeom>
            <a:noFill/>
          </p:spPr>
          <p:txBody>
            <a:bodyPr wrap="square" rtlCol="0">
              <a:spAutoFit/>
            </a:bodyPr>
            <a:lstStyle/>
            <a:p>
              <a:r>
                <a:rPr lang="en-US" sz="1600" b="1"/>
                <a:t>G</a:t>
              </a:r>
            </a:p>
          </p:txBody>
        </p:sp>
        <p:sp>
          <p:nvSpPr>
            <p:cNvPr id="103" name="TextBox 102">
              <a:extLst>
                <a:ext uri="{FF2B5EF4-FFF2-40B4-BE49-F238E27FC236}">
                  <a16:creationId xmlns:a16="http://schemas.microsoft.com/office/drawing/2014/main" id="{CB036A23-2E91-2513-217A-5368B08786DB}"/>
                </a:ext>
              </a:extLst>
            </p:cNvPr>
            <p:cNvSpPr txBox="1"/>
            <p:nvPr/>
          </p:nvSpPr>
          <p:spPr>
            <a:xfrm>
              <a:off x="1509038" y="5803935"/>
              <a:ext cx="291711" cy="338554"/>
            </a:xfrm>
            <a:prstGeom prst="rect">
              <a:avLst/>
            </a:prstGeom>
            <a:noFill/>
          </p:spPr>
          <p:txBody>
            <a:bodyPr wrap="square" rtlCol="0">
              <a:spAutoFit/>
            </a:bodyPr>
            <a:lstStyle/>
            <a:p>
              <a:r>
                <a:rPr lang="en-US" sz="1600" b="1"/>
                <a:t>C</a:t>
              </a:r>
            </a:p>
          </p:txBody>
        </p:sp>
        <p:sp>
          <p:nvSpPr>
            <p:cNvPr id="105" name="TextBox 104">
              <a:extLst>
                <a:ext uri="{FF2B5EF4-FFF2-40B4-BE49-F238E27FC236}">
                  <a16:creationId xmlns:a16="http://schemas.microsoft.com/office/drawing/2014/main" id="{B5DFCD8B-34D0-3638-D3EA-CE9BC6C5FEDF}"/>
                </a:ext>
              </a:extLst>
            </p:cNvPr>
            <p:cNvSpPr txBox="1"/>
            <p:nvPr/>
          </p:nvSpPr>
          <p:spPr>
            <a:xfrm>
              <a:off x="2072820" y="4087221"/>
              <a:ext cx="291711" cy="338554"/>
            </a:xfrm>
            <a:prstGeom prst="rect">
              <a:avLst/>
            </a:prstGeom>
            <a:noFill/>
          </p:spPr>
          <p:txBody>
            <a:bodyPr wrap="square" rtlCol="0">
              <a:spAutoFit/>
            </a:bodyPr>
            <a:lstStyle/>
            <a:p>
              <a:r>
                <a:rPr lang="en-US" sz="1600" b="1"/>
                <a:t>A</a:t>
              </a:r>
            </a:p>
          </p:txBody>
        </p:sp>
        <p:sp>
          <p:nvSpPr>
            <p:cNvPr id="106" name="TextBox 105">
              <a:extLst>
                <a:ext uri="{FF2B5EF4-FFF2-40B4-BE49-F238E27FC236}">
                  <a16:creationId xmlns:a16="http://schemas.microsoft.com/office/drawing/2014/main" id="{7C755EF8-CED2-784B-C497-D39C0D151381}"/>
                </a:ext>
              </a:extLst>
            </p:cNvPr>
            <p:cNvSpPr txBox="1"/>
            <p:nvPr/>
          </p:nvSpPr>
          <p:spPr>
            <a:xfrm>
              <a:off x="2072820" y="4362658"/>
              <a:ext cx="291711" cy="338554"/>
            </a:xfrm>
            <a:prstGeom prst="rect">
              <a:avLst/>
            </a:prstGeom>
            <a:noFill/>
          </p:spPr>
          <p:txBody>
            <a:bodyPr wrap="square" rtlCol="0">
              <a:spAutoFit/>
            </a:bodyPr>
            <a:lstStyle/>
            <a:p>
              <a:r>
                <a:rPr lang="en-US" sz="1600" b="1"/>
                <a:t>T</a:t>
              </a:r>
            </a:p>
          </p:txBody>
        </p:sp>
        <p:sp>
          <p:nvSpPr>
            <p:cNvPr id="107" name="TextBox 106">
              <a:extLst>
                <a:ext uri="{FF2B5EF4-FFF2-40B4-BE49-F238E27FC236}">
                  <a16:creationId xmlns:a16="http://schemas.microsoft.com/office/drawing/2014/main" id="{2AC9397C-358A-4FC3-75DE-D2DB084E5504}"/>
                </a:ext>
              </a:extLst>
            </p:cNvPr>
            <p:cNvSpPr txBox="1"/>
            <p:nvPr/>
          </p:nvSpPr>
          <p:spPr>
            <a:xfrm>
              <a:off x="2072820" y="4648487"/>
              <a:ext cx="291711" cy="338554"/>
            </a:xfrm>
            <a:prstGeom prst="rect">
              <a:avLst/>
            </a:prstGeom>
            <a:noFill/>
          </p:spPr>
          <p:txBody>
            <a:bodyPr wrap="square" rtlCol="0">
              <a:spAutoFit/>
            </a:bodyPr>
            <a:lstStyle/>
            <a:p>
              <a:r>
                <a:rPr lang="en-US" sz="1600" b="1"/>
                <a:t>C</a:t>
              </a:r>
            </a:p>
          </p:txBody>
        </p:sp>
        <p:sp>
          <p:nvSpPr>
            <p:cNvPr id="108" name="TextBox 107">
              <a:extLst>
                <a:ext uri="{FF2B5EF4-FFF2-40B4-BE49-F238E27FC236}">
                  <a16:creationId xmlns:a16="http://schemas.microsoft.com/office/drawing/2014/main" id="{F838C327-36C2-9161-EA78-94717DD3795D}"/>
                </a:ext>
              </a:extLst>
            </p:cNvPr>
            <p:cNvSpPr txBox="1"/>
            <p:nvPr/>
          </p:nvSpPr>
          <p:spPr>
            <a:xfrm>
              <a:off x="2072820" y="4944711"/>
              <a:ext cx="291711" cy="338554"/>
            </a:xfrm>
            <a:prstGeom prst="rect">
              <a:avLst/>
            </a:prstGeom>
            <a:noFill/>
          </p:spPr>
          <p:txBody>
            <a:bodyPr wrap="square" rtlCol="0">
              <a:spAutoFit/>
            </a:bodyPr>
            <a:lstStyle/>
            <a:p>
              <a:r>
                <a:rPr lang="en-US" sz="1600" b="1"/>
                <a:t>A</a:t>
              </a:r>
            </a:p>
          </p:txBody>
        </p:sp>
        <p:sp>
          <p:nvSpPr>
            <p:cNvPr id="109" name="TextBox 108">
              <a:extLst>
                <a:ext uri="{FF2B5EF4-FFF2-40B4-BE49-F238E27FC236}">
                  <a16:creationId xmlns:a16="http://schemas.microsoft.com/office/drawing/2014/main" id="{A16BBE41-C76C-F760-26BB-1718BB1AC881}"/>
                </a:ext>
              </a:extLst>
            </p:cNvPr>
            <p:cNvSpPr txBox="1"/>
            <p:nvPr/>
          </p:nvSpPr>
          <p:spPr>
            <a:xfrm>
              <a:off x="2072820" y="5230540"/>
              <a:ext cx="291711" cy="338554"/>
            </a:xfrm>
            <a:prstGeom prst="rect">
              <a:avLst/>
            </a:prstGeom>
            <a:noFill/>
          </p:spPr>
          <p:txBody>
            <a:bodyPr wrap="square" rtlCol="0">
              <a:spAutoFit/>
            </a:bodyPr>
            <a:lstStyle/>
            <a:p>
              <a:r>
                <a:rPr lang="en-US" sz="1600" b="1"/>
                <a:t>T</a:t>
              </a:r>
            </a:p>
          </p:txBody>
        </p:sp>
        <p:sp>
          <p:nvSpPr>
            <p:cNvPr id="110" name="TextBox 109">
              <a:extLst>
                <a:ext uri="{FF2B5EF4-FFF2-40B4-BE49-F238E27FC236}">
                  <a16:creationId xmlns:a16="http://schemas.microsoft.com/office/drawing/2014/main" id="{1598DA52-FF0A-B116-3612-C6A5B925C873}"/>
                </a:ext>
              </a:extLst>
            </p:cNvPr>
            <p:cNvSpPr txBox="1"/>
            <p:nvPr/>
          </p:nvSpPr>
          <p:spPr>
            <a:xfrm>
              <a:off x="2072820" y="5518106"/>
              <a:ext cx="291711" cy="338554"/>
            </a:xfrm>
            <a:prstGeom prst="rect">
              <a:avLst/>
            </a:prstGeom>
            <a:noFill/>
          </p:spPr>
          <p:txBody>
            <a:bodyPr wrap="square" rtlCol="0">
              <a:spAutoFit/>
            </a:bodyPr>
            <a:lstStyle/>
            <a:p>
              <a:r>
                <a:rPr lang="en-US" sz="1600" b="1"/>
                <a:t>C</a:t>
              </a:r>
            </a:p>
          </p:txBody>
        </p:sp>
        <p:sp>
          <p:nvSpPr>
            <p:cNvPr id="111" name="TextBox 110">
              <a:extLst>
                <a:ext uri="{FF2B5EF4-FFF2-40B4-BE49-F238E27FC236}">
                  <a16:creationId xmlns:a16="http://schemas.microsoft.com/office/drawing/2014/main" id="{1EA3499E-A738-B9F7-A752-535617E9C445}"/>
                </a:ext>
              </a:extLst>
            </p:cNvPr>
            <p:cNvSpPr txBox="1"/>
            <p:nvPr/>
          </p:nvSpPr>
          <p:spPr>
            <a:xfrm>
              <a:off x="2072818" y="5803935"/>
              <a:ext cx="291711" cy="338554"/>
            </a:xfrm>
            <a:prstGeom prst="rect">
              <a:avLst/>
            </a:prstGeom>
            <a:noFill/>
          </p:spPr>
          <p:txBody>
            <a:bodyPr wrap="square" rtlCol="0">
              <a:spAutoFit/>
            </a:bodyPr>
            <a:lstStyle/>
            <a:p>
              <a:r>
                <a:rPr lang="en-US" sz="1600" b="1"/>
                <a:t>G</a:t>
              </a:r>
            </a:p>
          </p:txBody>
        </p:sp>
        <p:sp>
          <p:nvSpPr>
            <p:cNvPr id="112" name="Rectangle 111">
              <a:extLst>
                <a:ext uri="{FF2B5EF4-FFF2-40B4-BE49-F238E27FC236}">
                  <a16:creationId xmlns:a16="http://schemas.microsoft.com/office/drawing/2014/main" id="{C5DDDF20-75EA-4AC8-E872-C231CC4DB45F}"/>
                </a:ext>
              </a:extLst>
            </p:cNvPr>
            <p:cNvSpPr/>
            <p:nvPr/>
          </p:nvSpPr>
          <p:spPr>
            <a:xfrm>
              <a:off x="1295868" y="3925317"/>
              <a:ext cx="190726" cy="2340847"/>
            </a:xfrm>
            <a:prstGeom prst="rect">
              <a:avLst/>
            </a:prstGeom>
            <a:solidFill>
              <a:srgbClr val="CFDC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D2E3D525-2954-1F1D-7F14-2BD83C9FD611}"/>
                </a:ext>
              </a:extLst>
            </p:cNvPr>
            <p:cNvSpPr/>
            <p:nvPr/>
          </p:nvSpPr>
          <p:spPr>
            <a:xfrm>
              <a:off x="2412220" y="3925317"/>
              <a:ext cx="179513" cy="2340848"/>
            </a:xfrm>
            <a:prstGeom prst="rect">
              <a:avLst/>
            </a:prstGeom>
            <a:solidFill>
              <a:srgbClr val="7A9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extBox 113">
              <a:extLst>
                <a:ext uri="{FF2B5EF4-FFF2-40B4-BE49-F238E27FC236}">
                  <a16:creationId xmlns:a16="http://schemas.microsoft.com/office/drawing/2014/main" id="{53385857-ACA0-B0A8-6DB0-4E10D0D9901D}"/>
                </a:ext>
              </a:extLst>
            </p:cNvPr>
            <p:cNvSpPr txBox="1"/>
            <p:nvPr/>
          </p:nvSpPr>
          <p:spPr>
            <a:xfrm>
              <a:off x="1248182" y="3577187"/>
              <a:ext cx="361834" cy="338554"/>
            </a:xfrm>
            <a:prstGeom prst="rect">
              <a:avLst/>
            </a:prstGeom>
            <a:noFill/>
          </p:spPr>
          <p:txBody>
            <a:bodyPr wrap="square" rtlCol="0">
              <a:spAutoFit/>
            </a:bodyPr>
            <a:lstStyle/>
            <a:p>
              <a:r>
                <a:rPr lang="en-US" sz="1600"/>
                <a:t>5’</a:t>
              </a:r>
            </a:p>
          </p:txBody>
        </p:sp>
        <p:sp>
          <p:nvSpPr>
            <p:cNvPr id="115" name="TextBox 114">
              <a:extLst>
                <a:ext uri="{FF2B5EF4-FFF2-40B4-BE49-F238E27FC236}">
                  <a16:creationId xmlns:a16="http://schemas.microsoft.com/office/drawing/2014/main" id="{38640808-79CC-A91D-7816-F681990E3EB9}"/>
                </a:ext>
              </a:extLst>
            </p:cNvPr>
            <p:cNvSpPr txBox="1"/>
            <p:nvPr/>
          </p:nvSpPr>
          <p:spPr>
            <a:xfrm>
              <a:off x="1207512" y="6265039"/>
              <a:ext cx="361834" cy="338554"/>
            </a:xfrm>
            <a:prstGeom prst="rect">
              <a:avLst/>
            </a:prstGeom>
            <a:noFill/>
          </p:spPr>
          <p:txBody>
            <a:bodyPr wrap="square" rtlCol="0">
              <a:spAutoFit/>
            </a:bodyPr>
            <a:lstStyle/>
            <a:p>
              <a:r>
                <a:rPr lang="en-US" sz="1600"/>
                <a:t>3’</a:t>
              </a:r>
            </a:p>
          </p:txBody>
        </p:sp>
        <p:sp>
          <p:nvSpPr>
            <p:cNvPr id="116" name="TextBox 115">
              <a:extLst>
                <a:ext uri="{FF2B5EF4-FFF2-40B4-BE49-F238E27FC236}">
                  <a16:creationId xmlns:a16="http://schemas.microsoft.com/office/drawing/2014/main" id="{037D9579-381D-7E2D-DCF2-CDC3D210E170}"/>
                </a:ext>
              </a:extLst>
            </p:cNvPr>
            <p:cNvSpPr txBox="1"/>
            <p:nvPr/>
          </p:nvSpPr>
          <p:spPr>
            <a:xfrm>
              <a:off x="2323864" y="6265312"/>
              <a:ext cx="361834" cy="338554"/>
            </a:xfrm>
            <a:prstGeom prst="rect">
              <a:avLst/>
            </a:prstGeom>
            <a:noFill/>
          </p:spPr>
          <p:txBody>
            <a:bodyPr wrap="square" rtlCol="0">
              <a:spAutoFit/>
            </a:bodyPr>
            <a:lstStyle/>
            <a:p>
              <a:r>
                <a:rPr lang="en-US" sz="1600"/>
                <a:t>5’</a:t>
              </a:r>
            </a:p>
          </p:txBody>
        </p:sp>
        <p:sp>
          <p:nvSpPr>
            <p:cNvPr id="117" name="TextBox 116">
              <a:extLst>
                <a:ext uri="{FF2B5EF4-FFF2-40B4-BE49-F238E27FC236}">
                  <a16:creationId xmlns:a16="http://schemas.microsoft.com/office/drawing/2014/main" id="{0D7E39FB-CAB1-F034-6C22-EFA69160D8A6}"/>
                </a:ext>
              </a:extLst>
            </p:cNvPr>
            <p:cNvSpPr txBox="1"/>
            <p:nvPr/>
          </p:nvSpPr>
          <p:spPr>
            <a:xfrm>
              <a:off x="2349686" y="3579216"/>
              <a:ext cx="361834" cy="338554"/>
            </a:xfrm>
            <a:prstGeom prst="rect">
              <a:avLst/>
            </a:prstGeom>
            <a:noFill/>
          </p:spPr>
          <p:txBody>
            <a:bodyPr wrap="square" rtlCol="0">
              <a:spAutoFit/>
            </a:bodyPr>
            <a:lstStyle/>
            <a:p>
              <a:r>
                <a:rPr lang="en-US" sz="1600"/>
                <a:t>3’</a:t>
              </a:r>
            </a:p>
          </p:txBody>
        </p:sp>
      </p:grpSp>
      <p:grpSp>
        <p:nvGrpSpPr>
          <p:cNvPr id="274" name="Group 273">
            <a:extLst>
              <a:ext uri="{FF2B5EF4-FFF2-40B4-BE49-F238E27FC236}">
                <a16:creationId xmlns:a16="http://schemas.microsoft.com/office/drawing/2014/main" id="{9FCE065C-0650-7C27-359F-9AA34D1F1898}"/>
              </a:ext>
            </a:extLst>
          </p:cNvPr>
          <p:cNvGrpSpPr/>
          <p:nvPr/>
        </p:nvGrpSpPr>
        <p:grpSpPr>
          <a:xfrm>
            <a:off x="7082390" y="3163872"/>
            <a:ext cx="1518851" cy="3574716"/>
            <a:chOff x="1207512" y="3029150"/>
            <a:chExt cx="1518851" cy="3574716"/>
          </a:xfrm>
        </p:grpSpPr>
        <p:sp>
          <p:nvSpPr>
            <p:cNvPr id="275" name="Rectangle 274">
              <a:extLst>
                <a:ext uri="{FF2B5EF4-FFF2-40B4-BE49-F238E27FC236}">
                  <a16:creationId xmlns:a16="http://schemas.microsoft.com/office/drawing/2014/main" id="{397AE7F5-D9DC-9D66-812A-159FF3E22876}"/>
                </a:ext>
              </a:extLst>
            </p:cNvPr>
            <p:cNvSpPr/>
            <p:nvPr/>
          </p:nvSpPr>
          <p:spPr>
            <a:xfrm>
              <a:off x="1480992" y="3859553"/>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Rectangle 275">
              <a:extLst>
                <a:ext uri="{FF2B5EF4-FFF2-40B4-BE49-F238E27FC236}">
                  <a16:creationId xmlns:a16="http://schemas.microsoft.com/office/drawing/2014/main" id="{EB3CC7C4-E5BF-ACBA-770C-7F789E69F6B6}"/>
                </a:ext>
              </a:extLst>
            </p:cNvPr>
            <p:cNvSpPr/>
            <p:nvPr/>
          </p:nvSpPr>
          <p:spPr>
            <a:xfrm>
              <a:off x="1480991" y="4148458"/>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Rectangle 276">
              <a:extLst>
                <a:ext uri="{FF2B5EF4-FFF2-40B4-BE49-F238E27FC236}">
                  <a16:creationId xmlns:a16="http://schemas.microsoft.com/office/drawing/2014/main" id="{14045FA1-C37D-5552-57C6-85211CF90C7D}"/>
                </a:ext>
              </a:extLst>
            </p:cNvPr>
            <p:cNvSpPr/>
            <p:nvPr/>
          </p:nvSpPr>
          <p:spPr>
            <a:xfrm>
              <a:off x="1480991" y="4437363"/>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Rectangle 277">
              <a:extLst>
                <a:ext uri="{FF2B5EF4-FFF2-40B4-BE49-F238E27FC236}">
                  <a16:creationId xmlns:a16="http://schemas.microsoft.com/office/drawing/2014/main" id="{567A27B2-6FBD-F51B-FE6D-8888D716BE24}"/>
                </a:ext>
              </a:extLst>
            </p:cNvPr>
            <p:cNvSpPr/>
            <p:nvPr/>
          </p:nvSpPr>
          <p:spPr>
            <a:xfrm>
              <a:off x="1480991" y="4723785"/>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Rectangle 278">
              <a:extLst>
                <a:ext uri="{FF2B5EF4-FFF2-40B4-BE49-F238E27FC236}">
                  <a16:creationId xmlns:a16="http://schemas.microsoft.com/office/drawing/2014/main" id="{FBE94D90-2CA7-79F2-47FC-EF8D18057588}"/>
                </a:ext>
              </a:extLst>
            </p:cNvPr>
            <p:cNvSpPr/>
            <p:nvPr/>
          </p:nvSpPr>
          <p:spPr>
            <a:xfrm>
              <a:off x="1480992" y="5010207"/>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Rectangle 279">
              <a:extLst>
                <a:ext uri="{FF2B5EF4-FFF2-40B4-BE49-F238E27FC236}">
                  <a16:creationId xmlns:a16="http://schemas.microsoft.com/office/drawing/2014/main" id="{3EE7CB77-FC23-7E4C-2184-1462C74E3AC4}"/>
                </a:ext>
              </a:extLst>
            </p:cNvPr>
            <p:cNvSpPr/>
            <p:nvPr/>
          </p:nvSpPr>
          <p:spPr>
            <a:xfrm>
              <a:off x="1480991" y="5299112"/>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Rectangle 280">
              <a:extLst>
                <a:ext uri="{FF2B5EF4-FFF2-40B4-BE49-F238E27FC236}">
                  <a16:creationId xmlns:a16="http://schemas.microsoft.com/office/drawing/2014/main" id="{A98682E7-E838-C1DA-D2E8-F3D9DE6F895C}"/>
                </a:ext>
              </a:extLst>
            </p:cNvPr>
            <p:cNvSpPr/>
            <p:nvPr/>
          </p:nvSpPr>
          <p:spPr>
            <a:xfrm>
              <a:off x="1480991" y="5588017"/>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Rectangle 281">
              <a:extLst>
                <a:ext uri="{FF2B5EF4-FFF2-40B4-BE49-F238E27FC236}">
                  <a16:creationId xmlns:a16="http://schemas.microsoft.com/office/drawing/2014/main" id="{6D3F95BD-E929-7DC0-E9F7-994059B2D200}"/>
                </a:ext>
              </a:extLst>
            </p:cNvPr>
            <p:cNvSpPr/>
            <p:nvPr/>
          </p:nvSpPr>
          <p:spPr>
            <a:xfrm>
              <a:off x="1480991" y="5874439"/>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Arrow: Pentagon 282">
              <a:extLst>
                <a:ext uri="{FF2B5EF4-FFF2-40B4-BE49-F238E27FC236}">
                  <a16:creationId xmlns:a16="http://schemas.microsoft.com/office/drawing/2014/main" id="{72755F03-F85D-F470-DD07-7E51768AEB01}"/>
                </a:ext>
              </a:extLst>
            </p:cNvPr>
            <p:cNvSpPr/>
            <p:nvPr/>
          </p:nvSpPr>
          <p:spPr>
            <a:xfrm flipH="1">
              <a:off x="1957821" y="3856804"/>
              <a:ext cx="454393" cy="207844"/>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Arrow: Pentagon 283">
              <a:extLst>
                <a:ext uri="{FF2B5EF4-FFF2-40B4-BE49-F238E27FC236}">
                  <a16:creationId xmlns:a16="http://schemas.microsoft.com/office/drawing/2014/main" id="{444EF04A-281F-C857-8F37-C768212D97AE}"/>
                </a:ext>
              </a:extLst>
            </p:cNvPr>
            <p:cNvSpPr/>
            <p:nvPr/>
          </p:nvSpPr>
          <p:spPr>
            <a:xfrm flipH="1">
              <a:off x="1969046" y="4153308"/>
              <a:ext cx="454393" cy="193503"/>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Arrow: Pentagon 284">
              <a:extLst>
                <a:ext uri="{FF2B5EF4-FFF2-40B4-BE49-F238E27FC236}">
                  <a16:creationId xmlns:a16="http://schemas.microsoft.com/office/drawing/2014/main" id="{A81CD433-F92A-CFE3-24C5-DB41AF031F65}"/>
                </a:ext>
              </a:extLst>
            </p:cNvPr>
            <p:cNvSpPr/>
            <p:nvPr/>
          </p:nvSpPr>
          <p:spPr>
            <a:xfrm>
              <a:off x="1480989" y="4438440"/>
              <a:ext cx="476835" cy="207564"/>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Arrow: Pentagon 285">
              <a:extLst>
                <a:ext uri="{FF2B5EF4-FFF2-40B4-BE49-F238E27FC236}">
                  <a16:creationId xmlns:a16="http://schemas.microsoft.com/office/drawing/2014/main" id="{B68FAF6F-30EC-3B1A-B1C1-419294E4C3A8}"/>
                </a:ext>
              </a:extLst>
            </p:cNvPr>
            <p:cNvSpPr/>
            <p:nvPr/>
          </p:nvSpPr>
          <p:spPr>
            <a:xfrm>
              <a:off x="1480990" y="4723784"/>
              <a:ext cx="476834" cy="204580"/>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Arrow: Pentagon 286">
              <a:extLst>
                <a:ext uri="{FF2B5EF4-FFF2-40B4-BE49-F238E27FC236}">
                  <a16:creationId xmlns:a16="http://schemas.microsoft.com/office/drawing/2014/main" id="{5FFB9F74-53AF-481C-2000-DC95D2DC53B9}"/>
                </a:ext>
              </a:extLst>
            </p:cNvPr>
            <p:cNvSpPr/>
            <p:nvPr/>
          </p:nvSpPr>
          <p:spPr>
            <a:xfrm flipH="1">
              <a:off x="1957825" y="5010304"/>
              <a:ext cx="454393" cy="207565"/>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Arrow: Pentagon 287">
              <a:extLst>
                <a:ext uri="{FF2B5EF4-FFF2-40B4-BE49-F238E27FC236}">
                  <a16:creationId xmlns:a16="http://schemas.microsoft.com/office/drawing/2014/main" id="{755CEF4A-6F6A-BC11-7D4A-474371A4A6AD}"/>
                </a:ext>
              </a:extLst>
            </p:cNvPr>
            <p:cNvSpPr/>
            <p:nvPr/>
          </p:nvSpPr>
          <p:spPr>
            <a:xfrm>
              <a:off x="1480990" y="5307622"/>
              <a:ext cx="454394" cy="201537"/>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Arrow: Pentagon 288">
              <a:extLst>
                <a:ext uri="{FF2B5EF4-FFF2-40B4-BE49-F238E27FC236}">
                  <a16:creationId xmlns:a16="http://schemas.microsoft.com/office/drawing/2014/main" id="{21BCECE8-3E99-D213-0C67-05F41E04310C}"/>
                </a:ext>
              </a:extLst>
            </p:cNvPr>
            <p:cNvSpPr/>
            <p:nvPr/>
          </p:nvSpPr>
          <p:spPr>
            <a:xfrm>
              <a:off x="1486598" y="5585441"/>
              <a:ext cx="471226" cy="210140"/>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Arrow: Pentagon 289">
              <a:extLst>
                <a:ext uri="{FF2B5EF4-FFF2-40B4-BE49-F238E27FC236}">
                  <a16:creationId xmlns:a16="http://schemas.microsoft.com/office/drawing/2014/main" id="{2E1C6F27-835F-2E5B-7841-D703A0669128}"/>
                </a:ext>
              </a:extLst>
            </p:cNvPr>
            <p:cNvSpPr/>
            <p:nvPr/>
          </p:nvSpPr>
          <p:spPr>
            <a:xfrm flipH="1">
              <a:off x="1957823" y="5880467"/>
              <a:ext cx="454393" cy="201536"/>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TextBox 290">
              <a:extLst>
                <a:ext uri="{FF2B5EF4-FFF2-40B4-BE49-F238E27FC236}">
                  <a16:creationId xmlns:a16="http://schemas.microsoft.com/office/drawing/2014/main" id="{D17D10AA-2618-4E58-5641-DAABE84DDFBE}"/>
                </a:ext>
              </a:extLst>
            </p:cNvPr>
            <p:cNvSpPr txBox="1"/>
            <p:nvPr/>
          </p:nvSpPr>
          <p:spPr>
            <a:xfrm>
              <a:off x="1509038" y="3801392"/>
              <a:ext cx="291711" cy="338554"/>
            </a:xfrm>
            <a:prstGeom prst="rect">
              <a:avLst/>
            </a:prstGeom>
            <a:noFill/>
          </p:spPr>
          <p:txBody>
            <a:bodyPr wrap="square" rtlCol="0">
              <a:spAutoFit/>
            </a:bodyPr>
            <a:lstStyle/>
            <a:p>
              <a:r>
                <a:rPr lang="en-US" sz="1600" b="1"/>
                <a:t>T</a:t>
              </a:r>
            </a:p>
          </p:txBody>
        </p:sp>
        <p:sp>
          <p:nvSpPr>
            <p:cNvPr id="292" name="TextBox 291">
              <a:extLst>
                <a:ext uri="{FF2B5EF4-FFF2-40B4-BE49-F238E27FC236}">
                  <a16:creationId xmlns:a16="http://schemas.microsoft.com/office/drawing/2014/main" id="{1A350AE6-E52A-B718-7E9C-96B0FEA6A08F}"/>
                </a:ext>
              </a:extLst>
            </p:cNvPr>
            <p:cNvSpPr txBox="1"/>
            <p:nvPr/>
          </p:nvSpPr>
          <p:spPr>
            <a:xfrm>
              <a:off x="1509038" y="4087221"/>
              <a:ext cx="291711" cy="338554"/>
            </a:xfrm>
            <a:prstGeom prst="rect">
              <a:avLst/>
            </a:prstGeom>
            <a:noFill/>
          </p:spPr>
          <p:txBody>
            <a:bodyPr wrap="square" rtlCol="0">
              <a:spAutoFit/>
            </a:bodyPr>
            <a:lstStyle/>
            <a:p>
              <a:r>
                <a:rPr lang="en-US" sz="1600" b="1"/>
                <a:t>T</a:t>
              </a:r>
            </a:p>
          </p:txBody>
        </p:sp>
        <p:sp>
          <p:nvSpPr>
            <p:cNvPr id="293" name="TextBox 292">
              <a:extLst>
                <a:ext uri="{FF2B5EF4-FFF2-40B4-BE49-F238E27FC236}">
                  <a16:creationId xmlns:a16="http://schemas.microsoft.com/office/drawing/2014/main" id="{D2312356-6D21-2932-B50C-79DB83790E67}"/>
                </a:ext>
              </a:extLst>
            </p:cNvPr>
            <p:cNvSpPr txBox="1"/>
            <p:nvPr/>
          </p:nvSpPr>
          <p:spPr>
            <a:xfrm>
              <a:off x="1509038" y="4362658"/>
              <a:ext cx="291711" cy="338554"/>
            </a:xfrm>
            <a:prstGeom prst="rect">
              <a:avLst/>
            </a:prstGeom>
            <a:noFill/>
          </p:spPr>
          <p:txBody>
            <a:bodyPr wrap="square" rtlCol="0">
              <a:spAutoFit/>
            </a:bodyPr>
            <a:lstStyle/>
            <a:p>
              <a:r>
                <a:rPr lang="en-US" sz="1600" b="1"/>
                <a:t>A</a:t>
              </a:r>
            </a:p>
          </p:txBody>
        </p:sp>
        <p:sp>
          <p:nvSpPr>
            <p:cNvPr id="294" name="TextBox 293">
              <a:extLst>
                <a:ext uri="{FF2B5EF4-FFF2-40B4-BE49-F238E27FC236}">
                  <a16:creationId xmlns:a16="http://schemas.microsoft.com/office/drawing/2014/main" id="{0DBC2834-D61D-80BB-C5C5-BDB4A26DA12B}"/>
                </a:ext>
              </a:extLst>
            </p:cNvPr>
            <p:cNvSpPr txBox="1"/>
            <p:nvPr/>
          </p:nvSpPr>
          <p:spPr>
            <a:xfrm>
              <a:off x="1509038" y="4648487"/>
              <a:ext cx="291711" cy="338554"/>
            </a:xfrm>
            <a:prstGeom prst="rect">
              <a:avLst/>
            </a:prstGeom>
            <a:noFill/>
          </p:spPr>
          <p:txBody>
            <a:bodyPr wrap="square" rtlCol="0">
              <a:spAutoFit/>
            </a:bodyPr>
            <a:lstStyle/>
            <a:p>
              <a:r>
                <a:rPr lang="en-US" sz="1600" b="1"/>
                <a:t>G</a:t>
              </a:r>
            </a:p>
          </p:txBody>
        </p:sp>
        <p:sp>
          <p:nvSpPr>
            <p:cNvPr id="295" name="TextBox 294">
              <a:extLst>
                <a:ext uri="{FF2B5EF4-FFF2-40B4-BE49-F238E27FC236}">
                  <a16:creationId xmlns:a16="http://schemas.microsoft.com/office/drawing/2014/main" id="{55C5CEBE-E896-AEC1-1F3E-B4EEF068D4DA}"/>
                </a:ext>
              </a:extLst>
            </p:cNvPr>
            <p:cNvSpPr txBox="1"/>
            <p:nvPr/>
          </p:nvSpPr>
          <p:spPr>
            <a:xfrm>
              <a:off x="1509038" y="4944711"/>
              <a:ext cx="291711" cy="338554"/>
            </a:xfrm>
            <a:prstGeom prst="rect">
              <a:avLst/>
            </a:prstGeom>
            <a:noFill/>
          </p:spPr>
          <p:txBody>
            <a:bodyPr wrap="square" rtlCol="0">
              <a:spAutoFit/>
            </a:bodyPr>
            <a:lstStyle/>
            <a:p>
              <a:r>
                <a:rPr lang="en-US" sz="1600" b="1"/>
                <a:t>T</a:t>
              </a:r>
            </a:p>
          </p:txBody>
        </p:sp>
        <p:sp>
          <p:nvSpPr>
            <p:cNvPr id="296" name="TextBox 295">
              <a:extLst>
                <a:ext uri="{FF2B5EF4-FFF2-40B4-BE49-F238E27FC236}">
                  <a16:creationId xmlns:a16="http://schemas.microsoft.com/office/drawing/2014/main" id="{B50A99AC-047F-4A9A-F9BA-F5BD5191B2F3}"/>
                </a:ext>
              </a:extLst>
            </p:cNvPr>
            <p:cNvSpPr txBox="1"/>
            <p:nvPr/>
          </p:nvSpPr>
          <p:spPr>
            <a:xfrm>
              <a:off x="1509038" y="5230540"/>
              <a:ext cx="291711" cy="338554"/>
            </a:xfrm>
            <a:prstGeom prst="rect">
              <a:avLst/>
            </a:prstGeom>
            <a:noFill/>
          </p:spPr>
          <p:txBody>
            <a:bodyPr wrap="square" rtlCol="0">
              <a:spAutoFit/>
            </a:bodyPr>
            <a:lstStyle/>
            <a:p>
              <a:r>
                <a:rPr lang="en-US" sz="1600" b="1"/>
                <a:t>A</a:t>
              </a:r>
            </a:p>
          </p:txBody>
        </p:sp>
        <p:sp>
          <p:nvSpPr>
            <p:cNvPr id="297" name="TextBox 296">
              <a:extLst>
                <a:ext uri="{FF2B5EF4-FFF2-40B4-BE49-F238E27FC236}">
                  <a16:creationId xmlns:a16="http://schemas.microsoft.com/office/drawing/2014/main" id="{7CDFC939-0786-4D68-76F7-D1120A646C85}"/>
                </a:ext>
              </a:extLst>
            </p:cNvPr>
            <p:cNvSpPr txBox="1"/>
            <p:nvPr/>
          </p:nvSpPr>
          <p:spPr>
            <a:xfrm>
              <a:off x="1509038" y="5518106"/>
              <a:ext cx="291711" cy="338554"/>
            </a:xfrm>
            <a:prstGeom prst="rect">
              <a:avLst/>
            </a:prstGeom>
            <a:noFill/>
          </p:spPr>
          <p:txBody>
            <a:bodyPr wrap="square" rtlCol="0">
              <a:spAutoFit/>
            </a:bodyPr>
            <a:lstStyle/>
            <a:p>
              <a:r>
                <a:rPr lang="en-US" sz="1600" b="1"/>
                <a:t>G</a:t>
              </a:r>
            </a:p>
          </p:txBody>
        </p:sp>
        <p:sp>
          <p:nvSpPr>
            <p:cNvPr id="298" name="TextBox 297">
              <a:extLst>
                <a:ext uri="{FF2B5EF4-FFF2-40B4-BE49-F238E27FC236}">
                  <a16:creationId xmlns:a16="http://schemas.microsoft.com/office/drawing/2014/main" id="{F67CB957-BEA6-5CE0-2EC2-CC3C5A303358}"/>
                </a:ext>
              </a:extLst>
            </p:cNvPr>
            <p:cNvSpPr txBox="1"/>
            <p:nvPr/>
          </p:nvSpPr>
          <p:spPr>
            <a:xfrm>
              <a:off x="1509038" y="5803935"/>
              <a:ext cx="291711" cy="338554"/>
            </a:xfrm>
            <a:prstGeom prst="rect">
              <a:avLst/>
            </a:prstGeom>
            <a:noFill/>
          </p:spPr>
          <p:txBody>
            <a:bodyPr wrap="square" rtlCol="0">
              <a:spAutoFit/>
            </a:bodyPr>
            <a:lstStyle/>
            <a:p>
              <a:r>
                <a:rPr lang="en-US" sz="1600" b="1"/>
                <a:t>C</a:t>
              </a:r>
            </a:p>
          </p:txBody>
        </p:sp>
        <p:sp>
          <p:nvSpPr>
            <p:cNvPr id="299" name="TextBox 298">
              <a:extLst>
                <a:ext uri="{FF2B5EF4-FFF2-40B4-BE49-F238E27FC236}">
                  <a16:creationId xmlns:a16="http://schemas.microsoft.com/office/drawing/2014/main" id="{B3C84106-8F49-0896-DAB7-57DA0E4AB4E6}"/>
                </a:ext>
              </a:extLst>
            </p:cNvPr>
            <p:cNvSpPr txBox="1"/>
            <p:nvPr/>
          </p:nvSpPr>
          <p:spPr>
            <a:xfrm>
              <a:off x="2072820" y="3801392"/>
              <a:ext cx="291711" cy="338554"/>
            </a:xfrm>
            <a:prstGeom prst="rect">
              <a:avLst/>
            </a:prstGeom>
            <a:noFill/>
          </p:spPr>
          <p:txBody>
            <a:bodyPr wrap="square" rtlCol="0">
              <a:spAutoFit/>
            </a:bodyPr>
            <a:lstStyle/>
            <a:p>
              <a:r>
                <a:rPr lang="en-US" sz="1600" b="1"/>
                <a:t>A</a:t>
              </a:r>
            </a:p>
          </p:txBody>
        </p:sp>
        <p:sp>
          <p:nvSpPr>
            <p:cNvPr id="300" name="TextBox 299">
              <a:extLst>
                <a:ext uri="{FF2B5EF4-FFF2-40B4-BE49-F238E27FC236}">
                  <a16:creationId xmlns:a16="http://schemas.microsoft.com/office/drawing/2014/main" id="{B8673A8F-B4C2-057D-28DD-0FC0A7F04F23}"/>
                </a:ext>
              </a:extLst>
            </p:cNvPr>
            <p:cNvSpPr txBox="1"/>
            <p:nvPr/>
          </p:nvSpPr>
          <p:spPr>
            <a:xfrm>
              <a:off x="2072820" y="4087221"/>
              <a:ext cx="291711" cy="338554"/>
            </a:xfrm>
            <a:prstGeom prst="rect">
              <a:avLst/>
            </a:prstGeom>
            <a:noFill/>
          </p:spPr>
          <p:txBody>
            <a:bodyPr wrap="square" rtlCol="0">
              <a:spAutoFit/>
            </a:bodyPr>
            <a:lstStyle/>
            <a:p>
              <a:r>
                <a:rPr lang="en-US" sz="1600" b="1"/>
                <a:t>A</a:t>
              </a:r>
            </a:p>
          </p:txBody>
        </p:sp>
        <p:sp>
          <p:nvSpPr>
            <p:cNvPr id="301" name="TextBox 300">
              <a:extLst>
                <a:ext uri="{FF2B5EF4-FFF2-40B4-BE49-F238E27FC236}">
                  <a16:creationId xmlns:a16="http://schemas.microsoft.com/office/drawing/2014/main" id="{26FAC221-81C6-E610-F781-E682D9C2EC01}"/>
                </a:ext>
              </a:extLst>
            </p:cNvPr>
            <p:cNvSpPr txBox="1"/>
            <p:nvPr/>
          </p:nvSpPr>
          <p:spPr>
            <a:xfrm>
              <a:off x="2072820" y="4362658"/>
              <a:ext cx="291711" cy="338554"/>
            </a:xfrm>
            <a:prstGeom prst="rect">
              <a:avLst/>
            </a:prstGeom>
            <a:noFill/>
          </p:spPr>
          <p:txBody>
            <a:bodyPr wrap="square" rtlCol="0">
              <a:spAutoFit/>
            </a:bodyPr>
            <a:lstStyle/>
            <a:p>
              <a:r>
                <a:rPr lang="en-US" sz="1600" b="1"/>
                <a:t>T</a:t>
              </a:r>
            </a:p>
          </p:txBody>
        </p:sp>
        <p:sp>
          <p:nvSpPr>
            <p:cNvPr id="302" name="TextBox 301">
              <a:extLst>
                <a:ext uri="{FF2B5EF4-FFF2-40B4-BE49-F238E27FC236}">
                  <a16:creationId xmlns:a16="http://schemas.microsoft.com/office/drawing/2014/main" id="{8E411B66-F6C6-77B6-29E5-343FAB4C57F0}"/>
                </a:ext>
              </a:extLst>
            </p:cNvPr>
            <p:cNvSpPr txBox="1"/>
            <p:nvPr/>
          </p:nvSpPr>
          <p:spPr>
            <a:xfrm>
              <a:off x="2072820" y="4648487"/>
              <a:ext cx="291711" cy="338554"/>
            </a:xfrm>
            <a:prstGeom prst="rect">
              <a:avLst/>
            </a:prstGeom>
            <a:noFill/>
          </p:spPr>
          <p:txBody>
            <a:bodyPr wrap="square" rtlCol="0">
              <a:spAutoFit/>
            </a:bodyPr>
            <a:lstStyle/>
            <a:p>
              <a:r>
                <a:rPr lang="en-US" sz="1600" b="1"/>
                <a:t>C</a:t>
              </a:r>
            </a:p>
          </p:txBody>
        </p:sp>
        <p:sp>
          <p:nvSpPr>
            <p:cNvPr id="303" name="TextBox 302">
              <a:extLst>
                <a:ext uri="{FF2B5EF4-FFF2-40B4-BE49-F238E27FC236}">
                  <a16:creationId xmlns:a16="http://schemas.microsoft.com/office/drawing/2014/main" id="{09BA1731-4F02-390F-FCC7-A0F6BCABD0CD}"/>
                </a:ext>
              </a:extLst>
            </p:cNvPr>
            <p:cNvSpPr txBox="1"/>
            <p:nvPr/>
          </p:nvSpPr>
          <p:spPr>
            <a:xfrm>
              <a:off x="2072820" y="4944711"/>
              <a:ext cx="291711" cy="338554"/>
            </a:xfrm>
            <a:prstGeom prst="rect">
              <a:avLst/>
            </a:prstGeom>
            <a:noFill/>
          </p:spPr>
          <p:txBody>
            <a:bodyPr wrap="square" rtlCol="0">
              <a:spAutoFit/>
            </a:bodyPr>
            <a:lstStyle/>
            <a:p>
              <a:r>
                <a:rPr lang="en-US" sz="1600" b="1"/>
                <a:t>A</a:t>
              </a:r>
            </a:p>
          </p:txBody>
        </p:sp>
        <p:sp>
          <p:nvSpPr>
            <p:cNvPr id="304" name="TextBox 303">
              <a:extLst>
                <a:ext uri="{FF2B5EF4-FFF2-40B4-BE49-F238E27FC236}">
                  <a16:creationId xmlns:a16="http://schemas.microsoft.com/office/drawing/2014/main" id="{AC5AE443-56A4-6C86-58CB-2AB2852285A7}"/>
                </a:ext>
              </a:extLst>
            </p:cNvPr>
            <p:cNvSpPr txBox="1"/>
            <p:nvPr/>
          </p:nvSpPr>
          <p:spPr>
            <a:xfrm>
              <a:off x="2072820" y="5230540"/>
              <a:ext cx="291711" cy="338554"/>
            </a:xfrm>
            <a:prstGeom prst="rect">
              <a:avLst/>
            </a:prstGeom>
            <a:noFill/>
          </p:spPr>
          <p:txBody>
            <a:bodyPr wrap="square" rtlCol="0">
              <a:spAutoFit/>
            </a:bodyPr>
            <a:lstStyle/>
            <a:p>
              <a:r>
                <a:rPr lang="en-US" sz="1600" b="1"/>
                <a:t>T</a:t>
              </a:r>
            </a:p>
          </p:txBody>
        </p:sp>
        <p:sp>
          <p:nvSpPr>
            <p:cNvPr id="305" name="TextBox 304">
              <a:extLst>
                <a:ext uri="{FF2B5EF4-FFF2-40B4-BE49-F238E27FC236}">
                  <a16:creationId xmlns:a16="http://schemas.microsoft.com/office/drawing/2014/main" id="{38345157-8ADA-9841-010F-3B95EBC10F45}"/>
                </a:ext>
              </a:extLst>
            </p:cNvPr>
            <p:cNvSpPr txBox="1"/>
            <p:nvPr/>
          </p:nvSpPr>
          <p:spPr>
            <a:xfrm>
              <a:off x="2072820" y="5518106"/>
              <a:ext cx="291711" cy="338554"/>
            </a:xfrm>
            <a:prstGeom prst="rect">
              <a:avLst/>
            </a:prstGeom>
            <a:noFill/>
          </p:spPr>
          <p:txBody>
            <a:bodyPr wrap="square" rtlCol="0">
              <a:spAutoFit/>
            </a:bodyPr>
            <a:lstStyle/>
            <a:p>
              <a:r>
                <a:rPr lang="en-US" sz="1600" b="1"/>
                <a:t>C</a:t>
              </a:r>
            </a:p>
          </p:txBody>
        </p:sp>
        <p:sp>
          <p:nvSpPr>
            <p:cNvPr id="306" name="TextBox 305">
              <a:extLst>
                <a:ext uri="{FF2B5EF4-FFF2-40B4-BE49-F238E27FC236}">
                  <a16:creationId xmlns:a16="http://schemas.microsoft.com/office/drawing/2014/main" id="{8001B8D3-D452-0276-DD9D-31BCF9CA543B}"/>
                </a:ext>
              </a:extLst>
            </p:cNvPr>
            <p:cNvSpPr txBox="1"/>
            <p:nvPr/>
          </p:nvSpPr>
          <p:spPr>
            <a:xfrm>
              <a:off x="2072818" y="5803935"/>
              <a:ext cx="291711" cy="338554"/>
            </a:xfrm>
            <a:prstGeom prst="rect">
              <a:avLst/>
            </a:prstGeom>
            <a:noFill/>
          </p:spPr>
          <p:txBody>
            <a:bodyPr wrap="square" rtlCol="0">
              <a:spAutoFit/>
            </a:bodyPr>
            <a:lstStyle/>
            <a:p>
              <a:r>
                <a:rPr lang="en-US" sz="1600" b="1"/>
                <a:t>G</a:t>
              </a:r>
            </a:p>
          </p:txBody>
        </p:sp>
        <p:sp>
          <p:nvSpPr>
            <p:cNvPr id="307" name="Rectangle 306">
              <a:extLst>
                <a:ext uri="{FF2B5EF4-FFF2-40B4-BE49-F238E27FC236}">
                  <a16:creationId xmlns:a16="http://schemas.microsoft.com/office/drawing/2014/main" id="{4709A206-A529-2AD5-63EA-EFAF3BFACBCE}"/>
                </a:ext>
              </a:extLst>
            </p:cNvPr>
            <p:cNvSpPr/>
            <p:nvPr/>
          </p:nvSpPr>
          <p:spPr>
            <a:xfrm>
              <a:off x="1295868" y="3367704"/>
              <a:ext cx="185114" cy="2898461"/>
            </a:xfrm>
            <a:prstGeom prst="rect">
              <a:avLst/>
            </a:prstGeom>
            <a:solidFill>
              <a:srgbClr val="CFDC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Rectangle 307">
              <a:extLst>
                <a:ext uri="{FF2B5EF4-FFF2-40B4-BE49-F238E27FC236}">
                  <a16:creationId xmlns:a16="http://schemas.microsoft.com/office/drawing/2014/main" id="{A3802337-5686-AB0B-D30A-67A68CF09626}"/>
                </a:ext>
              </a:extLst>
            </p:cNvPr>
            <p:cNvSpPr/>
            <p:nvPr/>
          </p:nvSpPr>
          <p:spPr>
            <a:xfrm>
              <a:off x="2412220" y="3360864"/>
              <a:ext cx="179518" cy="2905301"/>
            </a:xfrm>
            <a:prstGeom prst="rect">
              <a:avLst/>
            </a:prstGeom>
            <a:solidFill>
              <a:srgbClr val="7A9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TextBox 308">
              <a:extLst>
                <a:ext uri="{FF2B5EF4-FFF2-40B4-BE49-F238E27FC236}">
                  <a16:creationId xmlns:a16="http://schemas.microsoft.com/office/drawing/2014/main" id="{09C094BB-AE81-EC57-EE7D-35FF73C80AF7}"/>
                </a:ext>
              </a:extLst>
            </p:cNvPr>
            <p:cNvSpPr txBox="1"/>
            <p:nvPr/>
          </p:nvSpPr>
          <p:spPr>
            <a:xfrm>
              <a:off x="1248182" y="3044888"/>
              <a:ext cx="361834" cy="338554"/>
            </a:xfrm>
            <a:prstGeom prst="rect">
              <a:avLst/>
            </a:prstGeom>
            <a:noFill/>
          </p:spPr>
          <p:txBody>
            <a:bodyPr wrap="square" rtlCol="0">
              <a:spAutoFit/>
            </a:bodyPr>
            <a:lstStyle/>
            <a:p>
              <a:r>
                <a:rPr lang="en-US" sz="1600"/>
                <a:t>5’</a:t>
              </a:r>
            </a:p>
          </p:txBody>
        </p:sp>
        <p:sp>
          <p:nvSpPr>
            <p:cNvPr id="310" name="TextBox 309">
              <a:extLst>
                <a:ext uri="{FF2B5EF4-FFF2-40B4-BE49-F238E27FC236}">
                  <a16:creationId xmlns:a16="http://schemas.microsoft.com/office/drawing/2014/main" id="{706B8F9B-0837-9D6E-1D06-AF77C54FDC9A}"/>
                </a:ext>
              </a:extLst>
            </p:cNvPr>
            <p:cNvSpPr txBox="1"/>
            <p:nvPr/>
          </p:nvSpPr>
          <p:spPr>
            <a:xfrm>
              <a:off x="1207512" y="6265039"/>
              <a:ext cx="361834" cy="338554"/>
            </a:xfrm>
            <a:prstGeom prst="rect">
              <a:avLst/>
            </a:prstGeom>
            <a:noFill/>
          </p:spPr>
          <p:txBody>
            <a:bodyPr wrap="square" rtlCol="0">
              <a:spAutoFit/>
            </a:bodyPr>
            <a:lstStyle/>
            <a:p>
              <a:r>
                <a:rPr lang="en-US" sz="1600"/>
                <a:t>3’</a:t>
              </a:r>
            </a:p>
          </p:txBody>
        </p:sp>
        <p:sp>
          <p:nvSpPr>
            <p:cNvPr id="311" name="TextBox 310">
              <a:extLst>
                <a:ext uri="{FF2B5EF4-FFF2-40B4-BE49-F238E27FC236}">
                  <a16:creationId xmlns:a16="http://schemas.microsoft.com/office/drawing/2014/main" id="{78902442-68C9-3FC2-6288-CAC52295D8DB}"/>
                </a:ext>
              </a:extLst>
            </p:cNvPr>
            <p:cNvSpPr txBox="1"/>
            <p:nvPr/>
          </p:nvSpPr>
          <p:spPr>
            <a:xfrm>
              <a:off x="2323864" y="6265312"/>
              <a:ext cx="361834" cy="338554"/>
            </a:xfrm>
            <a:prstGeom prst="rect">
              <a:avLst/>
            </a:prstGeom>
            <a:noFill/>
          </p:spPr>
          <p:txBody>
            <a:bodyPr wrap="square" rtlCol="0">
              <a:spAutoFit/>
            </a:bodyPr>
            <a:lstStyle/>
            <a:p>
              <a:r>
                <a:rPr lang="en-US" sz="1600"/>
                <a:t>5’</a:t>
              </a:r>
            </a:p>
          </p:txBody>
        </p:sp>
        <p:sp>
          <p:nvSpPr>
            <p:cNvPr id="312" name="TextBox 311">
              <a:extLst>
                <a:ext uri="{FF2B5EF4-FFF2-40B4-BE49-F238E27FC236}">
                  <a16:creationId xmlns:a16="http://schemas.microsoft.com/office/drawing/2014/main" id="{3F50C9C2-2EA5-2B76-D96C-1B923788C72E}"/>
                </a:ext>
              </a:extLst>
            </p:cNvPr>
            <p:cNvSpPr txBox="1"/>
            <p:nvPr/>
          </p:nvSpPr>
          <p:spPr>
            <a:xfrm>
              <a:off x="2364529" y="3029150"/>
              <a:ext cx="361834" cy="338554"/>
            </a:xfrm>
            <a:prstGeom prst="rect">
              <a:avLst/>
            </a:prstGeom>
            <a:noFill/>
          </p:spPr>
          <p:txBody>
            <a:bodyPr wrap="square" rtlCol="0">
              <a:spAutoFit/>
            </a:bodyPr>
            <a:lstStyle/>
            <a:p>
              <a:r>
                <a:rPr lang="en-US" sz="1600"/>
                <a:t>3’</a:t>
              </a:r>
            </a:p>
          </p:txBody>
        </p:sp>
        <p:sp>
          <p:nvSpPr>
            <p:cNvPr id="313" name="Rectangle 312">
              <a:extLst>
                <a:ext uri="{FF2B5EF4-FFF2-40B4-BE49-F238E27FC236}">
                  <a16:creationId xmlns:a16="http://schemas.microsoft.com/office/drawing/2014/main" id="{8729D02B-B514-87F5-1EA9-4634DB644CB7}"/>
                </a:ext>
              </a:extLst>
            </p:cNvPr>
            <p:cNvSpPr/>
            <p:nvPr/>
          </p:nvSpPr>
          <p:spPr>
            <a:xfrm>
              <a:off x="1482388" y="3568680"/>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Arrow: Pentagon 313">
              <a:extLst>
                <a:ext uri="{FF2B5EF4-FFF2-40B4-BE49-F238E27FC236}">
                  <a16:creationId xmlns:a16="http://schemas.microsoft.com/office/drawing/2014/main" id="{0283532E-0D67-248B-C4C4-D29096E91B16}"/>
                </a:ext>
              </a:extLst>
            </p:cNvPr>
            <p:cNvSpPr/>
            <p:nvPr/>
          </p:nvSpPr>
          <p:spPr>
            <a:xfrm flipH="1">
              <a:off x="1959217" y="3565931"/>
              <a:ext cx="454393" cy="207844"/>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TextBox 314">
              <a:extLst>
                <a:ext uri="{FF2B5EF4-FFF2-40B4-BE49-F238E27FC236}">
                  <a16:creationId xmlns:a16="http://schemas.microsoft.com/office/drawing/2014/main" id="{1B0E4FAA-1B04-7B85-B940-A36822CB7E2D}"/>
                </a:ext>
              </a:extLst>
            </p:cNvPr>
            <p:cNvSpPr txBox="1"/>
            <p:nvPr/>
          </p:nvSpPr>
          <p:spPr>
            <a:xfrm>
              <a:off x="1509038" y="3504218"/>
              <a:ext cx="291711" cy="338554"/>
            </a:xfrm>
            <a:prstGeom prst="rect">
              <a:avLst/>
            </a:prstGeom>
            <a:noFill/>
          </p:spPr>
          <p:txBody>
            <a:bodyPr wrap="square" rtlCol="0">
              <a:spAutoFit/>
            </a:bodyPr>
            <a:lstStyle/>
            <a:p>
              <a:r>
                <a:rPr lang="en-US" sz="1600" b="1"/>
                <a:t>T</a:t>
              </a:r>
            </a:p>
          </p:txBody>
        </p:sp>
        <p:sp>
          <p:nvSpPr>
            <p:cNvPr id="316" name="TextBox 315">
              <a:extLst>
                <a:ext uri="{FF2B5EF4-FFF2-40B4-BE49-F238E27FC236}">
                  <a16:creationId xmlns:a16="http://schemas.microsoft.com/office/drawing/2014/main" id="{074A0D15-6FAE-0CB2-ABBA-147E901643F6}"/>
                </a:ext>
              </a:extLst>
            </p:cNvPr>
            <p:cNvSpPr txBox="1"/>
            <p:nvPr/>
          </p:nvSpPr>
          <p:spPr>
            <a:xfrm>
              <a:off x="2072820" y="3504218"/>
              <a:ext cx="291711" cy="338554"/>
            </a:xfrm>
            <a:prstGeom prst="rect">
              <a:avLst/>
            </a:prstGeom>
            <a:noFill/>
          </p:spPr>
          <p:txBody>
            <a:bodyPr wrap="square" rtlCol="0">
              <a:spAutoFit/>
            </a:bodyPr>
            <a:lstStyle/>
            <a:p>
              <a:r>
                <a:rPr lang="en-US" sz="1600" b="1"/>
                <a:t>A</a:t>
              </a:r>
            </a:p>
          </p:txBody>
        </p:sp>
      </p:grpSp>
      <p:grpSp>
        <p:nvGrpSpPr>
          <p:cNvPr id="317" name="Group 316">
            <a:extLst>
              <a:ext uri="{FF2B5EF4-FFF2-40B4-BE49-F238E27FC236}">
                <a16:creationId xmlns:a16="http://schemas.microsoft.com/office/drawing/2014/main" id="{43F01CB6-9933-419D-4ECA-14135C6BB9A2}"/>
              </a:ext>
            </a:extLst>
          </p:cNvPr>
          <p:cNvGrpSpPr/>
          <p:nvPr/>
        </p:nvGrpSpPr>
        <p:grpSpPr>
          <a:xfrm>
            <a:off x="9761066" y="3465603"/>
            <a:ext cx="1518851" cy="3266176"/>
            <a:chOff x="1207512" y="3337690"/>
            <a:chExt cx="1518851" cy="3266176"/>
          </a:xfrm>
        </p:grpSpPr>
        <p:sp>
          <p:nvSpPr>
            <p:cNvPr id="318" name="Rectangle 317">
              <a:extLst>
                <a:ext uri="{FF2B5EF4-FFF2-40B4-BE49-F238E27FC236}">
                  <a16:creationId xmlns:a16="http://schemas.microsoft.com/office/drawing/2014/main" id="{02BCB0E4-2DF9-B457-1D47-011491507634}"/>
                </a:ext>
              </a:extLst>
            </p:cNvPr>
            <p:cNvSpPr/>
            <p:nvPr/>
          </p:nvSpPr>
          <p:spPr>
            <a:xfrm>
              <a:off x="1480992" y="3859553"/>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Rectangle 318">
              <a:extLst>
                <a:ext uri="{FF2B5EF4-FFF2-40B4-BE49-F238E27FC236}">
                  <a16:creationId xmlns:a16="http://schemas.microsoft.com/office/drawing/2014/main" id="{96AC38DC-28E8-8873-A698-70225C559A70}"/>
                </a:ext>
              </a:extLst>
            </p:cNvPr>
            <p:cNvSpPr/>
            <p:nvPr/>
          </p:nvSpPr>
          <p:spPr>
            <a:xfrm>
              <a:off x="1480991" y="4148458"/>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Rectangle 319">
              <a:extLst>
                <a:ext uri="{FF2B5EF4-FFF2-40B4-BE49-F238E27FC236}">
                  <a16:creationId xmlns:a16="http://schemas.microsoft.com/office/drawing/2014/main" id="{D9A22AD8-63E3-390B-CD03-D8F9954B5ED1}"/>
                </a:ext>
              </a:extLst>
            </p:cNvPr>
            <p:cNvSpPr/>
            <p:nvPr/>
          </p:nvSpPr>
          <p:spPr>
            <a:xfrm>
              <a:off x="1480991" y="4437363"/>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Rectangle 320">
              <a:extLst>
                <a:ext uri="{FF2B5EF4-FFF2-40B4-BE49-F238E27FC236}">
                  <a16:creationId xmlns:a16="http://schemas.microsoft.com/office/drawing/2014/main" id="{19B47250-5CF8-B7BD-FA18-4E8FAF3B8ACE}"/>
                </a:ext>
              </a:extLst>
            </p:cNvPr>
            <p:cNvSpPr/>
            <p:nvPr/>
          </p:nvSpPr>
          <p:spPr>
            <a:xfrm>
              <a:off x="1480991" y="4723785"/>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Rectangle 321">
              <a:extLst>
                <a:ext uri="{FF2B5EF4-FFF2-40B4-BE49-F238E27FC236}">
                  <a16:creationId xmlns:a16="http://schemas.microsoft.com/office/drawing/2014/main" id="{58D29907-FFEF-6652-44B9-C1F7C1C4E367}"/>
                </a:ext>
              </a:extLst>
            </p:cNvPr>
            <p:cNvSpPr/>
            <p:nvPr/>
          </p:nvSpPr>
          <p:spPr>
            <a:xfrm>
              <a:off x="1480992" y="5010207"/>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Rectangle 322">
              <a:extLst>
                <a:ext uri="{FF2B5EF4-FFF2-40B4-BE49-F238E27FC236}">
                  <a16:creationId xmlns:a16="http://schemas.microsoft.com/office/drawing/2014/main" id="{528A9CF2-13AC-E87A-896C-A7DCB0D02517}"/>
                </a:ext>
              </a:extLst>
            </p:cNvPr>
            <p:cNvSpPr/>
            <p:nvPr/>
          </p:nvSpPr>
          <p:spPr>
            <a:xfrm>
              <a:off x="1480991" y="5299112"/>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Rectangle 323">
              <a:extLst>
                <a:ext uri="{FF2B5EF4-FFF2-40B4-BE49-F238E27FC236}">
                  <a16:creationId xmlns:a16="http://schemas.microsoft.com/office/drawing/2014/main" id="{5AFF7D6D-641B-7903-EDFE-043012A98C67}"/>
                </a:ext>
              </a:extLst>
            </p:cNvPr>
            <p:cNvSpPr/>
            <p:nvPr/>
          </p:nvSpPr>
          <p:spPr>
            <a:xfrm>
              <a:off x="1480991" y="5588017"/>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Rectangle 324">
              <a:extLst>
                <a:ext uri="{FF2B5EF4-FFF2-40B4-BE49-F238E27FC236}">
                  <a16:creationId xmlns:a16="http://schemas.microsoft.com/office/drawing/2014/main" id="{1EDBAA90-223A-90CF-8319-F277F20A795C}"/>
                </a:ext>
              </a:extLst>
            </p:cNvPr>
            <p:cNvSpPr/>
            <p:nvPr/>
          </p:nvSpPr>
          <p:spPr>
            <a:xfrm>
              <a:off x="1480991" y="5874439"/>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Arrow: Pentagon 325">
              <a:extLst>
                <a:ext uri="{FF2B5EF4-FFF2-40B4-BE49-F238E27FC236}">
                  <a16:creationId xmlns:a16="http://schemas.microsoft.com/office/drawing/2014/main" id="{5C2EF0E1-C8B2-B73A-C038-5D448A93ADCF}"/>
                </a:ext>
              </a:extLst>
            </p:cNvPr>
            <p:cNvSpPr/>
            <p:nvPr/>
          </p:nvSpPr>
          <p:spPr>
            <a:xfrm flipH="1">
              <a:off x="1957821" y="3856804"/>
              <a:ext cx="454393" cy="207844"/>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Arrow: Pentagon 326">
              <a:extLst>
                <a:ext uri="{FF2B5EF4-FFF2-40B4-BE49-F238E27FC236}">
                  <a16:creationId xmlns:a16="http://schemas.microsoft.com/office/drawing/2014/main" id="{A961D16B-E1DB-BADC-0D34-8DC75141C0EF}"/>
                </a:ext>
              </a:extLst>
            </p:cNvPr>
            <p:cNvSpPr/>
            <p:nvPr/>
          </p:nvSpPr>
          <p:spPr>
            <a:xfrm flipH="1">
              <a:off x="1969047" y="4153308"/>
              <a:ext cx="454393" cy="206603"/>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Arrow: Pentagon 327">
              <a:extLst>
                <a:ext uri="{FF2B5EF4-FFF2-40B4-BE49-F238E27FC236}">
                  <a16:creationId xmlns:a16="http://schemas.microsoft.com/office/drawing/2014/main" id="{ED71DC93-1F6F-9A07-DEEE-6D7D1E8883B4}"/>
                </a:ext>
              </a:extLst>
            </p:cNvPr>
            <p:cNvSpPr/>
            <p:nvPr/>
          </p:nvSpPr>
          <p:spPr>
            <a:xfrm>
              <a:off x="1480989" y="4438440"/>
              <a:ext cx="476835" cy="207564"/>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Arrow: Pentagon 328">
              <a:extLst>
                <a:ext uri="{FF2B5EF4-FFF2-40B4-BE49-F238E27FC236}">
                  <a16:creationId xmlns:a16="http://schemas.microsoft.com/office/drawing/2014/main" id="{B7CAD63B-51E0-E570-D756-9C6F1791ACA4}"/>
                </a:ext>
              </a:extLst>
            </p:cNvPr>
            <p:cNvSpPr/>
            <p:nvPr/>
          </p:nvSpPr>
          <p:spPr>
            <a:xfrm>
              <a:off x="1480990" y="4723784"/>
              <a:ext cx="476834" cy="204580"/>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Arrow: Pentagon 329">
              <a:extLst>
                <a:ext uri="{FF2B5EF4-FFF2-40B4-BE49-F238E27FC236}">
                  <a16:creationId xmlns:a16="http://schemas.microsoft.com/office/drawing/2014/main" id="{C4A4ECBC-E98B-0272-9B7A-31ED65CB47C1}"/>
                </a:ext>
              </a:extLst>
            </p:cNvPr>
            <p:cNvSpPr/>
            <p:nvPr/>
          </p:nvSpPr>
          <p:spPr>
            <a:xfrm flipH="1">
              <a:off x="1957825" y="5010304"/>
              <a:ext cx="454393" cy="207565"/>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Arrow: Pentagon 330">
              <a:extLst>
                <a:ext uri="{FF2B5EF4-FFF2-40B4-BE49-F238E27FC236}">
                  <a16:creationId xmlns:a16="http://schemas.microsoft.com/office/drawing/2014/main" id="{96636808-6275-B6D0-CF63-06E1D09AEFE9}"/>
                </a:ext>
              </a:extLst>
            </p:cNvPr>
            <p:cNvSpPr/>
            <p:nvPr/>
          </p:nvSpPr>
          <p:spPr>
            <a:xfrm>
              <a:off x="1480990" y="5307622"/>
              <a:ext cx="454394" cy="201537"/>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Arrow: Pentagon 331">
              <a:extLst>
                <a:ext uri="{FF2B5EF4-FFF2-40B4-BE49-F238E27FC236}">
                  <a16:creationId xmlns:a16="http://schemas.microsoft.com/office/drawing/2014/main" id="{2F8802C8-135E-910E-1C65-64D9A3AC6F03}"/>
                </a:ext>
              </a:extLst>
            </p:cNvPr>
            <p:cNvSpPr/>
            <p:nvPr/>
          </p:nvSpPr>
          <p:spPr>
            <a:xfrm>
              <a:off x="1486598" y="5585441"/>
              <a:ext cx="471226" cy="210140"/>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Arrow: Pentagon 332">
              <a:extLst>
                <a:ext uri="{FF2B5EF4-FFF2-40B4-BE49-F238E27FC236}">
                  <a16:creationId xmlns:a16="http://schemas.microsoft.com/office/drawing/2014/main" id="{28BE13B7-9FF0-1E71-DA5E-3C86BEE059A8}"/>
                </a:ext>
              </a:extLst>
            </p:cNvPr>
            <p:cNvSpPr/>
            <p:nvPr/>
          </p:nvSpPr>
          <p:spPr>
            <a:xfrm flipH="1">
              <a:off x="1957823" y="5880467"/>
              <a:ext cx="454393" cy="201536"/>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TextBox 333">
              <a:extLst>
                <a:ext uri="{FF2B5EF4-FFF2-40B4-BE49-F238E27FC236}">
                  <a16:creationId xmlns:a16="http://schemas.microsoft.com/office/drawing/2014/main" id="{8161507C-4D2B-0AA0-E877-42E7EEE23BBF}"/>
                </a:ext>
              </a:extLst>
            </p:cNvPr>
            <p:cNvSpPr txBox="1"/>
            <p:nvPr/>
          </p:nvSpPr>
          <p:spPr>
            <a:xfrm>
              <a:off x="1509038" y="3801392"/>
              <a:ext cx="291711" cy="338554"/>
            </a:xfrm>
            <a:prstGeom prst="rect">
              <a:avLst/>
            </a:prstGeom>
            <a:noFill/>
          </p:spPr>
          <p:txBody>
            <a:bodyPr wrap="square" rtlCol="0">
              <a:spAutoFit/>
            </a:bodyPr>
            <a:lstStyle/>
            <a:p>
              <a:r>
                <a:rPr lang="en-US" sz="1600" b="1"/>
                <a:t>T</a:t>
              </a:r>
            </a:p>
          </p:txBody>
        </p:sp>
        <p:sp>
          <p:nvSpPr>
            <p:cNvPr id="335" name="TextBox 334">
              <a:extLst>
                <a:ext uri="{FF2B5EF4-FFF2-40B4-BE49-F238E27FC236}">
                  <a16:creationId xmlns:a16="http://schemas.microsoft.com/office/drawing/2014/main" id="{5053748D-3EAA-A8BE-8A18-DFBDA648EDAF}"/>
                </a:ext>
              </a:extLst>
            </p:cNvPr>
            <p:cNvSpPr txBox="1"/>
            <p:nvPr/>
          </p:nvSpPr>
          <p:spPr>
            <a:xfrm>
              <a:off x="1509038" y="4087221"/>
              <a:ext cx="291711" cy="338554"/>
            </a:xfrm>
            <a:prstGeom prst="rect">
              <a:avLst/>
            </a:prstGeom>
            <a:noFill/>
          </p:spPr>
          <p:txBody>
            <a:bodyPr wrap="square" rtlCol="0">
              <a:spAutoFit/>
            </a:bodyPr>
            <a:lstStyle/>
            <a:p>
              <a:r>
                <a:rPr lang="en-US" sz="1600" b="1"/>
                <a:t>T</a:t>
              </a:r>
            </a:p>
          </p:txBody>
        </p:sp>
        <p:sp>
          <p:nvSpPr>
            <p:cNvPr id="336" name="TextBox 335">
              <a:extLst>
                <a:ext uri="{FF2B5EF4-FFF2-40B4-BE49-F238E27FC236}">
                  <a16:creationId xmlns:a16="http://schemas.microsoft.com/office/drawing/2014/main" id="{ED167DA4-A19A-0FA1-776F-36D9B29E0849}"/>
                </a:ext>
              </a:extLst>
            </p:cNvPr>
            <p:cNvSpPr txBox="1"/>
            <p:nvPr/>
          </p:nvSpPr>
          <p:spPr>
            <a:xfrm>
              <a:off x="1509038" y="4362658"/>
              <a:ext cx="291711" cy="338554"/>
            </a:xfrm>
            <a:prstGeom prst="rect">
              <a:avLst/>
            </a:prstGeom>
            <a:noFill/>
          </p:spPr>
          <p:txBody>
            <a:bodyPr wrap="square" rtlCol="0">
              <a:spAutoFit/>
            </a:bodyPr>
            <a:lstStyle/>
            <a:p>
              <a:r>
                <a:rPr lang="en-US" sz="1600" b="1"/>
                <a:t>G</a:t>
              </a:r>
            </a:p>
          </p:txBody>
        </p:sp>
        <p:sp>
          <p:nvSpPr>
            <p:cNvPr id="337" name="TextBox 336">
              <a:extLst>
                <a:ext uri="{FF2B5EF4-FFF2-40B4-BE49-F238E27FC236}">
                  <a16:creationId xmlns:a16="http://schemas.microsoft.com/office/drawing/2014/main" id="{175673C5-9837-157C-5EB8-B516D4E7B83C}"/>
                </a:ext>
              </a:extLst>
            </p:cNvPr>
            <p:cNvSpPr txBox="1"/>
            <p:nvPr/>
          </p:nvSpPr>
          <p:spPr>
            <a:xfrm>
              <a:off x="1509038" y="4648487"/>
              <a:ext cx="291711" cy="338554"/>
            </a:xfrm>
            <a:prstGeom prst="rect">
              <a:avLst/>
            </a:prstGeom>
            <a:noFill/>
          </p:spPr>
          <p:txBody>
            <a:bodyPr wrap="square" rtlCol="0">
              <a:spAutoFit/>
            </a:bodyPr>
            <a:lstStyle/>
            <a:p>
              <a:r>
                <a:rPr lang="en-US" sz="1600" b="1"/>
                <a:t>G</a:t>
              </a:r>
            </a:p>
          </p:txBody>
        </p:sp>
        <p:sp>
          <p:nvSpPr>
            <p:cNvPr id="338" name="TextBox 337">
              <a:extLst>
                <a:ext uri="{FF2B5EF4-FFF2-40B4-BE49-F238E27FC236}">
                  <a16:creationId xmlns:a16="http://schemas.microsoft.com/office/drawing/2014/main" id="{FB736BC1-7452-F47C-ECFE-CD34E4FFA10B}"/>
                </a:ext>
              </a:extLst>
            </p:cNvPr>
            <p:cNvSpPr txBox="1"/>
            <p:nvPr/>
          </p:nvSpPr>
          <p:spPr>
            <a:xfrm>
              <a:off x="1509038" y="4944711"/>
              <a:ext cx="291711" cy="338554"/>
            </a:xfrm>
            <a:prstGeom prst="rect">
              <a:avLst/>
            </a:prstGeom>
            <a:noFill/>
          </p:spPr>
          <p:txBody>
            <a:bodyPr wrap="square" rtlCol="0">
              <a:spAutoFit/>
            </a:bodyPr>
            <a:lstStyle/>
            <a:p>
              <a:r>
                <a:rPr lang="en-US" sz="1600" b="1"/>
                <a:t>T</a:t>
              </a:r>
            </a:p>
          </p:txBody>
        </p:sp>
        <p:sp>
          <p:nvSpPr>
            <p:cNvPr id="339" name="TextBox 338">
              <a:extLst>
                <a:ext uri="{FF2B5EF4-FFF2-40B4-BE49-F238E27FC236}">
                  <a16:creationId xmlns:a16="http://schemas.microsoft.com/office/drawing/2014/main" id="{725D91C1-1D08-9055-4C38-3D07816C53D5}"/>
                </a:ext>
              </a:extLst>
            </p:cNvPr>
            <p:cNvSpPr txBox="1"/>
            <p:nvPr/>
          </p:nvSpPr>
          <p:spPr>
            <a:xfrm>
              <a:off x="1509038" y="5230540"/>
              <a:ext cx="291711" cy="338554"/>
            </a:xfrm>
            <a:prstGeom prst="rect">
              <a:avLst/>
            </a:prstGeom>
            <a:noFill/>
          </p:spPr>
          <p:txBody>
            <a:bodyPr wrap="square" rtlCol="0">
              <a:spAutoFit/>
            </a:bodyPr>
            <a:lstStyle/>
            <a:p>
              <a:r>
                <a:rPr lang="en-US" sz="1600" b="1"/>
                <a:t>A</a:t>
              </a:r>
            </a:p>
          </p:txBody>
        </p:sp>
        <p:sp>
          <p:nvSpPr>
            <p:cNvPr id="340" name="TextBox 339">
              <a:extLst>
                <a:ext uri="{FF2B5EF4-FFF2-40B4-BE49-F238E27FC236}">
                  <a16:creationId xmlns:a16="http://schemas.microsoft.com/office/drawing/2014/main" id="{F6175269-9789-8C10-6DE6-6EC132F392BA}"/>
                </a:ext>
              </a:extLst>
            </p:cNvPr>
            <p:cNvSpPr txBox="1"/>
            <p:nvPr/>
          </p:nvSpPr>
          <p:spPr>
            <a:xfrm>
              <a:off x="1509038" y="5518106"/>
              <a:ext cx="291711" cy="338554"/>
            </a:xfrm>
            <a:prstGeom prst="rect">
              <a:avLst/>
            </a:prstGeom>
            <a:noFill/>
          </p:spPr>
          <p:txBody>
            <a:bodyPr wrap="square" rtlCol="0">
              <a:spAutoFit/>
            </a:bodyPr>
            <a:lstStyle/>
            <a:p>
              <a:r>
                <a:rPr lang="en-US" sz="1600" b="1"/>
                <a:t>G</a:t>
              </a:r>
            </a:p>
          </p:txBody>
        </p:sp>
        <p:sp>
          <p:nvSpPr>
            <p:cNvPr id="341" name="TextBox 340">
              <a:extLst>
                <a:ext uri="{FF2B5EF4-FFF2-40B4-BE49-F238E27FC236}">
                  <a16:creationId xmlns:a16="http://schemas.microsoft.com/office/drawing/2014/main" id="{7DA584F3-E791-B798-5379-47FA772B25D1}"/>
                </a:ext>
              </a:extLst>
            </p:cNvPr>
            <p:cNvSpPr txBox="1"/>
            <p:nvPr/>
          </p:nvSpPr>
          <p:spPr>
            <a:xfrm>
              <a:off x="1509038" y="5803935"/>
              <a:ext cx="291711" cy="338554"/>
            </a:xfrm>
            <a:prstGeom prst="rect">
              <a:avLst/>
            </a:prstGeom>
            <a:noFill/>
          </p:spPr>
          <p:txBody>
            <a:bodyPr wrap="square" rtlCol="0">
              <a:spAutoFit/>
            </a:bodyPr>
            <a:lstStyle/>
            <a:p>
              <a:r>
                <a:rPr lang="en-US" sz="1600" b="1"/>
                <a:t>C</a:t>
              </a:r>
            </a:p>
          </p:txBody>
        </p:sp>
        <p:sp>
          <p:nvSpPr>
            <p:cNvPr id="342" name="TextBox 341">
              <a:extLst>
                <a:ext uri="{FF2B5EF4-FFF2-40B4-BE49-F238E27FC236}">
                  <a16:creationId xmlns:a16="http://schemas.microsoft.com/office/drawing/2014/main" id="{68369B3E-B152-2315-F268-768454D8CF76}"/>
                </a:ext>
              </a:extLst>
            </p:cNvPr>
            <p:cNvSpPr txBox="1"/>
            <p:nvPr/>
          </p:nvSpPr>
          <p:spPr>
            <a:xfrm>
              <a:off x="2072820" y="3801392"/>
              <a:ext cx="291711" cy="338554"/>
            </a:xfrm>
            <a:prstGeom prst="rect">
              <a:avLst/>
            </a:prstGeom>
            <a:noFill/>
          </p:spPr>
          <p:txBody>
            <a:bodyPr wrap="square" rtlCol="0">
              <a:spAutoFit/>
            </a:bodyPr>
            <a:lstStyle/>
            <a:p>
              <a:r>
                <a:rPr lang="en-US" sz="1600" b="1"/>
                <a:t>A</a:t>
              </a:r>
            </a:p>
          </p:txBody>
        </p:sp>
        <p:sp>
          <p:nvSpPr>
            <p:cNvPr id="343" name="TextBox 342">
              <a:extLst>
                <a:ext uri="{FF2B5EF4-FFF2-40B4-BE49-F238E27FC236}">
                  <a16:creationId xmlns:a16="http://schemas.microsoft.com/office/drawing/2014/main" id="{04D80527-341C-3058-A893-354C3A179439}"/>
                </a:ext>
              </a:extLst>
            </p:cNvPr>
            <p:cNvSpPr txBox="1"/>
            <p:nvPr/>
          </p:nvSpPr>
          <p:spPr>
            <a:xfrm>
              <a:off x="2072820" y="4087221"/>
              <a:ext cx="291711" cy="338554"/>
            </a:xfrm>
            <a:prstGeom prst="rect">
              <a:avLst/>
            </a:prstGeom>
            <a:noFill/>
          </p:spPr>
          <p:txBody>
            <a:bodyPr wrap="square" rtlCol="0">
              <a:spAutoFit/>
            </a:bodyPr>
            <a:lstStyle/>
            <a:p>
              <a:r>
                <a:rPr lang="en-US" sz="1600" b="1"/>
                <a:t>A</a:t>
              </a:r>
            </a:p>
          </p:txBody>
        </p:sp>
        <p:sp>
          <p:nvSpPr>
            <p:cNvPr id="344" name="TextBox 343">
              <a:extLst>
                <a:ext uri="{FF2B5EF4-FFF2-40B4-BE49-F238E27FC236}">
                  <a16:creationId xmlns:a16="http://schemas.microsoft.com/office/drawing/2014/main" id="{B8452E8F-86CF-E8F4-BED5-80ACADC96CD0}"/>
                </a:ext>
              </a:extLst>
            </p:cNvPr>
            <p:cNvSpPr txBox="1"/>
            <p:nvPr/>
          </p:nvSpPr>
          <p:spPr>
            <a:xfrm>
              <a:off x="2072820" y="4362658"/>
              <a:ext cx="291711" cy="338554"/>
            </a:xfrm>
            <a:prstGeom prst="rect">
              <a:avLst/>
            </a:prstGeom>
            <a:noFill/>
          </p:spPr>
          <p:txBody>
            <a:bodyPr wrap="square" rtlCol="0">
              <a:spAutoFit/>
            </a:bodyPr>
            <a:lstStyle/>
            <a:p>
              <a:r>
                <a:rPr lang="en-US" sz="1600" b="1"/>
                <a:t>C</a:t>
              </a:r>
            </a:p>
          </p:txBody>
        </p:sp>
        <p:sp>
          <p:nvSpPr>
            <p:cNvPr id="345" name="TextBox 344">
              <a:extLst>
                <a:ext uri="{FF2B5EF4-FFF2-40B4-BE49-F238E27FC236}">
                  <a16:creationId xmlns:a16="http://schemas.microsoft.com/office/drawing/2014/main" id="{0FFAEA3B-8212-F066-3657-18BCB52EA48D}"/>
                </a:ext>
              </a:extLst>
            </p:cNvPr>
            <p:cNvSpPr txBox="1"/>
            <p:nvPr/>
          </p:nvSpPr>
          <p:spPr>
            <a:xfrm>
              <a:off x="2072820" y="4648487"/>
              <a:ext cx="291711" cy="338554"/>
            </a:xfrm>
            <a:prstGeom prst="rect">
              <a:avLst/>
            </a:prstGeom>
            <a:noFill/>
          </p:spPr>
          <p:txBody>
            <a:bodyPr wrap="square" rtlCol="0">
              <a:spAutoFit/>
            </a:bodyPr>
            <a:lstStyle/>
            <a:p>
              <a:r>
                <a:rPr lang="en-US" sz="1600" b="1"/>
                <a:t>C</a:t>
              </a:r>
            </a:p>
          </p:txBody>
        </p:sp>
        <p:sp>
          <p:nvSpPr>
            <p:cNvPr id="346" name="TextBox 345">
              <a:extLst>
                <a:ext uri="{FF2B5EF4-FFF2-40B4-BE49-F238E27FC236}">
                  <a16:creationId xmlns:a16="http://schemas.microsoft.com/office/drawing/2014/main" id="{93E43F97-2E96-5B47-EA23-8BD7A0F75BA4}"/>
                </a:ext>
              </a:extLst>
            </p:cNvPr>
            <p:cNvSpPr txBox="1"/>
            <p:nvPr/>
          </p:nvSpPr>
          <p:spPr>
            <a:xfrm>
              <a:off x="2072820" y="4944711"/>
              <a:ext cx="291711" cy="338554"/>
            </a:xfrm>
            <a:prstGeom prst="rect">
              <a:avLst/>
            </a:prstGeom>
            <a:noFill/>
          </p:spPr>
          <p:txBody>
            <a:bodyPr wrap="square" rtlCol="0">
              <a:spAutoFit/>
            </a:bodyPr>
            <a:lstStyle/>
            <a:p>
              <a:r>
                <a:rPr lang="en-US" sz="1600" b="1"/>
                <a:t>A</a:t>
              </a:r>
            </a:p>
          </p:txBody>
        </p:sp>
        <p:sp>
          <p:nvSpPr>
            <p:cNvPr id="347" name="TextBox 346">
              <a:extLst>
                <a:ext uri="{FF2B5EF4-FFF2-40B4-BE49-F238E27FC236}">
                  <a16:creationId xmlns:a16="http://schemas.microsoft.com/office/drawing/2014/main" id="{6382FC15-32B5-953D-DC9B-124D6D03F503}"/>
                </a:ext>
              </a:extLst>
            </p:cNvPr>
            <p:cNvSpPr txBox="1"/>
            <p:nvPr/>
          </p:nvSpPr>
          <p:spPr>
            <a:xfrm>
              <a:off x="2072820" y="5230540"/>
              <a:ext cx="291711" cy="338554"/>
            </a:xfrm>
            <a:prstGeom prst="rect">
              <a:avLst/>
            </a:prstGeom>
            <a:noFill/>
          </p:spPr>
          <p:txBody>
            <a:bodyPr wrap="square" rtlCol="0">
              <a:spAutoFit/>
            </a:bodyPr>
            <a:lstStyle/>
            <a:p>
              <a:r>
                <a:rPr lang="en-US" sz="1600" b="1"/>
                <a:t>T</a:t>
              </a:r>
            </a:p>
          </p:txBody>
        </p:sp>
        <p:sp>
          <p:nvSpPr>
            <p:cNvPr id="348" name="TextBox 347">
              <a:extLst>
                <a:ext uri="{FF2B5EF4-FFF2-40B4-BE49-F238E27FC236}">
                  <a16:creationId xmlns:a16="http://schemas.microsoft.com/office/drawing/2014/main" id="{02005753-EB59-B25D-061A-E8E0635245A4}"/>
                </a:ext>
              </a:extLst>
            </p:cNvPr>
            <p:cNvSpPr txBox="1"/>
            <p:nvPr/>
          </p:nvSpPr>
          <p:spPr>
            <a:xfrm>
              <a:off x="2072820" y="5518106"/>
              <a:ext cx="291711" cy="338554"/>
            </a:xfrm>
            <a:prstGeom prst="rect">
              <a:avLst/>
            </a:prstGeom>
            <a:noFill/>
          </p:spPr>
          <p:txBody>
            <a:bodyPr wrap="square" rtlCol="0">
              <a:spAutoFit/>
            </a:bodyPr>
            <a:lstStyle/>
            <a:p>
              <a:r>
                <a:rPr lang="en-US" sz="1600" b="1"/>
                <a:t>C</a:t>
              </a:r>
            </a:p>
          </p:txBody>
        </p:sp>
        <p:sp>
          <p:nvSpPr>
            <p:cNvPr id="349" name="TextBox 348">
              <a:extLst>
                <a:ext uri="{FF2B5EF4-FFF2-40B4-BE49-F238E27FC236}">
                  <a16:creationId xmlns:a16="http://schemas.microsoft.com/office/drawing/2014/main" id="{E00A591B-091B-2B60-D368-D2517D589ABD}"/>
                </a:ext>
              </a:extLst>
            </p:cNvPr>
            <p:cNvSpPr txBox="1"/>
            <p:nvPr/>
          </p:nvSpPr>
          <p:spPr>
            <a:xfrm>
              <a:off x="2072818" y="5803935"/>
              <a:ext cx="291711" cy="338554"/>
            </a:xfrm>
            <a:prstGeom prst="rect">
              <a:avLst/>
            </a:prstGeom>
            <a:noFill/>
          </p:spPr>
          <p:txBody>
            <a:bodyPr wrap="square" rtlCol="0">
              <a:spAutoFit/>
            </a:bodyPr>
            <a:lstStyle/>
            <a:p>
              <a:r>
                <a:rPr lang="en-US" sz="1600" b="1"/>
                <a:t>G</a:t>
              </a:r>
            </a:p>
          </p:txBody>
        </p:sp>
        <p:sp>
          <p:nvSpPr>
            <p:cNvPr id="350" name="Rectangle 349">
              <a:extLst>
                <a:ext uri="{FF2B5EF4-FFF2-40B4-BE49-F238E27FC236}">
                  <a16:creationId xmlns:a16="http://schemas.microsoft.com/office/drawing/2014/main" id="{3D546A69-0892-22AA-8637-663BE4DD2C95}"/>
                </a:ext>
              </a:extLst>
            </p:cNvPr>
            <p:cNvSpPr/>
            <p:nvPr/>
          </p:nvSpPr>
          <p:spPr>
            <a:xfrm>
              <a:off x="1295868" y="3674431"/>
              <a:ext cx="185122" cy="2591734"/>
            </a:xfrm>
            <a:prstGeom prst="rect">
              <a:avLst/>
            </a:prstGeom>
            <a:solidFill>
              <a:srgbClr val="CFDC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Rectangle 350">
              <a:extLst>
                <a:ext uri="{FF2B5EF4-FFF2-40B4-BE49-F238E27FC236}">
                  <a16:creationId xmlns:a16="http://schemas.microsoft.com/office/drawing/2014/main" id="{711794AE-3997-E835-9BB2-1AAECE99D5EC}"/>
                </a:ext>
              </a:extLst>
            </p:cNvPr>
            <p:cNvSpPr/>
            <p:nvPr/>
          </p:nvSpPr>
          <p:spPr>
            <a:xfrm>
              <a:off x="2412220" y="3674431"/>
              <a:ext cx="185122" cy="2591734"/>
            </a:xfrm>
            <a:prstGeom prst="rect">
              <a:avLst/>
            </a:prstGeom>
            <a:solidFill>
              <a:srgbClr val="7A9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TextBox 351">
              <a:extLst>
                <a:ext uri="{FF2B5EF4-FFF2-40B4-BE49-F238E27FC236}">
                  <a16:creationId xmlns:a16="http://schemas.microsoft.com/office/drawing/2014/main" id="{2C3F0022-B282-2CC7-952C-50B5BB77971B}"/>
                </a:ext>
              </a:extLst>
            </p:cNvPr>
            <p:cNvSpPr txBox="1"/>
            <p:nvPr/>
          </p:nvSpPr>
          <p:spPr>
            <a:xfrm>
              <a:off x="1248182" y="3353428"/>
              <a:ext cx="361834" cy="338554"/>
            </a:xfrm>
            <a:prstGeom prst="rect">
              <a:avLst/>
            </a:prstGeom>
            <a:noFill/>
          </p:spPr>
          <p:txBody>
            <a:bodyPr wrap="square" rtlCol="0">
              <a:spAutoFit/>
            </a:bodyPr>
            <a:lstStyle/>
            <a:p>
              <a:r>
                <a:rPr lang="en-US" sz="1600"/>
                <a:t>5’</a:t>
              </a:r>
            </a:p>
          </p:txBody>
        </p:sp>
        <p:sp>
          <p:nvSpPr>
            <p:cNvPr id="353" name="TextBox 352">
              <a:extLst>
                <a:ext uri="{FF2B5EF4-FFF2-40B4-BE49-F238E27FC236}">
                  <a16:creationId xmlns:a16="http://schemas.microsoft.com/office/drawing/2014/main" id="{85E81952-B7BA-642B-43FA-E420EE98C4B7}"/>
                </a:ext>
              </a:extLst>
            </p:cNvPr>
            <p:cNvSpPr txBox="1"/>
            <p:nvPr/>
          </p:nvSpPr>
          <p:spPr>
            <a:xfrm>
              <a:off x="1207512" y="6265039"/>
              <a:ext cx="361834" cy="338554"/>
            </a:xfrm>
            <a:prstGeom prst="rect">
              <a:avLst/>
            </a:prstGeom>
            <a:noFill/>
          </p:spPr>
          <p:txBody>
            <a:bodyPr wrap="square" rtlCol="0">
              <a:spAutoFit/>
            </a:bodyPr>
            <a:lstStyle/>
            <a:p>
              <a:r>
                <a:rPr lang="en-US" sz="1600"/>
                <a:t>3’</a:t>
              </a:r>
            </a:p>
          </p:txBody>
        </p:sp>
        <p:sp>
          <p:nvSpPr>
            <p:cNvPr id="354" name="TextBox 353">
              <a:extLst>
                <a:ext uri="{FF2B5EF4-FFF2-40B4-BE49-F238E27FC236}">
                  <a16:creationId xmlns:a16="http://schemas.microsoft.com/office/drawing/2014/main" id="{CC629E39-A025-DD10-0B39-B98B82E35565}"/>
                </a:ext>
              </a:extLst>
            </p:cNvPr>
            <p:cNvSpPr txBox="1"/>
            <p:nvPr/>
          </p:nvSpPr>
          <p:spPr>
            <a:xfrm>
              <a:off x="2323864" y="6265312"/>
              <a:ext cx="361834" cy="338554"/>
            </a:xfrm>
            <a:prstGeom prst="rect">
              <a:avLst/>
            </a:prstGeom>
            <a:noFill/>
          </p:spPr>
          <p:txBody>
            <a:bodyPr wrap="square" rtlCol="0">
              <a:spAutoFit/>
            </a:bodyPr>
            <a:lstStyle/>
            <a:p>
              <a:r>
                <a:rPr lang="en-US" sz="1600"/>
                <a:t>5’</a:t>
              </a:r>
            </a:p>
          </p:txBody>
        </p:sp>
        <p:sp>
          <p:nvSpPr>
            <p:cNvPr id="355" name="TextBox 354">
              <a:extLst>
                <a:ext uri="{FF2B5EF4-FFF2-40B4-BE49-F238E27FC236}">
                  <a16:creationId xmlns:a16="http://schemas.microsoft.com/office/drawing/2014/main" id="{248F0BED-2F35-FBD9-F5FA-CD2AF13AC5B4}"/>
                </a:ext>
              </a:extLst>
            </p:cNvPr>
            <p:cNvSpPr txBox="1"/>
            <p:nvPr/>
          </p:nvSpPr>
          <p:spPr>
            <a:xfrm>
              <a:off x="2364529" y="3337690"/>
              <a:ext cx="361834" cy="338554"/>
            </a:xfrm>
            <a:prstGeom prst="rect">
              <a:avLst/>
            </a:prstGeom>
            <a:noFill/>
          </p:spPr>
          <p:txBody>
            <a:bodyPr wrap="square" rtlCol="0">
              <a:spAutoFit/>
            </a:bodyPr>
            <a:lstStyle/>
            <a:p>
              <a:r>
                <a:rPr lang="en-US" sz="1600"/>
                <a:t>3’</a:t>
              </a:r>
            </a:p>
          </p:txBody>
        </p:sp>
      </p:grpSp>
      <p:sp>
        <p:nvSpPr>
          <p:cNvPr id="3" name="Speech Bubble: Rectangle with Corners Rounded 2">
            <a:extLst>
              <a:ext uri="{FF2B5EF4-FFF2-40B4-BE49-F238E27FC236}">
                <a16:creationId xmlns:a16="http://schemas.microsoft.com/office/drawing/2014/main" id="{66682E9C-DC05-966F-40C3-B12875643B83}"/>
              </a:ext>
            </a:extLst>
          </p:cNvPr>
          <p:cNvSpPr/>
          <p:nvPr/>
        </p:nvSpPr>
        <p:spPr>
          <a:xfrm>
            <a:off x="926439" y="2946090"/>
            <a:ext cx="2912774" cy="1661915"/>
          </a:xfrm>
          <a:prstGeom prst="wedgeRoundRectCallout">
            <a:avLst>
              <a:gd name="adj1" fmla="val 69241"/>
              <a:gd name="adj2" fmla="val 39354"/>
              <a:gd name="adj3" fmla="val 16667"/>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lnSpc>
                <a:spcPct val="125000"/>
              </a:lnSpc>
            </a:pPr>
            <a:r>
              <a:rPr lang="vi-VN" dirty="0">
                <a:solidFill>
                  <a:sysClr val="windowText" lastClr="000000"/>
                </a:solidFill>
              </a:rPr>
              <a:t>Allele 1 có số cặp nucleotide </a:t>
            </a:r>
            <a:r>
              <a:rPr lang="vi-VN" b="1" dirty="0">
                <a:solidFill>
                  <a:sysClr val="windowText" lastClr="000000"/>
                </a:solidFill>
              </a:rPr>
              <a:t>ít hơn </a:t>
            </a:r>
            <a:r>
              <a:rPr lang="vi-VN" dirty="0">
                <a:solidFill>
                  <a:sysClr val="windowText" lastClr="000000"/>
                </a:solidFill>
              </a:rPr>
              <a:t>so với allele kiểu dại 1 cặp (mất 1 cặp nucleotide).</a:t>
            </a:r>
            <a:endParaRPr lang="en-US" dirty="0">
              <a:solidFill>
                <a:sysClr val="windowText" lastClr="000000"/>
              </a:solidFill>
            </a:endParaRPr>
          </a:p>
        </p:txBody>
      </p:sp>
      <p:sp>
        <p:nvSpPr>
          <p:cNvPr id="4" name="Speech Bubble: Rectangle with Corners Rounded 3">
            <a:extLst>
              <a:ext uri="{FF2B5EF4-FFF2-40B4-BE49-F238E27FC236}">
                <a16:creationId xmlns:a16="http://schemas.microsoft.com/office/drawing/2014/main" id="{C3754F9C-4729-4B0C-C216-E893DABDDE6C}"/>
              </a:ext>
            </a:extLst>
          </p:cNvPr>
          <p:cNvSpPr/>
          <p:nvPr/>
        </p:nvSpPr>
        <p:spPr>
          <a:xfrm>
            <a:off x="4268543" y="1694685"/>
            <a:ext cx="2912774" cy="1661915"/>
          </a:xfrm>
          <a:prstGeom prst="wedgeRoundRectCallout">
            <a:avLst>
              <a:gd name="adj1" fmla="val 66352"/>
              <a:gd name="adj2" fmla="val 55219"/>
              <a:gd name="adj3" fmla="val 16667"/>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lnSpc>
                <a:spcPct val="125000"/>
              </a:lnSpc>
            </a:pPr>
            <a:r>
              <a:rPr lang="vi-VN" dirty="0">
                <a:solidFill>
                  <a:schemeClr val="bg1"/>
                </a:solidFill>
              </a:rPr>
              <a:t>Allele 2 có số cặp nucleotide </a:t>
            </a:r>
            <a:r>
              <a:rPr lang="vi-VN" b="1" dirty="0">
                <a:solidFill>
                  <a:srgbClr val="FFFF00"/>
                </a:solidFill>
              </a:rPr>
              <a:t>nhiều hơn </a:t>
            </a:r>
            <a:r>
              <a:rPr lang="vi-VN" dirty="0">
                <a:solidFill>
                  <a:schemeClr val="bg1"/>
                </a:solidFill>
              </a:rPr>
              <a:t>so với allele kiểu dại 1 cặp (thêm 1 cặp nucleotide).</a:t>
            </a:r>
            <a:endParaRPr lang="en-US" dirty="0">
              <a:solidFill>
                <a:schemeClr val="bg1"/>
              </a:solidFill>
            </a:endParaRPr>
          </a:p>
        </p:txBody>
      </p:sp>
      <p:sp>
        <p:nvSpPr>
          <p:cNvPr id="5" name="Speech Bubble: Rectangle with Corners Rounded 4">
            <a:extLst>
              <a:ext uri="{FF2B5EF4-FFF2-40B4-BE49-F238E27FC236}">
                <a16:creationId xmlns:a16="http://schemas.microsoft.com/office/drawing/2014/main" id="{C5A48FC7-1E2D-FDED-8F77-CACA084FFD9A}"/>
              </a:ext>
            </a:extLst>
          </p:cNvPr>
          <p:cNvSpPr/>
          <p:nvPr/>
        </p:nvSpPr>
        <p:spPr>
          <a:xfrm>
            <a:off x="7910377" y="1288895"/>
            <a:ext cx="4163890" cy="1874815"/>
          </a:xfrm>
          <a:prstGeom prst="wedgeRoundRectCallout">
            <a:avLst>
              <a:gd name="adj1" fmla="val 3580"/>
              <a:gd name="adj2" fmla="val 72525"/>
              <a:gd name="adj3" fmla="val 16667"/>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lnSpc>
                <a:spcPct val="125000"/>
              </a:lnSpc>
            </a:pPr>
            <a:r>
              <a:rPr lang="vi-VN" dirty="0">
                <a:solidFill>
                  <a:schemeClr val="bg1"/>
                </a:solidFill>
              </a:rPr>
              <a:t>Allele 3 và allele kiểu dại có số cặp nucleotide bằng nhau, tuy nhiên, so với allele kiểu dại, allele số 3 </a:t>
            </a:r>
            <a:r>
              <a:rPr lang="vi-VN" b="1" dirty="0">
                <a:solidFill>
                  <a:srgbClr val="FFFF00"/>
                </a:solidFill>
              </a:rPr>
              <a:t>bị thay thế cặp A – T bằng cặp G – C </a:t>
            </a:r>
            <a:r>
              <a:rPr lang="vi-VN" dirty="0">
                <a:solidFill>
                  <a:schemeClr val="bg1"/>
                </a:solidFill>
              </a:rPr>
              <a:t>(thay thế 1 cặp nucleotide).</a:t>
            </a:r>
            <a:endParaRPr lang="en-US" dirty="0">
              <a:solidFill>
                <a:schemeClr val="bg1"/>
              </a:solidFill>
            </a:endParaRPr>
          </a:p>
        </p:txBody>
      </p:sp>
    </p:spTree>
    <p:extLst>
      <p:ext uri="{BB962C8B-B14F-4D97-AF65-F5344CB8AC3E}">
        <p14:creationId xmlns:p14="http://schemas.microsoft.com/office/powerpoint/2010/main" val="2310032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1" nodeType="clickEffect">
                                  <p:stCondLst>
                                    <p:cond delay="0"/>
                                  </p:stCondLst>
                                  <p:childTnLst>
                                    <p:animEffect transition="out" filter="wipe(down)">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xit" presetSubtype="32" fill="hold" grpId="1" nodeType="clickEffect">
                                  <p:stCondLst>
                                    <p:cond delay="0"/>
                                  </p:stCondLst>
                                  <p:childTnLst>
                                    <p:anim calcmode="lin" valueType="num">
                                      <p:cBhvr>
                                        <p:cTn id="21" dur="500"/>
                                        <p:tgtEl>
                                          <p:spTgt spid="4"/>
                                        </p:tgtEl>
                                        <p:attrNameLst>
                                          <p:attrName>ppt_w</p:attrName>
                                        </p:attrNameLst>
                                      </p:cBhvr>
                                      <p:tavLst>
                                        <p:tav tm="0">
                                          <p:val>
                                            <p:strVal val="ppt_w"/>
                                          </p:val>
                                        </p:tav>
                                        <p:tav tm="100000">
                                          <p:val>
                                            <p:fltVal val="0"/>
                                          </p:val>
                                        </p:tav>
                                      </p:tavLst>
                                    </p:anim>
                                    <p:anim calcmode="lin" valueType="num">
                                      <p:cBhvr>
                                        <p:cTn id="22" dur="500"/>
                                        <p:tgtEl>
                                          <p:spTgt spid="4"/>
                                        </p:tgtEl>
                                        <p:attrNameLst>
                                          <p:attrName>ppt_h</p:attrName>
                                        </p:attrNameLst>
                                      </p:cBhvr>
                                      <p:tavLst>
                                        <p:tav tm="0">
                                          <p:val>
                                            <p:strVal val="ppt_h"/>
                                          </p:val>
                                        </p:tav>
                                        <p:tav tm="100000">
                                          <p:val>
                                            <p:fltVal val="0"/>
                                          </p:val>
                                        </p:tav>
                                      </p:tavLst>
                                    </p:anim>
                                    <p:animEffect transition="out" filter="fade">
                                      <p:cBhvr>
                                        <p:cTn id="23" dur="500"/>
                                        <p:tgtEl>
                                          <p:spTgt spid="4"/>
                                        </p:tgtEl>
                                      </p:cBhvr>
                                    </p:animEffect>
                                    <p:set>
                                      <p:cBhvr>
                                        <p:cTn id="24" dur="1" fill="hold">
                                          <p:stCondLst>
                                            <p:cond delay="499"/>
                                          </p:stCondLst>
                                        </p:cTn>
                                        <p:tgtEl>
                                          <p:spTgt spid="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xit" presetSubtype="21" fill="hold" grpId="1" nodeType="clickEffect">
                                  <p:stCondLst>
                                    <p:cond delay="0"/>
                                  </p:stCondLst>
                                  <p:childTnLst>
                                    <p:animEffect transition="out" filter="barn(inVertical)">
                                      <p:cBhvr>
                                        <p:cTn id="33" dur="500"/>
                                        <p:tgtEl>
                                          <p:spTgt spid="5"/>
                                        </p:tgtEl>
                                      </p:cBhvr>
                                    </p:animEffect>
                                    <p:set>
                                      <p:cBhvr>
                                        <p:cTn id="34"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5950A-F236-4AE1-B402-E9CC3F82CCB7}"/>
              </a:ext>
            </a:extLst>
          </p:cNvPr>
          <p:cNvSpPr>
            <a:spLocks noGrp="1"/>
          </p:cNvSpPr>
          <p:nvPr>
            <p:ph type="title"/>
          </p:nvPr>
        </p:nvSpPr>
        <p:spPr>
          <a:xfrm>
            <a:off x="928800" y="1600"/>
            <a:ext cx="10515600" cy="1325563"/>
          </a:xfrm>
        </p:spPr>
        <p:txBody>
          <a:bodyPr/>
          <a:lstStyle/>
          <a:p>
            <a:r>
              <a:rPr lang="en-US" dirty="0"/>
              <a:t>I. KHÁI NIỆM ĐỘT BIẾN GENE</a:t>
            </a:r>
          </a:p>
        </p:txBody>
      </p:sp>
      <p:sp>
        <p:nvSpPr>
          <p:cNvPr id="12" name="Text Placeholder 2">
            <a:extLst>
              <a:ext uri="{FF2B5EF4-FFF2-40B4-BE49-F238E27FC236}">
                <a16:creationId xmlns:a16="http://schemas.microsoft.com/office/drawing/2014/main" id="{8591DEB9-2C38-7840-C7B4-4E3C07C2C070}"/>
              </a:ext>
            </a:extLst>
          </p:cNvPr>
          <p:cNvSpPr txBox="1">
            <a:spLocks/>
          </p:cNvSpPr>
          <p:nvPr/>
        </p:nvSpPr>
        <p:spPr>
          <a:xfrm>
            <a:off x="928800" y="1052243"/>
            <a:ext cx="5157787" cy="439972"/>
          </a:xfrm>
          <a:prstGeom prst="rect">
            <a:avLst/>
          </a:prstGeom>
        </p:spPr>
        <p:txBody>
          <a:bodyPr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solidFill>
                  <a:schemeClr val="tx2"/>
                </a:solidFill>
              </a:rPr>
              <a:t>Hoạt động trang 178:</a:t>
            </a:r>
            <a:endParaRPr lang="en-US" b="1" dirty="0">
              <a:solidFill>
                <a:schemeClr val="tx2"/>
              </a:solidFill>
            </a:endParaRPr>
          </a:p>
        </p:txBody>
      </p:sp>
      <p:sp>
        <p:nvSpPr>
          <p:cNvPr id="17" name="TextBox 16">
            <a:extLst>
              <a:ext uri="{FF2B5EF4-FFF2-40B4-BE49-F238E27FC236}">
                <a16:creationId xmlns:a16="http://schemas.microsoft.com/office/drawing/2014/main" id="{9E90D1A1-E8E9-881B-64A5-64896D2EDFD8}"/>
              </a:ext>
            </a:extLst>
          </p:cNvPr>
          <p:cNvSpPr txBox="1"/>
          <p:nvPr/>
        </p:nvSpPr>
        <p:spPr>
          <a:xfrm>
            <a:off x="928799" y="1582744"/>
            <a:ext cx="10515601" cy="522451"/>
          </a:xfrm>
          <a:prstGeom prst="rect">
            <a:avLst/>
          </a:prstGeom>
          <a:noFill/>
        </p:spPr>
        <p:txBody>
          <a:bodyPr wrap="square">
            <a:spAutoFit/>
          </a:bodyPr>
          <a:lstStyle/>
          <a:p>
            <a:pPr>
              <a:lnSpc>
                <a:spcPct val="130000"/>
              </a:lnSpc>
            </a:pPr>
            <a:r>
              <a:rPr lang="fr-FR" sz="2400" b="1">
                <a:solidFill>
                  <a:schemeClr val="bg1"/>
                </a:solidFill>
              </a:rPr>
              <a:t>2. </a:t>
            </a:r>
            <a:r>
              <a:rPr lang="fr-FR" sz="2400">
                <a:solidFill>
                  <a:schemeClr val="bg1"/>
                </a:solidFill>
              </a:rPr>
              <a:t>Đột biến gene là gì?</a:t>
            </a:r>
            <a:endParaRPr lang="en-US" sz="2400">
              <a:solidFill>
                <a:schemeClr val="bg1"/>
              </a:solidFill>
            </a:endParaRPr>
          </a:p>
        </p:txBody>
      </p:sp>
      <p:grpSp>
        <p:nvGrpSpPr>
          <p:cNvPr id="74" name="Group 73">
            <a:extLst>
              <a:ext uri="{FF2B5EF4-FFF2-40B4-BE49-F238E27FC236}">
                <a16:creationId xmlns:a16="http://schemas.microsoft.com/office/drawing/2014/main" id="{436DEF3B-6F64-0C74-AF0C-871D49142453}"/>
              </a:ext>
            </a:extLst>
          </p:cNvPr>
          <p:cNvGrpSpPr/>
          <p:nvPr/>
        </p:nvGrpSpPr>
        <p:grpSpPr>
          <a:xfrm>
            <a:off x="1572264" y="2223556"/>
            <a:ext cx="1518851" cy="3266176"/>
            <a:chOff x="1207512" y="3337690"/>
            <a:chExt cx="1518851" cy="3266176"/>
          </a:xfrm>
        </p:grpSpPr>
        <p:sp>
          <p:nvSpPr>
            <p:cNvPr id="24" name="Rectangle 23">
              <a:extLst>
                <a:ext uri="{FF2B5EF4-FFF2-40B4-BE49-F238E27FC236}">
                  <a16:creationId xmlns:a16="http://schemas.microsoft.com/office/drawing/2014/main" id="{A392E474-BA77-40C3-E564-39A3F2718F28}"/>
                </a:ext>
              </a:extLst>
            </p:cNvPr>
            <p:cNvSpPr/>
            <p:nvPr/>
          </p:nvSpPr>
          <p:spPr>
            <a:xfrm>
              <a:off x="1480992" y="3859553"/>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10F34A2-B96D-B0D9-E71F-2DBEBCEADC31}"/>
                </a:ext>
              </a:extLst>
            </p:cNvPr>
            <p:cNvSpPr/>
            <p:nvPr/>
          </p:nvSpPr>
          <p:spPr>
            <a:xfrm>
              <a:off x="1480991" y="4148458"/>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9ABD180D-5450-3D1B-D298-9C70562FC571}"/>
                </a:ext>
              </a:extLst>
            </p:cNvPr>
            <p:cNvSpPr/>
            <p:nvPr/>
          </p:nvSpPr>
          <p:spPr>
            <a:xfrm>
              <a:off x="1480991" y="4437363"/>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1633B09B-C1B6-E7CA-BDAC-C228D9FFB236}"/>
                </a:ext>
              </a:extLst>
            </p:cNvPr>
            <p:cNvSpPr/>
            <p:nvPr/>
          </p:nvSpPr>
          <p:spPr>
            <a:xfrm>
              <a:off x="1480991" y="4723785"/>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45BD6A5-D79D-08EA-4CBF-8D21B83A8940}"/>
                </a:ext>
              </a:extLst>
            </p:cNvPr>
            <p:cNvSpPr/>
            <p:nvPr/>
          </p:nvSpPr>
          <p:spPr>
            <a:xfrm>
              <a:off x="1480992" y="5010207"/>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E66A56DA-D614-47D1-03DC-AE6BE2FD42BE}"/>
                </a:ext>
              </a:extLst>
            </p:cNvPr>
            <p:cNvSpPr/>
            <p:nvPr/>
          </p:nvSpPr>
          <p:spPr>
            <a:xfrm>
              <a:off x="1480991" y="5299112"/>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FB62A6DD-4492-BA3B-2C04-98E0745C5638}"/>
                </a:ext>
              </a:extLst>
            </p:cNvPr>
            <p:cNvSpPr/>
            <p:nvPr/>
          </p:nvSpPr>
          <p:spPr>
            <a:xfrm>
              <a:off x="1480991" y="5588017"/>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0BB9C9-B4AA-3648-CCEB-09899E3D5351}"/>
                </a:ext>
              </a:extLst>
            </p:cNvPr>
            <p:cNvSpPr/>
            <p:nvPr/>
          </p:nvSpPr>
          <p:spPr>
            <a:xfrm>
              <a:off x="1480991" y="5874439"/>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Arrow: Pentagon 35">
              <a:extLst>
                <a:ext uri="{FF2B5EF4-FFF2-40B4-BE49-F238E27FC236}">
                  <a16:creationId xmlns:a16="http://schemas.microsoft.com/office/drawing/2014/main" id="{00323D46-5C0F-6E79-ED12-DA4364375AF8}"/>
                </a:ext>
              </a:extLst>
            </p:cNvPr>
            <p:cNvSpPr/>
            <p:nvPr/>
          </p:nvSpPr>
          <p:spPr>
            <a:xfrm flipH="1">
              <a:off x="1957821" y="3856804"/>
              <a:ext cx="454393" cy="207844"/>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Pentagon 36">
              <a:extLst>
                <a:ext uri="{FF2B5EF4-FFF2-40B4-BE49-F238E27FC236}">
                  <a16:creationId xmlns:a16="http://schemas.microsoft.com/office/drawing/2014/main" id="{31DB6692-95AF-BC2C-1D57-DC90AC6C8BEA}"/>
                </a:ext>
              </a:extLst>
            </p:cNvPr>
            <p:cNvSpPr/>
            <p:nvPr/>
          </p:nvSpPr>
          <p:spPr>
            <a:xfrm flipH="1">
              <a:off x="1969047" y="4153308"/>
              <a:ext cx="454393" cy="206603"/>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Arrow: Pentagon 37">
              <a:extLst>
                <a:ext uri="{FF2B5EF4-FFF2-40B4-BE49-F238E27FC236}">
                  <a16:creationId xmlns:a16="http://schemas.microsoft.com/office/drawing/2014/main" id="{5907B4AC-F793-AA40-7EE3-A07F452CA796}"/>
                </a:ext>
              </a:extLst>
            </p:cNvPr>
            <p:cNvSpPr/>
            <p:nvPr/>
          </p:nvSpPr>
          <p:spPr>
            <a:xfrm>
              <a:off x="1480989" y="4438440"/>
              <a:ext cx="476835" cy="207564"/>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Arrow: Pentagon 38">
              <a:extLst>
                <a:ext uri="{FF2B5EF4-FFF2-40B4-BE49-F238E27FC236}">
                  <a16:creationId xmlns:a16="http://schemas.microsoft.com/office/drawing/2014/main" id="{F93210AA-9BE8-F6CD-A546-61D3BEE6E004}"/>
                </a:ext>
              </a:extLst>
            </p:cNvPr>
            <p:cNvSpPr/>
            <p:nvPr/>
          </p:nvSpPr>
          <p:spPr>
            <a:xfrm>
              <a:off x="1480990" y="4723784"/>
              <a:ext cx="476834" cy="204580"/>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Arrow: Pentagon 39">
              <a:extLst>
                <a:ext uri="{FF2B5EF4-FFF2-40B4-BE49-F238E27FC236}">
                  <a16:creationId xmlns:a16="http://schemas.microsoft.com/office/drawing/2014/main" id="{A76CD39B-F717-F225-760C-5287C784410D}"/>
                </a:ext>
              </a:extLst>
            </p:cNvPr>
            <p:cNvSpPr/>
            <p:nvPr/>
          </p:nvSpPr>
          <p:spPr>
            <a:xfrm flipH="1">
              <a:off x="1957825" y="5010304"/>
              <a:ext cx="454393" cy="207565"/>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Arrow: Pentagon 40">
              <a:extLst>
                <a:ext uri="{FF2B5EF4-FFF2-40B4-BE49-F238E27FC236}">
                  <a16:creationId xmlns:a16="http://schemas.microsoft.com/office/drawing/2014/main" id="{72D9CA5C-34C1-2AAC-E6AF-D5D79BE232CA}"/>
                </a:ext>
              </a:extLst>
            </p:cNvPr>
            <p:cNvSpPr/>
            <p:nvPr/>
          </p:nvSpPr>
          <p:spPr>
            <a:xfrm>
              <a:off x="1480990" y="5307622"/>
              <a:ext cx="454394" cy="201537"/>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Arrow: Pentagon 41">
              <a:extLst>
                <a:ext uri="{FF2B5EF4-FFF2-40B4-BE49-F238E27FC236}">
                  <a16:creationId xmlns:a16="http://schemas.microsoft.com/office/drawing/2014/main" id="{D00072AE-A029-821A-A825-1ED33DDBEBE6}"/>
                </a:ext>
              </a:extLst>
            </p:cNvPr>
            <p:cNvSpPr/>
            <p:nvPr/>
          </p:nvSpPr>
          <p:spPr>
            <a:xfrm>
              <a:off x="1486598" y="5588017"/>
              <a:ext cx="471226" cy="207564"/>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Arrow: Pentagon 42">
              <a:extLst>
                <a:ext uri="{FF2B5EF4-FFF2-40B4-BE49-F238E27FC236}">
                  <a16:creationId xmlns:a16="http://schemas.microsoft.com/office/drawing/2014/main" id="{0FEA7B9C-12CB-A1D4-F880-DC417D24E4F3}"/>
                </a:ext>
              </a:extLst>
            </p:cNvPr>
            <p:cNvSpPr/>
            <p:nvPr/>
          </p:nvSpPr>
          <p:spPr>
            <a:xfrm flipH="1">
              <a:off x="1957823" y="5880467"/>
              <a:ext cx="454393" cy="201536"/>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939D9217-1937-0549-EA73-5316C3AF2AF4}"/>
                </a:ext>
              </a:extLst>
            </p:cNvPr>
            <p:cNvSpPr txBox="1"/>
            <p:nvPr/>
          </p:nvSpPr>
          <p:spPr>
            <a:xfrm>
              <a:off x="1509038" y="3801392"/>
              <a:ext cx="291711" cy="338554"/>
            </a:xfrm>
            <a:prstGeom prst="rect">
              <a:avLst/>
            </a:prstGeom>
            <a:noFill/>
          </p:spPr>
          <p:txBody>
            <a:bodyPr wrap="square" rtlCol="0">
              <a:spAutoFit/>
            </a:bodyPr>
            <a:lstStyle/>
            <a:p>
              <a:r>
                <a:rPr lang="en-US" sz="1600" b="1"/>
                <a:t>T</a:t>
              </a:r>
            </a:p>
          </p:txBody>
        </p:sp>
        <p:sp>
          <p:nvSpPr>
            <p:cNvPr id="45" name="TextBox 44">
              <a:extLst>
                <a:ext uri="{FF2B5EF4-FFF2-40B4-BE49-F238E27FC236}">
                  <a16:creationId xmlns:a16="http://schemas.microsoft.com/office/drawing/2014/main" id="{2D05225C-F604-AAAF-CA92-C5D1863703B3}"/>
                </a:ext>
              </a:extLst>
            </p:cNvPr>
            <p:cNvSpPr txBox="1"/>
            <p:nvPr/>
          </p:nvSpPr>
          <p:spPr>
            <a:xfrm>
              <a:off x="1509038" y="4087221"/>
              <a:ext cx="291711" cy="338554"/>
            </a:xfrm>
            <a:prstGeom prst="rect">
              <a:avLst/>
            </a:prstGeom>
            <a:noFill/>
          </p:spPr>
          <p:txBody>
            <a:bodyPr wrap="square" rtlCol="0">
              <a:spAutoFit/>
            </a:bodyPr>
            <a:lstStyle/>
            <a:p>
              <a:r>
                <a:rPr lang="en-US" sz="1600" b="1"/>
                <a:t>T</a:t>
              </a:r>
            </a:p>
          </p:txBody>
        </p:sp>
        <p:sp>
          <p:nvSpPr>
            <p:cNvPr id="46" name="TextBox 45">
              <a:extLst>
                <a:ext uri="{FF2B5EF4-FFF2-40B4-BE49-F238E27FC236}">
                  <a16:creationId xmlns:a16="http://schemas.microsoft.com/office/drawing/2014/main" id="{9644A151-A61A-C53F-E43A-D5864FE58F67}"/>
                </a:ext>
              </a:extLst>
            </p:cNvPr>
            <p:cNvSpPr txBox="1"/>
            <p:nvPr/>
          </p:nvSpPr>
          <p:spPr>
            <a:xfrm>
              <a:off x="1509038" y="4362658"/>
              <a:ext cx="291711" cy="338554"/>
            </a:xfrm>
            <a:prstGeom prst="rect">
              <a:avLst/>
            </a:prstGeom>
            <a:noFill/>
          </p:spPr>
          <p:txBody>
            <a:bodyPr wrap="square" rtlCol="0">
              <a:spAutoFit/>
            </a:bodyPr>
            <a:lstStyle/>
            <a:p>
              <a:r>
                <a:rPr lang="en-US" sz="1600" b="1"/>
                <a:t>A</a:t>
              </a:r>
            </a:p>
          </p:txBody>
        </p:sp>
        <p:sp>
          <p:nvSpPr>
            <p:cNvPr id="47" name="TextBox 46">
              <a:extLst>
                <a:ext uri="{FF2B5EF4-FFF2-40B4-BE49-F238E27FC236}">
                  <a16:creationId xmlns:a16="http://schemas.microsoft.com/office/drawing/2014/main" id="{AA2F0930-5480-40B1-A374-36DE58B6E019}"/>
                </a:ext>
              </a:extLst>
            </p:cNvPr>
            <p:cNvSpPr txBox="1"/>
            <p:nvPr/>
          </p:nvSpPr>
          <p:spPr>
            <a:xfrm>
              <a:off x="1509038" y="4648487"/>
              <a:ext cx="291711" cy="338554"/>
            </a:xfrm>
            <a:prstGeom prst="rect">
              <a:avLst/>
            </a:prstGeom>
            <a:noFill/>
          </p:spPr>
          <p:txBody>
            <a:bodyPr wrap="square" rtlCol="0">
              <a:spAutoFit/>
            </a:bodyPr>
            <a:lstStyle/>
            <a:p>
              <a:r>
                <a:rPr lang="en-US" sz="1600" b="1"/>
                <a:t>G</a:t>
              </a:r>
            </a:p>
          </p:txBody>
        </p:sp>
        <p:sp>
          <p:nvSpPr>
            <p:cNvPr id="48" name="TextBox 47">
              <a:extLst>
                <a:ext uri="{FF2B5EF4-FFF2-40B4-BE49-F238E27FC236}">
                  <a16:creationId xmlns:a16="http://schemas.microsoft.com/office/drawing/2014/main" id="{3AA95FE2-F8AD-B89C-88ED-E536C61BDF82}"/>
                </a:ext>
              </a:extLst>
            </p:cNvPr>
            <p:cNvSpPr txBox="1"/>
            <p:nvPr/>
          </p:nvSpPr>
          <p:spPr>
            <a:xfrm>
              <a:off x="1509038" y="4944711"/>
              <a:ext cx="291711" cy="338554"/>
            </a:xfrm>
            <a:prstGeom prst="rect">
              <a:avLst/>
            </a:prstGeom>
            <a:noFill/>
          </p:spPr>
          <p:txBody>
            <a:bodyPr wrap="square" rtlCol="0">
              <a:spAutoFit/>
            </a:bodyPr>
            <a:lstStyle/>
            <a:p>
              <a:r>
                <a:rPr lang="en-US" sz="1600" b="1"/>
                <a:t>T</a:t>
              </a:r>
            </a:p>
          </p:txBody>
        </p:sp>
        <p:sp>
          <p:nvSpPr>
            <p:cNvPr id="49" name="TextBox 48">
              <a:extLst>
                <a:ext uri="{FF2B5EF4-FFF2-40B4-BE49-F238E27FC236}">
                  <a16:creationId xmlns:a16="http://schemas.microsoft.com/office/drawing/2014/main" id="{5417DF76-EBDD-C590-C163-C9B533C46BCB}"/>
                </a:ext>
              </a:extLst>
            </p:cNvPr>
            <p:cNvSpPr txBox="1"/>
            <p:nvPr/>
          </p:nvSpPr>
          <p:spPr>
            <a:xfrm>
              <a:off x="1509038" y="5230540"/>
              <a:ext cx="291711" cy="338554"/>
            </a:xfrm>
            <a:prstGeom prst="rect">
              <a:avLst/>
            </a:prstGeom>
            <a:noFill/>
          </p:spPr>
          <p:txBody>
            <a:bodyPr wrap="square" rtlCol="0">
              <a:spAutoFit/>
            </a:bodyPr>
            <a:lstStyle/>
            <a:p>
              <a:r>
                <a:rPr lang="en-US" sz="1600" b="1"/>
                <a:t>A</a:t>
              </a:r>
            </a:p>
          </p:txBody>
        </p:sp>
        <p:sp>
          <p:nvSpPr>
            <p:cNvPr id="50" name="TextBox 49">
              <a:extLst>
                <a:ext uri="{FF2B5EF4-FFF2-40B4-BE49-F238E27FC236}">
                  <a16:creationId xmlns:a16="http://schemas.microsoft.com/office/drawing/2014/main" id="{78948806-EC33-7A53-F5F5-B32DC72F4B45}"/>
                </a:ext>
              </a:extLst>
            </p:cNvPr>
            <p:cNvSpPr txBox="1"/>
            <p:nvPr/>
          </p:nvSpPr>
          <p:spPr>
            <a:xfrm>
              <a:off x="1509038" y="5518106"/>
              <a:ext cx="291711" cy="338554"/>
            </a:xfrm>
            <a:prstGeom prst="rect">
              <a:avLst/>
            </a:prstGeom>
            <a:noFill/>
          </p:spPr>
          <p:txBody>
            <a:bodyPr wrap="square" rtlCol="0">
              <a:spAutoFit/>
            </a:bodyPr>
            <a:lstStyle/>
            <a:p>
              <a:r>
                <a:rPr lang="en-US" sz="1600" b="1"/>
                <a:t>G</a:t>
              </a:r>
            </a:p>
          </p:txBody>
        </p:sp>
        <p:sp>
          <p:nvSpPr>
            <p:cNvPr id="51" name="TextBox 50">
              <a:extLst>
                <a:ext uri="{FF2B5EF4-FFF2-40B4-BE49-F238E27FC236}">
                  <a16:creationId xmlns:a16="http://schemas.microsoft.com/office/drawing/2014/main" id="{A9453811-1D8B-D378-3E4C-1B444330940B}"/>
                </a:ext>
              </a:extLst>
            </p:cNvPr>
            <p:cNvSpPr txBox="1"/>
            <p:nvPr/>
          </p:nvSpPr>
          <p:spPr>
            <a:xfrm>
              <a:off x="1509038" y="5803935"/>
              <a:ext cx="291711" cy="338554"/>
            </a:xfrm>
            <a:prstGeom prst="rect">
              <a:avLst/>
            </a:prstGeom>
            <a:noFill/>
          </p:spPr>
          <p:txBody>
            <a:bodyPr wrap="square" rtlCol="0">
              <a:spAutoFit/>
            </a:bodyPr>
            <a:lstStyle/>
            <a:p>
              <a:r>
                <a:rPr lang="en-US" sz="1600" b="1"/>
                <a:t>C</a:t>
              </a:r>
            </a:p>
          </p:txBody>
        </p:sp>
        <p:sp>
          <p:nvSpPr>
            <p:cNvPr id="64" name="TextBox 63">
              <a:extLst>
                <a:ext uri="{FF2B5EF4-FFF2-40B4-BE49-F238E27FC236}">
                  <a16:creationId xmlns:a16="http://schemas.microsoft.com/office/drawing/2014/main" id="{D7A4214F-1DBA-5726-308F-5AAE5077D30D}"/>
                </a:ext>
              </a:extLst>
            </p:cNvPr>
            <p:cNvSpPr txBox="1"/>
            <p:nvPr/>
          </p:nvSpPr>
          <p:spPr>
            <a:xfrm>
              <a:off x="2072820" y="3801392"/>
              <a:ext cx="291711" cy="338554"/>
            </a:xfrm>
            <a:prstGeom prst="rect">
              <a:avLst/>
            </a:prstGeom>
            <a:noFill/>
          </p:spPr>
          <p:txBody>
            <a:bodyPr wrap="square" rtlCol="0">
              <a:spAutoFit/>
            </a:bodyPr>
            <a:lstStyle/>
            <a:p>
              <a:r>
                <a:rPr lang="en-US" sz="1600" b="1"/>
                <a:t>A</a:t>
              </a:r>
            </a:p>
          </p:txBody>
        </p:sp>
        <p:sp>
          <p:nvSpPr>
            <p:cNvPr id="65" name="TextBox 64">
              <a:extLst>
                <a:ext uri="{FF2B5EF4-FFF2-40B4-BE49-F238E27FC236}">
                  <a16:creationId xmlns:a16="http://schemas.microsoft.com/office/drawing/2014/main" id="{C1CBA10D-8B1B-0B03-BC73-D24EDB47A238}"/>
                </a:ext>
              </a:extLst>
            </p:cNvPr>
            <p:cNvSpPr txBox="1"/>
            <p:nvPr/>
          </p:nvSpPr>
          <p:spPr>
            <a:xfrm>
              <a:off x="2072820" y="4087221"/>
              <a:ext cx="291711" cy="338554"/>
            </a:xfrm>
            <a:prstGeom prst="rect">
              <a:avLst/>
            </a:prstGeom>
            <a:noFill/>
          </p:spPr>
          <p:txBody>
            <a:bodyPr wrap="square" rtlCol="0">
              <a:spAutoFit/>
            </a:bodyPr>
            <a:lstStyle/>
            <a:p>
              <a:r>
                <a:rPr lang="en-US" sz="1600" b="1"/>
                <a:t>A</a:t>
              </a:r>
            </a:p>
          </p:txBody>
        </p:sp>
        <p:sp>
          <p:nvSpPr>
            <p:cNvPr id="66" name="TextBox 65">
              <a:extLst>
                <a:ext uri="{FF2B5EF4-FFF2-40B4-BE49-F238E27FC236}">
                  <a16:creationId xmlns:a16="http://schemas.microsoft.com/office/drawing/2014/main" id="{E36551A2-DFCB-8D20-0BC8-845C3D14C4C7}"/>
                </a:ext>
              </a:extLst>
            </p:cNvPr>
            <p:cNvSpPr txBox="1"/>
            <p:nvPr/>
          </p:nvSpPr>
          <p:spPr>
            <a:xfrm>
              <a:off x="2072820" y="4362658"/>
              <a:ext cx="291711" cy="338554"/>
            </a:xfrm>
            <a:prstGeom prst="rect">
              <a:avLst/>
            </a:prstGeom>
            <a:noFill/>
          </p:spPr>
          <p:txBody>
            <a:bodyPr wrap="square" rtlCol="0">
              <a:spAutoFit/>
            </a:bodyPr>
            <a:lstStyle/>
            <a:p>
              <a:r>
                <a:rPr lang="en-US" sz="1600" b="1"/>
                <a:t>T</a:t>
              </a:r>
            </a:p>
          </p:txBody>
        </p:sp>
        <p:sp>
          <p:nvSpPr>
            <p:cNvPr id="67" name="TextBox 66">
              <a:extLst>
                <a:ext uri="{FF2B5EF4-FFF2-40B4-BE49-F238E27FC236}">
                  <a16:creationId xmlns:a16="http://schemas.microsoft.com/office/drawing/2014/main" id="{91DD7C2D-1292-D2CA-6CFB-5B90D333D8F6}"/>
                </a:ext>
              </a:extLst>
            </p:cNvPr>
            <p:cNvSpPr txBox="1"/>
            <p:nvPr/>
          </p:nvSpPr>
          <p:spPr>
            <a:xfrm>
              <a:off x="2072820" y="4648487"/>
              <a:ext cx="291711" cy="338554"/>
            </a:xfrm>
            <a:prstGeom prst="rect">
              <a:avLst/>
            </a:prstGeom>
            <a:noFill/>
          </p:spPr>
          <p:txBody>
            <a:bodyPr wrap="square" rtlCol="0">
              <a:spAutoFit/>
            </a:bodyPr>
            <a:lstStyle/>
            <a:p>
              <a:r>
                <a:rPr lang="en-US" sz="1600" b="1"/>
                <a:t>C</a:t>
              </a:r>
            </a:p>
          </p:txBody>
        </p:sp>
        <p:sp>
          <p:nvSpPr>
            <p:cNvPr id="68" name="TextBox 67">
              <a:extLst>
                <a:ext uri="{FF2B5EF4-FFF2-40B4-BE49-F238E27FC236}">
                  <a16:creationId xmlns:a16="http://schemas.microsoft.com/office/drawing/2014/main" id="{76C992D0-1906-7604-AFA5-F02EA452F735}"/>
                </a:ext>
              </a:extLst>
            </p:cNvPr>
            <p:cNvSpPr txBox="1"/>
            <p:nvPr/>
          </p:nvSpPr>
          <p:spPr>
            <a:xfrm>
              <a:off x="2072820" y="4944711"/>
              <a:ext cx="291711" cy="338554"/>
            </a:xfrm>
            <a:prstGeom prst="rect">
              <a:avLst/>
            </a:prstGeom>
            <a:noFill/>
          </p:spPr>
          <p:txBody>
            <a:bodyPr wrap="square" rtlCol="0">
              <a:spAutoFit/>
            </a:bodyPr>
            <a:lstStyle/>
            <a:p>
              <a:r>
                <a:rPr lang="en-US" sz="1600" b="1"/>
                <a:t>A</a:t>
              </a:r>
            </a:p>
          </p:txBody>
        </p:sp>
        <p:sp>
          <p:nvSpPr>
            <p:cNvPr id="69" name="TextBox 68">
              <a:extLst>
                <a:ext uri="{FF2B5EF4-FFF2-40B4-BE49-F238E27FC236}">
                  <a16:creationId xmlns:a16="http://schemas.microsoft.com/office/drawing/2014/main" id="{E26E0055-462D-4333-65D7-0425B2F5B24A}"/>
                </a:ext>
              </a:extLst>
            </p:cNvPr>
            <p:cNvSpPr txBox="1"/>
            <p:nvPr/>
          </p:nvSpPr>
          <p:spPr>
            <a:xfrm>
              <a:off x="2072820" y="5230540"/>
              <a:ext cx="291711" cy="338554"/>
            </a:xfrm>
            <a:prstGeom prst="rect">
              <a:avLst/>
            </a:prstGeom>
            <a:noFill/>
          </p:spPr>
          <p:txBody>
            <a:bodyPr wrap="square" rtlCol="0">
              <a:spAutoFit/>
            </a:bodyPr>
            <a:lstStyle/>
            <a:p>
              <a:r>
                <a:rPr lang="en-US" sz="1600" b="1"/>
                <a:t>T</a:t>
              </a:r>
            </a:p>
          </p:txBody>
        </p:sp>
        <p:sp>
          <p:nvSpPr>
            <p:cNvPr id="70" name="TextBox 69">
              <a:extLst>
                <a:ext uri="{FF2B5EF4-FFF2-40B4-BE49-F238E27FC236}">
                  <a16:creationId xmlns:a16="http://schemas.microsoft.com/office/drawing/2014/main" id="{C88227AE-C6BC-BF8F-C1D8-D6E2F7190C9D}"/>
                </a:ext>
              </a:extLst>
            </p:cNvPr>
            <p:cNvSpPr txBox="1"/>
            <p:nvPr/>
          </p:nvSpPr>
          <p:spPr>
            <a:xfrm>
              <a:off x="2072820" y="5518106"/>
              <a:ext cx="291711" cy="338554"/>
            </a:xfrm>
            <a:prstGeom prst="rect">
              <a:avLst/>
            </a:prstGeom>
            <a:noFill/>
          </p:spPr>
          <p:txBody>
            <a:bodyPr wrap="square" rtlCol="0">
              <a:spAutoFit/>
            </a:bodyPr>
            <a:lstStyle/>
            <a:p>
              <a:r>
                <a:rPr lang="en-US" sz="1600" b="1"/>
                <a:t>C</a:t>
              </a:r>
            </a:p>
          </p:txBody>
        </p:sp>
        <p:sp>
          <p:nvSpPr>
            <p:cNvPr id="71" name="TextBox 70">
              <a:extLst>
                <a:ext uri="{FF2B5EF4-FFF2-40B4-BE49-F238E27FC236}">
                  <a16:creationId xmlns:a16="http://schemas.microsoft.com/office/drawing/2014/main" id="{87F5DFC3-4EAC-266E-4BB7-C9BE37DD89B3}"/>
                </a:ext>
              </a:extLst>
            </p:cNvPr>
            <p:cNvSpPr txBox="1"/>
            <p:nvPr/>
          </p:nvSpPr>
          <p:spPr>
            <a:xfrm>
              <a:off x="2072818" y="5803935"/>
              <a:ext cx="291711" cy="338554"/>
            </a:xfrm>
            <a:prstGeom prst="rect">
              <a:avLst/>
            </a:prstGeom>
            <a:noFill/>
          </p:spPr>
          <p:txBody>
            <a:bodyPr wrap="square" rtlCol="0">
              <a:spAutoFit/>
            </a:bodyPr>
            <a:lstStyle/>
            <a:p>
              <a:r>
                <a:rPr lang="en-US" sz="1600" b="1"/>
                <a:t>G</a:t>
              </a:r>
            </a:p>
          </p:txBody>
        </p:sp>
        <p:sp>
          <p:nvSpPr>
            <p:cNvPr id="72" name="Rectangle 71">
              <a:extLst>
                <a:ext uri="{FF2B5EF4-FFF2-40B4-BE49-F238E27FC236}">
                  <a16:creationId xmlns:a16="http://schemas.microsoft.com/office/drawing/2014/main" id="{27F2FEC8-7DEC-8CA7-0C22-9A22C325D1D3}"/>
                </a:ext>
              </a:extLst>
            </p:cNvPr>
            <p:cNvSpPr/>
            <p:nvPr/>
          </p:nvSpPr>
          <p:spPr>
            <a:xfrm>
              <a:off x="1295868" y="3674431"/>
              <a:ext cx="185122" cy="2591734"/>
            </a:xfrm>
            <a:prstGeom prst="rect">
              <a:avLst/>
            </a:prstGeom>
            <a:solidFill>
              <a:srgbClr val="CFDC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50861A88-C04C-BB2E-FFD2-FEA155131701}"/>
                </a:ext>
              </a:extLst>
            </p:cNvPr>
            <p:cNvSpPr/>
            <p:nvPr/>
          </p:nvSpPr>
          <p:spPr>
            <a:xfrm>
              <a:off x="2412220" y="3674431"/>
              <a:ext cx="185122" cy="2591734"/>
            </a:xfrm>
            <a:prstGeom prst="rect">
              <a:avLst/>
            </a:prstGeom>
            <a:solidFill>
              <a:srgbClr val="7A9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7BD09174-8183-23DE-19EC-2A2469C4829C}"/>
                </a:ext>
              </a:extLst>
            </p:cNvPr>
            <p:cNvSpPr txBox="1"/>
            <p:nvPr/>
          </p:nvSpPr>
          <p:spPr>
            <a:xfrm>
              <a:off x="1248182" y="3353428"/>
              <a:ext cx="361834" cy="338554"/>
            </a:xfrm>
            <a:prstGeom prst="rect">
              <a:avLst/>
            </a:prstGeom>
            <a:noFill/>
          </p:spPr>
          <p:txBody>
            <a:bodyPr wrap="square" rtlCol="0">
              <a:spAutoFit/>
            </a:bodyPr>
            <a:lstStyle/>
            <a:p>
              <a:r>
                <a:rPr lang="en-US" sz="1600">
                  <a:solidFill>
                    <a:schemeClr val="bg1"/>
                  </a:solidFill>
                </a:rPr>
                <a:t>5’</a:t>
              </a:r>
            </a:p>
          </p:txBody>
        </p:sp>
        <p:sp>
          <p:nvSpPr>
            <p:cNvPr id="76" name="TextBox 75">
              <a:extLst>
                <a:ext uri="{FF2B5EF4-FFF2-40B4-BE49-F238E27FC236}">
                  <a16:creationId xmlns:a16="http://schemas.microsoft.com/office/drawing/2014/main" id="{9523432D-742D-DB6D-6378-C63F4953B252}"/>
                </a:ext>
              </a:extLst>
            </p:cNvPr>
            <p:cNvSpPr txBox="1"/>
            <p:nvPr/>
          </p:nvSpPr>
          <p:spPr>
            <a:xfrm>
              <a:off x="1207512" y="6265039"/>
              <a:ext cx="361834" cy="338554"/>
            </a:xfrm>
            <a:prstGeom prst="rect">
              <a:avLst/>
            </a:prstGeom>
            <a:noFill/>
          </p:spPr>
          <p:txBody>
            <a:bodyPr wrap="square" rtlCol="0">
              <a:spAutoFit/>
            </a:bodyPr>
            <a:lstStyle/>
            <a:p>
              <a:r>
                <a:rPr lang="en-US" sz="1600">
                  <a:solidFill>
                    <a:schemeClr val="bg1"/>
                  </a:solidFill>
                </a:rPr>
                <a:t>3’</a:t>
              </a:r>
            </a:p>
          </p:txBody>
        </p:sp>
        <p:sp>
          <p:nvSpPr>
            <p:cNvPr id="77" name="TextBox 76">
              <a:extLst>
                <a:ext uri="{FF2B5EF4-FFF2-40B4-BE49-F238E27FC236}">
                  <a16:creationId xmlns:a16="http://schemas.microsoft.com/office/drawing/2014/main" id="{B7E9BA72-BBFE-540A-AEC0-1D261AC1A2B0}"/>
                </a:ext>
              </a:extLst>
            </p:cNvPr>
            <p:cNvSpPr txBox="1"/>
            <p:nvPr/>
          </p:nvSpPr>
          <p:spPr>
            <a:xfrm>
              <a:off x="2323864" y="6265312"/>
              <a:ext cx="361834" cy="338554"/>
            </a:xfrm>
            <a:prstGeom prst="rect">
              <a:avLst/>
            </a:prstGeom>
            <a:noFill/>
          </p:spPr>
          <p:txBody>
            <a:bodyPr wrap="square" rtlCol="0">
              <a:spAutoFit/>
            </a:bodyPr>
            <a:lstStyle/>
            <a:p>
              <a:r>
                <a:rPr lang="en-US" sz="1600">
                  <a:solidFill>
                    <a:schemeClr val="bg1"/>
                  </a:solidFill>
                </a:rPr>
                <a:t>5’</a:t>
              </a:r>
            </a:p>
          </p:txBody>
        </p:sp>
        <p:sp>
          <p:nvSpPr>
            <p:cNvPr id="78" name="TextBox 77">
              <a:extLst>
                <a:ext uri="{FF2B5EF4-FFF2-40B4-BE49-F238E27FC236}">
                  <a16:creationId xmlns:a16="http://schemas.microsoft.com/office/drawing/2014/main" id="{DA4F9CAA-51E4-1F3C-CC91-F346506B8AFA}"/>
                </a:ext>
              </a:extLst>
            </p:cNvPr>
            <p:cNvSpPr txBox="1"/>
            <p:nvPr/>
          </p:nvSpPr>
          <p:spPr>
            <a:xfrm>
              <a:off x="2364529" y="3337690"/>
              <a:ext cx="361834" cy="338554"/>
            </a:xfrm>
            <a:prstGeom prst="rect">
              <a:avLst/>
            </a:prstGeom>
            <a:noFill/>
          </p:spPr>
          <p:txBody>
            <a:bodyPr wrap="square" rtlCol="0">
              <a:spAutoFit/>
            </a:bodyPr>
            <a:lstStyle/>
            <a:p>
              <a:r>
                <a:rPr lang="en-US" sz="1600">
                  <a:solidFill>
                    <a:schemeClr val="bg1"/>
                  </a:solidFill>
                </a:rPr>
                <a:t>3’</a:t>
              </a:r>
            </a:p>
          </p:txBody>
        </p:sp>
      </p:grpSp>
      <p:grpSp>
        <p:nvGrpSpPr>
          <p:cNvPr id="79" name="Group 78">
            <a:extLst>
              <a:ext uri="{FF2B5EF4-FFF2-40B4-BE49-F238E27FC236}">
                <a16:creationId xmlns:a16="http://schemas.microsoft.com/office/drawing/2014/main" id="{43B76DA0-6ABB-70B5-A84B-3965B042A346}"/>
              </a:ext>
            </a:extLst>
          </p:cNvPr>
          <p:cNvGrpSpPr/>
          <p:nvPr/>
        </p:nvGrpSpPr>
        <p:grpSpPr>
          <a:xfrm>
            <a:off x="4298634" y="2462698"/>
            <a:ext cx="1504008" cy="3026679"/>
            <a:chOff x="1207512" y="3577187"/>
            <a:chExt cx="1504008" cy="3026679"/>
          </a:xfrm>
        </p:grpSpPr>
        <p:sp>
          <p:nvSpPr>
            <p:cNvPr id="81" name="Rectangle 80">
              <a:extLst>
                <a:ext uri="{FF2B5EF4-FFF2-40B4-BE49-F238E27FC236}">
                  <a16:creationId xmlns:a16="http://schemas.microsoft.com/office/drawing/2014/main" id="{E6EBC8E4-BE6B-4F3B-2898-484CCAF6A7D9}"/>
                </a:ext>
              </a:extLst>
            </p:cNvPr>
            <p:cNvSpPr/>
            <p:nvPr/>
          </p:nvSpPr>
          <p:spPr>
            <a:xfrm>
              <a:off x="1480991" y="4148458"/>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D3EFF8D9-59A2-F633-78C2-2140BBF781D5}"/>
                </a:ext>
              </a:extLst>
            </p:cNvPr>
            <p:cNvSpPr/>
            <p:nvPr/>
          </p:nvSpPr>
          <p:spPr>
            <a:xfrm>
              <a:off x="1480991" y="4437363"/>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1FCDE54C-DBC1-DD3C-6F3C-C0BA3E503610}"/>
                </a:ext>
              </a:extLst>
            </p:cNvPr>
            <p:cNvSpPr/>
            <p:nvPr/>
          </p:nvSpPr>
          <p:spPr>
            <a:xfrm>
              <a:off x="1480991" y="4723785"/>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0A99D3D7-22B7-A54B-2732-79003B8831AA}"/>
                </a:ext>
              </a:extLst>
            </p:cNvPr>
            <p:cNvSpPr/>
            <p:nvPr/>
          </p:nvSpPr>
          <p:spPr>
            <a:xfrm>
              <a:off x="1480992" y="5010207"/>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D338ADB5-3029-EA62-6406-6E03B1E27B35}"/>
                </a:ext>
              </a:extLst>
            </p:cNvPr>
            <p:cNvSpPr/>
            <p:nvPr/>
          </p:nvSpPr>
          <p:spPr>
            <a:xfrm>
              <a:off x="1480991" y="5299112"/>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CCC8E377-178C-1390-011E-47D4AFCB6499}"/>
                </a:ext>
              </a:extLst>
            </p:cNvPr>
            <p:cNvSpPr/>
            <p:nvPr/>
          </p:nvSpPr>
          <p:spPr>
            <a:xfrm>
              <a:off x="1480991" y="5588017"/>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7FB46823-5823-0E19-DBF8-E66179D64F85}"/>
                </a:ext>
              </a:extLst>
            </p:cNvPr>
            <p:cNvSpPr/>
            <p:nvPr/>
          </p:nvSpPr>
          <p:spPr>
            <a:xfrm>
              <a:off x="1480991" y="5874439"/>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Arrow: Pentagon 88">
              <a:extLst>
                <a:ext uri="{FF2B5EF4-FFF2-40B4-BE49-F238E27FC236}">
                  <a16:creationId xmlns:a16="http://schemas.microsoft.com/office/drawing/2014/main" id="{CF6003A3-8940-566B-C30A-AA70CB9114CA}"/>
                </a:ext>
              </a:extLst>
            </p:cNvPr>
            <p:cNvSpPr/>
            <p:nvPr/>
          </p:nvSpPr>
          <p:spPr>
            <a:xfrm flipH="1">
              <a:off x="1957821" y="4147381"/>
              <a:ext cx="454393" cy="212529"/>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Arrow: Pentagon 89">
              <a:extLst>
                <a:ext uri="{FF2B5EF4-FFF2-40B4-BE49-F238E27FC236}">
                  <a16:creationId xmlns:a16="http://schemas.microsoft.com/office/drawing/2014/main" id="{25AB3859-7B97-ACD6-F097-13B9F9186EB5}"/>
                </a:ext>
              </a:extLst>
            </p:cNvPr>
            <p:cNvSpPr/>
            <p:nvPr/>
          </p:nvSpPr>
          <p:spPr>
            <a:xfrm>
              <a:off x="1480989" y="4437718"/>
              <a:ext cx="476835" cy="208286"/>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Arrow: Pentagon 90">
              <a:extLst>
                <a:ext uri="{FF2B5EF4-FFF2-40B4-BE49-F238E27FC236}">
                  <a16:creationId xmlns:a16="http://schemas.microsoft.com/office/drawing/2014/main" id="{9ACEAD75-777E-DD0E-4071-5545E53E420E}"/>
                </a:ext>
              </a:extLst>
            </p:cNvPr>
            <p:cNvSpPr/>
            <p:nvPr/>
          </p:nvSpPr>
          <p:spPr>
            <a:xfrm>
              <a:off x="1480990" y="4723784"/>
              <a:ext cx="476834" cy="204580"/>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Arrow: Pentagon 91">
              <a:extLst>
                <a:ext uri="{FF2B5EF4-FFF2-40B4-BE49-F238E27FC236}">
                  <a16:creationId xmlns:a16="http://schemas.microsoft.com/office/drawing/2014/main" id="{67E86036-B3EA-5920-04A0-4A288D6D6D66}"/>
                </a:ext>
              </a:extLst>
            </p:cNvPr>
            <p:cNvSpPr/>
            <p:nvPr/>
          </p:nvSpPr>
          <p:spPr>
            <a:xfrm flipH="1">
              <a:off x="1957825" y="5010304"/>
              <a:ext cx="454393" cy="207565"/>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Arrow: Pentagon 92">
              <a:extLst>
                <a:ext uri="{FF2B5EF4-FFF2-40B4-BE49-F238E27FC236}">
                  <a16:creationId xmlns:a16="http://schemas.microsoft.com/office/drawing/2014/main" id="{44A08EF2-929C-66D8-2117-AEAF6E6431E0}"/>
                </a:ext>
              </a:extLst>
            </p:cNvPr>
            <p:cNvSpPr/>
            <p:nvPr/>
          </p:nvSpPr>
          <p:spPr>
            <a:xfrm>
              <a:off x="1480990" y="5307622"/>
              <a:ext cx="454394" cy="201537"/>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Arrow: Pentagon 93">
              <a:extLst>
                <a:ext uri="{FF2B5EF4-FFF2-40B4-BE49-F238E27FC236}">
                  <a16:creationId xmlns:a16="http://schemas.microsoft.com/office/drawing/2014/main" id="{E95E3DD2-8BC8-2780-5A3F-689B6EB14FCB}"/>
                </a:ext>
              </a:extLst>
            </p:cNvPr>
            <p:cNvSpPr/>
            <p:nvPr/>
          </p:nvSpPr>
          <p:spPr>
            <a:xfrm>
              <a:off x="1486598" y="5585441"/>
              <a:ext cx="471226" cy="210140"/>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Arrow: Pentagon 94">
              <a:extLst>
                <a:ext uri="{FF2B5EF4-FFF2-40B4-BE49-F238E27FC236}">
                  <a16:creationId xmlns:a16="http://schemas.microsoft.com/office/drawing/2014/main" id="{E82D4A87-D57D-90EF-4F55-1206883EBEC8}"/>
                </a:ext>
              </a:extLst>
            </p:cNvPr>
            <p:cNvSpPr/>
            <p:nvPr/>
          </p:nvSpPr>
          <p:spPr>
            <a:xfrm flipH="1">
              <a:off x="1957823" y="5880467"/>
              <a:ext cx="454393" cy="201536"/>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8AFD3FB8-0956-843D-8CEA-868A136B3488}"/>
                </a:ext>
              </a:extLst>
            </p:cNvPr>
            <p:cNvSpPr txBox="1"/>
            <p:nvPr/>
          </p:nvSpPr>
          <p:spPr>
            <a:xfrm>
              <a:off x="1509038" y="4087221"/>
              <a:ext cx="291711" cy="338554"/>
            </a:xfrm>
            <a:prstGeom prst="rect">
              <a:avLst/>
            </a:prstGeom>
            <a:noFill/>
          </p:spPr>
          <p:txBody>
            <a:bodyPr wrap="square" rtlCol="0">
              <a:spAutoFit/>
            </a:bodyPr>
            <a:lstStyle/>
            <a:p>
              <a:r>
                <a:rPr lang="en-US" sz="1600" b="1"/>
                <a:t>T</a:t>
              </a:r>
            </a:p>
          </p:txBody>
        </p:sp>
        <p:sp>
          <p:nvSpPr>
            <p:cNvPr id="98" name="TextBox 97">
              <a:extLst>
                <a:ext uri="{FF2B5EF4-FFF2-40B4-BE49-F238E27FC236}">
                  <a16:creationId xmlns:a16="http://schemas.microsoft.com/office/drawing/2014/main" id="{4F13F1E3-9D45-995C-69AA-C4E5B3FC3850}"/>
                </a:ext>
              </a:extLst>
            </p:cNvPr>
            <p:cNvSpPr txBox="1"/>
            <p:nvPr/>
          </p:nvSpPr>
          <p:spPr>
            <a:xfrm>
              <a:off x="1509038" y="4362658"/>
              <a:ext cx="291711" cy="338554"/>
            </a:xfrm>
            <a:prstGeom prst="rect">
              <a:avLst/>
            </a:prstGeom>
            <a:noFill/>
          </p:spPr>
          <p:txBody>
            <a:bodyPr wrap="square" rtlCol="0">
              <a:spAutoFit/>
            </a:bodyPr>
            <a:lstStyle/>
            <a:p>
              <a:r>
                <a:rPr lang="en-US" sz="1600" b="1"/>
                <a:t>A</a:t>
              </a:r>
            </a:p>
          </p:txBody>
        </p:sp>
        <p:sp>
          <p:nvSpPr>
            <p:cNvPr id="99" name="TextBox 98">
              <a:extLst>
                <a:ext uri="{FF2B5EF4-FFF2-40B4-BE49-F238E27FC236}">
                  <a16:creationId xmlns:a16="http://schemas.microsoft.com/office/drawing/2014/main" id="{AEEF1252-38F9-ADA1-2513-E67A8BDB3FDA}"/>
                </a:ext>
              </a:extLst>
            </p:cNvPr>
            <p:cNvSpPr txBox="1"/>
            <p:nvPr/>
          </p:nvSpPr>
          <p:spPr>
            <a:xfrm>
              <a:off x="1509038" y="4648487"/>
              <a:ext cx="291711" cy="338554"/>
            </a:xfrm>
            <a:prstGeom prst="rect">
              <a:avLst/>
            </a:prstGeom>
            <a:noFill/>
          </p:spPr>
          <p:txBody>
            <a:bodyPr wrap="square" rtlCol="0">
              <a:spAutoFit/>
            </a:bodyPr>
            <a:lstStyle/>
            <a:p>
              <a:r>
                <a:rPr lang="en-US" sz="1600" b="1"/>
                <a:t>G</a:t>
              </a:r>
            </a:p>
          </p:txBody>
        </p:sp>
        <p:sp>
          <p:nvSpPr>
            <p:cNvPr id="100" name="TextBox 99">
              <a:extLst>
                <a:ext uri="{FF2B5EF4-FFF2-40B4-BE49-F238E27FC236}">
                  <a16:creationId xmlns:a16="http://schemas.microsoft.com/office/drawing/2014/main" id="{1D333202-B4F9-3290-8D2C-E9BE77FD1132}"/>
                </a:ext>
              </a:extLst>
            </p:cNvPr>
            <p:cNvSpPr txBox="1"/>
            <p:nvPr/>
          </p:nvSpPr>
          <p:spPr>
            <a:xfrm>
              <a:off x="1509038" y="4944711"/>
              <a:ext cx="291711" cy="338554"/>
            </a:xfrm>
            <a:prstGeom prst="rect">
              <a:avLst/>
            </a:prstGeom>
            <a:noFill/>
          </p:spPr>
          <p:txBody>
            <a:bodyPr wrap="square" rtlCol="0">
              <a:spAutoFit/>
            </a:bodyPr>
            <a:lstStyle/>
            <a:p>
              <a:r>
                <a:rPr lang="en-US" sz="1600" b="1"/>
                <a:t>T</a:t>
              </a:r>
            </a:p>
          </p:txBody>
        </p:sp>
        <p:sp>
          <p:nvSpPr>
            <p:cNvPr id="101" name="TextBox 100">
              <a:extLst>
                <a:ext uri="{FF2B5EF4-FFF2-40B4-BE49-F238E27FC236}">
                  <a16:creationId xmlns:a16="http://schemas.microsoft.com/office/drawing/2014/main" id="{97D69D7E-0A23-B60C-49C1-3F525624265F}"/>
                </a:ext>
              </a:extLst>
            </p:cNvPr>
            <p:cNvSpPr txBox="1"/>
            <p:nvPr/>
          </p:nvSpPr>
          <p:spPr>
            <a:xfrm>
              <a:off x="1509038" y="5230540"/>
              <a:ext cx="291711" cy="338554"/>
            </a:xfrm>
            <a:prstGeom prst="rect">
              <a:avLst/>
            </a:prstGeom>
            <a:noFill/>
          </p:spPr>
          <p:txBody>
            <a:bodyPr wrap="square" rtlCol="0">
              <a:spAutoFit/>
            </a:bodyPr>
            <a:lstStyle/>
            <a:p>
              <a:r>
                <a:rPr lang="en-US" sz="1600" b="1"/>
                <a:t>A</a:t>
              </a:r>
            </a:p>
          </p:txBody>
        </p:sp>
        <p:sp>
          <p:nvSpPr>
            <p:cNvPr id="102" name="TextBox 101">
              <a:extLst>
                <a:ext uri="{FF2B5EF4-FFF2-40B4-BE49-F238E27FC236}">
                  <a16:creationId xmlns:a16="http://schemas.microsoft.com/office/drawing/2014/main" id="{25681F87-1067-8535-E7A5-B67D3A788B73}"/>
                </a:ext>
              </a:extLst>
            </p:cNvPr>
            <p:cNvSpPr txBox="1"/>
            <p:nvPr/>
          </p:nvSpPr>
          <p:spPr>
            <a:xfrm>
              <a:off x="1509038" y="5518106"/>
              <a:ext cx="291711" cy="338554"/>
            </a:xfrm>
            <a:prstGeom prst="rect">
              <a:avLst/>
            </a:prstGeom>
            <a:noFill/>
          </p:spPr>
          <p:txBody>
            <a:bodyPr wrap="square" rtlCol="0">
              <a:spAutoFit/>
            </a:bodyPr>
            <a:lstStyle/>
            <a:p>
              <a:r>
                <a:rPr lang="en-US" sz="1600" b="1"/>
                <a:t>G</a:t>
              </a:r>
            </a:p>
          </p:txBody>
        </p:sp>
        <p:sp>
          <p:nvSpPr>
            <p:cNvPr id="103" name="TextBox 102">
              <a:extLst>
                <a:ext uri="{FF2B5EF4-FFF2-40B4-BE49-F238E27FC236}">
                  <a16:creationId xmlns:a16="http://schemas.microsoft.com/office/drawing/2014/main" id="{CB036A23-2E91-2513-217A-5368B08786DB}"/>
                </a:ext>
              </a:extLst>
            </p:cNvPr>
            <p:cNvSpPr txBox="1"/>
            <p:nvPr/>
          </p:nvSpPr>
          <p:spPr>
            <a:xfrm>
              <a:off x="1509038" y="5803935"/>
              <a:ext cx="291711" cy="338554"/>
            </a:xfrm>
            <a:prstGeom prst="rect">
              <a:avLst/>
            </a:prstGeom>
            <a:noFill/>
          </p:spPr>
          <p:txBody>
            <a:bodyPr wrap="square" rtlCol="0">
              <a:spAutoFit/>
            </a:bodyPr>
            <a:lstStyle/>
            <a:p>
              <a:r>
                <a:rPr lang="en-US" sz="1600" b="1"/>
                <a:t>C</a:t>
              </a:r>
            </a:p>
          </p:txBody>
        </p:sp>
        <p:sp>
          <p:nvSpPr>
            <p:cNvPr id="105" name="TextBox 104">
              <a:extLst>
                <a:ext uri="{FF2B5EF4-FFF2-40B4-BE49-F238E27FC236}">
                  <a16:creationId xmlns:a16="http://schemas.microsoft.com/office/drawing/2014/main" id="{B5DFCD8B-34D0-3638-D3EA-CE9BC6C5FEDF}"/>
                </a:ext>
              </a:extLst>
            </p:cNvPr>
            <p:cNvSpPr txBox="1"/>
            <p:nvPr/>
          </p:nvSpPr>
          <p:spPr>
            <a:xfrm>
              <a:off x="2072820" y="4087221"/>
              <a:ext cx="291711" cy="338554"/>
            </a:xfrm>
            <a:prstGeom prst="rect">
              <a:avLst/>
            </a:prstGeom>
            <a:noFill/>
          </p:spPr>
          <p:txBody>
            <a:bodyPr wrap="square" rtlCol="0">
              <a:spAutoFit/>
            </a:bodyPr>
            <a:lstStyle/>
            <a:p>
              <a:r>
                <a:rPr lang="en-US" sz="1600" b="1"/>
                <a:t>A</a:t>
              </a:r>
            </a:p>
          </p:txBody>
        </p:sp>
        <p:sp>
          <p:nvSpPr>
            <p:cNvPr id="106" name="TextBox 105">
              <a:extLst>
                <a:ext uri="{FF2B5EF4-FFF2-40B4-BE49-F238E27FC236}">
                  <a16:creationId xmlns:a16="http://schemas.microsoft.com/office/drawing/2014/main" id="{7C755EF8-CED2-784B-C497-D39C0D151381}"/>
                </a:ext>
              </a:extLst>
            </p:cNvPr>
            <p:cNvSpPr txBox="1"/>
            <p:nvPr/>
          </p:nvSpPr>
          <p:spPr>
            <a:xfrm>
              <a:off x="2072820" y="4362658"/>
              <a:ext cx="291711" cy="338554"/>
            </a:xfrm>
            <a:prstGeom prst="rect">
              <a:avLst/>
            </a:prstGeom>
            <a:noFill/>
          </p:spPr>
          <p:txBody>
            <a:bodyPr wrap="square" rtlCol="0">
              <a:spAutoFit/>
            </a:bodyPr>
            <a:lstStyle/>
            <a:p>
              <a:r>
                <a:rPr lang="en-US" sz="1600" b="1"/>
                <a:t>T</a:t>
              </a:r>
            </a:p>
          </p:txBody>
        </p:sp>
        <p:sp>
          <p:nvSpPr>
            <p:cNvPr id="107" name="TextBox 106">
              <a:extLst>
                <a:ext uri="{FF2B5EF4-FFF2-40B4-BE49-F238E27FC236}">
                  <a16:creationId xmlns:a16="http://schemas.microsoft.com/office/drawing/2014/main" id="{2AC9397C-358A-4FC3-75DE-D2DB084E5504}"/>
                </a:ext>
              </a:extLst>
            </p:cNvPr>
            <p:cNvSpPr txBox="1"/>
            <p:nvPr/>
          </p:nvSpPr>
          <p:spPr>
            <a:xfrm>
              <a:off x="2072820" y="4648487"/>
              <a:ext cx="291711" cy="338554"/>
            </a:xfrm>
            <a:prstGeom prst="rect">
              <a:avLst/>
            </a:prstGeom>
            <a:noFill/>
          </p:spPr>
          <p:txBody>
            <a:bodyPr wrap="square" rtlCol="0">
              <a:spAutoFit/>
            </a:bodyPr>
            <a:lstStyle/>
            <a:p>
              <a:r>
                <a:rPr lang="en-US" sz="1600" b="1"/>
                <a:t>C</a:t>
              </a:r>
            </a:p>
          </p:txBody>
        </p:sp>
        <p:sp>
          <p:nvSpPr>
            <p:cNvPr id="108" name="TextBox 107">
              <a:extLst>
                <a:ext uri="{FF2B5EF4-FFF2-40B4-BE49-F238E27FC236}">
                  <a16:creationId xmlns:a16="http://schemas.microsoft.com/office/drawing/2014/main" id="{F838C327-36C2-9161-EA78-94717DD3795D}"/>
                </a:ext>
              </a:extLst>
            </p:cNvPr>
            <p:cNvSpPr txBox="1"/>
            <p:nvPr/>
          </p:nvSpPr>
          <p:spPr>
            <a:xfrm>
              <a:off x="2072820" y="4944711"/>
              <a:ext cx="291711" cy="338554"/>
            </a:xfrm>
            <a:prstGeom prst="rect">
              <a:avLst/>
            </a:prstGeom>
            <a:noFill/>
          </p:spPr>
          <p:txBody>
            <a:bodyPr wrap="square" rtlCol="0">
              <a:spAutoFit/>
            </a:bodyPr>
            <a:lstStyle/>
            <a:p>
              <a:r>
                <a:rPr lang="en-US" sz="1600" b="1"/>
                <a:t>A</a:t>
              </a:r>
            </a:p>
          </p:txBody>
        </p:sp>
        <p:sp>
          <p:nvSpPr>
            <p:cNvPr id="109" name="TextBox 108">
              <a:extLst>
                <a:ext uri="{FF2B5EF4-FFF2-40B4-BE49-F238E27FC236}">
                  <a16:creationId xmlns:a16="http://schemas.microsoft.com/office/drawing/2014/main" id="{A16BBE41-C76C-F760-26BB-1718BB1AC881}"/>
                </a:ext>
              </a:extLst>
            </p:cNvPr>
            <p:cNvSpPr txBox="1"/>
            <p:nvPr/>
          </p:nvSpPr>
          <p:spPr>
            <a:xfrm>
              <a:off x="2072820" y="5230540"/>
              <a:ext cx="291711" cy="338554"/>
            </a:xfrm>
            <a:prstGeom prst="rect">
              <a:avLst/>
            </a:prstGeom>
            <a:noFill/>
          </p:spPr>
          <p:txBody>
            <a:bodyPr wrap="square" rtlCol="0">
              <a:spAutoFit/>
            </a:bodyPr>
            <a:lstStyle/>
            <a:p>
              <a:r>
                <a:rPr lang="en-US" sz="1600" b="1"/>
                <a:t>T</a:t>
              </a:r>
            </a:p>
          </p:txBody>
        </p:sp>
        <p:sp>
          <p:nvSpPr>
            <p:cNvPr id="110" name="TextBox 109">
              <a:extLst>
                <a:ext uri="{FF2B5EF4-FFF2-40B4-BE49-F238E27FC236}">
                  <a16:creationId xmlns:a16="http://schemas.microsoft.com/office/drawing/2014/main" id="{1598DA52-FF0A-B116-3612-C6A5B925C873}"/>
                </a:ext>
              </a:extLst>
            </p:cNvPr>
            <p:cNvSpPr txBox="1"/>
            <p:nvPr/>
          </p:nvSpPr>
          <p:spPr>
            <a:xfrm>
              <a:off x="2072820" y="5518106"/>
              <a:ext cx="291711" cy="338554"/>
            </a:xfrm>
            <a:prstGeom prst="rect">
              <a:avLst/>
            </a:prstGeom>
            <a:noFill/>
          </p:spPr>
          <p:txBody>
            <a:bodyPr wrap="square" rtlCol="0">
              <a:spAutoFit/>
            </a:bodyPr>
            <a:lstStyle/>
            <a:p>
              <a:r>
                <a:rPr lang="en-US" sz="1600" b="1"/>
                <a:t>C</a:t>
              </a:r>
            </a:p>
          </p:txBody>
        </p:sp>
        <p:sp>
          <p:nvSpPr>
            <p:cNvPr id="111" name="TextBox 110">
              <a:extLst>
                <a:ext uri="{FF2B5EF4-FFF2-40B4-BE49-F238E27FC236}">
                  <a16:creationId xmlns:a16="http://schemas.microsoft.com/office/drawing/2014/main" id="{1EA3499E-A738-B9F7-A752-535617E9C445}"/>
                </a:ext>
              </a:extLst>
            </p:cNvPr>
            <p:cNvSpPr txBox="1"/>
            <p:nvPr/>
          </p:nvSpPr>
          <p:spPr>
            <a:xfrm>
              <a:off x="2072818" y="5803935"/>
              <a:ext cx="291711" cy="338554"/>
            </a:xfrm>
            <a:prstGeom prst="rect">
              <a:avLst/>
            </a:prstGeom>
            <a:noFill/>
          </p:spPr>
          <p:txBody>
            <a:bodyPr wrap="square" rtlCol="0">
              <a:spAutoFit/>
            </a:bodyPr>
            <a:lstStyle/>
            <a:p>
              <a:r>
                <a:rPr lang="en-US" sz="1600" b="1"/>
                <a:t>G</a:t>
              </a:r>
            </a:p>
          </p:txBody>
        </p:sp>
        <p:sp>
          <p:nvSpPr>
            <p:cNvPr id="112" name="Rectangle 111">
              <a:extLst>
                <a:ext uri="{FF2B5EF4-FFF2-40B4-BE49-F238E27FC236}">
                  <a16:creationId xmlns:a16="http://schemas.microsoft.com/office/drawing/2014/main" id="{C5DDDF20-75EA-4AC8-E872-C231CC4DB45F}"/>
                </a:ext>
              </a:extLst>
            </p:cNvPr>
            <p:cNvSpPr/>
            <p:nvPr/>
          </p:nvSpPr>
          <p:spPr>
            <a:xfrm>
              <a:off x="1295868" y="3925317"/>
              <a:ext cx="190726" cy="2340847"/>
            </a:xfrm>
            <a:prstGeom prst="rect">
              <a:avLst/>
            </a:prstGeom>
            <a:solidFill>
              <a:srgbClr val="CFDC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D2E3D525-2954-1F1D-7F14-2BD83C9FD611}"/>
                </a:ext>
              </a:extLst>
            </p:cNvPr>
            <p:cNvSpPr/>
            <p:nvPr/>
          </p:nvSpPr>
          <p:spPr>
            <a:xfrm>
              <a:off x="2412220" y="3925317"/>
              <a:ext cx="179513" cy="2340848"/>
            </a:xfrm>
            <a:prstGeom prst="rect">
              <a:avLst/>
            </a:prstGeom>
            <a:solidFill>
              <a:srgbClr val="7A9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extBox 113">
              <a:extLst>
                <a:ext uri="{FF2B5EF4-FFF2-40B4-BE49-F238E27FC236}">
                  <a16:creationId xmlns:a16="http://schemas.microsoft.com/office/drawing/2014/main" id="{53385857-ACA0-B0A8-6DB0-4E10D0D9901D}"/>
                </a:ext>
              </a:extLst>
            </p:cNvPr>
            <p:cNvSpPr txBox="1"/>
            <p:nvPr/>
          </p:nvSpPr>
          <p:spPr>
            <a:xfrm>
              <a:off x="1248182" y="3577187"/>
              <a:ext cx="361834" cy="338554"/>
            </a:xfrm>
            <a:prstGeom prst="rect">
              <a:avLst/>
            </a:prstGeom>
            <a:noFill/>
          </p:spPr>
          <p:txBody>
            <a:bodyPr wrap="square" rtlCol="0">
              <a:spAutoFit/>
            </a:bodyPr>
            <a:lstStyle/>
            <a:p>
              <a:r>
                <a:rPr lang="en-US" sz="1600">
                  <a:solidFill>
                    <a:schemeClr val="bg1"/>
                  </a:solidFill>
                </a:rPr>
                <a:t>5’</a:t>
              </a:r>
            </a:p>
          </p:txBody>
        </p:sp>
        <p:sp>
          <p:nvSpPr>
            <p:cNvPr id="115" name="TextBox 114">
              <a:extLst>
                <a:ext uri="{FF2B5EF4-FFF2-40B4-BE49-F238E27FC236}">
                  <a16:creationId xmlns:a16="http://schemas.microsoft.com/office/drawing/2014/main" id="{38640808-79CC-A91D-7816-F681990E3EB9}"/>
                </a:ext>
              </a:extLst>
            </p:cNvPr>
            <p:cNvSpPr txBox="1"/>
            <p:nvPr/>
          </p:nvSpPr>
          <p:spPr>
            <a:xfrm>
              <a:off x="1207512" y="6265039"/>
              <a:ext cx="361834" cy="338554"/>
            </a:xfrm>
            <a:prstGeom prst="rect">
              <a:avLst/>
            </a:prstGeom>
            <a:noFill/>
          </p:spPr>
          <p:txBody>
            <a:bodyPr wrap="square" rtlCol="0">
              <a:spAutoFit/>
            </a:bodyPr>
            <a:lstStyle/>
            <a:p>
              <a:r>
                <a:rPr lang="en-US" sz="1600">
                  <a:solidFill>
                    <a:schemeClr val="bg1"/>
                  </a:solidFill>
                </a:rPr>
                <a:t>3’</a:t>
              </a:r>
            </a:p>
          </p:txBody>
        </p:sp>
        <p:sp>
          <p:nvSpPr>
            <p:cNvPr id="116" name="TextBox 115">
              <a:extLst>
                <a:ext uri="{FF2B5EF4-FFF2-40B4-BE49-F238E27FC236}">
                  <a16:creationId xmlns:a16="http://schemas.microsoft.com/office/drawing/2014/main" id="{037D9579-381D-7E2D-DCF2-CDC3D210E170}"/>
                </a:ext>
              </a:extLst>
            </p:cNvPr>
            <p:cNvSpPr txBox="1"/>
            <p:nvPr/>
          </p:nvSpPr>
          <p:spPr>
            <a:xfrm>
              <a:off x="2323864" y="6265312"/>
              <a:ext cx="361834" cy="338554"/>
            </a:xfrm>
            <a:prstGeom prst="rect">
              <a:avLst/>
            </a:prstGeom>
            <a:noFill/>
          </p:spPr>
          <p:txBody>
            <a:bodyPr wrap="square" rtlCol="0">
              <a:spAutoFit/>
            </a:bodyPr>
            <a:lstStyle/>
            <a:p>
              <a:r>
                <a:rPr lang="en-US" sz="1600">
                  <a:solidFill>
                    <a:schemeClr val="bg1"/>
                  </a:solidFill>
                </a:rPr>
                <a:t>5’</a:t>
              </a:r>
            </a:p>
          </p:txBody>
        </p:sp>
        <p:sp>
          <p:nvSpPr>
            <p:cNvPr id="117" name="TextBox 116">
              <a:extLst>
                <a:ext uri="{FF2B5EF4-FFF2-40B4-BE49-F238E27FC236}">
                  <a16:creationId xmlns:a16="http://schemas.microsoft.com/office/drawing/2014/main" id="{0D7E39FB-CAB1-F034-6C22-EFA69160D8A6}"/>
                </a:ext>
              </a:extLst>
            </p:cNvPr>
            <p:cNvSpPr txBox="1"/>
            <p:nvPr/>
          </p:nvSpPr>
          <p:spPr>
            <a:xfrm>
              <a:off x="2349686" y="3579216"/>
              <a:ext cx="361834" cy="338554"/>
            </a:xfrm>
            <a:prstGeom prst="rect">
              <a:avLst/>
            </a:prstGeom>
            <a:noFill/>
          </p:spPr>
          <p:txBody>
            <a:bodyPr wrap="square" rtlCol="0">
              <a:spAutoFit/>
            </a:bodyPr>
            <a:lstStyle/>
            <a:p>
              <a:r>
                <a:rPr lang="en-US" sz="1600">
                  <a:solidFill>
                    <a:schemeClr val="bg1"/>
                  </a:solidFill>
                </a:rPr>
                <a:t>3’</a:t>
              </a:r>
            </a:p>
          </p:txBody>
        </p:sp>
      </p:grpSp>
      <p:grpSp>
        <p:nvGrpSpPr>
          <p:cNvPr id="274" name="Group 273">
            <a:extLst>
              <a:ext uri="{FF2B5EF4-FFF2-40B4-BE49-F238E27FC236}">
                <a16:creationId xmlns:a16="http://schemas.microsoft.com/office/drawing/2014/main" id="{9FCE065C-0650-7C27-359F-9AA34D1F1898}"/>
              </a:ext>
            </a:extLst>
          </p:cNvPr>
          <p:cNvGrpSpPr/>
          <p:nvPr/>
        </p:nvGrpSpPr>
        <p:grpSpPr>
          <a:xfrm>
            <a:off x="7065674" y="1907580"/>
            <a:ext cx="1518851" cy="3574716"/>
            <a:chOff x="1207512" y="3029150"/>
            <a:chExt cx="1518851" cy="3574716"/>
          </a:xfrm>
        </p:grpSpPr>
        <p:sp>
          <p:nvSpPr>
            <p:cNvPr id="275" name="Rectangle 274">
              <a:extLst>
                <a:ext uri="{FF2B5EF4-FFF2-40B4-BE49-F238E27FC236}">
                  <a16:creationId xmlns:a16="http://schemas.microsoft.com/office/drawing/2014/main" id="{397AE7F5-D9DC-9D66-812A-159FF3E22876}"/>
                </a:ext>
              </a:extLst>
            </p:cNvPr>
            <p:cNvSpPr/>
            <p:nvPr/>
          </p:nvSpPr>
          <p:spPr>
            <a:xfrm>
              <a:off x="1480992" y="3859553"/>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Rectangle 275">
              <a:extLst>
                <a:ext uri="{FF2B5EF4-FFF2-40B4-BE49-F238E27FC236}">
                  <a16:creationId xmlns:a16="http://schemas.microsoft.com/office/drawing/2014/main" id="{EB3CC7C4-E5BF-ACBA-770C-7F789E69F6B6}"/>
                </a:ext>
              </a:extLst>
            </p:cNvPr>
            <p:cNvSpPr/>
            <p:nvPr/>
          </p:nvSpPr>
          <p:spPr>
            <a:xfrm>
              <a:off x="1480991" y="4148458"/>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Rectangle 276">
              <a:extLst>
                <a:ext uri="{FF2B5EF4-FFF2-40B4-BE49-F238E27FC236}">
                  <a16:creationId xmlns:a16="http://schemas.microsoft.com/office/drawing/2014/main" id="{14045FA1-C37D-5552-57C6-85211CF90C7D}"/>
                </a:ext>
              </a:extLst>
            </p:cNvPr>
            <p:cNvSpPr/>
            <p:nvPr/>
          </p:nvSpPr>
          <p:spPr>
            <a:xfrm>
              <a:off x="1480991" y="4437363"/>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Rectangle 277">
              <a:extLst>
                <a:ext uri="{FF2B5EF4-FFF2-40B4-BE49-F238E27FC236}">
                  <a16:creationId xmlns:a16="http://schemas.microsoft.com/office/drawing/2014/main" id="{567A27B2-6FBD-F51B-FE6D-8888D716BE24}"/>
                </a:ext>
              </a:extLst>
            </p:cNvPr>
            <p:cNvSpPr/>
            <p:nvPr/>
          </p:nvSpPr>
          <p:spPr>
            <a:xfrm>
              <a:off x="1480991" y="4723785"/>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Rectangle 278">
              <a:extLst>
                <a:ext uri="{FF2B5EF4-FFF2-40B4-BE49-F238E27FC236}">
                  <a16:creationId xmlns:a16="http://schemas.microsoft.com/office/drawing/2014/main" id="{FBE94D90-2CA7-79F2-47FC-EF8D18057588}"/>
                </a:ext>
              </a:extLst>
            </p:cNvPr>
            <p:cNvSpPr/>
            <p:nvPr/>
          </p:nvSpPr>
          <p:spPr>
            <a:xfrm>
              <a:off x="1480992" y="5010207"/>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Rectangle 279">
              <a:extLst>
                <a:ext uri="{FF2B5EF4-FFF2-40B4-BE49-F238E27FC236}">
                  <a16:creationId xmlns:a16="http://schemas.microsoft.com/office/drawing/2014/main" id="{3EE7CB77-FC23-7E4C-2184-1462C74E3AC4}"/>
                </a:ext>
              </a:extLst>
            </p:cNvPr>
            <p:cNvSpPr/>
            <p:nvPr/>
          </p:nvSpPr>
          <p:spPr>
            <a:xfrm>
              <a:off x="1480991" y="5299112"/>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Rectangle 280">
              <a:extLst>
                <a:ext uri="{FF2B5EF4-FFF2-40B4-BE49-F238E27FC236}">
                  <a16:creationId xmlns:a16="http://schemas.microsoft.com/office/drawing/2014/main" id="{A98682E7-E838-C1DA-D2E8-F3D9DE6F895C}"/>
                </a:ext>
              </a:extLst>
            </p:cNvPr>
            <p:cNvSpPr/>
            <p:nvPr/>
          </p:nvSpPr>
          <p:spPr>
            <a:xfrm>
              <a:off x="1480991" y="5588017"/>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Rectangle 281">
              <a:extLst>
                <a:ext uri="{FF2B5EF4-FFF2-40B4-BE49-F238E27FC236}">
                  <a16:creationId xmlns:a16="http://schemas.microsoft.com/office/drawing/2014/main" id="{6D3F95BD-E929-7DC0-E9F7-994059B2D200}"/>
                </a:ext>
              </a:extLst>
            </p:cNvPr>
            <p:cNvSpPr/>
            <p:nvPr/>
          </p:nvSpPr>
          <p:spPr>
            <a:xfrm>
              <a:off x="1480991" y="5874439"/>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Arrow: Pentagon 282">
              <a:extLst>
                <a:ext uri="{FF2B5EF4-FFF2-40B4-BE49-F238E27FC236}">
                  <a16:creationId xmlns:a16="http://schemas.microsoft.com/office/drawing/2014/main" id="{72755F03-F85D-F470-DD07-7E51768AEB01}"/>
                </a:ext>
              </a:extLst>
            </p:cNvPr>
            <p:cNvSpPr/>
            <p:nvPr/>
          </p:nvSpPr>
          <p:spPr>
            <a:xfrm flipH="1">
              <a:off x="1957821" y="3856804"/>
              <a:ext cx="454393" cy="207844"/>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Arrow: Pentagon 283">
              <a:extLst>
                <a:ext uri="{FF2B5EF4-FFF2-40B4-BE49-F238E27FC236}">
                  <a16:creationId xmlns:a16="http://schemas.microsoft.com/office/drawing/2014/main" id="{444EF04A-281F-C857-8F37-C768212D97AE}"/>
                </a:ext>
              </a:extLst>
            </p:cNvPr>
            <p:cNvSpPr/>
            <p:nvPr/>
          </p:nvSpPr>
          <p:spPr>
            <a:xfrm flipH="1">
              <a:off x="1969047" y="4153308"/>
              <a:ext cx="454393" cy="206603"/>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Arrow: Pentagon 284">
              <a:extLst>
                <a:ext uri="{FF2B5EF4-FFF2-40B4-BE49-F238E27FC236}">
                  <a16:creationId xmlns:a16="http://schemas.microsoft.com/office/drawing/2014/main" id="{A81CD433-F92A-CFE3-24C5-DB41AF031F65}"/>
                </a:ext>
              </a:extLst>
            </p:cNvPr>
            <p:cNvSpPr/>
            <p:nvPr/>
          </p:nvSpPr>
          <p:spPr>
            <a:xfrm>
              <a:off x="1480989" y="4438440"/>
              <a:ext cx="476835" cy="207564"/>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Arrow: Pentagon 285">
              <a:extLst>
                <a:ext uri="{FF2B5EF4-FFF2-40B4-BE49-F238E27FC236}">
                  <a16:creationId xmlns:a16="http://schemas.microsoft.com/office/drawing/2014/main" id="{B68FAF6F-30EC-3B1A-B1C1-419294E4C3A8}"/>
                </a:ext>
              </a:extLst>
            </p:cNvPr>
            <p:cNvSpPr/>
            <p:nvPr/>
          </p:nvSpPr>
          <p:spPr>
            <a:xfrm>
              <a:off x="1480990" y="4723784"/>
              <a:ext cx="476834" cy="204580"/>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Arrow: Pentagon 286">
              <a:extLst>
                <a:ext uri="{FF2B5EF4-FFF2-40B4-BE49-F238E27FC236}">
                  <a16:creationId xmlns:a16="http://schemas.microsoft.com/office/drawing/2014/main" id="{5FFB9F74-53AF-481C-2000-DC95D2DC53B9}"/>
                </a:ext>
              </a:extLst>
            </p:cNvPr>
            <p:cNvSpPr/>
            <p:nvPr/>
          </p:nvSpPr>
          <p:spPr>
            <a:xfrm flipH="1">
              <a:off x="1957825" y="5010304"/>
              <a:ext cx="454393" cy="207565"/>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Arrow: Pentagon 287">
              <a:extLst>
                <a:ext uri="{FF2B5EF4-FFF2-40B4-BE49-F238E27FC236}">
                  <a16:creationId xmlns:a16="http://schemas.microsoft.com/office/drawing/2014/main" id="{755CEF4A-6F6A-BC11-7D4A-474371A4A6AD}"/>
                </a:ext>
              </a:extLst>
            </p:cNvPr>
            <p:cNvSpPr/>
            <p:nvPr/>
          </p:nvSpPr>
          <p:spPr>
            <a:xfrm>
              <a:off x="1480990" y="5307622"/>
              <a:ext cx="454394" cy="201537"/>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Arrow: Pentagon 288">
              <a:extLst>
                <a:ext uri="{FF2B5EF4-FFF2-40B4-BE49-F238E27FC236}">
                  <a16:creationId xmlns:a16="http://schemas.microsoft.com/office/drawing/2014/main" id="{21BCECE8-3E99-D213-0C67-05F41E04310C}"/>
                </a:ext>
              </a:extLst>
            </p:cNvPr>
            <p:cNvSpPr/>
            <p:nvPr/>
          </p:nvSpPr>
          <p:spPr>
            <a:xfrm>
              <a:off x="1475383" y="5590175"/>
              <a:ext cx="483834" cy="205405"/>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Arrow: Pentagon 289">
              <a:extLst>
                <a:ext uri="{FF2B5EF4-FFF2-40B4-BE49-F238E27FC236}">
                  <a16:creationId xmlns:a16="http://schemas.microsoft.com/office/drawing/2014/main" id="{2E1C6F27-835F-2E5B-7841-D703A0669128}"/>
                </a:ext>
              </a:extLst>
            </p:cNvPr>
            <p:cNvSpPr/>
            <p:nvPr/>
          </p:nvSpPr>
          <p:spPr>
            <a:xfrm flipH="1">
              <a:off x="1957823" y="5880467"/>
              <a:ext cx="454393" cy="201536"/>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TextBox 290">
              <a:extLst>
                <a:ext uri="{FF2B5EF4-FFF2-40B4-BE49-F238E27FC236}">
                  <a16:creationId xmlns:a16="http://schemas.microsoft.com/office/drawing/2014/main" id="{D17D10AA-2618-4E58-5641-DAABE84DDFBE}"/>
                </a:ext>
              </a:extLst>
            </p:cNvPr>
            <p:cNvSpPr txBox="1"/>
            <p:nvPr/>
          </p:nvSpPr>
          <p:spPr>
            <a:xfrm>
              <a:off x="1509038" y="3801392"/>
              <a:ext cx="291711" cy="338554"/>
            </a:xfrm>
            <a:prstGeom prst="rect">
              <a:avLst/>
            </a:prstGeom>
            <a:noFill/>
          </p:spPr>
          <p:txBody>
            <a:bodyPr wrap="square" rtlCol="0">
              <a:spAutoFit/>
            </a:bodyPr>
            <a:lstStyle/>
            <a:p>
              <a:r>
                <a:rPr lang="en-US" sz="1600" b="1"/>
                <a:t>T</a:t>
              </a:r>
            </a:p>
          </p:txBody>
        </p:sp>
        <p:sp>
          <p:nvSpPr>
            <p:cNvPr id="292" name="TextBox 291">
              <a:extLst>
                <a:ext uri="{FF2B5EF4-FFF2-40B4-BE49-F238E27FC236}">
                  <a16:creationId xmlns:a16="http://schemas.microsoft.com/office/drawing/2014/main" id="{1A350AE6-E52A-B718-7E9C-96B0FEA6A08F}"/>
                </a:ext>
              </a:extLst>
            </p:cNvPr>
            <p:cNvSpPr txBox="1"/>
            <p:nvPr/>
          </p:nvSpPr>
          <p:spPr>
            <a:xfrm>
              <a:off x="1509038" y="4087221"/>
              <a:ext cx="291711" cy="338554"/>
            </a:xfrm>
            <a:prstGeom prst="rect">
              <a:avLst/>
            </a:prstGeom>
            <a:noFill/>
          </p:spPr>
          <p:txBody>
            <a:bodyPr wrap="square" rtlCol="0">
              <a:spAutoFit/>
            </a:bodyPr>
            <a:lstStyle/>
            <a:p>
              <a:r>
                <a:rPr lang="en-US" sz="1600" b="1"/>
                <a:t>T</a:t>
              </a:r>
            </a:p>
          </p:txBody>
        </p:sp>
        <p:sp>
          <p:nvSpPr>
            <p:cNvPr id="293" name="TextBox 292">
              <a:extLst>
                <a:ext uri="{FF2B5EF4-FFF2-40B4-BE49-F238E27FC236}">
                  <a16:creationId xmlns:a16="http://schemas.microsoft.com/office/drawing/2014/main" id="{D2312356-6D21-2932-B50C-79DB83790E67}"/>
                </a:ext>
              </a:extLst>
            </p:cNvPr>
            <p:cNvSpPr txBox="1"/>
            <p:nvPr/>
          </p:nvSpPr>
          <p:spPr>
            <a:xfrm>
              <a:off x="1509038" y="4362658"/>
              <a:ext cx="291711" cy="338554"/>
            </a:xfrm>
            <a:prstGeom prst="rect">
              <a:avLst/>
            </a:prstGeom>
            <a:noFill/>
          </p:spPr>
          <p:txBody>
            <a:bodyPr wrap="square" rtlCol="0">
              <a:spAutoFit/>
            </a:bodyPr>
            <a:lstStyle/>
            <a:p>
              <a:r>
                <a:rPr lang="en-US" sz="1600" b="1"/>
                <a:t>A</a:t>
              </a:r>
            </a:p>
          </p:txBody>
        </p:sp>
        <p:sp>
          <p:nvSpPr>
            <p:cNvPr id="294" name="TextBox 293">
              <a:extLst>
                <a:ext uri="{FF2B5EF4-FFF2-40B4-BE49-F238E27FC236}">
                  <a16:creationId xmlns:a16="http://schemas.microsoft.com/office/drawing/2014/main" id="{0DBC2834-D61D-80BB-C5C5-BDB4A26DA12B}"/>
                </a:ext>
              </a:extLst>
            </p:cNvPr>
            <p:cNvSpPr txBox="1"/>
            <p:nvPr/>
          </p:nvSpPr>
          <p:spPr>
            <a:xfrm>
              <a:off x="1509038" y="4648487"/>
              <a:ext cx="291711" cy="338554"/>
            </a:xfrm>
            <a:prstGeom prst="rect">
              <a:avLst/>
            </a:prstGeom>
            <a:noFill/>
          </p:spPr>
          <p:txBody>
            <a:bodyPr wrap="square" rtlCol="0">
              <a:spAutoFit/>
            </a:bodyPr>
            <a:lstStyle/>
            <a:p>
              <a:r>
                <a:rPr lang="en-US" sz="1600" b="1"/>
                <a:t>G</a:t>
              </a:r>
            </a:p>
          </p:txBody>
        </p:sp>
        <p:sp>
          <p:nvSpPr>
            <p:cNvPr id="295" name="TextBox 294">
              <a:extLst>
                <a:ext uri="{FF2B5EF4-FFF2-40B4-BE49-F238E27FC236}">
                  <a16:creationId xmlns:a16="http://schemas.microsoft.com/office/drawing/2014/main" id="{55C5CEBE-E896-AEC1-1F3E-B4EEF068D4DA}"/>
                </a:ext>
              </a:extLst>
            </p:cNvPr>
            <p:cNvSpPr txBox="1"/>
            <p:nvPr/>
          </p:nvSpPr>
          <p:spPr>
            <a:xfrm>
              <a:off x="1509038" y="4944711"/>
              <a:ext cx="291711" cy="338554"/>
            </a:xfrm>
            <a:prstGeom prst="rect">
              <a:avLst/>
            </a:prstGeom>
            <a:noFill/>
          </p:spPr>
          <p:txBody>
            <a:bodyPr wrap="square" rtlCol="0">
              <a:spAutoFit/>
            </a:bodyPr>
            <a:lstStyle/>
            <a:p>
              <a:r>
                <a:rPr lang="en-US" sz="1600" b="1"/>
                <a:t>T</a:t>
              </a:r>
            </a:p>
          </p:txBody>
        </p:sp>
        <p:sp>
          <p:nvSpPr>
            <p:cNvPr id="296" name="TextBox 295">
              <a:extLst>
                <a:ext uri="{FF2B5EF4-FFF2-40B4-BE49-F238E27FC236}">
                  <a16:creationId xmlns:a16="http://schemas.microsoft.com/office/drawing/2014/main" id="{B50A99AC-047F-4A9A-F9BA-F5BD5191B2F3}"/>
                </a:ext>
              </a:extLst>
            </p:cNvPr>
            <p:cNvSpPr txBox="1"/>
            <p:nvPr/>
          </p:nvSpPr>
          <p:spPr>
            <a:xfrm>
              <a:off x="1509038" y="5230540"/>
              <a:ext cx="291711" cy="338554"/>
            </a:xfrm>
            <a:prstGeom prst="rect">
              <a:avLst/>
            </a:prstGeom>
            <a:noFill/>
          </p:spPr>
          <p:txBody>
            <a:bodyPr wrap="square" rtlCol="0">
              <a:spAutoFit/>
            </a:bodyPr>
            <a:lstStyle/>
            <a:p>
              <a:r>
                <a:rPr lang="en-US" sz="1600" b="1"/>
                <a:t>A</a:t>
              </a:r>
            </a:p>
          </p:txBody>
        </p:sp>
        <p:sp>
          <p:nvSpPr>
            <p:cNvPr id="297" name="TextBox 296">
              <a:extLst>
                <a:ext uri="{FF2B5EF4-FFF2-40B4-BE49-F238E27FC236}">
                  <a16:creationId xmlns:a16="http://schemas.microsoft.com/office/drawing/2014/main" id="{7CDFC939-0786-4D68-76F7-D1120A646C85}"/>
                </a:ext>
              </a:extLst>
            </p:cNvPr>
            <p:cNvSpPr txBox="1"/>
            <p:nvPr/>
          </p:nvSpPr>
          <p:spPr>
            <a:xfrm>
              <a:off x="1509038" y="5518106"/>
              <a:ext cx="291711" cy="338554"/>
            </a:xfrm>
            <a:prstGeom prst="rect">
              <a:avLst/>
            </a:prstGeom>
            <a:noFill/>
          </p:spPr>
          <p:txBody>
            <a:bodyPr wrap="square" rtlCol="0">
              <a:spAutoFit/>
            </a:bodyPr>
            <a:lstStyle/>
            <a:p>
              <a:r>
                <a:rPr lang="en-US" sz="1600" b="1"/>
                <a:t>G</a:t>
              </a:r>
            </a:p>
          </p:txBody>
        </p:sp>
        <p:sp>
          <p:nvSpPr>
            <p:cNvPr id="298" name="TextBox 297">
              <a:extLst>
                <a:ext uri="{FF2B5EF4-FFF2-40B4-BE49-F238E27FC236}">
                  <a16:creationId xmlns:a16="http://schemas.microsoft.com/office/drawing/2014/main" id="{F67CB957-BEA6-5CE0-2EC2-CC3C5A303358}"/>
                </a:ext>
              </a:extLst>
            </p:cNvPr>
            <p:cNvSpPr txBox="1"/>
            <p:nvPr/>
          </p:nvSpPr>
          <p:spPr>
            <a:xfrm>
              <a:off x="1509038" y="5803935"/>
              <a:ext cx="291711" cy="338554"/>
            </a:xfrm>
            <a:prstGeom prst="rect">
              <a:avLst/>
            </a:prstGeom>
            <a:noFill/>
          </p:spPr>
          <p:txBody>
            <a:bodyPr wrap="square" rtlCol="0">
              <a:spAutoFit/>
            </a:bodyPr>
            <a:lstStyle/>
            <a:p>
              <a:r>
                <a:rPr lang="en-US" sz="1600" b="1"/>
                <a:t>C</a:t>
              </a:r>
            </a:p>
          </p:txBody>
        </p:sp>
        <p:sp>
          <p:nvSpPr>
            <p:cNvPr id="299" name="TextBox 298">
              <a:extLst>
                <a:ext uri="{FF2B5EF4-FFF2-40B4-BE49-F238E27FC236}">
                  <a16:creationId xmlns:a16="http://schemas.microsoft.com/office/drawing/2014/main" id="{B3C84106-8F49-0896-DAB7-57DA0E4AB4E6}"/>
                </a:ext>
              </a:extLst>
            </p:cNvPr>
            <p:cNvSpPr txBox="1"/>
            <p:nvPr/>
          </p:nvSpPr>
          <p:spPr>
            <a:xfrm>
              <a:off x="2072820" y="3801392"/>
              <a:ext cx="291711" cy="338554"/>
            </a:xfrm>
            <a:prstGeom prst="rect">
              <a:avLst/>
            </a:prstGeom>
            <a:noFill/>
          </p:spPr>
          <p:txBody>
            <a:bodyPr wrap="square" rtlCol="0">
              <a:spAutoFit/>
            </a:bodyPr>
            <a:lstStyle/>
            <a:p>
              <a:r>
                <a:rPr lang="en-US" sz="1600" b="1"/>
                <a:t>A</a:t>
              </a:r>
            </a:p>
          </p:txBody>
        </p:sp>
        <p:sp>
          <p:nvSpPr>
            <p:cNvPr id="300" name="TextBox 299">
              <a:extLst>
                <a:ext uri="{FF2B5EF4-FFF2-40B4-BE49-F238E27FC236}">
                  <a16:creationId xmlns:a16="http://schemas.microsoft.com/office/drawing/2014/main" id="{B8673A8F-B4C2-057D-28DD-0FC0A7F04F23}"/>
                </a:ext>
              </a:extLst>
            </p:cNvPr>
            <p:cNvSpPr txBox="1"/>
            <p:nvPr/>
          </p:nvSpPr>
          <p:spPr>
            <a:xfrm>
              <a:off x="2072820" y="4087221"/>
              <a:ext cx="291711" cy="338554"/>
            </a:xfrm>
            <a:prstGeom prst="rect">
              <a:avLst/>
            </a:prstGeom>
            <a:noFill/>
          </p:spPr>
          <p:txBody>
            <a:bodyPr wrap="square" rtlCol="0">
              <a:spAutoFit/>
            </a:bodyPr>
            <a:lstStyle/>
            <a:p>
              <a:r>
                <a:rPr lang="en-US" sz="1600" b="1"/>
                <a:t>A</a:t>
              </a:r>
            </a:p>
          </p:txBody>
        </p:sp>
        <p:sp>
          <p:nvSpPr>
            <p:cNvPr id="301" name="TextBox 300">
              <a:extLst>
                <a:ext uri="{FF2B5EF4-FFF2-40B4-BE49-F238E27FC236}">
                  <a16:creationId xmlns:a16="http://schemas.microsoft.com/office/drawing/2014/main" id="{26FAC221-81C6-E610-F781-E682D9C2EC01}"/>
                </a:ext>
              </a:extLst>
            </p:cNvPr>
            <p:cNvSpPr txBox="1"/>
            <p:nvPr/>
          </p:nvSpPr>
          <p:spPr>
            <a:xfrm>
              <a:off x="2072820" y="4362658"/>
              <a:ext cx="291711" cy="338554"/>
            </a:xfrm>
            <a:prstGeom prst="rect">
              <a:avLst/>
            </a:prstGeom>
            <a:noFill/>
          </p:spPr>
          <p:txBody>
            <a:bodyPr wrap="square" rtlCol="0">
              <a:spAutoFit/>
            </a:bodyPr>
            <a:lstStyle/>
            <a:p>
              <a:r>
                <a:rPr lang="en-US" sz="1600" b="1"/>
                <a:t>T</a:t>
              </a:r>
            </a:p>
          </p:txBody>
        </p:sp>
        <p:sp>
          <p:nvSpPr>
            <p:cNvPr id="302" name="TextBox 301">
              <a:extLst>
                <a:ext uri="{FF2B5EF4-FFF2-40B4-BE49-F238E27FC236}">
                  <a16:creationId xmlns:a16="http://schemas.microsoft.com/office/drawing/2014/main" id="{8E411B66-F6C6-77B6-29E5-343FAB4C57F0}"/>
                </a:ext>
              </a:extLst>
            </p:cNvPr>
            <p:cNvSpPr txBox="1"/>
            <p:nvPr/>
          </p:nvSpPr>
          <p:spPr>
            <a:xfrm>
              <a:off x="2072820" y="4648487"/>
              <a:ext cx="291711" cy="338554"/>
            </a:xfrm>
            <a:prstGeom prst="rect">
              <a:avLst/>
            </a:prstGeom>
            <a:noFill/>
          </p:spPr>
          <p:txBody>
            <a:bodyPr wrap="square" rtlCol="0">
              <a:spAutoFit/>
            </a:bodyPr>
            <a:lstStyle/>
            <a:p>
              <a:r>
                <a:rPr lang="en-US" sz="1600" b="1"/>
                <a:t>C</a:t>
              </a:r>
            </a:p>
          </p:txBody>
        </p:sp>
        <p:sp>
          <p:nvSpPr>
            <p:cNvPr id="303" name="TextBox 302">
              <a:extLst>
                <a:ext uri="{FF2B5EF4-FFF2-40B4-BE49-F238E27FC236}">
                  <a16:creationId xmlns:a16="http://schemas.microsoft.com/office/drawing/2014/main" id="{09BA1731-4F02-390F-FCC7-A0F6BCABD0CD}"/>
                </a:ext>
              </a:extLst>
            </p:cNvPr>
            <p:cNvSpPr txBox="1"/>
            <p:nvPr/>
          </p:nvSpPr>
          <p:spPr>
            <a:xfrm>
              <a:off x="2072820" y="4944711"/>
              <a:ext cx="291711" cy="338554"/>
            </a:xfrm>
            <a:prstGeom prst="rect">
              <a:avLst/>
            </a:prstGeom>
            <a:noFill/>
          </p:spPr>
          <p:txBody>
            <a:bodyPr wrap="square" rtlCol="0">
              <a:spAutoFit/>
            </a:bodyPr>
            <a:lstStyle/>
            <a:p>
              <a:r>
                <a:rPr lang="en-US" sz="1600" b="1"/>
                <a:t>A</a:t>
              </a:r>
            </a:p>
          </p:txBody>
        </p:sp>
        <p:sp>
          <p:nvSpPr>
            <p:cNvPr id="304" name="TextBox 303">
              <a:extLst>
                <a:ext uri="{FF2B5EF4-FFF2-40B4-BE49-F238E27FC236}">
                  <a16:creationId xmlns:a16="http://schemas.microsoft.com/office/drawing/2014/main" id="{AC5AE443-56A4-6C86-58CB-2AB2852285A7}"/>
                </a:ext>
              </a:extLst>
            </p:cNvPr>
            <p:cNvSpPr txBox="1"/>
            <p:nvPr/>
          </p:nvSpPr>
          <p:spPr>
            <a:xfrm>
              <a:off x="2072820" y="5230540"/>
              <a:ext cx="291711" cy="338554"/>
            </a:xfrm>
            <a:prstGeom prst="rect">
              <a:avLst/>
            </a:prstGeom>
            <a:noFill/>
          </p:spPr>
          <p:txBody>
            <a:bodyPr wrap="square" rtlCol="0">
              <a:spAutoFit/>
            </a:bodyPr>
            <a:lstStyle/>
            <a:p>
              <a:r>
                <a:rPr lang="en-US" sz="1600" b="1"/>
                <a:t>T</a:t>
              </a:r>
            </a:p>
          </p:txBody>
        </p:sp>
        <p:sp>
          <p:nvSpPr>
            <p:cNvPr id="305" name="TextBox 304">
              <a:extLst>
                <a:ext uri="{FF2B5EF4-FFF2-40B4-BE49-F238E27FC236}">
                  <a16:creationId xmlns:a16="http://schemas.microsoft.com/office/drawing/2014/main" id="{38345157-8ADA-9841-010F-3B95EBC10F45}"/>
                </a:ext>
              </a:extLst>
            </p:cNvPr>
            <p:cNvSpPr txBox="1"/>
            <p:nvPr/>
          </p:nvSpPr>
          <p:spPr>
            <a:xfrm>
              <a:off x="2072820" y="5518106"/>
              <a:ext cx="291711" cy="338554"/>
            </a:xfrm>
            <a:prstGeom prst="rect">
              <a:avLst/>
            </a:prstGeom>
            <a:noFill/>
          </p:spPr>
          <p:txBody>
            <a:bodyPr wrap="square" rtlCol="0">
              <a:spAutoFit/>
            </a:bodyPr>
            <a:lstStyle/>
            <a:p>
              <a:r>
                <a:rPr lang="en-US" sz="1600" b="1"/>
                <a:t>C</a:t>
              </a:r>
            </a:p>
          </p:txBody>
        </p:sp>
        <p:sp>
          <p:nvSpPr>
            <p:cNvPr id="306" name="TextBox 305">
              <a:extLst>
                <a:ext uri="{FF2B5EF4-FFF2-40B4-BE49-F238E27FC236}">
                  <a16:creationId xmlns:a16="http://schemas.microsoft.com/office/drawing/2014/main" id="{8001B8D3-D452-0276-DD9D-31BCF9CA543B}"/>
                </a:ext>
              </a:extLst>
            </p:cNvPr>
            <p:cNvSpPr txBox="1"/>
            <p:nvPr/>
          </p:nvSpPr>
          <p:spPr>
            <a:xfrm>
              <a:off x="2072818" y="5803935"/>
              <a:ext cx="291711" cy="338554"/>
            </a:xfrm>
            <a:prstGeom prst="rect">
              <a:avLst/>
            </a:prstGeom>
            <a:noFill/>
          </p:spPr>
          <p:txBody>
            <a:bodyPr wrap="square" rtlCol="0">
              <a:spAutoFit/>
            </a:bodyPr>
            <a:lstStyle/>
            <a:p>
              <a:r>
                <a:rPr lang="en-US" sz="1600" b="1"/>
                <a:t>G</a:t>
              </a:r>
            </a:p>
          </p:txBody>
        </p:sp>
        <p:sp>
          <p:nvSpPr>
            <p:cNvPr id="307" name="Rectangle 306">
              <a:extLst>
                <a:ext uri="{FF2B5EF4-FFF2-40B4-BE49-F238E27FC236}">
                  <a16:creationId xmlns:a16="http://schemas.microsoft.com/office/drawing/2014/main" id="{4709A206-A529-2AD5-63EA-EFAF3BFACBCE}"/>
                </a:ext>
              </a:extLst>
            </p:cNvPr>
            <p:cNvSpPr/>
            <p:nvPr/>
          </p:nvSpPr>
          <p:spPr>
            <a:xfrm>
              <a:off x="1295868" y="3367704"/>
              <a:ext cx="185114" cy="2898461"/>
            </a:xfrm>
            <a:prstGeom prst="rect">
              <a:avLst/>
            </a:prstGeom>
            <a:solidFill>
              <a:srgbClr val="CFDC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Rectangle 307">
              <a:extLst>
                <a:ext uri="{FF2B5EF4-FFF2-40B4-BE49-F238E27FC236}">
                  <a16:creationId xmlns:a16="http://schemas.microsoft.com/office/drawing/2014/main" id="{A3802337-5686-AB0B-D30A-67A68CF09626}"/>
                </a:ext>
              </a:extLst>
            </p:cNvPr>
            <p:cNvSpPr/>
            <p:nvPr/>
          </p:nvSpPr>
          <p:spPr>
            <a:xfrm>
              <a:off x="2412220" y="3360864"/>
              <a:ext cx="179518" cy="2905301"/>
            </a:xfrm>
            <a:prstGeom prst="rect">
              <a:avLst/>
            </a:prstGeom>
            <a:solidFill>
              <a:srgbClr val="7A9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TextBox 308">
              <a:extLst>
                <a:ext uri="{FF2B5EF4-FFF2-40B4-BE49-F238E27FC236}">
                  <a16:creationId xmlns:a16="http://schemas.microsoft.com/office/drawing/2014/main" id="{09C094BB-AE81-EC57-EE7D-35FF73C80AF7}"/>
                </a:ext>
              </a:extLst>
            </p:cNvPr>
            <p:cNvSpPr txBox="1"/>
            <p:nvPr/>
          </p:nvSpPr>
          <p:spPr>
            <a:xfrm>
              <a:off x="1248182" y="3044888"/>
              <a:ext cx="361834" cy="338554"/>
            </a:xfrm>
            <a:prstGeom prst="rect">
              <a:avLst/>
            </a:prstGeom>
            <a:noFill/>
          </p:spPr>
          <p:txBody>
            <a:bodyPr wrap="square" rtlCol="0">
              <a:spAutoFit/>
            </a:bodyPr>
            <a:lstStyle/>
            <a:p>
              <a:r>
                <a:rPr lang="en-US" sz="1600">
                  <a:solidFill>
                    <a:schemeClr val="bg1"/>
                  </a:solidFill>
                </a:rPr>
                <a:t>5’</a:t>
              </a:r>
            </a:p>
          </p:txBody>
        </p:sp>
        <p:sp>
          <p:nvSpPr>
            <p:cNvPr id="310" name="TextBox 309">
              <a:extLst>
                <a:ext uri="{FF2B5EF4-FFF2-40B4-BE49-F238E27FC236}">
                  <a16:creationId xmlns:a16="http://schemas.microsoft.com/office/drawing/2014/main" id="{706B8F9B-0837-9D6E-1D06-AF77C54FDC9A}"/>
                </a:ext>
              </a:extLst>
            </p:cNvPr>
            <p:cNvSpPr txBox="1"/>
            <p:nvPr/>
          </p:nvSpPr>
          <p:spPr>
            <a:xfrm>
              <a:off x="1207512" y="6265039"/>
              <a:ext cx="361834" cy="338554"/>
            </a:xfrm>
            <a:prstGeom prst="rect">
              <a:avLst/>
            </a:prstGeom>
            <a:noFill/>
          </p:spPr>
          <p:txBody>
            <a:bodyPr wrap="square" rtlCol="0">
              <a:spAutoFit/>
            </a:bodyPr>
            <a:lstStyle/>
            <a:p>
              <a:r>
                <a:rPr lang="en-US" sz="1600">
                  <a:solidFill>
                    <a:schemeClr val="bg1"/>
                  </a:solidFill>
                </a:rPr>
                <a:t>3’</a:t>
              </a:r>
            </a:p>
          </p:txBody>
        </p:sp>
        <p:sp>
          <p:nvSpPr>
            <p:cNvPr id="311" name="TextBox 310">
              <a:extLst>
                <a:ext uri="{FF2B5EF4-FFF2-40B4-BE49-F238E27FC236}">
                  <a16:creationId xmlns:a16="http://schemas.microsoft.com/office/drawing/2014/main" id="{78902442-68C9-3FC2-6288-CAC52295D8DB}"/>
                </a:ext>
              </a:extLst>
            </p:cNvPr>
            <p:cNvSpPr txBox="1"/>
            <p:nvPr/>
          </p:nvSpPr>
          <p:spPr>
            <a:xfrm>
              <a:off x="2323864" y="6265312"/>
              <a:ext cx="361834" cy="338554"/>
            </a:xfrm>
            <a:prstGeom prst="rect">
              <a:avLst/>
            </a:prstGeom>
            <a:noFill/>
          </p:spPr>
          <p:txBody>
            <a:bodyPr wrap="square" rtlCol="0">
              <a:spAutoFit/>
            </a:bodyPr>
            <a:lstStyle/>
            <a:p>
              <a:r>
                <a:rPr lang="en-US" sz="1600">
                  <a:solidFill>
                    <a:schemeClr val="bg1"/>
                  </a:solidFill>
                </a:rPr>
                <a:t>5’</a:t>
              </a:r>
            </a:p>
          </p:txBody>
        </p:sp>
        <p:sp>
          <p:nvSpPr>
            <p:cNvPr id="312" name="TextBox 311">
              <a:extLst>
                <a:ext uri="{FF2B5EF4-FFF2-40B4-BE49-F238E27FC236}">
                  <a16:creationId xmlns:a16="http://schemas.microsoft.com/office/drawing/2014/main" id="{3F50C9C2-2EA5-2B76-D96C-1B923788C72E}"/>
                </a:ext>
              </a:extLst>
            </p:cNvPr>
            <p:cNvSpPr txBox="1"/>
            <p:nvPr/>
          </p:nvSpPr>
          <p:spPr>
            <a:xfrm>
              <a:off x="2364529" y="3029150"/>
              <a:ext cx="361834" cy="338554"/>
            </a:xfrm>
            <a:prstGeom prst="rect">
              <a:avLst/>
            </a:prstGeom>
            <a:noFill/>
          </p:spPr>
          <p:txBody>
            <a:bodyPr wrap="square" rtlCol="0">
              <a:spAutoFit/>
            </a:bodyPr>
            <a:lstStyle/>
            <a:p>
              <a:r>
                <a:rPr lang="en-US" sz="1600">
                  <a:solidFill>
                    <a:schemeClr val="bg1"/>
                  </a:solidFill>
                </a:rPr>
                <a:t>3’</a:t>
              </a:r>
            </a:p>
          </p:txBody>
        </p:sp>
        <p:sp>
          <p:nvSpPr>
            <p:cNvPr id="313" name="Rectangle 312">
              <a:extLst>
                <a:ext uri="{FF2B5EF4-FFF2-40B4-BE49-F238E27FC236}">
                  <a16:creationId xmlns:a16="http://schemas.microsoft.com/office/drawing/2014/main" id="{8729D02B-B514-87F5-1EA9-4634DB644CB7}"/>
                </a:ext>
              </a:extLst>
            </p:cNvPr>
            <p:cNvSpPr/>
            <p:nvPr/>
          </p:nvSpPr>
          <p:spPr>
            <a:xfrm>
              <a:off x="1482388" y="3568680"/>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Arrow: Pentagon 313">
              <a:extLst>
                <a:ext uri="{FF2B5EF4-FFF2-40B4-BE49-F238E27FC236}">
                  <a16:creationId xmlns:a16="http://schemas.microsoft.com/office/drawing/2014/main" id="{0283532E-0D67-248B-C4C4-D29096E91B16}"/>
                </a:ext>
              </a:extLst>
            </p:cNvPr>
            <p:cNvSpPr/>
            <p:nvPr/>
          </p:nvSpPr>
          <p:spPr>
            <a:xfrm flipH="1">
              <a:off x="1959217" y="3565931"/>
              <a:ext cx="454393" cy="207844"/>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TextBox 314">
              <a:extLst>
                <a:ext uri="{FF2B5EF4-FFF2-40B4-BE49-F238E27FC236}">
                  <a16:creationId xmlns:a16="http://schemas.microsoft.com/office/drawing/2014/main" id="{1B0E4FAA-1B04-7B85-B940-A36822CB7E2D}"/>
                </a:ext>
              </a:extLst>
            </p:cNvPr>
            <p:cNvSpPr txBox="1"/>
            <p:nvPr/>
          </p:nvSpPr>
          <p:spPr>
            <a:xfrm>
              <a:off x="1509038" y="3504218"/>
              <a:ext cx="291711" cy="338554"/>
            </a:xfrm>
            <a:prstGeom prst="rect">
              <a:avLst/>
            </a:prstGeom>
            <a:noFill/>
          </p:spPr>
          <p:txBody>
            <a:bodyPr wrap="square" rtlCol="0">
              <a:spAutoFit/>
            </a:bodyPr>
            <a:lstStyle/>
            <a:p>
              <a:r>
                <a:rPr lang="en-US" sz="1600" b="1"/>
                <a:t>T</a:t>
              </a:r>
            </a:p>
          </p:txBody>
        </p:sp>
        <p:sp>
          <p:nvSpPr>
            <p:cNvPr id="316" name="TextBox 315">
              <a:extLst>
                <a:ext uri="{FF2B5EF4-FFF2-40B4-BE49-F238E27FC236}">
                  <a16:creationId xmlns:a16="http://schemas.microsoft.com/office/drawing/2014/main" id="{074A0D15-6FAE-0CB2-ABBA-147E901643F6}"/>
                </a:ext>
              </a:extLst>
            </p:cNvPr>
            <p:cNvSpPr txBox="1"/>
            <p:nvPr/>
          </p:nvSpPr>
          <p:spPr>
            <a:xfrm>
              <a:off x="2072820" y="3504218"/>
              <a:ext cx="291711" cy="338554"/>
            </a:xfrm>
            <a:prstGeom prst="rect">
              <a:avLst/>
            </a:prstGeom>
            <a:noFill/>
          </p:spPr>
          <p:txBody>
            <a:bodyPr wrap="square" rtlCol="0">
              <a:spAutoFit/>
            </a:bodyPr>
            <a:lstStyle/>
            <a:p>
              <a:r>
                <a:rPr lang="en-US" sz="1600" b="1"/>
                <a:t>A</a:t>
              </a:r>
            </a:p>
          </p:txBody>
        </p:sp>
      </p:grpSp>
      <p:grpSp>
        <p:nvGrpSpPr>
          <p:cNvPr id="317" name="Group 316">
            <a:extLst>
              <a:ext uri="{FF2B5EF4-FFF2-40B4-BE49-F238E27FC236}">
                <a16:creationId xmlns:a16="http://schemas.microsoft.com/office/drawing/2014/main" id="{43F01CB6-9933-419D-4ECA-14135C6BB9A2}"/>
              </a:ext>
            </a:extLst>
          </p:cNvPr>
          <p:cNvGrpSpPr/>
          <p:nvPr/>
        </p:nvGrpSpPr>
        <p:grpSpPr>
          <a:xfrm>
            <a:off x="9744350" y="2209311"/>
            <a:ext cx="1518851" cy="3266176"/>
            <a:chOff x="1207512" y="3337690"/>
            <a:chExt cx="1518851" cy="3266176"/>
          </a:xfrm>
        </p:grpSpPr>
        <p:sp>
          <p:nvSpPr>
            <p:cNvPr id="318" name="Rectangle 317">
              <a:extLst>
                <a:ext uri="{FF2B5EF4-FFF2-40B4-BE49-F238E27FC236}">
                  <a16:creationId xmlns:a16="http://schemas.microsoft.com/office/drawing/2014/main" id="{02BCB0E4-2DF9-B457-1D47-011491507634}"/>
                </a:ext>
              </a:extLst>
            </p:cNvPr>
            <p:cNvSpPr/>
            <p:nvPr/>
          </p:nvSpPr>
          <p:spPr>
            <a:xfrm>
              <a:off x="1480992" y="3859553"/>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Rectangle 318">
              <a:extLst>
                <a:ext uri="{FF2B5EF4-FFF2-40B4-BE49-F238E27FC236}">
                  <a16:creationId xmlns:a16="http://schemas.microsoft.com/office/drawing/2014/main" id="{96AC38DC-28E8-8873-A698-70225C559A70}"/>
                </a:ext>
              </a:extLst>
            </p:cNvPr>
            <p:cNvSpPr/>
            <p:nvPr/>
          </p:nvSpPr>
          <p:spPr>
            <a:xfrm>
              <a:off x="1480991" y="4148458"/>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Rectangle 319">
              <a:extLst>
                <a:ext uri="{FF2B5EF4-FFF2-40B4-BE49-F238E27FC236}">
                  <a16:creationId xmlns:a16="http://schemas.microsoft.com/office/drawing/2014/main" id="{D9A22AD8-63E3-390B-CD03-D8F9954B5ED1}"/>
                </a:ext>
              </a:extLst>
            </p:cNvPr>
            <p:cNvSpPr/>
            <p:nvPr/>
          </p:nvSpPr>
          <p:spPr>
            <a:xfrm>
              <a:off x="1480991" y="4437363"/>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Rectangle 320">
              <a:extLst>
                <a:ext uri="{FF2B5EF4-FFF2-40B4-BE49-F238E27FC236}">
                  <a16:creationId xmlns:a16="http://schemas.microsoft.com/office/drawing/2014/main" id="{19B47250-5CF8-B7BD-FA18-4E8FAF3B8ACE}"/>
                </a:ext>
              </a:extLst>
            </p:cNvPr>
            <p:cNvSpPr/>
            <p:nvPr/>
          </p:nvSpPr>
          <p:spPr>
            <a:xfrm>
              <a:off x="1480991" y="4723785"/>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Rectangle 321">
              <a:extLst>
                <a:ext uri="{FF2B5EF4-FFF2-40B4-BE49-F238E27FC236}">
                  <a16:creationId xmlns:a16="http://schemas.microsoft.com/office/drawing/2014/main" id="{58D29907-FFEF-6652-44B9-C1F7C1C4E367}"/>
                </a:ext>
              </a:extLst>
            </p:cNvPr>
            <p:cNvSpPr/>
            <p:nvPr/>
          </p:nvSpPr>
          <p:spPr>
            <a:xfrm>
              <a:off x="1480992" y="5010207"/>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Rectangle 322">
              <a:extLst>
                <a:ext uri="{FF2B5EF4-FFF2-40B4-BE49-F238E27FC236}">
                  <a16:creationId xmlns:a16="http://schemas.microsoft.com/office/drawing/2014/main" id="{528A9CF2-13AC-E87A-896C-A7DCB0D02517}"/>
                </a:ext>
              </a:extLst>
            </p:cNvPr>
            <p:cNvSpPr/>
            <p:nvPr/>
          </p:nvSpPr>
          <p:spPr>
            <a:xfrm>
              <a:off x="1480991" y="5299112"/>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Rectangle 323">
              <a:extLst>
                <a:ext uri="{FF2B5EF4-FFF2-40B4-BE49-F238E27FC236}">
                  <a16:creationId xmlns:a16="http://schemas.microsoft.com/office/drawing/2014/main" id="{5AFF7D6D-641B-7903-EDFE-043012A98C67}"/>
                </a:ext>
              </a:extLst>
            </p:cNvPr>
            <p:cNvSpPr/>
            <p:nvPr/>
          </p:nvSpPr>
          <p:spPr>
            <a:xfrm>
              <a:off x="1480991" y="5588017"/>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Rectangle 324">
              <a:extLst>
                <a:ext uri="{FF2B5EF4-FFF2-40B4-BE49-F238E27FC236}">
                  <a16:creationId xmlns:a16="http://schemas.microsoft.com/office/drawing/2014/main" id="{1EDBAA90-223A-90CF-8319-F277F20A795C}"/>
                </a:ext>
              </a:extLst>
            </p:cNvPr>
            <p:cNvSpPr/>
            <p:nvPr/>
          </p:nvSpPr>
          <p:spPr>
            <a:xfrm>
              <a:off x="1480991" y="5874439"/>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Arrow: Pentagon 325">
              <a:extLst>
                <a:ext uri="{FF2B5EF4-FFF2-40B4-BE49-F238E27FC236}">
                  <a16:creationId xmlns:a16="http://schemas.microsoft.com/office/drawing/2014/main" id="{5C2EF0E1-C8B2-B73A-C038-5D448A93ADCF}"/>
                </a:ext>
              </a:extLst>
            </p:cNvPr>
            <p:cNvSpPr/>
            <p:nvPr/>
          </p:nvSpPr>
          <p:spPr>
            <a:xfrm flipH="1">
              <a:off x="1957821" y="3856804"/>
              <a:ext cx="454393" cy="207844"/>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Arrow: Pentagon 326">
              <a:extLst>
                <a:ext uri="{FF2B5EF4-FFF2-40B4-BE49-F238E27FC236}">
                  <a16:creationId xmlns:a16="http://schemas.microsoft.com/office/drawing/2014/main" id="{A961D16B-E1DB-BADC-0D34-8DC75141C0EF}"/>
                </a:ext>
              </a:extLst>
            </p:cNvPr>
            <p:cNvSpPr/>
            <p:nvPr/>
          </p:nvSpPr>
          <p:spPr>
            <a:xfrm flipH="1">
              <a:off x="1969047" y="4153308"/>
              <a:ext cx="454393" cy="206603"/>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Arrow: Pentagon 327">
              <a:extLst>
                <a:ext uri="{FF2B5EF4-FFF2-40B4-BE49-F238E27FC236}">
                  <a16:creationId xmlns:a16="http://schemas.microsoft.com/office/drawing/2014/main" id="{ED71DC93-1F6F-9A07-DEEE-6D7D1E8883B4}"/>
                </a:ext>
              </a:extLst>
            </p:cNvPr>
            <p:cNvSpPr/>
            <p:nvPr/>
          </p:nvSpPr>
          <p:spPr>
            <a:xfrm>
              <a:off x="1480989" y="4438440"/>
              <a:ext cx="476835" cy="207564"/>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Arrow: Pentagon 328">
              <a:extLst>
                <a:ext uri="{FF2B5EF4-FFF2-40B4-BE49-F238E27FC236}">
                  <a16:creationId xmlns:a16="http://schemas.microsoft.com/office/drawing/2014/main" id="{B7CAD63B-51E0-E570-D756-9C6F1791ACA4}"/>
                </a:ext>
              </a:extLst>
            </p:cNvPr>
            <p:cNvSpPr/>
            <p:nvPr/>
          </p:nvSpPr>
          <p:spPr>
            <a:xfrm>
              <a:off x="1480990" y="4723784"/>
              <a:ext cx="476834" cy="204580"/>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Arrow: Pentagon 329">
              <a:extLst>
                <a:ext uri="{FF2B5EF4-FFF2-40B4-BE49-F238E27FC236}">
                  <a16:creationId xmlns:a16="http://schemas.microsoft.com/office/drawing/2014/main" id="{C4A4ECBC-E98B-0272-9B7A-31ED65CB47C1}"/>
                </a:ext>
              </a:extLst>
            </p:cNvPr>
            <p:cNvSpPr/>
            <p:nvPr/>
          </p:nvSpPr>
          <p:spPr>
            <a:xfrm flipH="1">
              <a:off x="1957825" y="5010304"/>
              <a:ext cx="454393" cy="207565"/>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Arrow: Pentagon 330">
              <a:extLst>
                <a:ext uri="{FF2B5EF4-FFF2-40B4-BE49-F238E27FC236}">
                  <a16:creationId xmlns:a16="http://schemas.microsoft.com/office/drawing/2014/main" id="{96636808-6275-B6D0-CF63-06E1D09AEFE9}"/>
                </a:ext>
              </a:extLst>
            </p:cNvPr>
            <p:cNvSpPr/>
            <p:nvPr/>
          </p:nvSpPr>
          <p:spPr>
            <a:xfrm>
              <a:off x="1480990" y="5307622"/>
              <a:ext cx="454394" cy="201537"/>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Arrow: Pentagon 331">
              <a:extLst>
                <a:ext uri="{FF2B5EF4-FFF2-40B4-BE49-F238E27FC236}">
                  <a16:creationId xmlns:a16="http://schemas.microsoft.com/office/drawing/2014/main" id="{2F8802C8-135E-910E-1C65-64D9A3AC6F03}"/>
                </a:ext>
              </a:extLst>
            </p:cNvPr>
            <p:cNvSpPr/>
            <p:nvPr/>
          </p:nvSpPr>
          <p:spPr>
            <a:xfrm>
              <a:off x="1486598" y="5585441"/>
              <a:ext cx="471226" cy="210140"/>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Arrow: Pentagon 332">
              <a:extLst>
                <a:ext uri="{FF2B5EF4-FFF2-40B4-BE49-F238E27FC236}">
                  <a16:creationId xmlns:a16="http://schemas.microsoft.com/office/drawing/2014/main" id="{28BE13B7-9FF0-1E71-DA5E-3C86BEE059A8}"/>
                </a:ext>
              </a:extLst>
            </p:cNvPr>
            <p:cNvSpPr/>
            <p:nvPr/>
          </p:nvSpPr>
          <p:spPr>
            <a:xfrm flipH="1">
              <a:off x="1957823" y="5880467"/>
              <a:ext cx="454393" cy="201536"/>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TextBox 333">
              <a:extLst>
                <a:ext uri="{FF2B5EF4-FFF2-40B4-BE49-F238E27FC236}">
                  <a16:creationId xmlns:a16="http://schemas.microsoft.com/office/drawing/2014/main" id="{8161507C-4D2B-0AA0-E877-42E7EEE23BBF}"/>
                </a:ext>
              </a:extLst>
            </p:cNvPr>
            <p:cNvSpPr txBox="1"/>
            <p:nvPr/>
          </p:nvSpPr>
          <p:spPr>
            <a:xfrm>
              <a:off x="1509038" y="3801392"/>
              <a:ext cx="291711" cy="338554"/>
            </a:xfrm>
            <a:prstGeom prst="rect">
              <a:avLst/>
            </a:prstGeom>
            <a:noFill/>
          </p:spPr>
          <p:txBody>
            <a:bodyPr wrap="square" rtlCol="0">
              <a:spAutoFit/>
            </a:bodyPr>
            <a:lstStyle/>
            <a:p>
              <a:r>
                <a:rPr lang="en-US" sz="1600" b="1"/>
                <a:t>T</a:t>
              </a:r>
            </a:p>
          </p:txBody>
        </p:sp>
        <p:sp>
          <p:nvSpPr>
            <p:cNvPr id="335" name="TextBox 334">
              <a:extLst>
                <a:ext uri="{FF2B5EF4-FFF2-40B4-BE49-F238E27FC236}">
                  <a16:creationId xmlns:a16="http://schemas.microsoft.com/office/drawing/2014/main" id="{5053748D-3EAA-A8BE-8A18-DFBDA648EDAF}"/>
                </a:ext>
              </a:extLst>
            </p:cNvPr>
            <p:cNvSpPr txBox="1"/>
            <p:nvPr/>
          </p:nvSpPr>
          <p:spPr>
            <a:xfrm>
              <a:off x="1509038" y="4087221"/>
              <a:ext cx="291711" cy="338554"/>
            </a:xfrm>
            <a:prstGeom prst="rect">
              <a:avLst/>
            </a:prstGeom>
            <a:noFill/>
          </p:spPr>
          <p:txBody>
            <a:bodyPr wrap="square" rtlCol="0">
              <a:spAutoFit/>
            </a:bodyPr>
            <a:lstStyle/>
            <a:p>
              <a:r>
                <a:rPr lang="en-US" sz="1600" b="1"/>
                <a:t>T</a:t>
              </a:r>
            </a:p>
          </p:txBody>
        </p:sp>
        <p:sp>
          <p:nvSpPr>
            <p:cNvPr id="336" name="TextBox 335">
              <a:extLst>
                <a:ext uri="{FF2B5EF4-FFF2-40B4-BE49-F238E27FC236}">
                  <a16:creationId xmlns:a16="http://schemas.microsoft.com/office/drawing/2014/main" id="{ED167DA4-A19A-0FA1-776F-36D9B29E0849}"/>
                </a:ext>
              </a:extLst>
            </p:cNvPr>
            <p:cNvSpPr txBox="1"/>
            <p:nvPr/>
          </p:nvSpPr>
          <p:spPr>
            <a:xfrm>
              <a:off x="1509038" y="4362658"/>
              <a:ext cx="291711" cy="338554"/>
            </a:xfrm>
            <a:prstGeom prst="rect">
              <a:avLst/>
            </a:prstGeom>
            <a:noFill/>
          </p:spPr>
          <p:txBody>
            <a:bodyPr wrap="square" rtlCol="0">
              <a:spAutoFit/>
            </a:bodyPr>
            <a:lstStyle/>
            <a:p>
              <a:r>
                <a:rPr lang="en-US" sz="1600" b="1"/>
                <a:t>G</a:t>
              </a:r>
            </a:p>
          </p:txBody>
        </p:sp>
        <p:sp>
          <p:nvSpPr>
            <p:cNvPr id="337" name="TextBox 336">
              <a:extLst>
                <a:ext uri="{FF2B5EF4-FFF2-40B4-BE49-F238E27FC236}">
                  <a16:creationId xmlns:a16="http://schemas.microsoft.com/office/drawing/2014/main" id="{175673C5-9837-157C-5EB8-B516D4E7B83C}"/>
                </a:ext>
              </a:extLst>
            </p:cNvPr>
            <p:cNvSpPr txBox="1"/>
            <p:nvPr/>
          </p:nvSpPr>
          <p:spPr>
            <a:xfrm>
              <a:off x="1509038" y="4648487"/>
              <a:ext cx="291711" cy="338554"/>
            </a:xfrm>
            <a:prstGeom prst="rect">
              <a:avLst/>
            </a:prstGeom>
            <a:noFill/>
          </p:spPr>
          <p:txBody>
            <a:bodyPr wrap="square" rtlCol="0">
              <a:spAutoFit/>
            </a:bodyPr>
            <a:lstStyle/>
            <a:p>
              <a:r>
                <a:rPr lang="en-US" sz="1600" b="1"/>
                <a:t>G</a:t>
              </a:r>
            </a:p>
          </p:txBody>
        </p:sp>
        <p:sp>
          <p:nvSpPr>
            <p:cNvPr id="338" name="TextBox 337">
              <a:extLst>
                <a:ext uri="{FF2B5EF4-FFF2-40B4-BE49-F238E27FC236}">
                  <a16:creationId xmlns:a16="http://schemas.microsoft.com/office/drawing/2014/main" id="{FB736BC1-7452-F47C-ECFE-CD34E4FFA10B}"/>
                </a:ext>
              </a:extLst>
            </p:cNvPr>
            <p:cNvSpPr txBox="1"/>
            <p:nvPr/>
          </p:nvSpPr>
          <p:spPr>
            <a:xfrm>
              <a:off x="1509038" y="4944711"/>
              <a:ext cx="291711" cy="338554"/>
            </a:xfrm>
            <a:prstGeom prst="rect">
              <a:avLst/>
            </a:prstGeom>
            <a:noFill/>
          </p:spPr>
          <p:txBody>
            <a:bodyPr wrap="square" rtlCol="0">
              <a:spAutoFit/>
            </a:bodyPr>
            <a:lstStyle/>
            <a:p>
              <a:r>
                <a:rPr lang="en-US" sz="1600" b="1"/>
                <a:t>T</a:t>
              </a:r>
            </a:p>
          </p:txBody>
        </p:sp>
        <p:sp>
          <p:nvSpPr>
            <p:cNvPr id="339" name="TextBox 338">
              <a:extLst>
                <a:ext uri="{FF2B5EF4-FFF2-40B4-BE49-F238E27FC236}">
                  <a16:creationId xmlns:a16="http://schemas.microsoft.com/office/drawing/2014/main" id="{725D91C1-1D08-9055-4C38-3D07816C53D5}"/>
                </a:ext>
              </a:extLst>
            </p:cNvPr>
            <p:cNvSpPr txBox="1"/>
            <p:nvPr/>
          </p:nvSpPr>
          <p:spPr>
            <a:xfrm>
              <a:off x="1509038" y="5230540"/>
              <a:ext cx="291711" cy="338554"/>
            </a:xfrm>
            <a:prstGeom prst="rect">
              <a:avLst/>
            </a:prstGeom>
            <a:noFill/>
          </p:spPr>
          <p:txBody>
            <a:bodyPr wrap="square" rtlCol="0">
              <a:spAutoFit/>
            </a:bodyPr>
            <a:lstStyle/>
            <a:p>
              <a:r>
                <a:rPr lang="en-US" sz="1600" b="1"/>
                <a:t>A</a:t>
              </a:r>
            </a:p>
          </p:txBody>
        </p:sp>
        <p:sp>
          <p:nvSpPr>
            <p:cNvPr id="340" name="TextBox 339">
              <a:extLst>
                <a:ext uri="{FF2B5EF4-FFF2-40B4-BE49-F238E27FC236}">
                  <a16:creationId xmlns:a16="http://schemas.microsoft.com/office/drawing/2014/main" id="{F6175269-9789-8C10-6DE6-6EC132F392BA}"/>
                </a:ext>
              </a:extLst>
            </p:cNvPr>
            <p:cNvSpPr txBox="1"/>
            <p:nvPr/>
          </p:nvSpPr>
          <p:spPr>
            <a:xfrm>
              <a:off x="1509038" y="5518106"/>
              <a:ext cx="291711" cy="338554"/>
            </a:xfrm>
            <a:prstGeom prst="rect">
              <a:avLst/>
            </a:prstGeom>
            <a:noFill/>
          </p:spPr>
          <p:txBody>
            <a:bodyPr wrap="square" rtlCol="0">
              <a:spAutoFit/>
            </a:bodyPr>
            <a:lstStyle/>
            <a:p>
              <a:r>
                <a:rPr lang="en-US" sz="1600" b="1"/>
                <a:t>G</a:t>
              </a:r>
            </a:p>
          </p:txBody>
        </p:sp>
        <p:sp>
          <p:nvSpPr>
            <p:cNvPr id="341" name="TextBox 340">
              <a:extLst>
                <a:ext uri="{FF2B5EF4-FFF2-40B4-BE49-F238E27FC236}">
                  <a16:creationId xmlns:a16="http://schemas.microsoft.com/office/drawing/2014/main" id="{7DA584F3-E791-B798-5379-47FA772B25D1}"/>
                </a:ext>
              </a:extLst>
            </p:cNvPr>
            <p:cNvSpPr txBox="1"/>
            <p:nvPr/>
          </p:nvSpPr>
          <p:spPr>
            <a:xfrm>
              <a:off x="1509038" y="5803935"/>
              <a:ext cx="291711" cy="338554"/>
            </a:xfrm>
            <a:prstGeom prst="rect">
              <a:avLst/>
            </a:prstGeom>
            <a:noFill/>
          </p:spPr>
          <p:txBody>
            <a:bodyPr wrap="square" rtlCol="0">
              <a:spAutoFit/>
            </a:bodyPr>
            <a:lstStyle/>
            <a:p>
              <a:r>
                <a:rPr lang="en-US" sz="1600" b="1"/>
                <a:t>C</a:t>
              </a:r>
            </a:p>
          </p:txBody>
        </p:sp>
        <p:sp>
          <p:nvSpPr>
            <p:cNvPr id="342" name="TextBox 341">
              <a:extLst>
                <a:ext uri="{FF2B5EF4-FFF2-40B4-BE49-F238E27FC236}">
                  <a16:creationId xmlns:a16="http://schemas.microsoft.com/office/drawing/2014/main" id="{68369B3E-B152-2315-F268-768454D8CF76}"/>
                </a:ext>
              </a:extLst>
            </p:cNvPr>
            <p:cNvSpPr txBox="1"/>
            <p:nvPr/>
          </p:nvSpPr>
          <p:spPr>
            <a:xfrm>
              <a:off x="2072820" y="3801392"/>
              <a:ext cx="291711" cy="338554"/>
            </a:xfrm>
            <a:prstGeom prst="rect">
              <a:avLst/>
            </a:prstGeom>
            <a:noFill/>
          </p:spPr>
          <p:txBody>
            <a:bodyPr wrap="square" rtlCol="0">
              <a:spAutoFit/>
            </a:bodyPr>
            <a:lstStyle/>
            <a:p>
              <a:r>
                <a:rPr lang="en-US" sz="1600" b="1"/>
                <a:t>A</a:t>
              </a:r>
            </a:p>
          </p:txBody>
        </p:sp>
        <p:sp>
          <p:nvSpPr>
            <p:cNvPr id="343" name="TextBox 342">
              <a:extLst>
                <a:ext uri="{FF2B5EF4-FFF2-40B4-BE49-F238E27FC236}">
                  <a16:creationId xmlns:a16="http://schemas.microsoft.com/office/drawing/2014/main" id="{04D80527-341C-3058-A893-354C3A179439}"/>
                </a:ext>
              </a:extLst>
            </p:cNvPr>
            <p:cNvSpPr txBox="1"/>
            <p:nvPr/>
          </p:nvSpPr>
          <p:spPr>
            <a:xfrm>
              <a:off x="2072820" y="4087221"/>
              <a:ext cx="291711" cy="338554"/>
            </a:xfrm>
            <a:prstGeom prst="rect">
              <a:avLst/>
            </a:prstGeom>
            <a:noFill/>
          </p:spPr>
          <p:txBody>
            <a:bodyPr wrap="square" rtlCol="0">
              <a:spAutoFit/>
            </a:bodyPr>
            <a:lstStyle/>
            <a:p>
              <a:r>
                <a:rPr lang="en-US" sz="1600" b="1"/>
                <a:t>A</a:t>
              </a:r>
            </a:p>
          </p:txBody>
        </p:sp>
        <p:sp>
          <p:nvSpPr>
            <p:cNvPr id="344" name="TextBox 343">
              <a:extLst>
                <a:ext uri="{FF2B5EF4-FFF2-40B4-BE49-F238E27FC236}">
                  <a16:creationId xmlns:a16="http://schemas.microsoft.com/office/drawing/2014/main" id="{B8452E8F-86CF-E8F4-BED5-80ACADC96CD0}"/>
                </a:ext>
              </a:extLst>
            </p:cNvPr>
            <p:cNvSpPr txBox="1"/>
            <p:nvPr/>
          </p:nvSpPr>
          <p:spPr>
            <a:xfrm>
              <a:off x="2072820" y="4362658"/>
              <a:ext cx="291711" cy="338554"/>
            </a:xfrm>
            <a:prstGeom prst="rect">
              <a:avLst/>
            </a:prstGeom>
            <a:noFill/>
          </p:spPr>
          <p:txBody>
            <a:bodyPr wrap="square" rtlCol="0">
              <a:spAutoFit/>
            </a:bodyPr>
            <a:lstStyle/>
            <a:p>
              <a:r>
                <a:rPr lang="en-US" sz="1600" b="1"/>
                <a:t>C</a:t>
              </a:r>
            </a:p>
          </p:txBody>
        </p:sp>
        <p:sp>
          <p:nvSpPr>
            <p:cNvPr id="345" name="TextBox 344">
              <a:extLst>
                <a:ext uri="{FF2B5EF4-FFF2-40B4-BE49-F238E27FC236}">
                  <a16:creationId xmlns:a16="http://schemas.microsoft.com/office/drawing/2014/main" id="{0FFAEA3B-8212-F066-3657-18BCB52EA48D}"/>
                </a:ext>
              </a:extLst>
            </p:cNvPr>
            <p:cNvSpPr txBox="1"/>
            <p:nvPr/>
          </p:nvSpPr>
          <p:spPr>
            <a:xfrm>
              <a:off x="2072820" y="4648487"/>
              <a:ext cx="291711" cy="338554"/>
            </a:xfrm>
            <a:prstGeom prst="rect">
              <a:avLst/>
            </a:prstGeom>
            <a:noFill/>
          </p:spPr>
          <p:txBody>
            <a:bodyPr wrap="square" rtlCol="0">
              <a:spAutoFit/>
            </a:bodyPr>
            <a:lstStyle/>
            <a:p>
              <a:r>
                <a:rPr lang="en-US" sz="1600" b="1"/>
                <a:t>C</a:t>
              </a:r>
            </a:p>
          </p:txBody>
        </p:sp>
        <p:sp>
          <p:nvSpPr>
            <p:cNvPr id="346" name="TextBox 345">
              <a:extLst>
                <a:ext uri="{FF2B5EF4-FFF2-40B4-BE49-F238E27FC236}">
                  <a16:creationId xmlns:a16="http://schemas.microsoft.com/office/drawing/2014/main" id="{93E43F97-2E96-5B47-EA23-8BD7A0F75BA4}"/>
                </a:ext>
              </a:extLst>
            </p:cNvPr>
            <p:cNvSpPr txBox="1"/>
            <p:nvPr/>
          </p:nvSpPr>
          <p:spPr>
            <a:xfrm>
              <a:off x="2072820" y="4944711"/>
              <a:ext cx="291711" cy="338554"/>
            </a:xfrm>
            <a:prstGeom prst="rect">
              <a:avLst/>
            </a:prstGeom>
            <a:noFill/>
          </p:spPr>
          <p:txBody>
            <a:bodyPr wrap="square" rtlCol="0">
              <a:spAutoFit/>
            </a:bodyPr>
            <a:lstStyle/>
            <a:p>
              <a:r>
                <a:rPr lang="en-US" sz="1600" b="1"/>
                <a:t>A</a:t>
              </a:r>
            </a:p>
          </p:txBody>
        </p:sp>
        <p:sp>
          <p:nvSpPr>
            <p:cNvPr id="347" name="TextBox 346">
              <a:extLst>
                <a:ext uri="{FF2B5EF4-FFF2-40B4-BE49-F238E27FC236}">
                  <a16:creationId xmlns:a16="http://schemas.microsoft.com/office/drawing/2014/main" id="{6382FC15-32B5-953D-DC9B-124D6D03F503}"/>
                </a:ext>
              </a:extLst>
            </p:cNvPr>
            <p:cNvSpPr txBox="1"/>
            <p:nvPr/>
          </p:nvSpPr>
          <p:spPr>
            <a:xfrm>
              <a:off x="2072820" y="5230540"/>
              <a:ext cx="291711" cy="338554"/>
            </a:xfrm>
            <a:prstGeom prst="rect">
              <a:avLst/>
            </a:prstGeom>
            <a:noFill/>
          </p:spPr>
          <p:txBody>
            <a:bodyPr wrap="square" rtlCol="0">
              <a:spAutoFit/>
            </a:bodyPr>
            <a:lstStyle/>
            <a:p>
              <a:r>
                <a:rPr lang="en-US" sz="1600" b="1"/>
                <a:t>T</a:t>
              </a:r>
            </a:p>
          </p:txBody>
        </p:sp>
        <p:sp>
          <p:nvSpPr>
            <p:cNvPr id="348" name="TextBox 347">
              <a:extLst>
                <a:ext uri="{FF2B5EF4-FFF2-40B4-BE49-F238E27FC236}">
                  <a16:creationId xmlns:a16="http://schemas.microsoft.com/office/drawing/2014/main" id="{02005753-EB59-B25D-061A-E8E0635245A4}"/>
                </a:ext>
              </a:extLst>
            </p:cNvPr>
            <p:cNvSpPr txBox="1"/>
            <p:nvPr/>
          </p:nvSpPr>
          <p:spPr>
            <a:xfrm>
              <a:off x="2072820" y="5518106"/>
              <a:ext cx="291711" cy="338554"/>
            </a:xfrm>
            <a:prstGeom prst="rect">
              <a:avLst/>
            </a:prstGeom>
            <a:noFill/>
          </p:spPr>
          <p:txBody>
            <a:bodyPr wrap="square" rtlCol="0">
              <a:spAutoFit/>
            </a:bodyPr>
            <a:lstStyle/>
            <a:p>
              <a:r>
                <a:rPr lang="en-US" sz="1600" b="1"/>
                <a:t>C</a:t>
              </a:r>
            </a:p>
          </p:txBody>
        </p:sp>
        <p:sp>
          <p:nvSpPr>
            <p:cNvPr id="349" name="TextBox 348">
              <a:extLst>
                <a:ext uri="{FF2B5EF4-FFF2-40B4-BE49-F238E27FC236}">
                  <a16:creationId xmlns:a16="http://schemas.microsoft.com/office/drawing/2014/main" id="{E00A591B-091B-2B60-D368-D2517D589ABD}"/>
                </a:ext>
              </a:extLst>
            </p:cNvPr>
            <p:cNvSpPr txBox="1"/>
            <p:nvPr/>
          </p:nvSpPr>
          <p:spPr>
            <a:xfrm>
              <a:off x="2072818" y="5803935"/>
              <a:ext cx="291711" cy="338554"/>
            </a:xfrm>
            <a:prstGeom prst="rect">
              <a:avLst/>
            </a:prstGeom>
            <a:noFill/>
          </p:spPr>
          <p:txBody>
            <a:bodyPr wrap="square" rtlCol="0">
              <a:spAutoFit/>
            </a:bodyPr>
            <a:lstStyle/>
            <a:p>
              <a:r>
                <a:rPr lang="en-US" sz="1600" b="1"/>
                <a:t>G</a:t>
              </a:r>
            </a:p>
          </p:txBody>
        </p:sp>
        <p:sp>
          <p:nvSpPr>
            <p:cNvPr id="350" name="Rectangle 349">
              <a:extLst>
                <a:ext uri="{FF2B5EF4-FFF2-40B4-BE49-F238E27FC236}">
                  <a16:creationId xmlns:a16="http://schemas.microsoft.com/office/drawing/2014/main" id="{3D546A69-0892-22AA-8637-663BE4DD2C95}"/>
                </a:ext>
              </a:extLst>
            </p:cNvPr>
            <p:cNvSpPr/>
            <p:nvPr/>
          </p:nvSpPr>
          <p:spPr>
            <a:xfrm>
              <a:off x="1295868" y="3674431"/>
              <a:ext cx="185122" cy="2591734"/>
            </a:xfrm>
            <a:prstGeom prst="rect">
              <a:avLst/>
            </a:prstGeom>
            <a:solidFill>
              <a:srgbClr val="CFDC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Rectangle 350">
              <a:extLst>
                <a:ext uri="{FF2B5EF4-FFF2-40B4-BE49-F238E27FC236}">
                  <a16:creationId xmlns:a16="http://schemas.microsoft.com/office/drawing/2014/main" id="{711794AE-3997-E835-9BB2-1AAECE99D5EC}"/>
                </a:ext>
              </a:extLst>
            </p:cNvPr>
            <p:cNvSpPr/>
            <p:nvPr/>
          </p:nvSpPr>
          <p:spPr>
            <a:xfrm>
              <a:off x="2412220" y="3674431"/>
              <a:ext cx="185122" cy="2591734"/>
            </a:xfrm>
            <a:prstGeom prst="rect">
              <a:avLst/>
            </a:prstGeom>
            <a:solidFill>
              <a:srgbClr val="7A9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TextBox 351">
              <a:extLst>
                <a:ext uri="{FF2B5EF4-FFF2-40B4-BE49-F238E27FC236}">
                  <a16:creationId xmlns:a16="http://schemas.microsoft.com/office/drawing/2014/main" id="{2C3F0022-B282-2CC7-952C-50B5BB77971B}"/>
                </a:ext>
              </a:extLst>
            </p:cNvPr>
            <p:cNvSpPr txBox="1"/>
            <p:nvPr/>
          </p:nvSpPr>
          <p:spPr>
            <a:xfrm>
              <a:off x="1248182" y="3353428"/>
              <a:ext cx="361834" cy="338554"/>
            </a:xfrm>
            <a:prstGeom prst="rect">
              <a:avLst/>
            </a:prstGeom>
            <a:noFill/>
          </p:spPr>
          <p:txBody>
            <a:bodyPr wrap="square" rtlCol="0">
              <a:spAutoFit/>
            </a:bodyPr>
            <a:lstStyle/>
            <a:p>
              <a:r>
                <a:rPr lang="en-US" sz="1600">
                  <a:solidFill>
                    <a:schemeClr val="bg1"/>
                  </a:solidFill>
                </a:rPr>
                <a:t>5’</a:t>
              </a:r>
            </a:p>
          </p:txBody>
        </p:sp>
        <p:sp>
          <p:nvSpPr>
            <p:cNvPr id="353" name="TextBox 352">
              <a:extLst>
                <a:ext uri="{FF2B5EF4-FFF2-40B4-BE49-F238E27FC236}">
                  <a16:creationId xmlns:a16="http://schemas.microsoft.com/office/drawing/2014/main" id="{85E81952-B7BA-642B-43FA-E420EE98C4B7}"/>
                </a:ext>
              </a:extLst>
            </p:cNvPr>
            <p:cNvSpPr txBox="1"/>
            <p:nvPr/>
          </p:nvSpPr>
          <p:spPr>
            <a:xfrm>
              <a:off x="1207512" y="6265039"/>
              <a:ext cx="361834" cy="338554"/>
            </a:xfrm>
            <a:prstGeom prst="rect">
              <a:avLst/>
            </a:prstGeom>
            <a:noFill/>
          </p:spPr>
          <p:txBody>
            <a:bodyPr wrap="square" rtlCol="0">
              <a:spAutoFit/>
            </a:bodyPr>
            <a:lstStyle/>
            <a:p>
              <a:r>
                <a:rPr lang="en-US" sz="1600">
                  <a:solidFill>
                    <a:schemeClr val="bg1"/>
                  </a:solidFill>
                </a:rPr>
                <a:t>3’</a:t>
              </a:r>
            </a:p>
          </p:txBody>
        </p:sp>
        <p:sp>
          <p:nvSpPr>
            <p:cNvPr id="354" name="TextBox 353">
              <a:extLst>
                <a:ext uri="{FF2B5EF4-FFF2-40B4-BE49-F238E27FC236}">
                  <a16:creationId xmlns:a16="http://schemas.microsoft.com/office/drawing/2014/main" id="{CC629E39-A025-DD10-0B39-B98B82E35565}"/>
                </a:ext>
              </a:extLst>
            </p:cNvPr>
            <p:cNvSpPr txBox="1"/>
            <p:nvPr/>
          </p:nvSpPr>
          <p:spPr>
            <a:xfrm>
              <a:off x="2323864" y="6265312"/>
              <a:ext cx="361834" cy="338554"/>
            </a:xfrm>
            <a:prstGeom prst="rect">
              <a:avLst/>
            </a:prstGeom>
            <a:noFill/>
          </p:spPr>
          <p:txBody>
            <a:bodyPr wrap="square" rtlCol="0">
              <a:spAutoFit/>
            </a:bodyPr>
            <a:lstStyle/>
            <a:p>
              <a:r>
                <a:rPr lang="en-US" sz="1600">
                  <a:solidFill>
                    <a:schemeClr val="bg1"/>
                  </a:solidFill>
                </a:rPr>
                <a:t>5’</a:t>
              </a:r>
            </a:p>
          </p:txBody>
        </p:sp>
        <p:sp>
          <p:nvSpPr>
            <p:cNvPr id="355" name="TextBox 354">
              <a:extLst>
                <a:ext uri="{FF2B5EF4-FFF2-40B4-BE49-F238E27FC236}">
                  <a16:creationId xmlns:a16="http://schemas.microsoft.com/office/drawing/2014/main" id="{248F0BED-2F35-FBD9-F5FA-CD2AF13AC5B4}"/>
                </a:ext>
              </a:extLst>
            </p:cNvPr>
            <p:cNvSpPr txBox="1"/>
            <p:nvPr/>
          </p:nvSpPr>
          <p:spPr>
            <a:xfrm>
              <a:off x="2364529" y="3337690"/>
              <a:ext cx="361834" cy="338554"/>
            </a:xfrm>
            <a:prstGeom prst="rect">
              <a:avLst/>
            </a:prstGeom>
            <a:noFill/>
          </p:spPr>
          <p:txBody>
            <a:bodyPr wrap="square" rtlCol="0">
              <a:spAutoFit/>
            </a:bodyPr>
            <a:lstStyle/>
            <a:p>
              <a:r>
                <a:rPr lang="en-US" sz="1600">
                  <a:solidFill>
                    <a:schemeClr val="bg1"/>
                  </a:solidFill>
                </a:rPr>
                <a:t>3’</a:t>
              </a:r>
            </a:p>
          </p:txBody>
        </p:sp>
      </p:grpSp>
      <p:grpSp>
        <p:nvGrpSpPr>
          <p:cNvPr id="18" name="Group 17">
            <a:extLst>
              <a:ext uri="{FF2B5EF4-FFF2-40B4-BE49-F238E27FC236}">
                <a16:creationId xmlns:a16="http://schemas.microsoft.com/office/drawing/2014/main" id="{4DCE9F43-53F8-4870-ED84-044EC58CABE2}"/>
              </a:ext>
            </a:extLst>
          </p:cNvPr>
          <p:cNvGrpSpPr/>
          <p:nvPr/>
        </p:nvGrpSpPr>
        <p:grpSpPr>
          <a:xfrm>
            <a:off x="1441835" y="5898133"/>
            <a:ext cx="9692345" cy="729190"/>
            <a:chOff x="1441835" y="5563568"/>
            <a:chExt cx="9692345" cy="1063755"/>
          </a:xfrm>
        </p:grpSpPr>
        <p:sp>
          <p:nvSpPr>
            <p:cNvPr id="10" name="Rectangle 9">
              <a:extLst>
                <a:ext uri="{FF2B5EF4-FFF2-40B4-BE49-F238E27FC236}">
                  <a16:creationId xmlns:a16="http://schemas.microsoft.com/office/drawing/2014/main" id="{6E17A672-AF6D-46FE-C088-37AD13E7BFB7}"/>
                </a:ext>
              </a:extLst>
            </p:cNvPr>
            <p:cNvSpPr/>
            <p:nvPr/>
          </p:nvSpPr>
          <p:spPr>
            <a:xfrm>
              <a:off x="1441835" y="5604792"/>
              <a:ext cx="9692345" cy="1022531"/>
            </a:xfrm>
            <a:prstGeom prst="rect">
              <a:avLst/>
            </a:prstGeom>
            <a:gradFill>
              <a:gsLst>
                <a:gs pos="0">
                  <a:schemeClr val="bg2">
                    <a:alpha val="85000"/>
                  </a:schemeClr>
                </a:gs>
                <a:gs pos="100000">
                  <a:schemeClr val="accent1">
                    <a:alpha val="8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F421ADE3-B662-3976-4682-7F3B74EC2C2B}"/>
                </a:ext>
              </a:extLst>
            </p:cNvPr>
            <p:cNvGrpSpPr/>
            <p:nvPr/>
          </p:nvGrpSpPr>
          <p:grpSpPr>
            <a:xfrm>
              <a:off x="1466368" y="5598869"/>
              <a:ext cx="1512667" cy="485584"/>
              <a:chOff x="809905" y="5684002"/>
              <a:chExt cx="1512667" cy="485584"/>
            </a:xfrm>
          </p:grpSpPr>
          <p:sp>
            <p:nvSpPr>
              <p:cNvPr id="13" name="Rectangle: Single Corner Rounded 12">
                <a:extLst>
                  <a:ext uri="{FF2B5EF4-FFF2-40B4-BE49-F238E27FC236}">
                    <a16:creationId xmlns:a16="http://schemas.microsoft.com/office/drawing/2014/main" id="{1C901749-678C-7DC5-2146-CF6196FC999C}"/>
                  </a:ext>
                </a:extLst>
              </p:cNvPr>
              <p:cNvSpPr/>
              <p:nvPr/>
            </p:nvSpPr>
            <p:spPr>
              <a:xfrm flipV="1">
                <a:off x="809905" y="5684002"/>
                <a:ext cx="1512667" cy="485584"/>
              </a:xfrm>
              <a:prstGeom prst="round1Rect">
                <a:avLst>
                  <a:gd name="adj" fmla="val 50000"/>
                </a:avLst>
              </a:prstGeom>
              <a:gradFill>
                <a:gsLst>
                  <a:gs pos="0">
                    <a:schemeClr val="bg2">
                      <a:alpha val="85000"/>
                    </a:schemeClr>
                  </a:gs>
                  <a:gs pos="100000">
                    <a:schemeClr val="accent1">
                      <a:alpha val="8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DA585C03-BCC0-D8AF-B1D9-36C04D3B6C28}"/>
                  </a:ext>
                </a:extLst>
              </p:cNvPr>
              <p:cNvSpPr txBox="1"/>
              <p:nvPr/>
            </p:nvSpPr>
            <p:spPr>
              <a:xfrm>
                <a:off x="976107" y="5694650"/>
                <a:ext cx="1116354" cy="461665"/>
              </a:xfrm>
              <a:prstGeom prst="rect">
                <a:avLst/>
              </a:prstGeom>
              <a:noFill/>
            </p:spPr>
            <p:txBody>
              <a:bodyPr wrap="square" rtlCol="0">
                <a:spAutoFit/>
              </a:bodyPr>
              <a:lstStyle/>
              <a:p>
                <a:r>
                  <a:rPr lang="en-US" sz="2400" b="1" dirty="0" err="1">
                    <a:solidFill>
                      <a:srgbClr val="FFFF00"/>
                    </a:solidFill>
                  </a:rPr>
                  <a:t>Trả</a:t>
                </a:r>
                <a:r>
                  <a:rPr lang="en-US" sz="2400" b="1" dirty="0">
                    <a:solidFill>
                      <a:srgbClr val="FFFF00"/>
                    </a:solidFill>
                  </a:rPr>
                  <a:t> </a:t>
                </a:r>
                <a:r>
                  <a:rPr lang="en-US" sz="2400" b="1" dirty="0" err="1">
                    <a:solidFill>
                      <a:srgbClr val="FFFF00"/>
                    </a:solidFill>
                  </a:rPr>
                  <a:t>lời</a:t>
                </a:r>
                <a:endParaRPr lang="en-US" sz="2400" b="1" dirty="0">
                  <a:solidFill>
                    <a:srgbClr val="FFFF00"/>
                  </a:solidFill>
                </a:endParaRPr>
              </a:p>
            </p:txBody>
          </p:sp>
        </p:grpSp>
        <p:sp>
          <p:nvSpPr>
            <p:cNvPr id="16" name="TextBox 15">
              <a:extLst>
                <a:ext uri="{FF2B5EF4-FFF2-40B4-BE49-F238E27FC236}">
                  <a16:creationId xmlns:a16="http://schemas.microsoft.com/office/drawing/2014/main" id="{9EF8156B-B966-703C-7D3A-C0777DCD7E24}"/>
                </a:ext>
              </a:extLst>
            </p:cNvPr>
            <p:cNvSpPr txBox="1"/>
            <p:nvPr/>
          </p:nvSpPr>
          <p:spPr>
            <a:xfrm>
              <a:off x="3068808" y="5563568"/>
              <a:ext cx="8013476" cy="572464"/>
            </a:xfrm>
            <a:prstGeom prst="rect">
              <a:avLst/>
            </a:prstGeom>
            <a:noFill/>
          </p:spPr>
          <p:txBody>
            <a:bodyPr wrap="square">
              <a:spAutoFit/>
            </a:bodyPr>
            <a:lstStyle/>
            <a:p>
              <a:pPr>
                <a:lnSpc>
                  <a:spcPct val="130000"/>
                </a:lnSpc>
              </a:pPr>
              <a:r>
                <a:rPr lang="en-US" sz="2400" b="1" dirty="0" err="1">
                  <a:solidFill>
                    <a:schemeClr val="bg1"/>
                  </a:solidFill>
                </a:rPr>
                <a:t>Đột</a:t>
              </a:r>
              <a:r>
                <a:rPr lang="en-US" sz="2400" b="1" dirty="0">
                  <a:solidFill>
                    <a:schemeClr val="bg1"/>
                  </a:solidFill>
                </a:rPr>
                <a:t> </a:t>
              </a:r>
              <a:r>
                <a:rPr lang="en-US" sz="2400" b="1" dirty="0" err="1">
                  <a:solidFill>
                    <a:schemeClr val="bg1"/>
                  </a:solidFill>
                </a:rPr>
                <a:t>biến</a:t>
              </a:r>
              <a:r>
                <a:rPr lang="en-US" sz="2400" b="1" dirty="0">
                  <a:solidFill>
                    <a:schemeClr val="bg1"/>
                  </a:solidFill>
                </a:rPr>
                <a:t> gene </a:t>
              </a:r>
              <a:r>
                <a:rPr lang="en-US" sz="2400" dirty="0" err="1">
                  <a:solidFill>
                    <a:schemeClr val="bg1"/>
                  </a:solidFill>
                </a:rPr>
                <a:t>là</a:t>
              </a:r>
              <a:r>
                <a:rPr lang="en-US" sz="2400" dirty="0">
                  <a:solidFill>
                    <a:schemeClr val="bg1"/>
                  </a:solidFill>
                </a:rPr>
                <a:t> </a:t>
              </a:r>
              <a:r>
                <a:rPr lang="en-US" sz="2400" dirty="0" err="1">
                  <a:solidFill>
                    <a:schemeClr val="bg1"/>
                  </a:solidFill>
                </a:rPr>
                <a:t>những</a:t>
              </a:r>
              <a:r>
                <a:rPr lang="en-US" sz="2400" dirty="0">
                  <a:solidFill>
                    <a:schemeClr val="bg1"/>
                  </a:solidFill>
                </a:rPr>
                <a:t> </a:t>
              </a:r>
              <a:r>
                <a:rPr lang="en-US" sz="2400" dirty="0" err="1">
                  <a:solidFill>
                    <a:schemeClr val="bg1"/>
                  </a:solidFill>
                </a:rPr>
                <a:t>biến</a:t>
              </a:r>
              <a:r>
                <a:rPr lang="en-US" sz="2400" dirty="0">
                  <a:solidFill>
                    <a:schemeClr val="bg1"/>
                  </a:solidFill>
                </a:rPr>
                <a:t> </a:t>
              </a:r>
              <a:r>
                <a:rPr lang="en-US" sz="2400" dirty="0" err="1">
                  <a:solidFill>
                    <a:schemeClr val="bg1"/>
                  </a:solidFill>
                </a:rPr>
                <a:t>đổi</a:t>
              </a:r>
              <a:r>
                <a:rPr lang="en-US" sz="2400" dirty="0">
                  <a:solidFill>
                    <a:schemeClr val="bg1"/>
                  </a:solidFill>
                </a:rPr>
                <a:t> </a:t>
              </a:r>
              <a:r>
                <a:rPr lang="en-US" sz="2400" dirty="0" err="1">
                  <a:solidFill>
                    <a:schemeClr val="bg1"/>
                  </a:solidFill>
                </a:rPr>
                <a:t>trong</a:t>
              </a:r>
              <a:r>
                <a:rPr lang="en-US" sz="2400" dirty="0">
                  <a:solidFill>
                    <a:schemeClr val="bg1"/>
                  </a:solidFill>
                </a:rPr>
                <a:t> </a:t>
              </a:r>
              <a:r>
                <a:rPr lang="en-US" sz="2400" dirty="0" err="1">
                  <a:solidFill>
                    <a:schemeClr val="bg1"/>
                  </a:solidFill>
                </a:rPr>
                <a:t>cấu</a:t>
              </a:r>
              <a:r>
                <a:rPr lang="en-US" sz="2400" dirty="0">
                  <a:solidFill>
                    <a:schemeClr val="bg1"/>
                  </a:solidFill>
                </a:rPr>
                <a:t> </a:t>
              </a:r>
              <a:r>
                <a:rPr lang="en-US" sz="2400" dirty="0" err="1">
                  <a:solidFill>
                    <a:schemeClr val="bg1"/>
                  </a:solidFill>
                </a:rPr>
                <a:t>trúc</a:t>
              </a:r>
              <a:r>
                <a:rPr lang="en-US" sz="2400" dirty="0">
                  <a:solidFill>
                    <a:schemeClr val="bg1"/>
                  </a:solidFill>
                </a:rPr>
                <a:t> </a:t>
              </a:r>
              <a:r>
                <a:rPr lang="en-US" sz="2400" dirty="0" err="1">
                  <a:solidFill>
                    <a:schemeClr val="bg1"/>
                  </a:solidFill>
                </a:rPr>
                <a:t>của</a:t>
              </a:r>
              <a:r>
                <a:rPr lang="en-US" sz="2400" dirty="0">
                  <a:solidFill>
                    <a:schemeClr val="bg1"/>
                  </a:solidFill>
                </a:rPr>
                <a:t> </a:t>
              </a:r>
              <a:r>
                <a:rPr lang="en-US" sz="2400" dirty="0" smtClean="0">
                  <a:solidFill>
                    <a:schemeClr val="bg1"/>
                  </a:solidFill>
                </a:rPr>
                <a:t>gene.</a:t>
              </a:r>
              <a:endParaRPr lang="en-US" sz="2400" dirty="0">
                <a:solidFill>
                  <a:schemeClr val="bg1"/>
                </a:solidFill>
              </a:endParaRPr>
            </a:p>
          </p:txBody>
        </p:sp>
      </p:grpSp>
    </p:spTree>
    <p:extLst>
      <p:ext uri="{BB962C8B-B14F-4D97-AF65-F5344CB8AC3E}">
        <p14:creationId xmlns:p14="http://schemas.microsoft.com/office/powerpoint/2010/main" val="3888130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circle(in)">
                                      <p:cBhvr>
                                        <p:cTn id="12"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C602F-FF9D-1DAC-BCE7-61496C25A30A}"/>
              </a:ext>
            </a:extLst>
          </p:cNvPr>
          <p:cNvSpPr>
            <a:spLocks noGrp="1"/>
          </p:cNvSpPr>
          <p:nvPr>
            <p:ph type="title"/>
          </p:nvPr>
        </p:nvSpPr>
        <p:spPr>
          <a:xfrm>
            <a:off x="4024222" y="360775"/>
            <a:ext cx="4143555" cy="953116"/>
          </a:xfrm>
        </p:spPr>
        <p:txBody>
          <a:bodyPr/>
          <a:lstStyle/>
          <a:p>
            <a:pPr algn="ctr"/>
            <a:r>
              <a:rPr lang="en-US"/>
              <a:t>ĐỘT BIẾN ĐIỂM</a:t>
            </a:r>
          </a:p>
        </p:txBody>
      </p:sp>
      <p:sp>
        <p:nvSpPr>
          <p:cNvPr id="5" name="Slide Number Placeholder 4">
            <a:extLst>
              <a:ext uri="{FF2B5EF4-FFF2-40B4-BE49-F238E27FC236}">
                <a16:creationId xmlns:a16="http://schemas.microsoft.com/office/drawing/2014/main" id="{B3406377-0A20-B211-3453-BD26431B47B1}"/>
              </a:ext>
            </a:extLst>
          </p:cNvPr>
          <p:cNvSpPr>
            <a:spLocks noGrp="1"/>
          </p:cNvSpPr>
          <p:nvPr>
            <p:ph type="sldNum" sz="quarter" idx="12"/>
          </p:nvPr>
        </p:nvSpPr>
        <p:spPr/>
        <p:txBody>
          <a:bodyPr/>
          <a:lstStyle/>
          <a:p>
            <a:fld id="{95CBEC59-7FF9-4688-98DF-89832A0C9025}" type="slidenum">
              <a:rPr lang="en-US" smtClean="0"/>
              <a:t>8</a:t>
            </a:fld>
            <a:endParaRPr lang="en-US" dirty="0"/>
          </a:p>
        </p:txBody>
      </p:sp>
      <p:sp>
        <p:nvSpPr>
          <p:cNvPr id="8" name="Rectangle 7">
            <a:extLst>
              <a:ext uri="{FF2B5EF4-FFF2-40B4-BE49-F238E27FC236}">
                <a16:creationId xmlns:a16="http://schemas.microsoft.com/office/drawing/2014/main" id="{0D17929D-E8E9-6414-B000-F45F09C8040A}"/>
              </a:ext>
            </a:extLst>
          </p:cNvPr>
          <p:cNvSpPr/>
          <p:nvPr/>
        </p:nvSpPr>
        <p:spPr>
          <a:xfrm>
            <a:off x="5015876" y="1834143"/>
            <a:ext cx="583421" cy="600250"/>
          </a:xfrm>
          <a:prstGeom prst="rect">
            <a:avLst/>
          </a:prstGeom>
          <a:solidFill>
            <a:schemeClr val="accent4">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U</a:t>
            </a:r>
          </a:p>
        </p:txBody>
      </p:sp>
      <p:sp>
        <p:nvSpPr>
          <p:cNvPr id="9" name="Rectangle 8">
            <a:extLst>
              <a:ext uri="{FF2B5EF4-FFF2-40B4-BE49-F238E27FC236}">
                <a16:creationId xmlns:a16="http://schemas.microsoft.com/office/drawing/2014/main" id="{65A0ACF5-25CD-9CAE-B469-D87104DDFCEA}"/>
              </a:ext>
            </a:extLst>
          </p:cNvPr>
          <p:cNvSpPr/>
          <p:nvPr/>
        </p:nvSpPr>
        <p:spPr>
          <a:xfrm>
            <a:off x="5599297" y="1834143"/>
            <a:ext cx="583421" cy="600250"/>
          </a:xfrm>
          <a:prstGeom prst="rect">
            <a:avLst/>
          </a:prstGeom>
          <a:solidFill>
            <a:schemeClr val="accent4">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U</a:t>
            </a:r>
          </a:p>
        </p:txBody>
      </p:sp>
      <p:sp>
        <p:nvSpPr>
          <p:cNvPr id="10" name="Rectangle 9">
            <a:extLst>
              <a:ext uri="{FF2B5EF4-FFF2-40B4-BE49-F238E27FC236}">
                <a16:creationId xmlns:a16="http://schemas.microsoft.com/office/drawing/2014/main" id="{CFD1153F-1BF6-38CA-3EE0-DAC2CAF98165}"/>
              </a:ext>
            </a:extLst>
          </p:cNvPr>
          <p:cNvSpPr/>
          <p:nvPr/>
        </p:nvSpPr>
        <p:spPr>
          <a:xfrm>
            <a:off x="6182718" y="1834143"/>
            <a:ext cx="583421" cy="600250"/>
          </a:xfrm>
          <a:prstGeom prst="rect">
            <a:avLst/>
          </a:prstGeom>
          <a:solidFill>
            <a:schemeClr val="accent3">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A</a:t>
            </a:r>
          </a:p>
        </p:txBody>
      </p:sp>
      <p:sp>
        <p:nvSpPr>
          <p:cNvPr id="11" name="TextBox 10">
            <a:extLst>
              <a:ext uri="{FF2B5EF4-FFF2-40B4-BE49-F238E27FC236}">
                <a16:creationId xmlns:a16="http://schemas.microsoft.com/office/drawing/2014/main" id="{94819EA6-7D7A-9AA3-9268-8174E806088E}"/>
              </a:ext>
            </a:extLst>
          </p:cNvPr>
          <p:cNvSpPr txBox="1"/>
          <p:nvPr/>
        </p:nvSpPr>
        <p:spPr>
          <a:xfrm>
            <a:off x="5119657" y="1313891"/>
            <a:ext cx="1542699" cy="430887"/>
          </a:xfrm>
          <a:prstGeom prst="rect">
            <a:avLst/>
          </a:prstGeom>
          <a:noFill/>
        </p:spPr>
        <p:txBody>
          <a:bodyPr wrap="square" rtlCol="0">
            <a:spAutoFit/>
          </a:bodyPr>
          <a:lstStyle/>
          <a:p>
            <a:pPr algn="ctr"/>
            <a:r>
              <a:rPr lang="en-US" sz="2200" b="1"/>
              <a:t>Mạch gốc</a:t>
            </a:r>
          </a:p>
        </p:txBody>
      </p:sp>
      <p:sp>
        <p:nvSpPr>
          <p:cNvPr id="12" name="TextBox 11">
            <a:extLst>
              <a:ext uri="{FF2B5EF4-FFF2-40B4-BE49-F238E27FC236}">
                <a16:creationId xmlns:a16="http://schemas.microsoft.com/office/drawing/2014/main" id="{7C85B1E0-3B1D-05BF-64FA-7A86CAB91464}"/>
              </a:ext>
            </a:extLst>
          </p:cNvPr>
          <p:cNvSpPr txBox="1"/>
          <p:nvPr/>
        </p:nvSpPr>
        <p:spPr>
          <a:xfrm>
            <a:off x="6807511" y="1894445"/>
            <a:ext cx="1542699" cy="430887"/>
          </a:xfrm>
          <a:prstGeom prst="rect">
            <a:avLst/>
          </a:prstGeom>
          <a:noFill/>
        </p:spPr>
        <p:txBody>
          <a:bodyPr wrap="square" rtlCol="0">
            <a:spAutoFit/>
          </a:bodyPr>
          <a:lstStyle/>
          <a:p>
            <a:pPr algn="ctr"/>
            <a:r>
              <a:rPr lang="en-US" sz="2200" b="1">
                <a:solidFill>
                  <a:schemeClr val="bg2"/>
                </a:solidFill>
              </a:rPr>
              <a:t>Leucine</a:t>
            </a:r>
          </a:p>
        </p:txBody>
      </p:sp>
      <p:sp>
        <p:nvSpPr>
          <p:cNvPr id="13" name="Left Bracket 12">
            <a:extLst>
              <a:ext uri="{FF2B5EF4-FFF2-40B4-BE49-F238E27FC236}">
                <a16:creationId xmlns:a16="http://schemas.microsoft.com/office/drawing/2014/main" id="{483A6005-94CC-9498-7540-ABE469F33FF3}"/>
              </a:ext>
            </a:extLst>
          </p:cNvPr>
          <p:cNvSpPr/>
          <p:nvPr/>
        </p:nvSpPr>
        <p:spPr>
          <a:xfrm rot="5400000">
            <a:off x="5811771" y="-1060255"/>
            <a:ext cx="768544" cy="8700826"/>
          </a:xfrm>
          <a:prstGeom prst="leftBracket">
            <a:avLst>
              <a:gd name="adj" fmla="val 0"/>
            </a:avLst>
          </a:prstGeom>
          <a:ln w="28575">
            <a:solidFill>
              <a:schemeClr val="bg2"/>
            </a:solidFill>
            <a:headEnd type="arrow"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7D558B1F-4568-921E-9D8F-2655B90A10CF}"/>
              </a:ext>
            </a:extLst>
          </p:cNvPr>
          <p:cNvCxnSpPr>
            <a:stCxn id="9" idx="2"/>
          </p:cNvCxnSpPr>
          <p:nvPr/>
        </p:nvCxnSpPr>
        <p:spPr>
          <a:xfrm flipH="1">
            <a:off x="5891006" y="2434393"/>
            <a:ext cx="2" cy="471493"/>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D250B01-E652-8862-5457-3699DCF7594A}"/>
              </a:ext>
            </a:extLst>
          </p:cNvPr>
          <p:cNvCxnSpPr>
            <a:cxnSpLocks/>
          </p:cNvCxnSpPr>
          <p:nvPr/>
        </p:nvCxnSpPr>
        <p:spPr>
          <a:xfrm flipH="1">
            <a:off x="4757824" y="2905886"/>
            <a:ext cx="1" cy="763227"/>
          </a:xfrm>
          <a:prstGeom prst="line">
            <a:avLst/>
          </a:prstGeom>
          <a:ln w="28575">
            <a:solidFill>
              <a:schemeClr val="bg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A5E10E6-D65F-FCBF-4E72-FC6E74BF49EF}"/>
              </a:ext>
            </a:extLst>
          </p:cNvPr>
          <p:cNvCxnSpPr>
            <a:cxnSpLocks/>
          </p:cNvCxnSpPr>
          <p:nvPr/>
        </p:nvCxnSpPr>
        <p:spPr>
          <a:xfrm flipH="1">
            <a:off x="7826393" y="2905886"/>
            <a:ext cx="1" cy="763227"/>
          </a:xfrm>
          <a:prstGeom prst="line">
            <a:avLst/>
          </a:prstGeom>
          <a:ln w="28575">
            <a:solidFill>
              <a:schemeClr val="bg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64125065-06E6-E03E-A48B-940A916AE39D}"/>
              </a:ext>
            </a:extLst>
          </p:cNvPr>
          <p:cNvSpPr/>
          <p:nvPr/>
        </p:nvSpPr>
        <p:spPr>
          <a:xfrm>
            <a:off x="1004858" y="4254985"/>
            <a:ext cx="583421" cy="600250"/>
          </a:xfrm>
          <a:prstGeom prst="rect">
            <a:avLst/>
          </a:prstGeom>
          <a:solidFill>
            <a:schemeClr val="accent4">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U</a:t>
            </a:r>
          </a:p>
        </p:txBody>
      </p:sp>
      <p:sp>
        <p:nvSpPr>
          <p:cNvPr id="20" name="Rectangle 19">
            <a:extLst>
              <a:ext uri="{FF2B5EF4-FFF2-40B4-BE49-F238E27FC236}">
                <a16:creationId xmlns:a16="http://schemas.microsoft.com/office/drawing/2014/main" id="{2CA2A0A2-2611-46CE-C672-DCDCC4C82DDA}"/>
              </a:ext>
            </a:extLst>
          </p:cNvPr>
          <p:cNvSpPr/>
          <p:nvPr/>
        </p:nvSpPr>
        <p:spPr>
          <a:xfrm>
            <a:off x="1588279" y="4254985"/>
            <a:ext cx="583421" cy="600250"/>
          </a:xfrm>
          <a:prstGeom prst="rect">
            <a:avLst/>
          </a:prstGeom>
          <a:solidFill>
            <a:schemeClr val="accent4">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U</a:t>
            </a:r>
          </a:p>
        </p:txBody>
      </p:sp>
      <p:sp>
        <p:nvSpPr>
          <p:cNvPr id="21" name="Rectangle 20">
            <a:extLst>
              <a:ext uri="{FF2B5EF4-FFF2-40B4-BE49-F238E27FC236}">
                <a16:creationId xmlns:a16="http://schemas.microsoft.com/office/drawing/2014/main" id="{EE23C144-B9F3-4DB2-4BDE-65ECA2D30B71}"/>
              </a:ext>
            </a:extLst>
          </p:cNvPr>
          <p:cNvSpPr/>
          <p:nvPr/>
        </p:nvSpPr>
        <p:spPr>
          <a:xfrm>
            <a:off x="2171700" y="4254985"/>
            <a:ext cx="583421" cy="600250"/>
          </a:xfrm>
          <a:prstGeom prst="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G</a:t>
            </a:r>
          </a:p>
        </p:txBody>
      </p:sp>
      <p:sp>
        <p:nvSpPr>
          <p:cNvPr id="22" name="Rectangle 21">
            <a:extLst>
              <a:ext uri="{FF2B5EF4-FFF2-40B4-BE49-F238E27FC236}">
                <a16:creationId xmlns:a16="http://schemas.microsoft.com/office/drawing/2014/main" id="{11F8A053-6E19-7B72-96F8-6F77491CBFA7}"/>
              </a:ext>
            </a:extLst>
          </p:cNvPr>
          <p:cNvSpPr/>
          <p:nvPr/>
        </p:nvSpPr>
        <p:spPr>
          <a:xfrm>
            <a:off x="2755121" y="4254985"/>
            <a:ext cx="583421" cy="600250"/>
          </a:xfrm>
          <a:prstGeom prst="rect">
            <a:avLst/>
          </a:prstGeom>
          <a:solidFill>
            <a:schemeClr val="accent3">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A</a:t>
            </a:r>
          </a:p>
        </p:txBody>
      </p:sp>
      <p:sp>
        <p:nvSpPr>
          <p:cNvPr id="23" name="TextBox 22">
            <a:extLst>
              <a:ext uri="{FF2B5EF4-FFF2-40B4-BE49-F238E27FC236}">
                <a16:creationId xmlns:a16="http://schemas.microsoft.com/office/drawing/2014/main" id="{D228B36B-22AF-870F-B7FA-7C74ECD4B1EB}"/>
              </a:ext>
            </a:extLst>
          </p:cNvPr>
          <p:cNvSpPr txBox="1"/>
          <p:nvPr/>
        </p:nvSpPr>
        <p:spPr>
          <a:xfrm>
            <a:off x="605860" y="3749264"/>
            <a:ext cx="2938842" cy="430887"/>
          </a:xfrm>
          <a:prstGeom prst="rect">
            <a:avLst/>
          </a:prstGeom>
          <a:noFill/>
        </p:spPr>
        <p:txBody>
          <a:bodyPr wrap="square" rtlCol="0">
            <a:spAutoFit/>
          </a:bodyPr>
          <a:lstStyle/>
          <a:p>
            <a:pPr algn="ctr"/>
            <a:r>
              <a:rPr lang="en-US" sz="2200" b="1"/>
              <a:t>Đột biến lệch khung</a:t>
            </a:r>
          </a:p>
        </p:txBody>
      </p:sp>
      <p:sp>
        <p:nvSpPr>
          <p:cNvPr id="24" name="TextBox 23">
            <a:extLst>
              <a:ext uri="{FF2B5EF4-FFF2-40B4-BE49-F238E27FC236}">
                <a16:creationId xmlns:a16="http://schemas.microsoft.com/office/drawing/2014/main" id="{E5FDE855-DB0E-AA10-96ED-8C5BF572DF5A}"/>
              </a:ext>
            </a:extLst>
          </p:cNvPr>
          <p:cNvSpPr txBox="1"/>
          <p:nvPr/>
        </p:nvSpPr>
        <p:spPr>
          <a:xfrm>
            <a:off x="3544702" y="3743946"/>
            <a:ext cx="2816126" cy="430887"/>
          </a:xfrm>
          <a:prstGeom prst="rect">
            <a:avLst/>
          </a:prstGeom>
          <a:noFill/>
        </p:spPr>
        <p:txBody>
          <a:bodyPr wrap="square" rtlCol="0">
            <a:spAutoFit/>
          </a:bodyPr>
          <a:lstStyle/>
          <a:p>
            <a:pPr algn="ctr"/>
            <a:r>
              <a:rPr lang="en-US" sz="2200" b="1"/>
              <a:t>Đột biến im lặng</a:t>
            </a:r>
          </a:p>
        </p:txBody>
      </p:sp>
      <p:sp>
        <p:nvSpPr>
          <p:cNvPr id="25" name="Rectangle 24">
            <a:extLst>
              <a:ext uri="{FF2B5EF4-FFF2-40B4-BE49-F238E27FC236}">
                <a16:creationId xmlns:a16="http://schemas.microsoft.com/office/drawing/2014/main" id="{D66E3086-402D-EFF0-B807-CCEA764646C3}"/>
              </a:ext>
            </a:extLst>
          </p:cNvPr>
          <p:cNvSpPr/>
          <p:nvPr/>
        </p:nvSpPr>
        <p:spPr>
          <a:xfrm>
            <a:off x="4007338" y="4254985"/>
            <a:ext cx="583421" cy="600250"/>
          </a:xfrm>
          <a:prstGeom prst="rect">
            <a:avLst/>
          </a:prstGeom>
          <a:solidFill>
            <a:schemeClr val="accent1">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C</a:t>
            </a:r>
          </a:p>
        </p:txBody>
      </p:sp>
      <p:sp>
        <p:nvSpPr>
          <p:cNvPr id="26" name="Rectangle 25">
            <a:extLst>
              <a:ext uri="{FF2B5EF4-FFF2-40B4-BE49-F238E27FC236}">
                <a16:creationId xmlns:a16="http://schemas.microsoft.com/office/drawing/2014/main" id="{7BBF1CBB-D5D0-7EC9-1B9F-87DF747588F4}"/>
              </a:ext>
            </a:extLst>
          </p:cNvPr>
          <p:cNvSpPr/>
          <p:nvPr/>
        </p:nvSpPr>
        <p:spPr>
          <a:xfrm>
            <a:off x="4590759" y="4254985"/>
            <a:ext cx="583421" cy="600250"/>
          </a:xfrm>
          <a:prstGeom prst="rect">
            <a:avLst/>
          </a:prstGeom>
          <a:solidFill>
            <a:schemeClr val="accent4">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U</a:t>
            </a:r>
          </a:p>
        </p:txBody>
      </p:sp>
      <p:sp>
        <p:nvSpPr>
          <p:cNvPr id="27" name="Rectangle 26">
            <a:extLst>
              <a:ext uri="{FF2B5EF4-FFF2-40B4-BE49-F238E27FC236}">
                <a16:creationId xmlns:a16="http://schemas.microsoft.com/office/drawing/2014/main" id="{57A74100-4F67-B127-6096-B884C8EBCAEA}"/>
              </a:ext>
            </a:extLst>
          </p:cNvPr>
          <p:cNvSpPr/>
          <p:nvPr/>
        </p:nvSpPr>
        <p:spPr>
          <a:xfrm>
            <a:off x="5174180" y="4254985"/>
            <a:ext cx="583421" cy="600250"/>
          </a:xfrm>
          <a:prstGeom prst="rect">
            <a:avLst/>
          </a:prstGeom>
          <a:solidFill>
            <a:schemeClr val="accent3">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A</a:t>
            </a:r>
          </a:p>
        </p:txBody>
      </p:sp>
      <p:sp>
        <p:nvSpPr>
          <p:cNvPr id="28" name="TextBox 27">
            <a:extLst>
              <a:ext uri="{FF2B5EF4-FFF2-40B4-BE49-F238E27FC236}">
                <a16:creationId xmlns:a16="http://schemas.microsoft.com/office/drawing/2014/main" id="{5240F625-C75B-1E65-1C07-28925ADCD37D}"/>
              </a:ext>
            </a:extLst>
          </p:cNvPr>
          <p:cNvSpPr txBox="1"/>
          <p:nvPr/>
        </p:nvSpPr>
        <p:spPr>
          <a:xfrm>
            <a:off x="6330503" y="3738628"/>
            <a:ext cx="2816126" cy="430887"/>
          </a:xfrm>
          <a:prstGeom prst="rect">
            <a:avLst/>
          </a:prstGeom>
          <a:noFill/>
        </p:spPr>
        <p:txBody>
          <a:bodyPr wrap="square" rtlCol="0">
            <a:spAutoFit/>
          </a:bodyPr>
          <a:lstStyle/>
          <a:p>
            <a:pPr algn="ctr"/>
            <a:r>
              <a:rPr lang="en-US" sz="2200" b="1"/>
              <a:t>Đột biến mất tích</a:t>
            </a:r>
          </a:p>
        </p:txBody>
      </p:sp>
      <p:sp>
        <p:nvSpPr>
          <p:cNvPr id="29" name="Rectangle 28">
            <a:extLst>
              <a:ext uri="{FF2B5EF4-FFF2-40B4-BE49-F238E27FC236}">
                <a16:creationId xmlns:a16="http://schemas.microsoft.com/office/drawing/2014/main" id="{866709E3-7D9A-3694-B407-C694ABA43427}"/>
              </a:ext>
            </a:extLst>
          </p:cNvPr>
          <p:cNvSpPr/>
          <p:nvPr/>
        </p:nvSpPr>
        <p:spPr>
          <a:xfrm>
            <a:off x="6793139" y="4249667"/>
            <a:ext cx="583421" cy="600250"/>
          </a:xfrm>
          <a:prstGeom prst="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b="1"/>
              <a:t>G</a:t>
            </a:r>
          </a:p>
        </p:txBody>
      </p:sp>
      <p:sp>
        <p:nvSpPr>
          <p:cNvPr id="30" name="Rectangle 29">
            <a:extLst>
              <a:ext uri="{FF2B5EF4-FFF2-40B4-BE49-F238E27FC236}">
                <a16:creationId xmlns:a16="http://schemas.microsoft.com/office/drawing/2014/main" id="{2C0944D1-C3C4-B799-2EA3-94692632F5D5}"/>
              </a:ext>
            </a:extLst>
          </p:cNvPr>
          <p:cNvSpPr/>
          <p:nvPr/>
        </p:nvSpPr>
        <p:spPr>
          <a:xfrm>
            <a:off x="7376560" y="4249667"/>
            <a:ext cx="583421" cy="600250"/>
          </a:xfrm>
          <a:prstGeom prst="rect">
            <a:avLst/>
          </a:prstGeom>
          <a:solidFill>
            <a:schemeClr val="accent4">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U</a:t>
            </a:r>
          </a:p>
        </p:txBody>
      </p:sp>
      <p:sp>
        <p:nvSpPr>
          <p:cNvPr id="31" name="Rectangle 30">
            <a:extLst>
              <a:ext uri="{FF2B5EF4-FFF2-40B4-BE49-F238E27FC236}">
                <a16:creationId xmlns:a16="http://schemas.microsoft.com/office/drawing/2014/main" id="{139298FA-211E-ACE4-7A35-A6AF4631DF64}"/>
              </a:ext>
            </a:extLst>
          </p:cNvPr>
          <p:cNvSpPr/>
          <p:nvPr/>
        </p:nvSpPr>
        <p:spPr>
          <a:xfrm>
            <a:off x="7959981" y="4249667"/>
            <a:ext cx="583421" cy="600250"/>
          </a:xfrm>
          <a:prstGeom prst="rect">
            <a:avLst/>
          </a:prstGeom>
          <a:solidFill>
            <a:schemeClr val="accent3">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A</a:t>
            </a:r>
          </a:p>
        </p:txBody>
      </p:sp>
      <p:sp>
        <p:nvSpPr>
          <p:cNvPr id="32" name="TextBox 31">
            <a:extLst>
              <a:ext uri="{FF2B5EF4-FFF2-40B4-BE49-F238E27FC236}">
                <a16:creationId xmlns:a16="http://schemas.microsoft.com/office/drawing/2014/main" id="{F0EC128A-6192-BB75-6F39-A8D9B9181C00}"/>
              </a:ext>
            </a:extLst>
          </p:cNvPr>
          <p:cNvSpPr txBox="1"/>
          <p:nvPr/>
        </p:nvSpPr>
        <p:spPr>
          <a:xfrm>
            <a:off x="8974243" y="3741114"/>
            <a:ext cx="2816126" cy="430887"/>
          </a:xfrm>
          <a:prstGeom prst="rect">
            <a:avLst/>
          </a:prstGeom>
          <a:noFill/>
        </p:spPr>
        <p:txBody>
          <a:bodyPr wrap="square" rtlCol="0">
            <a:spAutoFit/>
          </a:bodyPr>
          <a:lstStyle/>
          <a:p>
            <a:pPr algn="ctr"/>
            <a:r>
              <a:rPr lang="en-US" sz="2200" b="1"/>
              <a:t>Đột biến vô nghĩa</a:t>
            </a:r>
          </a:p>
        </p:txBody>
      </p:sp>
      <p:sp>
        <p:nvSpPr>
          <p:cNvPr id="33" name="Rectangle 32">
            <a:extLst>
              <a:ext uri="{FF2B5EF4-FFF2-40B4-BE49-F238E27FC236}">
                <a16:creationId xmlns:a16="http://schemas.microsoft.com/office/drawing/2014/main" id="{B5FCC1D5-EEF4-8042-6568-3AF59047C285}"/>
              </a:ext>
            </a:extLst>
          </p:cNvPr>
          <p:cNvSpPr/>
          <p:nvPr/>
        </p:nvSpPr>
        <p:spPr>
          <a:xfrm>
            <a:off x="9436879" y="4252153"/>
            <a:ext cx="583421" cy="600250"/>
          </a:xfrm>
          <a:prstGeom prst="rect">
            <a:avLst/>
          </a:prstGeom>
          <a:solidFill>
            <a:schemeClr val="accent4">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b="1"/>
              <a:t>U</a:t>
            </a:r>
          </a:p>
        </p:txBody>
      </p:sp>
      <p:sp>
        <p:nvSpPr>
          <p:cNvPr id="34" name="Rectangle 33">
            <a:extLst>
              <a:ext uri="{FF2B5EF4-FFF2-40B4-BE49-F238E27FC236}">
                <a16:creationId xmlns:a16="http://schemas.microsoft.com/office/drawing/2014/main" id="{338A382A-47CE-5579-0CB8-7B38FFC7D608}"/>
              </a:ext>
            </a:extLst>
          </p:cNvPr>
          <p:cNvSpPr/>
          <p:nvPr/>
        </p:nvSpPr>
        <p:spPr>
          <a:xfrm>
            <a:off x="10020300" y="4252153"/>
            <a:ext cx="583421" cy="600250"/>
          </a:xfrm>
          <a:prstGeom prst="rect">
            <a:avLst/>
          </a:prstGeom>
          <a:solidFill>
            <a:schemeClr val="accent3">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A</a:t>
            </a:r>
          </a:p>
        </p:txBody>
      </p:sp>
      <p:sp>
        <p:nvSpPr>
          <p:cNvPr id="35" name="Rectangle 34">
            <a:extLst>
              <a:ext uri="{FF2B5EF4-FFF2-40B4-BE49-F238E27FC236}">
                <a16:creationId xmlns:a16="http://schemas.microsoft.com/office/drawing/2014/main" id="{7065DC61-5400-7D63-4702-2B5E98DA5DF9}"/>
              </a:ext>
            </a:extLst>
          </p:cNvPr>
          <p:cNvSpPr/>
          <p:nvPr/>
        </p:nvSpPr>
        <p:spPr>
          <a:xfrm>
            <a:off x="10603721" y="4252153"/>
            <a:ext cx="583421" cy="600250"/>
          </a:xfrm>
          <a:prstGeom prst="rect">
            <a:avLst/>
          </a:prstGeom>
          <a:solidFill>
            <a:schemeClr val="accent3">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A</a:t>
            </a:r>
          </a:p>
        </p:txBody>
      </p:sp>
      <p:sp>
        <p:nvSpPr>
          <p:cNvPr id="36" name="TextBox 35">
            <a:extLst>
              <a:ext uri="{FF2B5EF4-FFF2-40B4-BE49-F238E27FC236}">
                <a16:creationId xmlns:a16="http://schemas.microsoft.com/office/drawing/2014/main" id="{472932B4-52DE-CBE5-A57E-EDB58B4E8652}"/>
              </a:ext>
            </a:extLst>
          </p:cNvPr>
          <p:cNvSpPr txBox="1"/>
          <p:nvPr/>
        </p:nvSpPr>
        <p:spPr>
          <a:xfrm>
            <a:off x="4111119" y="4991063"/>
            <a:ext cx="1542699" cy="430887"/>
          </a:xfrm>
          <a:prstGeom prst="rect">
            <a:avLst/>
          </a:prstGeom>
          <a:noFill/>
        </p:spPr>
        <p:txBody>
          <a:bodyPr wrap="square" rtlCol="0">
            <a:spAutoFit/>
          </a:bodyPr>
          <a:lstStyle/>
          <a:p>
            <a:pPr algn="ctr"/>
            <a:r>
              <a:rPr lang="en-US" sz="2200" b="1">
                <a:solidFill>
                  <a:schemeClr val="bg2"/>
                </a:solidFill>
              </a:rPr>
              <a:t>Leucine</a:t>
            </a:r>
          </a:p>
        </p:txBody>
      </p:sp>
      <p:sp>
        <p:nvSpPr>
          <p:cNvPr id="37" name="TextBox 36">
            <a:extLst>
              <a:ext uri="{FF2B5EF4-FFF2-40B4-BE49-F238E27FC236}">
                <a16:creationId xmlns:a16="http://schemas.microsoft.com/office/drawing/2014/main" id="{66731B1D-5B88-9478-EE68-9F69D6FB33D9}"/>
              </a:ext>
            </a:extLst>
          </p:cNvPr>
          <p:cNvSpPr txBox="1"/>
          <p:nvPr/>
        </p:nvSpPr>
        <p:spPr>
          <a:xfrm>
            <a:off x="6967216" y="4993931"/>
            <a:ext cx="1542699" cy="430887"/>
          </a:xfrm>
          <a:prstGeom prst="rect">
            <a:avLst/>
          </a:prstGeom>
          <a:noFill/>
        </p:spPr>
        <p:txBody>
          <a:bodyPr wrap="square" rtlCol="0">
            <a:spAutoFit/>
          </a:bodyPr>
          <a:lstStyle/>
          <a:p>
            <a:pPr algn="ctr"/>
            <a:r>
              <a:rPr lang="en-US" sz="2200" b="1">
                <a:solidFill>
                  <a:schemeClr val="bg2"/>
                </a:solidFill>
              </a:rPr>
              <a:t>Valine</a:t>
            </a:r>
          </a:p>
        </p:txBody>
      </p:sp>
      <p:sp>
        <p:nvSpPr>
          <p:cNvPr id="38" name="TextBox 37">
            <a:extLst>
              <a:ext uri="{FF2B5EF4-FFF2-40B4-BE49-F238E27FC236}">
                <a16:creationId xmlns:a16="http://schemas.microsoft.com/office/drawing/2014/main" id="{4F94965F-1AA6-8CB4-892B-A72CBE9F4C91}"/>
              </a:ext>
            </a:extLst>
          </p:cNvPr>
          <p:cNvSpPr txBox="1"/>
          <p:nvPr/>
        </p:nvSpPr>
        <p:spPr>
          <a:xfrm>
            <a:off x="9610956" y="4991062"/>
            <a:ext cx="1542699" cy="430887"/>
          </a:xfrm>
          <a:prstGeom prst="rect">
            <a:avLst/>
          </a:prstGeom>
          <a:noFill/>
        </p:spPr>
        <p:txBody>
          <a:bodyPr wrap="square" rtlCol="0">
            <a:spAutoFit/>
          </a:bodyPr>
          <a:lstStyle/>
          <a:p>
            <a:pPr algn="ctr"/>
            <a:r>
              <a:rPr lang="en-US" sz="2200" b="1">
                <a:solidFill>
                  <a:schemeClr val="accent1"/>
                </a:solidFill>
              </a:rPr>
              <a:t>STOP</a:t>
            </a:r>
          </a:p>
        </p:txBody>
      </p:sp>
      <p:sp>
        <p:nvSpPr>
          <p:cNvPr id="7" name="Rectangle: Rounded Corners 6">
            <a:extLst>
              <a:ext uri="{FF2B5EF4-FFF2-40B4-BE49-F238E27FC236}">
                <a16:creationId xmlns:a16="http://schemas.microsoft.com/office/drawing/2014/main" id="{CA5AD746-C62C-F6C5-DC2B-220DE07DB56B}"/>
              </a:ext>
            </a:extLst>
          </p:cNvPr>
          <p:cNvSpPr/>
          <p:nvPr/>
        </p:nvSpPr>
        <p:spPr>
          <a:xfrm>
            <a:off x="1336545" y="5565963"/>
            <a:ext cx="9692345" cy="1022531"/>
          </a:xfrm>
          <a:prstGeom prst="roundRect">
            <a:avLst/>
          </a:prstGeom>
          <a:gradFill flip="none" rotWithShape="1">
            <a:gsLst>
              <a:gs pos="0">
                <a:schemeClr val="bg2">
                  <a:alpha val="85000"/>
                </a:schemeClr>
              </a:gs>
              <a:gs pos="100000">
                <a:schemeClr val="accent1">
                  <a:alpha val="8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D76AB6F5-5434-4799-6FA1-D4FE8430D30E}"/>
              </a:ext>
            </a:extLst>
          </p:cNvPr>
          <p:cNvSpPr txBox="1"/>
          <p:nvPr/>
        </p:nvSpPr>
        <p:spPr>
          <a:xfrm>
            <a:off x="1637369" y="5544109"/>
            <a:ext cx="9117348" cy="1002582"/>
          </a:xfrm>
          <a:prstGeom prst="rect">
            <a:avLst/>
          </a:prstGeom>
          <a:noFill/>
        </p:spPr>
        <p:txBody>
          <a:bodyPr wrap="square">
            <a:spAutoFit/>
          </a:bodyPr>
          <a:lstStyle/>
          <a:p>
            <a:pPr>
              <a:lnSpc>
                <a:spcPct val="130000"/>
              </a:lnSpc>
            </a:pPr>
            <a:r>
              <a:rPr lang="vi-VN" sz="2400">
                <a:solidFill>
                  <a:schemeClr val="bg1"/>
                </a:solidFill>
              </a:rPr>
              <a:t>Đột biến chỉ liên quan đến một cặp nucleotide trên gene được gọi là </a:t>
            </a:r>
            <a:r>
              <a:rPr lang="vi-VN" sz="2400" b="1">
                <a:solidFill>
                  <a:srgbClr val="FFFF00"/>
                </a:solidFill>
              </a:rPr>
              <a:t>đột biến điểm.</a:t>
            </a:r>
            <a:endParaRPr lang="en-US" sz="2400" b="1">
              <a:solidFill>
                <a:srgbClr val="FFFF00"/>
              </a:solidFill>
            </a:endParaRPr>
          </a:p>
        </p:txBody>
      </p:sp>
      <p:grpSp>
        <p:nvGrpSpPr>
          <p:cNvPr id="44" name="Group 43">
            <a:extLst>
              <a:ext uri="{FF2B5EF4-FFF2-40B4-BE49-F238E27FC236}">
                <a16:creationId xmlns:a16="http://schemas.microsoft.com/office/drawing/2014/main" id="{8420C372-6469-85BE-80E4-2529CE56F518}"/>
              </a:ext>
            </a:extLst>
          </p:cNvPr>
          <p:cNvGrpSpPr/>
          <p:nvPr/>
        </p:nvGrpSpPr>
        <p:grpSpPr>
          <a:xfrm>
            <a:off x="1336545" y="5547458"/>
            <a:ext cx="9692345" cy="1044385"/>
            <a:chOff x="1336545" y="5547458"/>
            <a:chExt cx="9692345" cy="1044385"/>
          </a:xfrm>
        </p:grpSpPr>
        <p:sp>
          <p:nvSpPr>
            <p:cNvPr id="42" name="Rectangle: Rounded Corners 41">
              <a:extLst>
                <a:ext uri="{FF2B5EF4-FFF2-40B4-BE49-F238E27FC236}">
                  <a16:creationId xmlns:a16="http://schemas.microsoft.com/office/drawing/2014/main" id="{60C76F39-E782-9972-877E-B2889B2C27CC}"/>
                </a:ext>
              </a:extLst>
            </p:cNvPr>
            <p:cNvSpPr/>
            <p:nvPr/>
          </p:nvSpPr>
          <p:spPr>
            <a:xfrm>
              <a:off x="1336545" y="5569312"/>
              <a:ext cx="9692345" cy="1022531"/>
            </a:xfrm>
            <a:prstGeom prst="roundRect">
              <a:avLst/>
            </a:prstGeom>
            <a:gradFill flip="none" rotWithShape="1">
              <a:gsLst>
                <a:gs pos="0">
                  <a:schemeClr val="bg2">
                    <a:alpha val="85000"/>
                  </a:schemeClr>
                </a:gs>
                <a:gs pos="100000">
                  <a:schemeClr val="accent1">
                    <a:alpha val="8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480ABBA1-F27D-5325-CD20-10A12DF4EEE4}"/>
                </a:ext>
              </a:extLst>
            </p:cNvPr>
            <p:cNvSpPr txBox="1"/>
            <p:nvPr/>
          </p:nvSpPr>
          <p:spPr>
            <a:xfrm>
              <a:off x="1637369" y="5547458"/>
              <a:ext cx="9117348" cy="1002582"/>
            </a:xfrm>
            <a:prstGeom prst="rect">
              <a:avLst/>
            </a:prstGeom>
            <a:noFill/>
          </p:spPr>
          <p:txBody>
            <a:bodyPr wrap="square">
              <a:spAutoFit/>
            </a:bodyPr>
            <a:lstStyle/>
            <a:p>
              <a:pPr>
                <a:lnSpc>
                  <a:spcPct val="130000"/>
                </a:lnSpc>
              </a:pPr>
              <a:r>
                <a:rPr lang="vi-VN" sz="2400">
                  <a:solidFill>
                    <a:schemeClr val="bg1"/>
                  </a:solidFill>
                </a:rPr>
                <a:t>Đột biến chỉ liên quan đến một cặp nucleotide trên gene được gọi là </a:t>
              </a:r>
              <a:r>
                <a:rPr lang="vi-VN" sz="2400" b="1">
                  <a:solidFill>
                    <a:srgbClr val="FFFF00"/>
                  </a:solidFill>
                </a:rPr>
                <a:t>đột biến điểm.</a:t>
              </a:r>
              <a:endParaRPr lang="en-US" sz="2400" b="1">
                <a:solidFill>
                  <a:srgbClr val="FFFF00"/>
                </a:solidFill>
              </a:endParaRPr>
            </a:p>
          </p:txBody>
        </p:sp>
      </p:grpSp>
    </p:spTree>
    <p:extLst>
      <p:ext uri="{BB962C8B-B14F-4D97-AF65-F5344CB8AC3E}">
        <p14:creationId xmlns:p14="http://schemas.microsoft.com/office/powerpoint/2010/main" val="1766622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2000"/>
                                        <p:tgtEl>
                                          <p:spTgt spid="8"/>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ircle(in)">
                                      <p:cBhvr>
                                        <p:cTn id="16" dur="2000"/>
                                        <p:tgtEl>
                                          <p:spTgt spid="9"/>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ircle(in)">
                                      <p:cBhvr>
                                        <p:cTn id="19" dur="2000"/>
                                        <p:tgtEl>
                                          <p:spTgt spid="10"/>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circle(in)">
                                      <p:cBhvr>
                                        <p:cTn id="25" dur="20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circle(in)">
                                      <p:cBhvr>
                                        <p:cTn id="30" dur="2000"/>
                                        <p:tgtEl>
                                          <p:spTgt spid="15"/>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circle(in)">
                                      <p:cBhvr>
                                        <p:cTn id="33" dur="2000"/>
                                        <p:tgtEl>
                                          <p:spTgt spid="13"/>
                                        </p:tgtEl>
                                      </p:cBhvr>
                                    </p:animEffect>
                                  </p:childTnLst>
                                </p:cTn>
                              </p:par>
                              <p:par>
                                <p:cTn id="34" presetID="6" presetClass="entr" presetSubtype="16"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circle(in)">
                                      <p:cBhvr>
                                        <p:cTn id="36" dur="2000"/>
                                        <p:tgtEl>
                                          <p:spTgt spid="16"/>
                                        </p:tgtEl>
                                      </p:cBhvr>
                                    </p:animEffect>
                                  </p:childTnLst>
                                </p:cTn>
                              </p:par>
                              <p:par>
                                <p:cTn id="37" presetID="6" presetClass="entr" presetSubtype="16"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circle(in)">
                                      <p:cBhvr>
                                        <p:cTn id="39" dur="20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down)">
                                      <p:cBhvr>
                                        <p:cTn id="44" dur="500"/>
                                        <p:tgtEl>
                                          <p:spTgt spid="19"/>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down)">
                                      <p:cBhvr>
                                        <p:cTn id="47" dur="500"/>
                                        <p:tgtEl>
                                          <p:spTgt spid="20"/>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down)">
                                      <p:cBhvr>
                                        <p:cTn id="50" dur="500"/>
                                        <p:tgtEl>
                                          <p:spTgt spid="21"/>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wipe(down)">
                                      <p:cBhvr>
                                        <p:cTn id="53" dur="500"/>
                                        <p:tgtEl>
                                          <p:spTgt spid="22"/>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down)">
                                      <p:cBhvr>
                                        <p:cTn id="56" dur="500"/>
                                        <p:tgtEl>
                                          <p:spTgt spid="23"/>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wipe(down)">
                                      <p:cBhvr>
                                        <p:cTn id="61" dur="500"/>
                                        <p:tgtEl>
                                          <p:spTgt spid="24"/>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down)">
                                      <p:cBhvr>
                                        <p:cTn id="64" dur="500"/>
                                        <p:tgtEl>
                                          <p:spTgt spid="27"/>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wipe(down)">
                                      <p:cBhvr>
                                        <p:cTn id="67" dur="500"/>
                                        <p:tgtEl>
                                          <p:spTgt spid="26"/>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wipe(down)">
                                      <p:cBhvr>
                                        <p:cTn id="70" dur="500"/>
                                        <p:tgtEl>
                                          <p:spTgt spid="25"/>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down)">
                                      <p:cBhvr>
                                        <p:cTn id="73" dur="500"/>
                                        <p:tgtEl>
                                          <p:spTgt spid="36"/>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grpId="0" nodeType="click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down)">
                                      <p:cBhvr>
                                        <p:cTn id="78" dur="500"/>
                                        <p:tgtEl>
                                          <p:spTgt spid="28"/>
                                        </p:tgtEl>
                                      </p:cBhvr>
                                    </p:animEffect>
                                  </p:childTnLst>
                                </p:cTn>
                              </p:par>
                              <p:par>
                                <p:cTn id="79" presetID="22" presetClass="entr" presetSubtype="4" fill="hold" grpId="0" nodeType="with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wipe(down)">
                                      <p:cBhvr>
                                        <p:cTn id="81" dur="500"/>
                                        <p:tgtEl>
                                          <p:spTgt spid="29"/>
                                        </p:tgtEl>
                                      </p:cBhvr>
                                    </p:animEffect>
                                  </p:childTnLst>
                                </p:cTn>
                              </p:par>
                              <p:par>
                                <p:cTn id="82" presetID="22" presetClass="entr" presetSubtype="4" fill="hold" grpId="0" nodeType="with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wipe(down)">
                                      <p:cBhvr>
                                        <p:cTn id="84" dur="500"/>
                                        <p:tgtEl>
                                          <p:spTgt spid="30"/>
                                        </p:tgtEl>
                                      </p:cBhvr>
                                    </p:animEffect>
                                  </p:childTnLst>
                                </p:cTn>
                              </p:par>
                              <p:par>
                                <p:cTn id="85" presetID="2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down)">
                                      <p:cBhvr>
                                        <p:cTn id="87" dur="500"/>
                                        <p:tgtEl>
                                          <p:spTgt spid="31"/>
                                        </p:tgtEl>
                                      </p:cBhvr>
                                    </p:animEffect>
                                  </p:childTnLst>
                                </p:cTn>
                              </p:par>
                              <p:par>
                                <p:cTn id="88" presetID="22" presetClass="entr" presetSubtype="4" fill="hold" grpId="0" nodeType="withEffect">
                                  <p:stCondLst>
                                    <p:cond delay="0"/>
                                  </p:stCondLst>
                                  <p:childTnLst>
                                    <p:set>
                                      <p:cBhvr>
                                        <p:cTn id="89" dur="1" fill="hold">
                                          <p:stCondLst>
                                            <p:cond delay="0"/>
                                          </p:stCondLst>
                                        </p:cTn>
                                        <p:tgtEl>
                                          <p:spTgt spid="37"/>
                                        </p:tgtEl>
                                        <p:attrNameLst>
                                          <p:attrName>style.visibility</p:attrName>
                                        </p:attrNameLst>
                                      </p:cBhvr>
                                      <p:to>
                                        <p:strVal val="visible"/>
                                      </p:to>
                                    </p:set>
                                    <p:animEffect transition="in" filter="wipe(down)">
                                      <p:cBhvr>
                                        <p:cTn id="90" dur="500"/>
                                        <p:tgtEl>
                                          <p:spTgt spid="37"/>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4" fill="hold" grpId="0" nodeType="clickEffect">
                                  <p:stCondLst>
                                    <p:cond delay="0"/>
                                  </p:stCondLst>
                                  <p:childTnLst>
                                    <p:set>
                                      <p:cBhvr>
                                        <p:cTn id="94" dur="1" fill="hold">
                                          <p:stCondLst>
                                            <p:cond delay="0"/>
                                          </p:stCondLst>
                                        </p:cTn>
                                        <p:tgtEl>
                                          <p:spTgt spid="32"/>
                                        </p:tgtEl>
                                        <p:attrNameLst>
                                          <p:attrName>style.visibility</p:attrName>
                                        </p:attrNameLst>
                                      </p:cBhvr>
                                      <p:to>
                                        <p:strVal val="visible"/>
                                      </p:to>
                                    </p:set>
                                    <p:animEffect transition="in" filter="wipe(down)">
                                      <p:cBhvr>
                                        <p:cTn id="95" dur="500"/>
                                        <p:tgtEl>
                                          <p:spTgt spid="32"/>
                                        </p:tgtEl>
                                      </p:cBhvr>
                                    </p:animEffect>
                                  </p:childTnLst>
                                </p:cTn>
                              </p:par>
                              <p:par>
                                <p:cTn id="96" presetID="22" presetClass="entr" presetSubtype="4" fill="hold" grpId="0" nodeType="withEffect">
                                  <p:stCondLst>
                                    <p:cond delay="0"/>
                                  </p:stCondLst>
                                  <p:childTnLst>
                                    <p:set>
                                      <p:cBhvr>
                                        <p:cTn id="97" dur="1" fill="hold">
                                          <p:stCondLst>
                                            <p:cond delay="0"/>
                                          </p:stCondLst>
                                        </p:cTn>
                                        <p:tgtEl>
                                          <p:spTgt spid="33"/>
                                        </p:tgtEl>
                                        <p:attrNameLst>
                                          <p:attrName>style.visibility</p:attrName>
                                        </p:attrNameLst>
                                      </p:cBhvr>
                                      <p:to>
                                        <p:strVal val="visible"/>
                                      </p:to>
                                    </p:set>
                                    <p:animEffect transition="in" filter="wipe(down)">
                                      <p:cBhvr>
                                        <p:cTn id="98" dur="500"/>
                                        <p:tgtEl>
                                          <p:spTgt spid="33"/>
                                        </p:tgtEl>
                                      </p:cBhvr>
                                    </p:animEffect>
                                  </p:childTnLst>
                                </p:cTn>
                              </p:par>
                              <p:par>
                                <p:cTn id="99" presetID="22" presetClass="entr" presetSubtype="4" fill="hold" grpId="0" nodeType="with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down)">
                                      <p:cBhvr>
                                        <p:cTn id="101" dur="500"/>
                                        <p:tgtEl>
                                          <p:spTgt spid="34"/>
                                        </p:tgtEl>
                                      </p:cBhvr>
                                    </p:animEffect>
                                  </p:childTnLst>
                                </p:cTn>
                              </p:par>
                              <p:par>
                                <p:cTn id="102" presetID="22" presetClass="entr" presetSubtype="4" fill="hold" grpId="0" nodeType="withEffect">
                                  <p:stCondLst>
                                    <p:cond delay="0"/>
                                  </p:stCondLst>
                                  <p:childTnLst>
                                    <p:set>
                                      <p:cBhvr>
                                        <p:cTn id="103" dur="1" fill="hold">
                                          <p:stCondLst>
                                            <p:cond delay="0"/>
                                          </p:stCondLst>
                                        </p:cTn>
                                        <p:tgtEl>
                                          <p:spTgt spid="35"/>
                                        </p:tgtEl>
                                        <p:attrNameLst>
                                          <p:attrName>style.visibility</p:attrName>
                                        </p:attrNameLst>
                                      </p:cBhvr>
                                      <p:to>
                                        <p:strVal val="visible"/>
                                      </p:to>
                                    </p:set>
                                    <p:animEffect transition="in" filter="wipe(down)">
                                      <p:cBhvr>
                                        <p:cTn id="104" dur="500"/>
                                        <p:tgtEl>
                                          <p:spTgt spid="35"/>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Effect transition="in" filter="wipe(down)">
                                      <p:cBhvr>
                                        <p:cTn id="107" dur="500"/>
                                        <p:tgtEl>
                                          <p:spTgt spid="38"/>
                                        </p:tgtEl>
                                      </p:cBhvr>
                                    </p:animEffect>
                                  </p:childTnLst>
                                </p:cTn>
                              </p:par>
                            </p:childTnLst>
                          </p:cTn>
                        </p:par>
                      </p:childTnLst>
                    </p:cTn>
                  </p:par>
                  <p:par>
                    <p:cTn id="108" fill="hold">
                      <p:stCondLst>
                        <p:cond delay="indefinite"/>
                      </p:stCondLst>
                      <p:childTnLst>
                        <p:par>
                          <p:cTn id="109" fill="hold">
                            <p:stCondLst>
                              <p:cond delay="0"/>
                            </p:stCondLst>
                            <p:childTnLst>
                              <p:par>
                                <p:cTn id="110" presetID="6" presetClass="entr" presetSubtype="16" fill="hold" grpId="0" nodeType="click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circle(in)">
                                      <p:cBhvr>
                                        <p:cTn id="112" dur="2000"/>
                                        <p:tgtEl>
                                          <p:spTgt spid="7"/>
                                        </p:tgtEl>
                                      </p:cBhvr>
                                    </p:animEffect>
                                  </p:childTnLst>
                                </p:cTn>
                              </p:par>
                              <p:par>
                                <p:cTn id="113" presetID="6" presetClass="entr" presetSubtype="16"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Effect transition="in" filter="circle(in)">
                                      <p:cBhvr>
                                        <p:cTn id="115" dur="2000"/>
                                        <p:tgtEl>
                                          <p:spTgt spid="41"/>
                                        </p:tgtEl>
                                      </p:cBhvr>
                                    </p:animEffect>
                                  </p:childTnLst>
                                </p:cTn>
                              </p:par>
                              <p:par>
                                <p:cTn id="116" presetID="6" presetClass="entr" presetSubtype="16" fill="hold" nodeType="withEffect">
                                  <p:stCondLst>
                                    <p:cond delay="0"/>
                                  </p:stCondLst>
                                  <p:childTnLst>
                                    <p:set>
                                      <p:cBhvr>
                                        <p:cTn id="117" dur="1" fill="hold">
                                          <p:stCondLst>
                                            <p:cond delay="0"/>
                                          </p:stCondLst>
                                        </p:cTn>
                                        <p:tgtEl>
                                          <p:spTgt spid="44"/>
                                        </p:tgtEl>
                                        <p:attrNameLst>
                                          <p:attrName>style.visibility</p:attrName>
                                        </p:attrNameLst>
                                      </p:cBhvr>
                                      <p:to>
                                        <p:strVal val="visible"/>
                                      </p:to>
                                    </p:set>
                                    <p:animEffect transition="in" filter="circle(in)">
                                      <p:cBhvr>
                                        <p:cTn id="118" dur="2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9" grpId="0" animBg="1"/>
      <p:bldP spid="10" grpId="0" animBg="1"/>
      <p:bldP spid="11" grpId="0"/>
      <p:bldP spid="12" grpId="0"/>
      <p:bldP spid="13" grpId="0" animBg="1"/>
      <p:bldP spid="19" grpId="0" animBg="1"/>
      <p:bldP spid="20" grpId="0" animBg="1"/>
      <p:bldP spid="21" grpId="0" animBg="1"/>
      <p:bldP spid="22" grpId="0" animBg="1"/>
      <p:bldP spid="23" grpId="0"/>
      <p:bldP spid="24" grpId="0"/>
      <p:bldP spid="25" grpId="0" animBg="1"/>
      <p:bldP spid="26" grpId="0" animBg="1"/>
      <p:bldP spid="27" grpId="0" animBg="1"/>
      <p:bldP spid="28" grpId="0"/>
      <p:bldP spid="29" grpId="0" animBg="1"/>
      <p:bldP spid="30" grpId="0" animBg="1"/>
      <p:bldP spid="31" grpId="0" animBg="1"/>
      <p:bldP spid="32" grpId="0"/>
      <p:bldP spid="33" grpId="0" animBg="1"/>
      <p:bldP spid="34" grpId="0" animBg="1"/>
      <p:bldP spid="35" grpId="0" animBg="1"/>
      <p:bldP spid="36" grpId="0"/>
      <p:bldP spid="37" grpId="0"/>
      <p:bldP spid="38" grpId="0"/>
      <p:bldP spid="7" grpId="0" animBg="1"/>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5950A-F236-4AE1-B402-E9CC3F82CCB7}"/>
              </a:ext>
            </a:extLst>
          </p:cNvPr>
          <p:cNvSpPr>
            <a:spLocks noGrp="1"/>
          </p:cNvSpPr>
          <p:nvPr>
            <p:ph type="title"/>
          </p:nvPr>
        </p:nvSpPr>
        <p:spPr>
          <a:xfrm>
            <a:off x="928800" y="1600"/>
            <a:ext cx="10515600" cy="1325563"/>
          </a:xfrm>
        </p:spPr>
        <p:txBody>
          <a:bodyPr/>
          <a:lstStyle/>
          <a:p>
            <a:r>
              <a:rPr lang="en-US"/>
              <a:t>I. KHÁI NIỆM ĐỘT BIẾN GENE</a:t>
            </a:r>
            <a:endParaRPr lang="en-US" dirty="0"/>
          </a:p>
        </p:txBody>
      </p:sp>
      <p:sp>
        <p:nvSpPr>
          <p:cNvPr id="12" name="Text Placeholder 2">
            <a:extLst>
              <a:ext uri="{FF2B5EF4-FFF2-40B4-BE49-F238E27FC236}">
                <a16:creationId xmlns:a16="http://schemas.microsoft.com/office/drawing/2014/main" id="{8591DEB9-2C38-7840-C7B4-4E3C07C2C070}"/>
              </a:ext>
            </a:extLst>
          </p:cNvPr>
          <p:cNvSpPr txBox="1">
            <a:spLocks/>
          </p:cNvSpPr>
          <p:nvPr/>
        </p:nvSpPr>
        <p:spPr>
          <a:xfrm>
            <a:off x="928800" y="1052243"/>
            <a:ext cx="5157787" cy="439972"/>
          </a:xfrm>
          <a:prstGeom prst="rect">
            <a:avLst/>
          </a:prstGeom>
        </p:spPr>
        <p:txBody>
          <a:bodyPr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solidFill>
                  <a:schemeClr val="tx2"/>
                </a:solidFill>
              </a:rPr>
              <a:t>Hoạt động trang 178:</a:t>
            </a:r>
            <a:endParaRPr lang="en-US" b="1" dirty="0">
              <a:solidFill>
                <a:schemeClr val="tx2"/>
              </a:solidFill>
            </a:endParaRPr>
          </a:p>
        </p:txBody>
      </p:sp>
      <p:sp>
        <p:nvSpPr>
          <p:cNvPr id="17" name="TextBox 16">
            <a:extLst>
              <a:ext uri="{FF2B5EF4-FFF2-40B4-BE49-F238E27FC236}">
                <a16:creationId xmlns:a16="http://schemas.microsoft.com/office/drawing/2014/main" id="{9E90D1A1-E8E9-881B-64A5-64896D2EDFD8}"/>
              </a:ext>
            </a:extLst>
          </p:cNvPr>
          <p:cNvSpPr txBox="1"/>
          <p:nvPr/>
        </p:nvSpPr>
        <p:spPr>
          <a:xfrm>
            <a:off x="928799" y="1582744"/>
            <a:ext cx="10515601" cy="522451"/>
          </a:xfrm>
          <a:prstGeom prst="rect">
            <a:avLst/>
          </a:prstGeom>
          <a:noFill/>
        </p:spPr>
        <p:txBody>
          <a:bodyPr wrap="square">
            <a:spAutoFit/>
          </a:bodyPr>
          <a:lstStyle/>
          <a:p>
            <a:pPr>
              <a:lnSpc>
                <a:spcPct val="130000"/>
              </a:lnSpc>
            </a:pPr>
            <a:r>
              <a:rPr lang="fr-FR" sz="2400" b="1" dirty="0">
                <a:solidFill>
                  <a:schemeClr val="bg1"/>
                </a:solidFill>
              </a:rPr>
              <a:t>3. </a:t>
            </a:r>
            <a:r>
              <a:rPr lang="fr-FR" sz="2400" dirty="0" err="1">
                <a:solidFill>
                  <a:schemeClr val="bg1"/>
                </a:solidFill>
              </a:rPr>
              <a:t>Đột</a:t>
            </a:r>
            <a:r>
              <a:rPr lang="fr-FR" sz="2400" dirty="0">
                <a:solidFill>
                  <a:schemeClr val="bg1"/>
                </a:solidFill>
              </a:rPr>
              <a:t> </a:t>
            </a:r>
            <a:r>
              <a:rPr lang="fr-FR" sz="2400" dirty="0" err="1">
                <a:solidFill>
                  <a:schemeClr val="bg1"/>
                </a:solidFill>
              </a:rPr>
              <a:t>biến</a:t>
            </a:r>
            <a:r>
              <a:rPr lang="fr-FR" sz="2400" dirty="0">
                <a:solidFill>
                  <a:schemeClr val="bg1"/>
                </a:solidFill>
              </a:rPr>
              <a:t> </a:t>
            </a:r>
            <a:r>
              <a:rPr lang="fr-FR" sz="2400" dirty="0" err="1" smtClean="0">
                <a:solidFill>
                  <a:schemeClr val="bg1"/>
                </a:solidFill>
              </a:rPr>
              <a:t>điểm</a:t>
            </a:r>
            <a:r>
              <a:rPr lang="fr-FR" sz="2400" dirty="0" smtClean="0">
                <a:solidFill>
                  <a:schemeClr val="bg1"/>
                </a:solidFill>
              </a:rPr>
              <a:t> </a:t>
            </a:r>
            <a:r>
              <a:rPr lang="fr-FR" sz="2400" dirty="0" err="1">
                <a:solidFill>
                  <a:schemeClr val="bg1"/>
                </a:solidFill>
              </a:rPr>
              <a:t>gồm</a:t>
            </a:r>
            <a:r>
              <a:rPr lang="fr-FR" sz="2400" dirty="0">
                <a:solidFill>
                  <a:schemeClr val="bg1"/>
                </a:solidFill>
              </a:rPr>
              <a:t> </a:t>
            </a:r>
            <a:r>
              <a:rPr lang="fr-FR" sz="2400" dirty="0" err="1">
                <a:solidFill>
                  <a:schemeClr val="bg1"/>
                </a:solidFill>
              </a:rPr>
              <a:t>những</a:t>
            </a:r>
            <a:r>
              <a:rPr lang="fr-FR" sz="2400" dirty="0">
                <a:solidFill>
                  <a:schemeClr val="bg1"/>
                </a:solidFill>
              </a:rPr>
              <a:t> </a:t>
            </a:r>
            <a:r>
              <a:rPr lang="fr-FR" sz="2400" dirty="0" err="1">
                <a:solidFill>
                  <a:schemeClr val="bg1"/>
                </a:solidFill>
              </a:rPr>
              <a:t>dạng</a:t>
            </a:r>
            <a:r>
              <a:rPr lang="fr-FR" sz="2400" dirty="0">
                <a:solidFill>
                  <a:schemeClr val="bg1"/>
                </a:solidFill>
              </a:rPr>
              <a:t> </a:t>
            </a:r>
            <a:r>
              <a:rPr lang="fr-FR" sz="2400" dirty="0" err="1">
                <a:solidFill>
                  <a:schemeClr val="bg1"/>
                </a:solidFill>
              </a:rPr>
              <a:t>nào</a:t>
            </a:r>
            <a:r>
              <a:rPr lang="fr-FR" sz="2400" dirty="0">
                <a:solidFill>
                  <a:schemeClr val="bg1"/>
                </a:solidFill>
              </a:rPr>
              <a:t>?</a:t>
            </a:r>
            <a:endParaRPr lang="en-US" sz="2400" dirty="0">
              <a:solidFill>
                <a:schemeClr val="bg1"/>
              </a:solidFill>
            </a:endParaRPr>
          </a:p>
        </p:txBody>
      </p:sp>
      <p:grpSp>
        <p:nvGrpSpPr>
          <p:cNvPr id="79" name="Group 78">
            <a:extLst>
              <a:ext uri="{FF2B5EF4-FFF2-40B4-BE49-F238E27FC236}">
                <a16:creationId xmlns:a16="http://schemas.microsoft.com/office/drawing/2014/main" id="{43B76DA0-6ABB-70B5-A84B-3965B042A346}"/>
              </a:ext>
            </a:extLst>
          </p:cNvPr>
          <p:cNvGrpSpPr/>
          <p:nvPr/>
        </p:nvGrpSpPr>
        <p:grpSpPr>
          <a:xfrm>
            <a:off x="1309541" y="2728425"/>
            <a:ext cx="1504008" cy="3026679"/>
            <a:chOff x="1207512" y="3577187"/>
            <a:chExt cx="1504008" cy="3026679"/>
          </a:xfrm>
        </p:grpSpPr>
        <p:sp>
          <p:nvSpPr>
            <p:cNvPr id="81" name="Rectangle 80">
              <a:extLst>
                <a:ext uri="{FF2B5EF4-FFF2-40B4-BE49-F238E27FC236}">
                  <a16:creationId xmlns:a16="http://schemas.microsoft.com/office/drawing/2014/main" id="{E6EBC8E4-BE6B-4F3B-2898-484CCAF6A7D9}"/>
                </a:ext>
              </a:extLst>
            </p:cNvPr>
            <p:cNvSpPr/>
            <p:nvPr/>
          </p:nvSpPr>
          <p:spPr>
            <a:xfrm>
              <a:off x="1480991" y="4148458"/>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D3EFF8D9-59A2-F633-78C2-2140BBF781D5}"/>
                </a:ext>
              </a:extLst>
            </p:cNvPr>
            <p:cNvSpPr/>
            <p:nvPr/>
          </p:nvSpPr>
          <p:spPr>
            <a:xfrm>
              <a:off x="1480991" y="4437363"/>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1FCDE54C-DBC1-DD3C-6F3C-C0BA3E503610}"/>
                </a:ext>
              </a:extLst>
            </p:cNvPr>
            <p:cNvSpPr/>
            <p:nvPr/>
          </p:nvSpPr>
          <p:spPr>
            <a:xfrm>
              <a:off x="1480991" y="4723785"/>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0A99D3D7-22B7-A54B-2732-79003B8831AA}"/>
                </a:ext>
              </a:extLst>
            </p:cNvPr>
            <p:cNvSpPr/>
            <p:nvPr/>
          </p:nvSpPr>
          <p:spPr>
            <a:xfrm>
              <a:off x="1480992" y="5010207"/>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D338ADB5-3029-EA62-6406-6E03B1E27B35}"/>
                </a:ext>
              </a:extLst>
            </p:cNvPr>
            <p:cNvSpPr/>
            <p:nvPr/>
          </p:nvSpPr>
          <p:spPr>
            <a:xfrm>
              <a:off x="1480991" y="5299112"/>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CCC8E377-178C-1390-011E-47D4AFCB6499}"/>
                </a:ext>
              </a:extLst>
            </p:cNvPr>
            <p:cNvSpPr/>
            <p:nvPr/>
          </p:nvSpPr>
          <p:spPr>
            <a:xfrm>
              <a:off x="1480991" y="5588017"/>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7FB46823-5823-0E19-DBF8-E66179D64F85}"/>
                </a:ext>
              </a:extLst>
            </p:cNvPr>
            <p:cNvSpPr/>
            <p:nvPr/>
          </p:nvSpPr>
          <p:spPr>
            <a:xfrm>
              <a:off x="1480991" y="5874439"/>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Arrow: Pentagon 88">
              <a:extLst>
                <a:ext uri="{FF2B5EF4-FFF2-40B4-BE49-F238E27FC236}">
                  <a16:creationId xmlns:a16="http://schemas.microsoft.com/office/drawing/2014/main" id="{CF6003A3-8940-566B-C30A-AA70CB9114CA}"/>
                </a:ext>
              </a:extLst>
            </p:cNvPr>
            <p:cNvSpPr/>
            <p:nvPr/>
          </p:nvSpPr>
          <p:spPr>
            <a:xfrm flipH="1">
              <a:off x="1957821" y="4147381"/>
              <a:ext cx="454393" cy="212529"/>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Arrow: Pentagon 89">
              <a:extLst>
                <a:ext uri="{FF2B5EF4-FFF2-40B4-BE49-F238E27FC236}">
                  <a16:creationId xmlns:a16="http://schemas.microsoft.com/office/drawing/2014/main" id="{25AB3859-7B97-ACD6-F097-13B9F9186EB5}"/>
                </a:ext>
              </a:extLst>
            </p:cNvPr>
            <p:cNvSpPr/>
            <p:nvPr/>
          </p:nvSpPr>
          <p:spPr>
            <a:xfrm>
              <a:off x="1480989" y="4437718"/>
              <a:ext cx="476835" cy="208286"/>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Arrow: Pentagon 90">
              <a:extLst>
                <a:ext uri="{FF2B5EF4-FFF2-40B4-BE49-F238E27FC236}">
                  <a16:creationId xmlns:a16="http://schemas.microsoft.com/office/drawing/2014/main" id="{9ACEAD75-777E-DD0E-4071-5545E53E420E}"/>
                </a:ext>
              </a:extLst>
            </p:cNvPr>
            <p:cNvSpPr/>
            <p:nvPr/>
          </p:nvSpPr>
          <p:spPr>
            <a:xfrm>
              <a:off x="1480990" y="4723784"/>
              <a:ext cx="476834" cy="204580"/>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Arrow: Pentagon 91">
              <a:extLst>
                <a:ext uri="{FF2B5EF4-FFF2-40B4-BE49-F238E27FC236}">
                  <a16:creationId xmlns:a16="http://schemas.microsoft.com/office/drawing/2014/main" id="{67E86036-B3EA-5920-04A0-4A288D6D6D66}"/>
                </a:ext>
              </a:extLst>
            </p:cNvPr>
            <p:cNvSpPr/>
            <p:nvPr/>
          </p:nvSpPr>
          <p:spPr>
            <a:xfrm flipH="1">
              <a:off x="1957825" y="5010304"/>
              <a:ext cx="454393" cy="207565"/>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Arrow: Pentagon 92">
              <a:extLst>
                <a:ext uri="{FF2B5EF4-FFF2-40B4-BE49-F238E27FC236}">
                  <a16:creationId xmlns:a16="http://schemas.microsoft.com/office/drawing/2014/main" id="{44A08EF2-929C-66D8-2117-AEAF6E6431E0}"/>
                </a:ext>
              </a:extLst>
            </p:cNvPr>
            <p:cNvSpPr/>
            <p:nvPr/>
          </p:nvSpPr>
          <p:spPr>
            <a:xfrm>
              <a:off x="1480990" y="5307622"/>
              <a:ext cx="454394" cy="201537"/>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Arrow: Pentagon 93">
              <a:extLst>
                <a:ext uri="{FF2B5EF4-FFF2-40B4-BE49-F238E27FC236}">
                  <a16:creationId xmlns:a16="http://schemas.microsoft.com/office/drawing/2014/main" id="{E95E3DD2-8BC8-2780-5A3F-689B6EB14FCB}"/>
                </a:ext>
              </a:extLst>
            </p:cNvPr>
            <p:cNvSpPr/>
            <p:nvPr/>
          </p:nvSpPr>
          <p:spPr>
            <a:xfrm>
              <a:off x="1486598" y="5590499"/>
              <a:ext cx="471226" cy="205081"/>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Arrow: Pentagon 94">
              <a:extLst>
                <a:ext uri="{FF2B5EF4-FFF2-40B4-BE49-F238E27FC236}">
                  <a16:creationId xmlns:a16="http://schemas.microsoft.com/office/drawing/2014/main" id="{E82D4A87-D57D-90EF-4F55-1206883EBEC8}"/>
                </a:ext>
              </a:extLst>
            </p:cNvPr>
            <p:cNvSpPr/>
            <p:nvPr/>
          </p:nvSpPr>
          <p:spPr>
            <a:xfrm flipH="1">
              <a:off x="1957823" y="5880467"/>
              <a:ext cx="454393" cy="201536"/>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8AFD3FB8-0956-843D-8CEA-868A136B3488}"/>
                </a:ext>
              </a:extLst>
            </p:cNvPr>
            <p:cNvSpPr txBox="1"/>
            <p:nvPr/>
          </p:nvSpPr>
          <p:spPr>
            <a:xfrm>
              <a:off x="1509038" y="4087221"/>
              <a:ext cx="291711" cy="338554"/>
            </a:xfrm>
            <a:prstGeom prst="rect">
              <a:avLst/>
            </a:prstGeom>
            <a:noFill/>
          </p:spPr>
          <p:txBody>
            <a:bodyPr wrap="square" rtlCol="0">
              <a:spAutoFit/>
            </a:bodyPr>
            <a:lstStyle/>
            <a:p>
              <a:r>
                <a:rPr lang="en-US" sz="1600" b="1"/>
                <a:t>T</a:t>
              </a:r>
            </a:p>
          </p:txBody>
        </p:sp>
        <p:sp>
          <p:nvSpPr>
            <p:cNvPr id="98" name="TextBox 97">
              <a:extLst>
                <a:ext uri="{FF2B5EF4-FFF2-40B4-BE49-F238E27FC236}">
                  <a16:creationId xmlns:a16="http://schemas.microsoft.com/office/drawing/2014/main" id="{4F13F1E3-9D45-995C-69AA-C4E5B3FC3850}"/>
                </a:ext>
              </a:extLst>
            </p:cNvPr>
            <p:cNvSpPr txBox="1"/>
            <p:nvPr/>
          </p:nvSpPr>
          <p:spPr>
            <a:xfrm>
              <a:off x="1509038" y="4362658"/>
              <a:ext cx="291711" cy="338554"/>
            </a:xfrm>
            <a:prstGeom prst="rect">
              <a:avLst/>
            </a:prstGeom>
            <a:noFill/>
          </p:spPr>
          <p:txBody>
            <a:bodyPr wrap="square" rtlCol="0">
              <a:spAutoFit/>
            </a:bodyPr>
            <a:lstStyle/>
            <a:p>
              <a:r>
                <a:rPr lang="en-US" sz="1600" b="1"/>
                <a:t>A</a:t>
              </a:r>
            </a:p>
          </p:txBody>
        </p:sp>
        <p:sp>
          <p:nvSpPr>
            <p:cNvPr id="99" name="TextBox 98">
              <a:extLst>
                <a:ext uri="{FF2B5EF4-FFF2-40B4-BE49-F238E27FC236}">
                  <a16:creationId xmlns:a16="http://schemas.microsoft.com/office/drawing/2014/main" id="{AEEF1252-38F9-ADA1-2513-E67A8BDB3FDA}"/>
                </a:ext>
              </a:extLst>
            </p:cNvPr>
            <p:cNvSpPr txBox="1"/>
            <p:nvPr/>
          </p:nvSpPr>
          <p:spPr>
            <a:xfrm>
              <a:off x="1509038" y="4648487"/>
              <a:ext cx="291711" cy="338554"/>
            </a:xfrm>
            <a:prstGeom prst="rect">
              <a:avLst/>
            </a:prstGeom>
            <a:noFill/>
          </p:spPr>
          <p:txBody>
            <a:bodyPr wrap="square" rtlCol="0">
              <a:spAutoFit/>
            </a:bodyPr>
            <a:lstStyle/>
            <a:p>
              <a:r>
                <a:rPr lang="en-US" sz="1600" b="1"/>
                <a:t>G</a:t>
              </a:r>
            </a:p>
          </p:txBody>
        </p:sp>
        <p:sp>
          <p:nvSpPr>
            <p:cNvPr id="100" name="TextBox 99">
              <a:extLst>
                <a:ext uri="{FF2B5EF4-FFF2-40B4-BE49-F238E27FC236}">
                  <a16:creationId xmlns:a16="http://schemas.microsoft.com/office/drawing/2014/main" id="{1D333202-B4F9-3290-8D2C-E9BE77FD1132}"/>
                </a:ext>
              </a:extLst>
            </p:cNvPr>
            <p:cNvSpPr txBox="1"/>
            <p:nvPr/>
          </p:nvSpPr>
          <p:spPr>
            <a:xfrm>
              <a:off x="1509038" y="4944711"/>
              <a:ext cx="291711" cy="338554"/>
            </a:xfrm>
            <a:prstGeom prst="rect">
              <a:avLst/>
            </a:prstGeom>
            <a:noFill/>
          </p:spPr>
          <p:txBody>
            <a:bodyPr wrap="square" rtlCol="0">
              <a:spAutoFit/>
            </a:bodyPr>
            <a:lstStyle/>
            <a:p>
              <a:r>
                <a:rPr lang="en-US" sz="1600" b="1"/>
                <a:t>T</a:t>
              </a:r>
            </a:p>
          </p:txBody>
        </p:sp>
        <p:sp>
          <p:nvSpPr>
            <p:cNvPr id="101" name="TextBox 100">
              <a:extLst>
                <a:ext uri="{FF2B5EF4-FFF2-40B4-BE49-F238E27FC236}">
                  <a16:creationId xmlns:a16="http://schemas.microsoft.com/office/drawing/2014/main" id="{97D69D7E-0A23-B60C-49C1-3F525624265F}"/>
                </a:ext>
              </a:extLst>
            </p:cNvPr>
            <p:cNvSpPr txBox="1"/>
            <p:nvPr/>
          </p:nvSpPr>
          <p:spPr>
            <a:xfrm>
              <a:off x="1509038" y="5230540"/>
              <a:ext cx="291711" cy="338554"/>
            </a:xfrm>
            <a:prstGeom prst="rect">
              <a:avLst/>
            </a:prstGeom>
            <a:noFill/>
          </p:spPr>
          <p:txBody>
            <a:bodyPr wrap="square" rtlCol="0">
              <a:spAutoFit/>
            </a:bodyPr>
            <a:lstStyle/>
            <a:p>
              <a:r>
                <a:rPr lang="en-US" sz="1600" b="1"/>
                <a:t>A</a:t>
              </a:r>
            </a:p>
          </p:txBody>
        </p:sp>
        <p:sp>
          <p:nvSpPr>
            <p:cNvPr id="102" name="TextBox 101">
              <a:extLst>
                <a:ext uri="{FF2B5EF4-FFF2-40B4-BE49-F238E27FC236}">
                  <a16:creationId xmlns:a16="http://schemas.microsoft.com/office/drawing/2014/main" id="{25681F87-1067-8535-E7A5-B67D3A788B73}"/>
                </a:ext>
              </a:extLst>
            </p:cNvPr>
            <p:cNvSpPr txBox="1"/>
            <p:nvPr/>
          </p:nvSpPr>
          <p:spPr>
            <a:xfrm>
              <a:off x="1509038" y="5518106"/>
              <a:ext cx="291711" cy="338554"/>
            </a:xfrm>
            <a:prstGeom prst="rect">
              <a:avLst/>
            </a:prstGeom>
            <a:noFill/>
          </p:spPr>
          <p:txBody>
            <a:bodyPr wrap="square" rtlCol="0">
              <a:spAutoFit/>
            </a:bodyPr>
            <a:lstStyle/>
            <a:p>
              <a:r>
                <a:rPr lang="en-US" sz="1600" b="1"/>
                <a:t>G</a:t>
              </a:r>
            </a:p>
          </p:txBody>
        </p:sp>
        <p:sp>
          <p:nvSpPr>
            <p:cNvPr id="103" name="TextBox 102">
              <a:extLst>
                <a:ext uri="{FF2B5EF4-FFF2-40B4-BE49-F238E27FC236}">
                  <a16:creationId xmlns:a16="http://schemas.microsoft.com/office/drawing/2014/main" id="{CB036A23-2E91-2513-217A-5368B08786DB}"/>
                </a:ext>
              </a:extLst>
            </p:cNvPr>
            <p:cNvSpPr txBox="1"/>
            <p:nvPr/>
          </p:nvSpPr>
          <p:spPr>
            <a:xfrm>
              <a:off x="1509038" y="5803935"/>
              <a:ext cx="291711" cy="338554"/>
            </a:xfrm>
            <a:prstGeom prst="rect">
              <a:avLst/>
            </a:prstGeom>
            <a:noFill/>
          </p:spPr>
          <p:txBody>
            <a:bodyPr wrap="square" rtlCol="0">
              <a:spAutoFit/>
            </a:bodyPr>
            <a:lstStyle/>
            <a:p>
              <a:r>
                <a:rPr lang="en-US" sz="1600" b="1"/>
                <a:t>C</a:t>
              </a:r>
            </a:p>
          </p:txBody>
        </p:sp>
        <p:sp>
          <p:nvSpPr>
            <p:cNvPr id="105" name="TextBox 104">
              <a:extLst>
                <a:ext uri="{FF2B5EF4-FFF2-40B4-BE49-F238E27FC236}">
                  <a16:creationId xmlns:a16="http://schemas.microsoft.com/office/drawing/2014/main" id="{B5DFCD8B-34D0-3638-D3EA-CE9BC6C5FEDF}"/>
                </a:ext>
              </a:extLst>
            </p:cNvPr>
            <p:cNvSpPr txBox="1"/>
            <p:nvPr/>
          </p:nvSpPr>
          <p:spPr>
            <a:xfrm>
              <a:off x="2072820" y="4087221"/>
              <a:ext cx="291711" cy="338554"/>
            </a:xfrm>
            <a:prstGeom prst="rect">
              <a:avLst/>
            </a:prstGeom>
            <a:noFill/>
          </p:spPr>
          <p:txBody>
            <a:bodyPr wrap="square" rtlCol="0">
              <a:spAutoFit/>
            </a:bodyPr>
            <a:lstStyle/>
            <a:p>
              <a:r>
                <a:rPr lang="en-US" sz="1600" b="1"/>
                <a:t>A</a:t>
              </a:r>
            </a:p>
          </p:txBody>
        </p:sp>
        <p:sp>
          <p:nvSpPr>
            <p:cNvPr id="106" name="TextBox 105">
              <a:extLst>
                <a:ext uri="{FF2B5EF4-FFF2-40B4-BE49-F238E27FC236}">
                  <a16:creationId xmlns:a16="http://schemas.microsoft.com/office/drawing/2014/main" id="{7C755EF8-CED2-784B-C497-D39C0D151381}"/>
                </a:ext>
              </a:extLst>
            </p:cNvPr>
            <p:cNvSpPr txBox="1"/>
            <p:nvPr/>
          </p:nvSpPr>
          <p:spPr>
            <a:xfrm>
              <a:off x="2072820" y="4362658"/>
              <a:ext cx="291711" cy="338554"/>
            </a:xfrm>
            <a:prstGeom prst="rect">
              <a:avLst/>
            </a:prstGeom>
            <a:noFill/>
          </p:spPr>
          <p:txBody>
            <a:bodyPr wrap="square" rtlCol="0">
              <a:spAutoFit/>
            </a:bodyPr>
            <a:lstStyle/>
            <a:p>
              <a:r>
                <a:rPr lang="en-US" sz="1600" b="1"/>
                <a:t>T</a:t>
              </a:r>
            </a:p>
          </p:txBody>
        </p:sp>
        <p:sp>
          <p:nvSpPr>
            <p:cNvPr id="107" name="TextBox 106">
              <a:extLst>
                <a:ext uri="{FF2B5EF4-FFF2-40B4-BE49-F238E27FC236}">
                  <a16:creationId xmlns:a16="http://schemas.microsoft.com/office/drawing/2014/main" id="{2AC9397C-358A-4FC3-75DE-D2DB084E5504}"/>
                </a:ext>
              </a:extLst>
            </p:cNvPr>
            <p:cNvSpPr txBox="1"/>
            <p:nvPr/>
          </p:nvSpPr>
          <p:spPr>
            <a:xfrm>
              <a:off x="2072820" y="4648487"/>
              <a:ext cx="291711" cy="338554"/>
            </a:xfrm>
            <a:prstGeom prst="rect">
              <a:avLst/>
            </a:prstGeom>
            <a:noFill/>
          </p:spPr>
          <p:txBody>
            <a:bodyPr wrap="square" rtlCol="0">
              <a:spAutoFit/>
            </a:bodyPr>
            <a:lstStyle/>
            <a:p>
              <a:r>
                <a:rPr lang="en-US" sz="1600" b="1"/>
                <a:t>C</a:t>
              </a:r>
            </a:p>
          </p:txBody>
        </p:sp>
        <p:sp>
          <p:nvSpPr>
            <p:cNvPr id="108" name="TextBox 107">
              <a:extLst>
                <a:ext uri="{FF2B5EF4-FFF2-40B4-BE49-F238E27FC236}">
                  <a16:creationId xmlns:a16="http://schemas.microsoft.com/office/drawing/2014/main" id="{F838C327-36C2-9161-EA78-94717DD3795D}"/>
                </a:ext>
              </a:extLst>
            </p:cNvPr>
            <p:cNvSpPr txBox="1"/>
            <p:nvPr/>
          </p:nvSpPr>
          <p:spPr>
            <a:xfrm>
              <a:off x="2072820" y="4944711"/>
              <a:ext cx="291711" cy="338554"/>
            </a:xfrm>
            <a:prstGeom prst="rect">
              <a:avLst/>
            </a:prstGeom>
            <a:noFill/>
          </p:spPr>
          <p:txBody>
            <a:bodyPr wrap="square" rtlCol="0">
              <a:spAutoFit/>
            </a:bodyPr>
            <a:lstStyle/>
            <a:p>
              <a:r>
                <a:rPr lang="en-US" sz="1600" b="1"/>
                <a:t>A</a:t>
              </a:r>
            </a:p>
          </p:txBody>
        </p:sp>
        <p:sp>
          <p:nvSpPr>
            <p:cNvPr id="109" name="TextBox 108">
              <a:extLst>
                <a:ext uri="{FF2B5EF4-FFF2-40B4-BE49-F238E27FC236}">
                  <a16:creationId xmlns:a16="http://schemas.microsoft.com/office/drawing/2014/main" id="{A16BBE41-C76C-F760-26BB-1718BB1AC881}"/>
                </a:ext>
              </a:extLst>
            </p:cNvPr>
            <p:cNvSpPr txBox="1"/>
            <p:nvPr/>
          </p:nvSpPr>
          <p:spPr>
            <a:xfrm>
              <a:off x="2072820" y="5230540"/>
              <a:ext cx="291711" cy="338554"/>
            </a:xfrm>
            <a:prstGeom prst="rect">
              <a:avLst/>
            </a:prstGeom>
            <a:noFill/>
          </p:spPr>
          <p:txBody>
            <a:bodyPr wrap="square" rtlCol="0">
              <a:spAutoFit/>
            </a:bodyPr>
            <a:lstStyle/>
            <a:p>
              <a:r>
                <a:rPr lang="en-US" sz="1600" b="1"/>
                <a:t>T</a:t>
              </a:r>
            </a:p>
          </p:txBody>
        </p:sp>
        <p:sp>
          <p:nvSpPr>
            <p:cNvPr id="110" name="TextBox 109">
              <a:extLst>
                <a:ext uri="{FF2B5EF4-FFF2-40B4-BE49-F238E27FC236}">
                  <a16:creationId xmlns:a16="http://schemas.microsoft.com/office/drawing/2014/main" id="{1598DA52-FF0A-B116-3612-C6A5B925C873}"/>
                </a:ext>
              </a:extLst>
            </p:cNvPr>
            <p:cNvSpPr txBox="1"/>
            <p:nvPr/>
          </p:nvSpPr>
          <p:spPr>
            <a:xfrm>
              <a:off x="2072820" y="5518106"/>
              <a:ext cx="291711" cy="338554"/>
            </a:xfrm>
            <a:prstGeom prst="rect">
              <a:avLst/>
            </a:prstGeom>
            <a:noFill/>
          </p:spPr>
          <p:txBody>
            <a:bodyPr wrap="square" rtlCol="0">
              <a:spAutoFit/>
            </a:bodyPr>
            <a:lstStyle/>
            <a:p>
              <a:r>
                <a:rPr lang="en-US" sz="1600" b="1"/>
                <a:t>C</a:t>
              </a:r>
            </a:p>
          </p:txBody>
        </p:sp>
        <p:sp>
          <p:nvSpPr>
            <p:cNvPr id="111" name="TextBox 110">
              <a:extLst>
                <a:ext uri="{FF2B5EF4-FFF2-40B4-BE49-F238E27FC236}">
                  <a16:creationId xmlns:a16="http://schemas.microsoft.com/office/drawing/2014/main" id="{1EA3499E-A738-B9F7-A752-535617E9C445}"/>
                </a:ext>
              </a:extLst>
            </p:cNvPr>
            <p:cNvSpPr txBox="1"/>
            <p:nvPr/>
          </p:nvSpPr>
          <p:spPr>
            <a:xfrm>
              <a:off x="2072818" y="5803935"/>
              <a:ext cx="291711" cy="338554"/>
            </a:xfrm>
            <a:prstGeom prst="rect">
              <a:avLst/>
            </a:prstGeom>
            <a:noFill/>
          </p:spPr>
          <p:txBody>
            <a:bodyPr wrap="square" rtlCol="0">
              <a:spAutoFit/>
            </a:bodyPr>
            <a:lstStyle/>
            <a:p>
              <a:r>
                <a:rPr lang="en-US" sz="1600" b="1"/>
                <a:t>G</a:t>
              </a:r>
            </a:p>
          </p:txBody>
        </p:sp>
        <p:sp>
          <p:nvSpPr>
            <p:cNvPr id="112" name="Rectangle 111">
              <a:extLst>
                <a:ext uri="{FF2B5EF4-FFF2-40B4-BE49-F238E27FC236}">
                  <a16:creationId xmlns:a16="http://schemas.microsoft.com/office/drawing/2014/main" id="{C5DDDF20-75EA-4AC8-E872-C231CC4DB45F}"/>
                </a:ext>
              </a:extLst>
            </p:cNvPr>
            <p:cNvSpPr/>
            <p:nvPr/>
          </p:nvSpPr>
          <p:spPr>
            <a:xfrm>
              <a:off x="1295868" y="3925317"/>
              <a:ext cx="190726" cy="2340847"/>
            </a:xfrm>
            <a:prstGeom prst="rect">
              <a:avLst/>
            </a:prstGeom>
            <a:solidFill>
              <a:srgbClr val="CFDC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D2E3D525-2954-1F1D-7F14-2BD83C9FD611}"/>
                </a:ext>
              </a:extLst>
            </p:cNvPr>
            <p:cNvSpPr/>
            <p:nvPr/>
          </p:nvSpPr>
          <p:spPr>
            <a:xfrm>
              <a:off x="2412220" y="3925317"/>
              <a:ext cx="179513" cy="2340848"/>
            </a:xfrm>
            <a:prstGeom prst="rect">
              <a:avLst/>
            </a:prstGeom>
            <a:solidFill>
              <a:srgbClr val="7A9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extBox 113">
              <a:extLst>
                <a:ext uri="{FF2B5EF4-FFF2-40B4-BE49-F238E27FC236}">
                  <a16:creationId xmlns:a16="http://schemas.microsoft.com/office/drawing/2014/main" id="{53385857-ACA0-B0A8-6DB0-4E10D0D9901D}"/>
                </a:ext>
              </a:extLst>
            </p:cNvPr>
            <p:cNvSpPr txBox="1"/>
            <p:nvPr/>
          </p:nvSpPr>
          <p:spPr>
            <a:xfrm>
              <a:off x="1248182" y="3577187"/>
              <a:ext cx="361834" cy="338554"/>
            </a:xfrm>
            <a:prstGeom prst="rect">
              <a:avLst/>
            </a:prstGeom>
            <a:noFill/>
          </p:spPr>
          <p:txBody>
            <a:bodyPr wrap="square" rtlCol="0">
              <a:spAutoFit/>
            </a:bodyPr>
            <a:lstStyle/>
            <a:p>
              <a:r>
                <a:rPr lang="en-US" sz="1600">
                  <a:solidFill>
                    <a:schemeClr val="bg1"/>
                  </a:solidFill>
                </a:rPr>
                <a:t>5’</a:t>
              </a:r>
            </a:p>
          </p:txBody>
        </p:sp>
        <p:sp>
          <p:nvSpPr>
            <p:cNvPr id="115" name="TextBox 114">
              <a:extLst>
                <a:ext uri="{FF2B5EF4-FFF2-40B4-BE49-F238E27FC236}">
                  <a16:creationId xmlns:a16="http://schemas.microsoft.com/office/drawing/2014/main" id="{38640808-79CC-A91D-7816-F681990E3EB9}"/>
                </a:ext>
              </a:extLst>
            </p:cNvPr>
            <p:cNvSpPr txBox="1"/>
            <p:nvPr/>
          </p:nvSpPr>
          <p:spPr>
            <a:xfrm>
              <a:off x="1207512" y="6265039"/>
              <a:ext cx="361834" cy="338554"/>
            </a:xfrm>
            <a:prstGeom prst="rect">
              <a:avLst/>
            </a:prstGeom>
            <a:noFill/>
          </p:spPr>
          <p:txBody>
            <a:bodyPr wrap="square" rtlCol="0">
              <a:spAutoFit/>
            </a:bodyPr>
            <a:lstStyle/>
            <a:p>
              <a:r>
                <a:rPr lang="en-US" sz="1600">
                  <a:solidFill>
                    <a:schemeClr val="bg1"/>
                  </a:solidFill>
                </a:rPr>
                <a:t>3’</a:t>
              </a:r>
            </a:p>
          </p:txBody>
        </p:sp>
        <p:sp>
          <p:nvSpPr>
            <p:cNvPr id="116" name="TextBox 115">
              <a:extLst>
                <a:ext uri="{FF2B5EF4-FFF2-40B4-BE49-F238E27FC236}">
                  <a16:creationId xmlns:a16="http://schemas.microsoft.com/office/drawing/2014/main" id="{037D9579-381D-7E2D-DCF2-CDC3D210E170}"/>
                </a:ext>
              </a:extLst>
            </p:cNvPr>
            <p:cNvSpPr txBox="1"/>
            <p:nvPr/>
          </p:nvSpPr>
          <p:spPr>
            <a:xfrm>
              <a:off x="2323864" y="6265312"/>
              <a:ext cx="361834" cy="338554"/>
            </a:xfrm>
            <a:prstGeom prst="rect">
              <a:avLst/>
            </a:prstGeom>
            <a:noFill/>
          </p:spPr>
          <p:txBody>
            <a:bodyPr wrap="square" rtlCol="0">
              <a:spAutoFit/>
            </a:bodyPr>
            <a:lstStyle/>
            <a:p>
              <a:r>
                <a:rPr lang="en-US" sz="1600">
                  <a:solidFill>
                    <a:schemeClr val="bg1"/>
                  </a:solidFill>
                </a:rPr>
                <a:t>5’</a:t>
              </a:r>
            </a:p>
          </p:txBody>
        </p:sp>
        <p:sp>
          <p:nvSpPr>
            <p:cNvPr id="117" name="TextBox 116">
              <a:extLst>
                <a:ext uri="{FF2B5EF4-FFF2-40B4-BE49-F238E27FC236}">
                  <a16:creationId xmlns:a16="http://schemas.microsoft.com/office/drawing/2014/main" id="{0D7E39FB-CAB1-F034-6C22-EFA69160D8A6}"/>
                </a:ext>
              </a:extLst>
            </p:cNvPr>
            <p:cNvSpPr txBox="1"/>
            <p:nvPr/>
          </p:nvSpPr>
          <p:spPr>
            <a:xfrm>
              <a:off x="2349686" y="3579216"/>
              <a:ext cx="361834" cy="338554"/>
            </a:xfrm>
            <a:prstGeom prst="rect">
              <a:avLst/>
            </a:prstGeom>
            <a:noFill/>
          </p:spPr>
          <p:txBody>
            <a:bodyPr wrap="square" rtlCol="0">
              <a:spAutoFit/>
            </a:bodyPr>
            <a:lstStyle/>
            <a:p>
              <a:r>
                <a:rPr lang="en-US" sz="1600">
                  <a:solidFill>
                    <a:schemeClr val="bg1"/>
                  </a:solidFill>
                </a:rPr>
                <a:t>3’</a:t>
              </a:r>
            </a:p>
          </p:txBody>
        </p:sp>
      </p:grpSp>
      <p:grpSp>
        <p:nvGrpSpPr>
          <p:cNvPr id="274" name="Group 273">
            <a:extLst>
              <a:ext uri="{FF2B5EF4-FFF2-40B4-BE49-F238E27FC236}">
                <a16:creationId xmlns:a16="http://schemas.microsoft.com/office/drawing/2014/main" id="{9FCE065C-0650-7C27-359F-9AA34D1F1898}"/>
              </a:ext>
            </a:extLst>
          </p:cNvPr>
          <p:cNvGrpSpPr/>
          <p:nvPr/>
        </p:nvGrpSpPr>
        <p:grpSpPr>
          <a:xfrm>
            <a:off x="5357490" y="2195724"/>
            <a:ext cx="1518851" cy="3574716"/>
            <a:chOff x="1207512" y="3029150"/>
            <a:chExt cx="1518851" cy="3574716"/>
          </a:xfrm>
        </p:grpSpPr>
        <p:sp>
          <p:nvSpPr>
            <p:cNvPr id="275" name="Rectangle 274">
              <a:extLst>
                <a:ext uri="{FF2B5EF4-FFF2-40B4-BE49-F238E27FC236}">
                  <a16:creationId xmlns:a16="http://schemas.microsoft.com/office/drawing/2014/main" id="{397AE7F5-D9DC-9D66-812A-159FF3E22876}"/>
                </a:ext>
              </a:extLst>
            </p:cNvPr>
            <p:cNvSpPr/>
            <p:nvPr/>
          </p:nvSpPr>
          <p:spPr>
            <a:xfrm>
              <a:off x="1480992" y="3859553"/>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Rectangle 275">
              <a:extLst>
                <a:ext uri="{FF2B5EF4-FFF2-40B4-BE49-F238E27FC236}">
                  <a16:creationId xmlns:a16="http://schemas.microsoft.com/office/drawing/2014/main" id="{EB3CC7C4-E5BF-ACBA-770C-7F789E69F6B6}"/>
                </a:ext>
              </a:extLst>
            </p:cNvPr>
            <p:cNvSpPr/>
            <p:nvPr/>
          </p:nvSpPr>
          <p:spPr>
            <a:xfrm>
              <a:off x="1480991" y="4148458"/>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Rectangle 276">
              <a:extLst>
                <a:ext uri="{FF2B5EF4-FFF2-40B4-BE49-F238E27FC236}">
                  <a16:creationId xmlns:a16="http://schemas.microsoft.com/office/drawing/2014/main" id="{14045FA1-C37D-5552-57C6-85211CF90C7D}"/>
                </a:ext>
              </a:extLst>
            </p:cNvPr>
            <p:cNvSpPr/>
            <p:nvPr/>
          </p:nvSpPr>
          <p:spPr>
            <a:xfrm>
              <a:off x="1480991" y="4437363"/>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Rectangle 277">
              <a:extLst>
                <a:ext uri="{FF2B5EF4-FFF2-40B4-BE49-F238E27FC236}">
                  <a16:creationId xmlns:a16="http://schemas.microsoft.com/office/drawing/2014/main" id="{567A27B2-6FBD-F51B-FE6D-8888D716BE24}"/>
                </a:ext>
              </a:extLst>
            </p:cNvPr>
            <p:cNvSpPr/>
            <p:nvPr/>
          </p:nvSpPr>
          <p:spPr>
            <a:xfrm>
              <a:off x="1480991" y="4723785"/>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Rectangle 278">
              <a:extLst>
                <a:ext uri="{FF2B5EF4-FFF2-40B4-BE49-F238E27FC236}">
                  <a16:creationId xmlns:a16="http://schemas.microsoft.com/office/drawing/2014/main" id="{FBE94D90-2CA7-79F2-47FC-EF8D18057588}"/>
                </a:ext>
              </a:extLst>
            </p:cNvPr>
            <p:cNvSpPr/>
            <p:nvPr/>
          </p:nvSpPr>
          <p:spPr>
            <a:xfrm>
              <a:off x="1480992" y="5010207"/>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Rectangle 279">
              <a:extLst>
                <a:ext uri="{FF2B5EF4-FFF2-40B4-BE49-F238E27FC236}">
                  <a16:creationId xmlns:a16="http://schemas.microsoft.com/office/drawing/2014/main" id="{3EE7CB77-FC23-7E4C-2184-1462C74E3AC4}"/>
                </a:ext>
              </a:extLst>
            </p:cNvPr>
            <p:cNvSpPr/>
            <p:nvPr/>
          </p:nvSpPr>
          <p:spPr>
            <a:xfrm>
              <a:off x="1480991" y="5299112"/>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Rectangle 280">
              <a:extLst>
                <a:ext uri="{FF2B5EF4-FFF2-40B4-BE49-F238E27FC236}">
                  <a16:creationId xmlns:a16="http://schemas.microsoft.com/office/drawing/2014/main" id="{A98682E7-E838-C1DA-D2E8-F3D9DE6F895C}"/>
                </a:ext>
              </a:extLst>
            </p:cNvPr>
            <p:cNvSpPr/>
            <p:nvPr/>
          </p:nvSpPr>
          <p:spPr>
            <a:xfrm>
              <a:off x="1480991" y="5588017"/>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Rectangle 281">
              <a:extLst>
                <a:ext uri="{FF2B5EF4-FFF2-40B4-BE49-F238E27FC236}">
                  <a16:creationId xmlns:a16="http://schemas.microsoft.com/office/drawing/2014/main" id="{6D3F95BD-E929-7DC0-E9F7-994059B2D200}"/>
                </a:ext>
              </a:extLst>
            </p:cNvPr>
            <p:cNvSpPr/>
            <p:nvPr/>
          </p:nvSpPr>
          <p:spPr>
            <a:xfrm>
              <a:off x="1480991" y="5874439"/>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Arrow: Pentagon 282">
              <a:extLst>
                <a:ext uri="{FF2B5EF4-FFF2-40B4-BE49-F238E27FC236}">
                  <a16:creationId xmlns:a16="http://schemas.microsoft.com/office/drawing/2014/main" id="{72755F03-F85D-F470-DD07-7E51768AEB01}"/>
                </a:ext>
              </a:extLst>
            </p:cNvPr>
            <p:cNvSpPr/>
            <p:nvPr/>
          </p:nvSpPr>
          <p:spPr>
            <a:xfrm flipH="1">
              <a:off x="1957821" y="3856804"/>
              <a:ext cx="454393" cy="207844"/>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Arrow: Pentagon 283">
              <a:extLst>
                <a:ext uri="{FF2B5EF4-FFF2-40B4-BE49-F238E27FC236}">
                  <a16:creationId xmlns:a16="http://schemas.microsoft.com/office/drawing/2014/main" id="{444EF04A-281F-C857-8F37-C768212D97AE}"/>
                </a:ext>
              </a:extLst>
            </p:cNvPr>
            <p:cNvSpPr/>
            <p:nvPr/>
          </p:nvSpPr>
          <p:spPr>
            <a:xfrm flipH="1">
              <a:off x="1969047" y="4153308"/>
              <a:ext cx="454393" cy="206603"/>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Arrow: Pentagon 284">
              <a:extLst>
                <a:ext uri="{FF2B5EF4-FFF2-40B4-BE49-F238E27FC236}">
                  <a16:creationId xmlns:a16="http://schemas.microsoft.com/office/drawing/2014/main" id="{A81CD433-F92A-CFE3-24C5-DB41AF031F65}"/>
                </a:ext>
              </a:extLst>
            </p:cNvPr>
            <p:cNvSpPr/>
            <p:nvPr/>
          </p:nvSpPr>
          <p:spPr>
            <a:xfrm>
              <a:off x="1480989" y="4438440"/>
              <a:ext cx="476835" cy="207564"/>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Arrow: Pentagon 285">
              <a:extLst>
                <a:ext uri="{FF2B5EF4-FFF2-40B4-BE49-F238E27FC236}">
                  <a16:creationId xmlns:a16="http://schemas.microsoft.com/office/drawing/2014/main" id="{B68FAF6F-30EC-3B1A-B1C1-419294E4C3A8}"/>
                </a:ext>
              </a:extLst>
            </p:cNvPr>
            <p:cNvSpPr/>
            <p:nvPr/>
          </p:nvSpPr>
          <p:spPr>
            <a:xfrm>
              <a:off x="1480990" y="4723784"/>
              <a:ext cx="476834" cy="204580"/>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Arrow: Pentagon 286">
              <a:extLst>
                <a:ext uri="{FF2B5EF4-FFF2-40B4-BE49-F238E27FC236}">
                  <a16:creationId xmlns:a16="http://schemas.microsoft.com/office/drawing/2014/main" id="{5FFB9F74-53AF-481C-2000-DC95D2DC53B9}"/>
                </a:ext>
              </a:extLst>
            </p:cNvPr>
            <p:cNvSpPr/>
            <p:nvPr/>
          </p:nvSpPr>
          <p:spPr>
            <a:xfrm flipH="1">
              <a:off x="1957825" y="5010304"/>
              <a:ext cx="454393" cy="207565"/>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Arrow: Pentagon 287">
              <a:extLst>
                <a:ext uri="{FF2B5EF4-FFF2-40B4-BE49-F238E27FC236}">
                  <a16:creationId xmlns:a16="http://schemas.microsoft.com/office/drawing/2014/main" id="{755CEF4A-6F6A-BC11-7D4A-474371A4A6AD}"/>
                </a:ext>
              </a:extLst>
            </p:cNvPr>
            <p:cNvSpPr/>
            <p:nvPr/>
          </p:nvSpPr>
          <p:spPr>
            <a:xfrm>
              <a:off x="1480990" y="5307622"/>
              <a:ext cx="454394" cy="201537"/>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Arrow: Pentagon 288">
              <a:extLst>
                <a:ext uri="{FF2B5EF4-FFF2-40B4-BE49-F238E27FC236}">
                  <a16:creationId xmlns:a16="http://schemas.microsoft.com/office/drawing/2014/main" id="{21BCECE8-3E99-D213-0C67-05F41E04310C}"/>
                </a:ext>
              </a:extLst>
            </p:cNvPr>
            <p:cNvSpPr/>
            <p:nvPr/>
          </p:nvSpPr>
          <p:spPr>
            <a:xfrm>
              <a:off x="1486598" y="5594044"/>
              <a:ext cx="471226" cy="201536"/>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Arrow: Pentagon 289">
              <a:extLst>
                <a:ext uri="{FF2B5EF4-FFF2-40B4-BE49-F238E27FC236}">
                  <a16:creationId xmlns:a16="http://schemas.microsoft.com/office/drawing/2014/main" id="{2E1C6F27-835F-2E5B-7841-D703A0669128}"/>
                </a:ext>
              </a:extLst>
            </p:cNvPr>
            <p:cNvSpPr/>
            <p:nvPr/>
          </p:nvSpPr>
          <p:spPr>
            <a:xfrm flipH="1">
              <a:off x="1957823" y="5880467"/>
              <a:ext cx="454393" cy="201536"/>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TextBox 290">
              <a:extLst>
                <a:ext uri="{FF2B5EF4-FFF2-40B4-BE49-F238E27FC236}">
                  <a16:creationId xmlns:a16="http://schemas.microsoft.com/office/drawing/2014/main" id="{D17D10AA-2618-4E58-5641-DAABE84DDFBE}"/>
                </a:ext>
              </a:extLst>
            </p:cNvPr>
            <p:cNvSpPr txBox="1"/>
            <p:nvPr/>
          </p:nvSpPr>
          <p:spPr>
            <a:xfrm>
              <a:off x="1509038" y="3801392"/>
              <a:ext cx="291711" cy="338554"/>
            </a:xfrm>
            <a:prstGeom prst="rect">
              <a:avLst/>
            </a:prstGeom>
            <a:noFill/>
          </p:spPr>
          <p:txBody>
            <a:bodyPr wrap="square" rtlCol="0">
              <a:spAutoFit/>
            </a:bodyPr>
            <a:lstStyle/>
            <a:p>
              <a:r>
                <a:rPr lang="en-US" sz="1600" b="1"/>
                <a:t>T</a:t>
              </a:r>
            </a:p>
          </p:txBody>
        </p:sp>
        <p:sp>
          <p:nvSpPr>
            <p:cNvPr id="292" name="TextBox 291">
              <a:extLst>
                <a:ext uri="{FF2B5EF4-FFF2-40B4-BE49-F238E27FC236}">
                  <a16:creationId xmlns:a16="http://schemas.microsoft.com/office/drawing/2014/main" id="{1A350AE6-E52A-B718-7E9C-96B0FEA6A08F}"/>
                </a:ext>
              </a:extLst>
            </p:cNvPr>
            <p:cNvSpPr txBox="1"/>
            <p:nvPr/>
          </p:nvSpPr>
          <p:spPr>
            <a:xfrm>
              <a:off x="1509038" y="4087221"/>
              <a:ext cx="291711" cy="338554"/>
            </a:xfrm>
            <a:prstGeom prst="rect">
              <a:avLst/>
            </a:prstGeom>
            <a:noFill/>
          </p:spPr>
          <p:txBody>
            <a:bodyPr wrap="square" rtlCol="0">
              <a:spAutoFit/>
            </a:bodyPr>
            <a:lstStyle/>
            <a:p>
              <a:r>
                <a:rPr lang="en-US" sz="1600" b="1"/>
                <a:t>T</a:t>
              </a:r>
            </a:p>
          </p:txBody>
        </p:sp>
        <p:sp>
          <p:nvSpPr>
            <p:cNvPr id="293" name="TextBox 292">
              <a:extLst>
                <a:ext uri="{FF2B5EF4-FFF2-40B4-BE49-F238E27FC236}">
                  <a16:creationId xmlns:a16="http://schemas.microsoft.com/office/drawing/2014/main" id="{D2312356-6D21-2932-B50C-79DB83790E67}"/>
                </a:ext>
              </a:extLst>
            </p:cNvPr>
            <p:cNvSpPr txBox="1"/>
            <p:nvPr/>
          </p:nvSpPr>
          <p:spPr>
            <a:xfrm>
              <a:off x="1509038" y="4362658"/>
              <a:ext cx="291711" cy="338554"/>
            </a:xfrm>
            <a:prstGeom prst="rect">
              <a:avLst/>
            </a:prstGeom>
            <a:noFill/>
          </p:spPr>
          <p:txBody>
            <a:bodyPr wrap="square" rtlCol="0">
              <a:spAutoFit/>
            </a:bodyPr>
            <a:lstStyle/>
            <a:p>
              <a:r>
                <a:rPr lang="en-US" sz="1600" b="1"/>
                <a:t>A</a:t>
              </a:r>
            </a:p>
          </p:txBody>
        </p:sp>
        <p:sp>
          <p:nvSpPr>
            <p:cNvPr id="294" name="TextBox 293">
              <a:extLst>
                <a:ext uri="{FF2B5EF4-FFF2-40B4-BE49-F238E27FC236}">
                  <a16:creationId xmlns:a16="http://schemas.microsoft.com/office/drawing/2014/main" id="{0DBC2834-D61D-80BB-C5C5-BDB4A26DA12B}"/>
                </a:ext>
              </a:extLst>
            </p:cNvPr>
            <p:cNvSpPr txBox="1"/>
            <p:nvPr/>
          </p:nvSpPr>
          <p:spPr>
            <a:xfrm>
              <a:off x="1509038" y="4648487"/>
              <a:ext cx="291711" cy="338554"/>
            </a:xfrm>
            <a:prstGeom prst="rect">
              <a:avLst/>
            </a:prstGeom>
            <a:noFill/>
          </p:spPr>
          <p:txBody>
            <a:bodyPr wrap="square" rtlCol="0">
              <a:spAutoFit/>
            </a:bodyPr>
            <a:lstStyle/>
            <a:p>
              <a:r>
                <a:rPr lang="en-US" sz="1600" b="1"/>
                <a:t>G</a:t>
              </a:r>
            </a:p>
          </p:txBody>
        </p:sp>
        <p:sp>
          <p:nvSpPr>
            <p:cNvPr id="295" name="TextBox 294">
              <a:extLst>
                <a:ext uri="{FF2B5EF4-FFF2-40B4-BE49-F238E27FC236}">
                  <a16:creationId xmlns:a16="http://schemas.microsoft.com/office/drawing/2014/main" id="{55C5CEBE-E896-AEC1-1F3E-B4EEF068D4DA}"/>
                </a:ext>
              </a:extLst>
            </p:cNvPr>
            <p:cNvSpPr txBox="1"/>
            <p:nvPr/>
          </p:nvSpPr>
          <p:spPr>
            <a:xfrm>
              <a:off x="1509038" y="4944711"/>
              <a:ext cx="291711" cy="338554"/>
            </a:xfrm>
            <a:prstGeom prst="rect">
              <a:avLst/>
            </a:prstGeom>
            <a:noFill/>
          </p:spPr>
          <p:txBody>
            <a:bodyPr wrap="square" rtlCol="0">
              <a:spAutoFit/>
            </a:bodyPr>
            <a:lstStyle/>
            <a:p>
              <a:r>
                <a:rPr lang="en-US" sz="1600" b="1"/>
                <a:t>T</a:t>
              </a:r>
            </a:p>
          </p:txBody>
        </p:sp>
        <p:sp>
          <p:nvSpPr>
            <p:cNvPr id="296" name="TextBox 295">
              <a:extLst>
                <a:ext uri="{FF2B5EF4-FFF2-40B4-BE49-F238E27FC236}">
                  <a16:creationId xmlns:a16="http://schemas.microsoft.com/office/drawing/2014/main" id="{B50A99AC-047F-4A9A-F9BA-F5BD5191B2F3}"/>
                </a:ext>
              </a:extLst>
            </p:cNvPr>
            <p:cNvSpPr txBox="1"/>
            <p:nvPr/>
          </p:nvSpPr>
          <p:spPr>
            <a:xfrm>
              <a:off x="1509038" y="5230540"/>
              <a:ext cx="291711" cy="338554"/>
            </a:xfrm>
            <a:prstGeom prst="rect">
              <a:avLst/>
            </a:prstGeom>
            <a:noFill/>
          </p:spPr>
          <p:txBody>
            <a:bodyPr wrap="square" rtlCol="0">
              <a:spAutoFit/>
            </a:bodyPr>
            <a:lstStyle/>
            <a:p>
              <a:r>
                <a:rPr lang="en-US" sz="1600" b="1"/>
                <a:t>A</a:t>
              </a:r>
            </a:p>
          </p:txBody>
        </p:sp>
        <p:sp>
          <p:nvSpPr>
            <p:cNvPr id="297" name="TextBox 296">
              <a:extLst>
                <a:ext uri="{FF2B5EF4-FFF2-40B4-BE49-F238E27FC236}">
                  <a16:creationId xmlns:a16="http://schemas.microsoft.com/office/drawing/2014/main" id="{7CDFC939-0786-4D68-76F7-D1120A646C85}"/>
                </a:ext>
              </a:extLst>
            </p:cNvPr>
            <p:cNvSpPr txBox="1"/>
            <p:nvPr/>
          </p:nvSpPr>
          <p:spPr>
            <a:xfrm>
              <a:off x="1509038" y="5518106"/>
              <a:ext cx="291711" cy="338554"/>
            </a:xfrm>
            <a:prstGeom prst="rect">
              <a:avLst/>
            </a:prstGeom>
            <a:noFill/>
          </p:spPr>
          <p:txBody>
            <a:bodyPr wrap="square" rtlCol="0">
              <a:spAutoFit/>
            </a:bodyPr>
            <a:lstStyle/>
            <a:p>
              <a:r>
                <a:rPr lang="en-US" sz="1600" b="1"/>
                <a:t>G</a:t>
              </a:r>
            </a:p>
          </p:txBody>
        </p:sp>
        <p:sp>
          <p:nvSpPr>
            <p:cNvPr id="298" name="TextBox 297">
              <a:extLst>
                <a:ext uri="{FF2B5EF4-FFF2-40B4-BE49-F238E27FC236}">
                  <a16:creationId xmlns:a16="http://schemas.microsoft.com/office/drawing/2014/main" id="{F67CB957-BEA6-5CE0-2EC2-CC3C5A303358}"/>
                </a:ext>
              </a:extLst>
            </p:cNvPr>
            <p:cNvSpPr txBox="1"/>
            <p:nvPr/>
          </p:nvSpPr>
          <p:spPr>
            <a:xfrm>
              <a:off x="1509038" y="5803935"/>
              <a:ext cx="291711" cy="338554"/>
            </a:xfrm>
            <a:prstGeom prst="rect">
              <a:avLst/>
            </a:prstGeom>
            <a:noFill/>
          </p:spPr>
          <p:txBody>
            <a:bodyPr wrap="square" rtlCol="0">
              <a:spAutoFit/>
            </a:bodyPr>
            <a:lstStyle/>
            <a:p>
              <a:r>
                <a:rPr lang="en-US" sz="1600" b="1"/>
                <a:t>C</a:t>
              </a:r>
            </a:p>
          </p:txBody>
        </p:sp>
        <p:sp>
          <p:nvSpPr>
            <p:cNvPr id="299" name="TextBox 298">
              <a:extLst>
                <a:ext uri="{FF2B5EF4-FFF2-40B4-BE49-F238E27FC236}">
                  <a16:creationId xmlns:a16="http://schemas.microsoft.com/office/drawing/2014/main" id="{B3C84106-8F49-0896-DAB7-57DA0E4AB4E6}"/>
                </a:ext>
              </a:extLst>
            </p:cNvPr>
            <p:cNvSpPr txBox="1"/>
            <p:nvPr/>
          </p:nvSpPr>
          <p:spPr>
            <a:xfrm>
              <a:off x="2072820" y="3801392"/>
              <a:ext cx="291711" cy="338554"/>
            </a:xfrm>
            <a:prstGeom prst="rect">
              <a:avLst/>
            </a:prstGeom>
            <a:noFill/>
          </p:spPr>
          <p:txBody>
            <a:bodyPr wrap="square" rtlCol="0">
              <a:spAutoFit/>
            </a:bodyPr>
            <a:lstStyle/>
            <a:p>
              <a:r>
                <a:rPr lang="en-US" sz="1600" b="1"/>
                <a:t>A</a:t>
              </a:r>
            </a:p>
          </p:txBody>
        </p:sp>
        <p:sp>
          <p:nvSpPr>
            <p:cNvPr id="300" name="TextBox 299">
              <a:extLst>
                <a:ext uri="{FF2B5EF4-FFF2-40B4-BE49-F238E27FC236}">
                  <a16:creationId xmlns:a16="http://schemas.microsoft.com/office/drawing/2014/main" id="{B8673A8F-B4C2-057D-28DD-0FC0A7F04F23}"/>
                </a:ext>
              </a:extLst>
            </p:cNvPr>
            <p:cNvSpPr txBox="1"/>
            <p:nvPr/>
          </p:nvSpPr>
          <p:spPr>
            <a:xfrm>
              <a:off x="2072820" y="4087221"/>
              <a:ext cx="291711" cy="338554"/>
            </a:xfrm>
            <a:prstGeom prst="rect">
              <a:avLst/>
            </a:prstGeom>
            <a:noFill/>
          </p:spPr>
          <p:txBody>
            <a:bodyPr wrap="square" rtlCol="0">
              <a:spAutoFit/>
            </a:bodyPr>
            <a:lstStyle/>
            <a:p>
              <a:r>
                <a:rPr lang="en-US" sz="1600" b="1"/>
                <a:t>A</a:t>
              </a:r>
            </a:p>
          </p:txBody>
        </p:sp>
        <p:sp>
          <p:nvSpPr>
            <p:cNvPr id="301" name="TextBox 300">
              <a:extLst>
                <a:ext uri="{FF2B5EF4-FFF2-40B4-BE49-F238E27FC236}">
                  <a16:creationId xmlns:a16="http://schemas.microsoft.com/office/drawing/2014/main" id="{26FAC221-81C6-E610-F781-E682D9C2EC01}"/>
                </a:ext>
              </a:extLst>
            </p:cNvPr>
            <p:cNvSpPr txBox="1"/>
            <p:nvPr/>
          </p:nvSpPr>
          <p:spPr>
            <a:xfrm>
              <a:off x="2072820" y="4362658"/>
              <a:ext cx="291711" cy="338554"/>
            </a:xfrm>
            <a:prstGeom prst="rect">
              <a:avLst/>
            </a:prstGeom>
            <a:noFill/>
          </p:spPr>
          <p:txBody>
            <a:bodyPr wrap="square" rtlCol="0">
              <a:spAutoFit/>
            </a:bodyPr>
            <a:lstStyle/>
            <a:p>
              <a:r>
                <a:rPr lang="en-US" sz="1600" b="1"/>
                <a:t>T</a:t>
              </a:r>
            </a:p>
          </p:txBody>
        </p:sp>
        <p:sp>
          <p:nvSpPr>
            <p:cNvPr id="302" name="TextBox 301">
              <a:extLst>
                <a:ext uri="{FF2B5EF4-FFF2-40B4-BE49-F238E27FC236}">
                  <a16:creationId xmlns:a16="http://schemas.microsoft.com/office/drawing/2014/main" id="{8E411B66-F6C6-77B6-29E5-343FAB4C57F0}"/>
                </a:ext>
              </a:extLst>
            </p:cNvPr>
            <p:cNvSpPr txBox="1"/>
            <p:nvPr/>
          </p:nvSpPr>
          <p:spPr>
            <a:xfrm>
              <a:off x="2072820" y="4648487"/>
              <a:ext cx="291711" cy="338554"/>
            </a:xfrm>
            <a:prstGeom prst="rect">
              <a:avLst/>
            </a:prstGeom>
            <a:noFill/>
          </p:spPr>
          <p:txBody>
            <a:bodyPr wrap="square" rtlCol="0">
              <a:spAutoFit/>
            </a:bodyPr>
            <a:lstStyle/>
            <a:p>
              <a:r>
                <a:rPr lang="en-US" sz="1600" b="1"/>
                <a:t>C</a:t>
              </a:r>
            </a:p>
          </p:txBody>
        </p:sp>
        <p:sp>
          <p:nvSpPr>
            <p:cNvPr id="303" name="TextBox 302">
              <a:extLst>
                <a:ext uri="{FF2B5EF4-FFF2-40B4-BE49-F238E27FC236}">
                  <a16:creationId xmlns:a16="http://schemas.microsoft.com/office/drawing/2014/main" id="{09BA1731-4F02-390F-FCC7-A0F6BCABD0CD}"/>
                </a:ext>
              </a:extLst>
            </p:cNvPr>
            <p:cNvSpPr txBox="1"/>
            <p:nvPr/>
          </p:nvSpPr>
          <p:spPr>
            <a:xfrm>
              <a:off x="2072820" y="4944711"/>
              <a:ext cx="291711" cy="338554"/>
            </a:xfrm>
            <a:prstGeom prst="rect">
              <a:avLst/>
            </a:prstGeom>
            <a:noFill/>
          </p:spPr>
          <p:txBody>
            <a:bodyPr wrap="square" rtlCol="0">
              <a:spAutoFit/>
            </a:bodyPr>
            <a:lstStyle/>
            <a:p>
              <a:r>
                <a:rPr lang="en-US" sz="1600" b="1"/>
                <a:t>A</a:t>
              </a:r>
            </a:p>
          </p:txBody>
        </p:sp>
        <p:sp>
          <p:nvSpPr>
            <p:cNvPr id="304" name="TextBox 303">
              <a:extLst>
                <a:ext uri="{FF2B5EF4-FFF2-40B4-BE49-F238E27FC236}">
                  <a16:creationId xmlns:a16="http://schemas.microsoft.com/office/drawing/2014/main" id="{AC5AE443-56A4-6C86-58CB-2AB2852285A7}"/>
                </a:ext>
              </a:extLst>
            </p:cNvPr>
            <p:cNvSpPr txBox="1"/>
            <p:nvPr/>
          </p:nvSpPr>
          <p:spPr>
            <a:xfrm>
              <a:off x="2072820" y="5230540"/>
              <a:ext cx="291711" cy="338554"/>
            </a:xfrm>
            <a:prstGeom prst="rect">
              <a:avLst/>
            </a:prstGeom>
            <a:noFill/>
          </p:spPr>
          <p:txBody>
            <a:bodyPr wrap="square" rtlCol="0">
              <a:spAutoFit/>
            </a:bodyPr>
            <a:lstStyle/>
            <a:p>
              <a:r>
                <a:rPr lang="en-US" sz="1600" b="1"/>
                <a:t>T</a:t>
              </a:r>
            </a:p>
          </p:txBody>
        </p:sp>
        <p:sp>
          <p:nvSpPr>
            <p:cNvPr id="305" name="TextBox 304">
              <a:extLst>
                <a:ext uri="{FF2B5EF4-FFF2-40B4-BE49-F238E27FC236}">
                  <a16:creationId xmlns:a16="http://schemas.microsoft.com/office/drawing/2014/main" id="{38345157-8ADA-9841-010F-3B95EBC10F45}"/>
                </a:ext>
              </a:extLst>
            </p:cNvPr>
            <p:cNvSpPr txBox="1"/>
            <p:nvPr/>
          </p:nvSpPr>
          <p:spPr>
            <a:xfrm>
              <a:off x="2072820" y="5518106"/>
              <a:ext cx="291711" cy="338554"/>
            </a:xfrm>
            <a:prstGeom prst="rect">
              <a:avLst/>
            </a:prstGeom>
            <a:noFill/>
          </p:spPr>
          <p:txBody>
            <a:bodyPr wrap="square" rtlCol="0">
              <a:spAutoFit/>
            </a:bodyPr>
            <a:lstStyle/>
            <a:p>
              <a:r>
                <a:rPr lang="en-US" sz="1600" b="1"/>
                <a:t>C</a:t>
              </a:r>
            </a:p>
          </p:txBody>
        </p:sp>
        <p:sp>
          <p:nvSpPr>
            <p:cNvPr id="306" name="TextBox 305">
              <a:extLst>
                <a:ext uri="{FF2B5EF4-FFF2-40B4-BE49-F238E27FC236}">
                  <a16:creationId xmlns:a16="http://schemas.microsoft.com/office/drawing/2014/main" id="{8001B8D3-D452-0276-DD9D-31BCF9CA543B}"/>
                </a:ext>
              </a:extLst>
            </p:cNvPr>
            <p:cNvSpPr txBox="1"/>
            <p:nvPr/>
          </p:nvSpPr>
          <p:spPr>
            <a:xfrm>
              <a:off x="2072818" y="5803935"/>
              <a:ext cx="291711" cy="338554"/>
            </a:xfrm>
            <a:prstGeom prst="rect">
              <a:avLst/>
            </a:prstGeom>
            <a:noFill/>
          </p:spPr>
          <p:txBody>
            <a:bodyPr wrap="square" rtlCol="0">
              <a:spAutoFit/>
            </a:bodyPr>
            <a:lstStyle/>
            <a:p>
              <a:r>
                <a:rPr lang="en-US" sz="1600" b="1"/>
                <a:t>G</a:t>
              </a:r>
            </a:p>
          </p:txBody>
        </p:sp>
        <p:sp>
          <p:nvSpPr>
            <p:cNvPr id="307" name="Rectangle 306">
              <a:extLst>
                <a:ext uri="{FF2B5EF4-FFF2-40B4-BE49-F238E27FC236}">
                  <a16:creationId xmlns:a16="http://schemas.microsoft.com/office/drawing/2014/main" id="{4709A206-A529-2AD5-63EA-EFAF3BFACBCE}"/>
                </a:ext>
              </a:extLst>
            </p:cNvPr>
            <p:cNvSpPr/>
            <p:nvPr/>
          </p:nvSpPr>
          <p:spPr>
            <a:xfrm>
              <a:off x="1295868" y="3367704"/>
              <a:ext cx="185114" cy="2898461"/>
            </a:xfrm>
            <a:prstGeom prst="rect">
              <a:avLst/>
            </a:prstGeom>
            <a:solidFill>
              <a:srgbClr val="CFDC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Rectangle 307">
              <a:extLst>
                <a:ext uri="{FF2B5EF4-FFF2-40B4-BE49-F238E27FC236}">
                  <a16:creationId xmlns:a16="http://schemas.microsoft.com/office/drawing/2014/main" id="{A3802337-5686-AB0B-D30A-67A68CF09626}"/>
                </a:ext>
              </a:extLst>
            </p:cNvPr>
            <p:cNvSpPr/>
            <p:nvPr/>
          </p:nvSpPr>
          <p:spPr>
            <a:xfrm>
              <a:off x="2412220" y="3360864"/>
              <a:ext cx="179518" cy="2905301"/>
            </a:xfrm>
            <a:prstGeom prst="rect">
              <a:avLst/>
            </a:prstGeom>
            <a:solidFill>
              <a:srgbClr val="7A9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TextBox 308">
              <a:extLst>
                <a:ext uri="{FF2B5EF4-FFF2-40B4-BE49-F238E27FC236}">
                  <a16:creationId xmlns:a16="http://schemas.microsoft.com/office/drawing/2014/main" id="{09C094BB-AE81-EC57-EE7D-35FF73C80AF7}"/>
                </a:ext>
              </a:extLst>
            </p:cNvPr>
            <p:cNvSpPr txBox="1"/>
            <p:nvPr/>
          </p:nvSpPr>
          <p:spPr>
            <a:xfrm>
              <a:off x="1248182" y="3044888"/>
              <a:ext cx="361834" cy="338554"/>
            </a:xfrm>
            <a:prstGeom prst="rect">
              <a:avLst/>
            </a:prstGeom>
            <a:noFill/>
          </p:spPr>
          <p:txBody>
            <a:bodyPr wrap="square" rtlCol="0">
              <a:spAutoFit/>
            </a:bodyPr>
            <a:lstStyle/>
            <a:p>
              <a:r>
                <a:rPr lang="en-US" sz="1600">
                  <a:solidFill>
                    <a:schemeClr val="bg1"/>
                  </a:solidFill>
                </a:rPr>
                <a:t>5’</a:t>
              </a:r>
            </a:p>
          </p:txBody>
        </p:sp>
        <p:sp>
          <p:nvSpPr>
            <p:cNvPr id="310" name="TextBox 309">
              <a:extLst>
                <a:ext uri="{FF2B5EF4-FFF2-40B4-BE49-F238E27FC236}">
                  <a16:creationId xmlns:a16="http://schemas.microsoft.com/office/drawing/2014/main" id="{706B8F9B-0837-9D6E-1D06-AF77C54FDC9A}"/>
                </a:ext>
              </a:extLst>
            </p:cNvPr>
            <p:cNvSpPr txBox="1"/>
            <p:nvPr/>
          </p:nvSpPr>
          <p:spPr>
            <a:xfrm>
              <a:off x="1207512" y="6265039"/>
              <a:ext cx="361834" cy="338554"/>
            </a:xfrm>
            <a:prstGeom prst="rect">
              <a:avLst/>
            </a:prstGeom>
            <a:noFill/>
          </p:spPr>
          <p:txBody>
            <a:bodyPr wrap="square" rtlCol="0">
              <a:spAutoFit/>
            </a:bodyPr>
            <a:lstStyle/>
            <a:p>
              <a:r>
                <a:rPr lang="en-US" sz="1600">
                  <a:solidFill>
                    <a:schemeClr val="bg1"/>
                  </a:solidFill>
                </a:rPr>
                <a:t>3’</a:t>
              </a:r>
            </a:p>
          </p:txBody>
        </p:sp>
        <p:sp>
          <p:nvSpPr>
            <p:cNvPr id="311" name="TextBox 310">
              <a:extLst>
                <a:ext uri="{FF2B5EF4-FFF2-40B4-BE49-F238E27FC236}">
                  <a16:creationId xmlns:a16="http://schemas.microsoft.com/office/drawing/2014/main" id="{78902442-68C9-3FC2-6288-CAC52295D8DB}"/>
                </a:ext>
              </a:extLst>
            </p:cNvPr>
            <p:cNvSpPr txBox="1"/>
            <p:nvPr/>
          </p:nvSpPr>
          <p:spPr>
            <a:xfrm>
              <a:off x="2323864" y="6265312"/>
              <a:ext cx="361834" cy="338554"/>
            </a:xfrm>
            <a:prstGeom prst="rect">
              <a:avLst/>
            </a:prstGeom>
            <a:noFill/>
          </p:spPr>
          <p:txBody>
            <a:bodyPr wrap="square" rtlCol="0">
              <a:spAutoFit/>
            </a:bodyPr>
            <a:lstStyle/>
            <a:p>
              <a:r>
                <a:rPr lang="en-US" sz="1600">
                  <a:solidFill>
                    <a:schemeClr val="bg1"/>
                  </a:solidFill>
                </a:rPr>
                <a:t>5’</a:t>
              </a:r>
            </a:p>
          </p:txBody>
        </p:sp>
        <p:sp>
          <p:nvSpPr>
            <p:cNvPr id="312" name="TextBox 311">
              <a:extLst>
                <a:ext uri="{FF2B5EF4-FFF2-40B4-BE49-F238E27FC236}">
                  <a16:creationId xmlns:a16="http://schemas.microsoft.com/office/drawing/2014/main" id="{3F50C9C2-2EA5-2B76-D96C-1B923788C72E}"/>
                </a:ext>
              </a:extLst>
            </p:cNvPr>
            <p:cNvSpPr txBox="1"/>
            <p:nvPr/>
          </p:nvSpPr>
          <p:spPr>
            <a:xfrm>
              <a:off x="2364529" y="3029150"/>
              <a:ext cx="361834" cy="338554"/>
            </a:xfrm>
            <a:prstGeom prst="rect">
              <a:avLst/>
            </a:prstGeom>
            <a:noFill/>
          </p:spPr>
          <p:txBody>
            <a:bodyPr wrap="square" rtlCol="0">
              <a:spAutoFit/>
            </a:bodyPr>
            <a:lstStyle/>
            <a:p>
              <a:r>
                <a:rPr lang="en-US" sz="1600">
                  <a:solidFill>
                    <a:schemeClr val="bg1"/>
                  </a:solidFill>
                </a:rPr>
                <a:t>3’</a:t>
              </a:r>
            </a:p>
          </p:txBody>
        </p:sp>
        <p:sp>
          <p:nvSpPr>
            <p:cNvPr id="313" name="Rectangle 312">
              <a:extLst>
                <a:ext uri="{FF2B5EF4-FFF2-40B4-BE49-F238E27FC236}">
                  <a16:creationId xmlns:a16="http://schemas.microsoft.com/office/drawing/2014/main" id="{8729D02B-B514-87F5-1EA9-4634DB644CB7}"/>
                </a:ext>
              </a:extLst>
            </p:cNvPr>
            <p:cNvSpPr/>
            <p:nvPr/>
          </p:nvSpPr>
          <p:spPr>
            <a:xfrm>
              <a:off x="1482388" y="3568680"/>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Arrow: Pentagon 313">
              <a:extLst>
                <a:ext uri="{FF2B5EF4-FFF2-40B4-BE49-F238E27FC236}">
                  <a16:creationId xmlns:a16="http://schemas.microsoft.com/office/drawing/2014/main" id="{0283532E-0D67-248B-C4C4-D29096E91B16}"/>
                </a:ext>
              </a:extLst>
            </p:cNvPr>
            <p:cNvSpPr/>
            <p:nvPr/>
          </p:nvSpPr>
          <p:spPr>
            <a:xfrm flipH="1">
              <a:off x="1959217" y="3565931"/>
              <a:ext cx="454393" cy="207844"/>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TextBox 314">
              <a:extLst>
                <a:ext uri="{FF2B5EF4-FFF2-40B4-BE49-F238E27FC236}">
                  <a16:creationId xmlns:a16="http://schemas.microsoft.com/office/drawing/2014/main" id="{1B0E4FAA-1B04-7B85-B940-A36822CB7E2D}"/>
                </a:ext>
              </a:extLst>
            </p:cNvPr>
            <p:cNvSpPr txBox="1"/>
            <p:nvPr/>
          </p:nvSpPr>
          <p:spPr>
            <a:xfrm>
              <a:off x="1509038" y="3504218"/>
              <a:ext cx="291711" cy="338554"/>
            </a:xfrm>
            <a:prstGeom prst="rect">
              <a:avLst/>
            </a:prstGeom>
            <a:noFill/>
          </p:spPr>
          <p:txBody>
            <a:bodyPr wrap="square" rtlCol="0">
              <a:spAutoFit/>
            </a:bodyPr>
            <a:lstStyle/>
            <a:p>
              <a:r>
                <a:rPr lang="en-US" sz="1600" b="1"/>
                <a:t>T</a:t>
              </a:r>
            </a:p>
          </p:txBody>
        </p:sp>
        <p:sp>
          <p:nvSpPr>
            <p:cNvPr id="316" name="TextBox 315">
              <a:extLst>
                <a:ext uri="{FF2B5EF4-FFF2-40B4-BE49-F238E27FC236}">
                  <a16:creationId xmlns:a16="http://schemas.microsoft.com/office/drawing/2014/main" id="{074A0D15-6FAE-0CB2-ABBA-147E901643F6}"/>
                </a:ext>
              </a:extLst>
            </p:cNvPr>
            <p:cNvSpPr txBox="1"/>
            <p:nvPr/>
          </p:nvSpPr>
          <p:spPr>
            <a:xfrm>
              <a:off x="2072820" y="3504218"/>
              <a:ext cx="291711" cy="338554"/>
            </a:xfrm>
            <a:prstGeom prst="rect">
              <a:avLst/>
            </a:prstGeom>
            <a:noFill/>
          </p:spPr>
          <p:txBody>
            <a:bodyPr wrap="square" rtlCol="0">
              <a:spAutoFit/>
            </a:bodyPr>
            <a:lstStyle/>
            <a:p>
              <a:r>
                <a:rPr lang="en-US" sz="1600" b="1"/>
                <a:t>A</a:t>
              </a:r>
            </a:p>
          </p:txBody>
        </p:sp>
      </p:grpSp>
      <p:grpSp>
        <p:nvGrpSpPr>
          <p:cNvPr id="317" name="Group 316">
            <a:extLst>
              <a:ext uri="{FF2B5EF4-FFF2-40B4-BE49-F238E27FC236}">
                <a16:creationId xmlns:a16="http://schemas.microsoft.com/office/drawing/2014/main" id="{43F01CB6-9933-419D-4ECA-14135C6BB9A2}"/>
              </a:ext>
            </a:extLst>
          </p:cNvPr>
          <p:cNvGrpSpPr/>
          <p:nvPr/>
        </p:nvGrpSpPr>
        <p:grpSpPr>
          <a:xfrm>
            <a:off x="9275252" y="2330570"/>
            <a:ext cx="1518851" cy="3266176"/>
            <a:chOff x="1207512" y="3337690"/>
            <a:chExt cx="1518851" cy="3266176"/>
          </a:xfrm>
        </p:grpSpPr>
        <p:sp>
          <p:nvSpPr>
            <p:cNvPr id="318" name="Rectangle 317">
              <a:extLst>
                <a:ext uri="{FF2B5EF4-FFF2-40B4-BE49-F238E27FC236}">
                  <a16:creationId xmlns:a16="http://schemas.microsoft.com/office/drawing/2014/main" id="{02BCB0E4-2DF9-B457-1D47-011491507634}"/>
                </a:ext>
              </a:extLst>
            </p:cNvPr>
            <p:cNvSpPr/>
            <p:nvPr/>
          </p:nvSpPr>
          <p:spPr>
            <a:xfrm>
              <a:off x="1480992" y="3859553"/>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Rectangle 318">
              <a:extLst>
                <a:ext uri="{FF2B5EF4-FFF2-40B4-BE49-F238E27FC236}">
                  <a16:creationId xmlns:a16="http://schemas.microsoft.com/office/drawing/2014/main" id="{96AC38DC-28E8-8873-A698-70225C559A70}"/>
                </a:ext>
              </a:extLst>
            </p:cNvPr>
            <p:cNvSpPr/>
            <p:nvPr/>
          </p:nvSpPr>
          <p:spPr>
            <a:xfrm>
              <a:off x="1480991" y="4148458"/>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Rectangle 319">
              <a:extLst>
                <a:ext uri="{FF2B5EF4-FFF2-40B4-BE49-F238E27FC236}">
                  <a16:creationId xmlns:a16="http://schemas.microsoft.com/office/drawing/2014/main" id="{D9A22AD8-63E3-390B-CD03-D8F9954B5ED1}"/>
                </a:ext>
              </a:extLst>
            </p:cNvPr>
            <p:cNvSpPr/>
            <p:nvPr/>
          </p:nvSpPr>
          <p:spPr>
            <a:xfrm>
              <a:off x="1480991" y="4437363"/>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Rectangle 320">
              <a:extLst>
                <a:ext uri="{FF2B5EF4-FFF2-40B4-BE49-F238E27FC236}">
                  <a16:creationId xmlns:a16="http://schemas.microsoft.com/office/drawing/2014/main" id="{19B47250-5CF8-B7BD-FA18-4E8FAF3B8ACE}"/>
                </a:ext>
              </a:extLst>
            </p:cNvPr>
            <p:cNvSpPr/>
            <p:nvPr/>
          </p:nvSpPr>
          <p:spPr>
            <a:xfrm>
              <a:off x="1480991" y="4723785"/>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Rectangle 321">
              <a:extLst>
                <a:ext uri="{FF2B5EF4-FFF2-40B4-BE49-F238E27FC236}">
                  <a16:creationId xmlns:a16="http://schemas.microsoft.com/office/drawing/2014/main" id="{58D29907-FFEF-6652-44B9-C1F7C1C4E367}"/>
                </a:ext>
              </a:extLst>
            </p:cNvPr>
            <p:cNvSpPr/>
            <p:nvPr/>
          </p:nvSpPr>
          <p:spPr>
            <a:xfrm>
              <a:off x="1480992" y="5010207"/>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Rectangle 322">
              <a:extLst>
                <a:ext uri="{FF2B5EF4-FFF2-40B4-BE49-F238E27FC236}">
                  <a16:creationId xmlns:a16="http://schemas.microsoft.com/office/drawing/2014/main" id="{528A9CF2-13AC-E87A-896C-A7DCB0D02517}"/>
                </a:ext>
              </a:extLst>
            </p:cNvPr>
            <p:cNvSpPr/>
            <p:nvPr/>
          </p:nvSpPr>
          <p:spPr>
            <a:xfrm>
              <a:off x="1480991" y="5299112"/>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Rectangle 323">
              <a:extLst>
                <a:ext uri="{FF2B5EF4-FFF2-40B4-BE49-F238E27FC236}">
                  <a16:creationId xmlns:a16="http://schemas.microsoft.com/office/drawing/2014/main" id="{5AFF7D6D-641B-7903-EDFE-043012A98C67}"/>
                </a:ext>
              </a:extLst>
            </p:cNvPr>
            <p:cNvSpPr/>
            <p:nvPr/>
          </p:nvSpPr>
          <p:spPr>
            <a:xfrm>
              <a:off x="1480991" y="5588017"/>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Rectangle 324">
              <a:extLst>
                <a:ext uri="{FF2B5EF4-FFF2-40B4-BE49-F238E27FC236}">
                  <a16:creationId xmlns:a16="http://schemas.microsoft.com/office/drawing/2014/main" id="{1EDBAA90-223A-90CF-8319-F277F20A795C}"/>
                </a:ext>
              </a:extLst>
            </p:cNvPr>
            <p:cNvSpPr/>
            <p:nvPr/>
          </p:nvSpPr>
          <p:spPr>
            <a:xfrm>
              <a:off x="1480991" y="5874439"/>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Arrow: Pentagon 325">
              <a:extLst>
                <a:ext uri="{FF2B5EF4-FFF2-40B4-BE49-F238E27FC236}">
                  <a16:creationId xmlns:a16="http://schemas.microsoft.com/office/drawing/2014/main" id="{5C2EF0E1-C8B2-B73A-C038-5D448A93ADCF}"/>
                </a:ext>
              </a:extLst>
            </p:cNvPr>
            <p:cNvSpPr/>
            <p:nvPr/>
          </p:nvSpPr>
          <p:spPr>
            <a:xfrm flipH="1">
              <a:off x="1957821" y="3856804"/>
              <a:ext cx="454393" cy="207844"/>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Arrow: Pentagon 326">
              <a:extLst>
                <a:ext uri="{FF2B5EF4-FFF2-40B4-BE49-F238E27FC236}">
                  <a16:creationId xmlns:a16="http://schemas.microsoft.com/office/drawing/2014/main" id="{A961D16B-E1DB-BADC-0D34-8DC75141C0EF}"/>
                </a:ext>
              </a:extLst>
            </p:cNvPr>
            <p:cNvSpPr/>
            <p:nvPr/>
          </p:nvSpPr>
          <p:spPr>
            <a:xfrm flipH="1">
              <a:off x="1969047" y="4153308"/>
              <a:ext cx="454393" cy="206603"/>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Arrow: Pentagon 327">
              <a:extLst>
                <a:ext uri="{FF2B5EF4-FFF2-40B4-BE49-F238E27FC236}">
                  <a16:creationId xmlns:a16="http://schemas.microsoft.com/office/drawing/2014/main" id="{ED71DC93-1F6F-9A07-DEEE-6D7D1E8883B4}"/>
                </a:ext>
              </a:extLst>
            </p:cNvPr>
            <p:cNvSpPr/>
            <p:nvPr/>
          </p:nvSpPr>
          <p:spPr>
            <a:xfrm>
              <a:off x="1480989" y="4438440"/>
              <a:ext cx="476835" cy="207564"/>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Arrow: Pentagon 328">
              <a:extLst>
                <a:ext uri="{FF2B5EF4-FFF2-40B4-BE49-F238E27FC236}">
                  <a16:creationId xmlns:a16="http://schemas.microsoft.com/office/drawing/2014/main" id="{B7CAD63B-51E0-E570-D756-9C6F1791ACA4}"/>
                </a:ext>
              </a:extLst>
            </p:cNvPr>
            <p:cNvSpPr/>
            <p:nvPr/>
          </p:nvSpPr>
          <p:spPr>
            <a:xfrm>
              <a:off x="1480990" y="4723784"/>
              <a:ext cx="476834" cy="204580"/>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Arrow: Pentagon 329">
              <a:extLst>
                <a:ext uri="{FF2B5EF4-FFF2-40B4-BE49-F238E27FC236}">
                  <a16:creationId xmlns:a16="http://schemas.microsoft.com/office/drawing/2014/main" id="{C4A4ECBC-E98B-0272-9B7A-31ED65CB47C1}"/>
                </a:ext>
              </a:extLst>
            </p:cNvPr>
            <p:cNvSpPr/>
            <p:nvPr/>
          </p:nvSpPr>
          <p:spPr>
            <a:xfrm flipH="1">
              <a:off x="1957825" y="5010304"/>
              <a:ext cx="454393" cy="207565"/>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Arrow: Pentagon 330">
              <a:extLst>
                <a:ext uri="{FF2B5EF4-FFF2-40B4-BE49-F238E27FC236}">
                  <a16:creationId xmlns:a16="http://schemas.microsoft.com/office/drawing/2014/main" id="{96636808-6275-B6D0-CF63-06E1D09AEFE9}"/>
                </a:ext>
              </a:extLst>
            </p:cNvPr>
            <p:cNvSpPr/>
            <p:nvPr/>
          </p:nvSpPr>
          <p:spPr>
            <a:xfrm>
              <a:off x="1480990" y="5307622"/>
              <a:ext cx="454394" cy="201537"/>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Arrow: Pentagon 331">
              <a:extLst>
                <a:ext uri="{FF2B5EF4-FFF2-40B4-BE49-F238E27FC236}">
                  <a16:creationId xmlns:a16="http://schemas.microsoft.com/office/drawing/2014/main" id="{2F8802C8-135E-910E-1C65-64D9A3AC6F03}"/>
                </a:ext>
              </a:extLst>
            </p:cNvPr>
            <p:cNvSpPr/>
            <p:nvPr/>
          </p:nvSpPr>
          <p:spPr>
            <a:xfrm>
              <a:off x="1486598" y="5590499"/>
              <a:ext cx="471226" cy="205081"/>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Arrow: Pentagon 332">
              <a:extLst>
                <a:ext uri="{FF2B5EF4-FFF2-40B4-BE49-F238E27FC236}">
                  <a16:creationId xmlns:a16="http://schemas.microsoft.com/office/drawing/2014/main" id="{28BE13B7-9FF0-1E71-DA5E-3C86BEE059A8}"/>
                </a:ext>
              </a:extLst>
            </p:cNvPr>
            <p:cNvSpPr/>
            <p:nvPr/>
          </p:nvSpPr>
          <p:spPr>
            <a:xfrm flipH="1">
              <a:off x="1957823" y="5880467"/>
              <a:ext cx="454393" cy="201536"/>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TextBox 333">
              <a:extLst>
                <a:ext uri="{FF2B5EF4-FFF2-40B4-BE49-F238E27FC236}">
                  <a16:creationId xmlns:a16="http://schemas.microsoft.com/office/drawing/2014/main" id="{8161507C-4D2B-0AA0-E877-42E7EEE23BBF}"/>
                </a:ext>
              </a:extLst>
            </p:cNvPr>
            <p:cNvSpPr txBox="1"/>
            <p:nvPr/>
          </p:nvSpPr>
          <p:spPr>
            <a:xfrm>
              <a:off x="1509038" y="3801392"/>
              <a:ext cx="291711" cy="338554"/>
            </a:xfrm>
            <a:prstGeom prst="rect">
              <a:avLst/>
            </a:prstGeom>
            <a:noFill/>
          </p:spPr>
          <p:txBody>
            <a:bodyPr wrap="square" rtlCol="0">
              <a:spAutoFit/>
            </a:bodyPr>
            <a:lstStyle/>
            <a:p>
              <a:r>
                <a:rPr lang="en-US" sz="1600" b="1"/>
                <a:t>T</a:t>
              </a:r>
            </a:p>
          </p:txBody>
        </p:sp>
        <p:sp>
          <p:nvSpPr>
            <p:cNvPr id="335" name="TextBox 334">
              <a:extLst>
                <a:ext uri="{FF2B5EF4-FFF2-40B4-BE49-F238E27FC236}">
                  <a16:creationId xmlns:a16="http://schemas.microsoft.com/office/drawing/2014/main" id="{5053748D-3EAA-A8BE-8A18-DFBDA648EDAF}"/>
                </a:ext>
              </a:extLst>
            </p:cNvPr>
            <p:cNvSpPr txBox="1"/>
            <p:nvPr/>
          </p:nvSpPr>
          <p:spPr>
            <a:xfrm>
              <a:off x="1509038" y="4087221"/>
              <a:ext cx="291711" cy="338554"/>
            </a:xfrm>
            <a:prstGeom prst="rect">
              <a:avLst/>
            </a:prstGeom>
            <a:noFill/>
          </p:spPr>
          <p:txBody>
            <a:bodyPr wrap="square" rtlCol="0">
              <a:spAutoFit/>
            </a:bodyPr>
            <a:lstStyle/>
            <a:p>
              <a:r>
                <a:rPr lang="en-US" sz="1600" b="1"/>
                <a:t>T</a:t>
              </a:r>
            </a:p>
          </p:txBody>
        </p:sp>
        <p:sp>
          <p:nvSpPr>
            <p:cNvPr id="336" name="TextBox 335">
              <a:extLst>
                <a:ext uri="{FF2B5EF4-FFF2-40B4-BE49-F238E27FC236}">
                  <a16:creationId xmlns:a16="http://schemas.microsoft.com/office/drawing/2014/main" id="{ED167DA4-A19A-0FA1-776F-36D9B29E0849}"/>
                </a:ext>
              </a:extLst>
            </p:cNvPr>
            <p:cNvSpPr txBox="1"/>
            <p:nvPr/>
          </p:nvSpPr>
          <p:spPr>
            <a:xfrm>
              <a:off x="1509038" y="4362658"/>
              <a:ext cx="291711" cy="338554"/>
            </a:xfrm>
            <a:prstGeom prst="rect">
              <a:avLst/>
            </a:prstGeom>
            <a:noFill/>
          </p:spPr>
          <p:txBody>
            <a:bodyPr wrap="square" rtlCol="0">
              <a:spAutoFit/>
            </a:bodyPr>
            <a:lstStyle/>
            <a:p>
              <a:r>
                <a:rPr lang="en-US" sz="1600" b="1"/>
                <a:t>G</a:t>
              </a:r>
            </a:p>
          </p:txBody>
        </p:sp>
        <p:sp>
          <p:nvSpPr>
            <p:cNvPr id="337" name="TextBox 336">
              <a:extLst>
                <a:ext uri="{FF2B5EF4-FFF2-40B4-BE49-F238E27FC236}">
                  <a16:creationId xmlns:a16="http://schemas.microsoft.com/office/drawing/2014/main" id="{175673C5-9837-157C-5EB8-B516D4E7B83C}"/>
                </a:ext>
              </a:extLst>
            </p:cNvPr>
            <p:cNvSpPr txBox="1"/>
            <p:nvPr/>
          </p:nvSpPr>
          <p:spPr>
            <a:xfrm>
              <a:off x="1509038" y="4648487"/>
              <a:ext cx="291711" cy="338554"/>
            </a:xfrm>
            <a:prstGeom prst="rect">
              <a:avLst/>
            </a:prstGeom>
            <a:noFill/>
          </p:spPr>
          <p:txBody>
            <a:bodyPr wrap="square" rtlCol="0">
              <a:spAutoFit/>
            </a:bodyPr>
            <a:lstStyle/>
            <a:p>
              <a:r>
                <a:rPr lang="en-US" sz="1600" b="1"/>
                <a:t>G</a:t>
              </a:r>
            </a:p>
          </p:txBody>
        </p:sp>
        <p:sp>
          <p:nvSpPr>
            <p:cNvPr id="338" name="TextBox 337">
              <a:extLst>
                <a:ext uri="{FF2B5EF4-FFF2-40B4-BE49-F238E27FC236}">
                  <a16:creationId xmlns:a16="http://schemas.microsoft.com/office/drawing/2014/main" id="{FB736BC1-7452-F47C-ECFE-CD34E4FFA10B}"/>
                </a:ext>
              </a:extLst>
            </p:cNvPr>
            <p:cNvSpPr txBox="1"/>
            <p:nvPr/>
          </p:nvSpPr>
          <p:spPr>
            <a:xfrm>
              <a:off x="1509038" y="4944711"/>
              <a:ext cx="291711" cy="338554"/>
            </a:xfrm>
            <a:prstGeom prst="rect">
              <a:avLst/>
            </a:prstGeom>
            <a:noFill/>
          </p:spPr>
          <p:txBody>
            <a:bodyPr wrap="square" rtlCol="0">
              <a:spAutoFit/>
            </a:bodyPr>
            <a:lstStyle/>
            <a:p>
              <a:r>
                <a:rPr lang="en-US" sz="1600" b="1"/>
                <a:t>T</a:t>
              </a:r>
            </a:p>
          </p:txBody>
        </p:sp>
        <p:sp>
          <p:nvSpPr>
            <p:cNvPr id="339" name="TextBox 338">
              <a:extLst>
                <a:ext uri="{FF2B5EF4-FFF2-40B4-BE49-F238E27FC236}">
                  <a16:creationId xmlns:a16="http://schemas.microsoft.com/office/drawing/2014/main" id="{725D91C1-1D08-9055-4C38-3D07816C53D5}"/>
                </a:ext>
              </a:extLst>
            </p:cNvPr>
            <p:cNvSpPr txBox="1"/>
            <p:nvPr/>
          </p:nvSpPr>
          <p:spPr>
            <a:xfrm>
              <a:off x="1509038" y="5230540"/>
              <a:ext cx="291711" cy="338554"/>
            </a:xfrm>
            <a:prstGeom prst="rect">
              <a:avLst/>
            </a:prstGeom>
            <a:noFill/>
          </p:spPr>
          <p:txBody>
            <a:bodyPr wrap="square" rtlCol="0">
              <a:spAutoFit/>
            </a:bodyPr>
            <a:lstStyle/>
            <a:p>
              <a:r>
                <a:rPr lang="en-US" sz="1600" b="1"/>
                <a:t>A</a:t>
              </a:r>
            </a:p>
          </p:txBody>
        </p:sp>
        <p:sp>
          <p:nvSpPr>
            <p:cNvPr id="340" name="TextBox 339">
              <a:extLst>
                <a:ext uri="{FF2B5EF4-FFF2-40B4-BE49-F238E27FC236}">
                  <a16:creationId xmlns:a16="http://schemas.microsoft.com/office/drawing/2014/main" id="{F6175269-9789-8C10-6DE6-6EC132F392BA}"/>
                </a:ext>
              </a:extLst>
            </p:cNvPr>
            <p:cNvSpPr txBox="1"/>
            <p:nvPr/>
          </p:nvSpPr>
          <p:spPr>
            <a:xfrm>
              <a:off x="1509038" y="5518106"/>
              <a:ext cx="291711" cy="338554"/>
            </a:xfrm>
            <a:prstGeom prst="rect">
              <a:avLst/>
            </a:prstGeom>
            <a:noFill/>
          </p:spPr>
          <p:txBody>
            <a:bodyPr wrap="square" rtlCol="0">
              <a:spAutoFit/>
            </a:bodyPr>
            <a:lstStyle/>
            <a:p>
              <a:r>
                <a:rPr lang="en-US" sz="1600" b="1"/>
                <a:t>G</a:t>
              </a:r>
            </a:p>
          </p:txBody>
        </p:sp>
        <p:sp>
          <p:nvSpPr>
            <p:cNvPr id="341" name="TextBox 340">
              <a:extLst>
                <a:ext uri="{FF2B5EF4-FFF2-40B4-BE49-F238E27FC236}">
                  <a16:creationId xmlns:a16="http://schemas.microsoft.com/office/drawing/2014/main" id="{7DA584F3-E791-B798-5379-47FA772B25D1}"/>
                </a:ext>
              </a:extLst>
            </p:cNvPr>
            <p:cNvSpPr txBox="1"/>
            <p:nvPr/>
          </p:nvSpPr>
          <p:spPr>
            <a:xfrm>
              <a:off x="1509038" y="5803935"/>
              <a:ext cx="291711" cy="338554"/>
            </a:xfrm>
            <a:prstGeom prst="rect">
              <a:avLst/>
            </a:prstGeom>
            <a:noFill/>
          </p:spPr>
          <p:txBody>
            <a:bodyPr wrap="square" rtlCol="0">
              <a:spAutoFit/>
            </a:bodyPr>
            <a:lstStyle/>
            <a:p>
              <a:r>
                <a:rPr lang="en-US" sz="1600" b="1"/>
                <a:t>C</a:t>
              </a:r>
            </a:p>
          </p:txBody>
        </p:sp>
        <p:sp>
          <p:nvSpPr>
            <p:cNvPr id="342" name="TextBox 341">
              <a:extLst>
                <a:ext uri="{FF2B5EF4-FFF2-40B4-BE49-F238E27FC236}">
                  <a16:creationId xmlns:a16="http://schemas.microsoft.com/office/drawing/2014/main" id="{68369B3E-B152-2315-F268-768454D8CF76}"/>
                </a:ext>
              </a:extLst>
            </p:cNvPr>
            <p:cNvSpPr txBox="1"/>
            <p:nvPr/>
          </p:nvSpPr>
          <p:spPr>
            <a:xfrm>
              <a:off x="2072820" y="3801392"/>
              <a:ext cx="291711" cy="338554"/>
            </a:xfrm>
            <a:prstGeom prst="rect">
              <a:avLst/>
            </a:prstGeom>
            <a:noFill/>
          </p:spPr>
          <p:txBody>
            <a:bodyPr wrap="square" rtlCol="0">
              <a:spAutoFit/>
            </a:bodyPr>
            <a:lstStyle/>
            <a:p>
              <a:r>
                <a:rPr lang="en-US" sz="1600" b="1"/>
                <a:t>A</a:t>
              </a:r>
            </a:p>
          </p:txBody>
        </p:sp>
        <p:sp>
          <p:nvSpPr>
            <p:cNvPr id="343" name="TextBox 342">
              <a:extLst>
                <a:ext uri="{FF2B5EF4-FFF2-40B4-BE49-F238E27FC236}">
                  <a16:creationId xmlns:a16="http://schemas.microsoft.com/office/drawing/2014/main" id="{04D80527-341C-3058-A893-354C3A179439}"/>
                </a:ext>
              </a:extLst>
            </p:cNvPr>
            <p:cNvSpPr txBox="1"/>
            <p:nvPr/>
          </p:nvSpPr>
          <p:spPr>
            <a:xfrm>
              <a:off x="2072820" y="4087221"/>
              <a:ext cx="291711" cy="338554"/>
            </a:xfrm>
            <a:prstGeom prst="rect">
              <a:avLst/>
            </a:prstGeom>
            <a:noFill/>
          </p:spPr>
          <p:txBody>
            <a:bodyPr wrap="square" rtlCol="0">
              <a:spAutoFit/>
            </a:bodyPr>
            <a:lstStyle/>
            <a:p>
              <a:r>
                <a:rPr lang="en-US" sz="1600" b="1"/>
                <a:t>A</a:t>
              </a:r>
            </a:p>
          </p:txBody>
        </p:sp>
        <p:sp>
          <p:nvSpPr>
            <p:cNvPr id="344" name="TextBox 343">
              <a:extLst>
                <a:ext uri="{FF2B5EF4-FFF2-40B4-BE49-F238E27FC236}">
                  <a16:creationId xmlns:a16="http://schemas.microsoft.com/office/drawing/2014/main" id="{B8452E8F-86CF-E8F4-BED5-80ACADC96CD0}"/>
                </a:ext>
              </a:extLst>
            </p:cNvPr>
            <p:cNvSpPr txBox="1"/>
            <p:nvPr/>
          </p:nvSpPr>
          <p:spPr>
            <a:xfrm>
              <a:off x="2072820" y="4362658"/>
              <a:ext cx="291711" cy="338554"/>
            </a:xfrm>
            <a:prstGeom prst="rect">
              <a:avLst/>
            </a:prstGeom>
            <a:noFill/>
          </p:spPr>
          <p:txBody>
            <a:bodyPr wrap="square" rtlCol="0">
              <a:spAutoFit/>
            </a:bodyPr>
            <a:lstStyle/>
            <a:p>
              <a:r>
                <a:rPr lang="en-US" sz="1600" b="1"/>
                <a:t>C</a:t>
              </a:r>
            </a:p>
          </p:txBody>
        </p:sp>
        <p:sp>
          <p:nvSpPr>
            <p:cNvPr id="345" name="TextBox 344">
              <a:extLst>
                <a:ext uri="{FF2B5EF4-FFF2-40B4-BE49-F238E27FC236}">
                  <a16:creationId xmlns:a16="http://schemas.microsoft.com/office/drawing/2014/main" id="{0FFAEA3B-8212-F066-3657-18BCB52EA48D}"/>
                </a:ext>
              </a:extLst>
            </p:cNvPr>
            <p:cNvSpPr txBox="1"/>
            <p:nvPr/>
          </p:nvSpPr>
          <p:spPr>
            <a:xfrm>
              <a:off x="2072820" y="4648487"/>
              <a:ext cx="291711" cy="338554"/>
            </a:xfrm>
            <a:prstGeom prst="rect">
              <a:avLst/>
            </a:prstGeom>
            <a:noFill/>
          </p:spPr>
          <p:txBody>
            <a:bodyPr wrap="square" rtlCol="0">
              <a:spAutoFit/>
            </a:bodyPr>
            <a:lstStyle/>
            <a:p>
              <a:r>
                <a:rPr lang="en-US" sz="1600" b="1"/>
                <a:t>C</a:t>
              </a:r>
            </a:p>
          </p:txBody>
        </p:sp>
        <p:sp>
          <p:nvSpPr>
            <p:cNvPr id="346" name="TextBox 345">
              <a:extLst>
                <a:ext uri="{FF2B5EF4-FFF2-40B4-BE49-F238E27FC236}">
                  <a16:creationId xmlns:a16="http://schemas.microsoft.com/office/drawing/2014/main" id="{93E43F97-2E96-5B47-EA23-8BD7A0F75BA4}"/>
                </a:ext>
              </a:extLst>
            </p:cNvPr>
            <p:cNvSpPr txBox="1"/>
            <p:nvPr/>
          </p:nvSpPr>
          <p:spPr>
            <a:xfrm>
              <a:off x="2072820" y="4944711"/>
              <a:ext cx="291711" cy="338554"/>
            </a:xfrm>
            <a:prstGeom prst="rect">
              <a:avLst/>
            </a:prstGeom>
            <a:noFill/>
          </p:spPr>
          <p:txBody>
            <a:bodyPr wrap="square" rtlCol="0">
              <a:spAutoFit/>
            </a:bodyPr>
            <a:lstStyle/>
            <a:p>
              <a:r>
                <a:rPr lang="en-US" sz="1600" b="1"/>
                <a:t>A</a:t>
              </a:r>
            </a:p>
          </p:txBody>
        </p:sp>
        <p:sp>
          <p:nvSpPr>
            <p:cNvPr id="347" name="TextBox 346">
              <a:extLst>
                <a:ext uri="{FF2B5EF4-FFF2-40B4-BE49-F238E27FC236}">
                  <a16:creationId xmlns:a16="http://schemas.microsoft.com/office/drawing/2014/main" id="{6382FC15-32B5-953D-DC9B-124D6D03F503}"/>
                </a:ext>
              </a:extLst>
            </p:cNvPr>
            <p:cNvSpPr txBox="1"/>
            <p:nvPr/>
          </p:nvSpPr>
          <p:spPr>
            <a:xfrm>
              <a:off x="2072820" y="5230540"/>
              <a:ext cx="291711" cy="338554"/>
            </a:xfrm>
            <a:prstGeom prst="rect">
              <a:avLst/>
            </a:prstGeom>
            <a:noFill/>
          </p:spPr>
          <p:txBody>
            <a:bodyPr wrap="square" rtlCol="0">
              <a:spAutoFit/>
            </a:bodyPr>
            <a:lstStyle/>
            <a:p>
              <a:r>
                <a:rPr lang="en-US" sz="1600" b="1"/>
                <a:t>T</a:t>
              </a:r>
            </a:p>
          </p:txBody>
        </p:sp>
        <p:sp>
          <p:nvSpPr>
            <p:cNvPr id="348" name="TextBox 347">
              <a:extLst>
                <a:ext uri="{FF2B5EF4-FFF2-40B4-BE49-F238E27FC236}">
                  <a16:creationId xmlns:a16="http://schemas.microsoft.com/office/drawing/2014/main" id="{02005753-EB59-B25D-061A-E8E0635245A4}"/>
                </a:ext>
              </a:extLst>
            </p:cNvPr>
            <p:cNvSpPr txBox="1"/>
            <p:nvPr/>
          </p:nvSpPr>
          <p:spPr>
            <a:xfrm>
              <a:off x="2072820" y="5518106"/>
              <a:ext cx="291711" cy="338554"/>
            </a:xfrm>
            <a:prstGeom prst="rect">
              <a:avLst/>
            </a:prstGeom>
            <a:noFill/>
          </p:spPr>
          <p:txBody>
            <a:bodyPr wrap="square" rtlCol="0">
              <a:spAutoFit/>
            </a:bodyPr>
            <a:lstStyle/>
            <a:p>
              <a:r>
                <a:rPr lang="en-US" sz="1600" b="1"/>
                <a:t>C</a:t>
              </a:r>
            </a:p>
          </p:txBody>
        </p:sp>
        <p:sp>
          <p:nvSpPr>
            <p:cNvPr id="349" name="TextBox 348">
              <a:extLst>
                <a:ext uri="{FF2B5EF4-FFF2-40B4-BE49-F238E27FC236}">
                  <a16:creationId xmlns:a16="http://schemas.microsoft.com/office/drawing/2014/main" id="{E00A591B-091B-2B60-D368-D2517D589ABD}"/>
                </a:ext>
              </a:extLst>
            </p:cNvPr>
            <p:cNvSpPr txBox="1"/>
            <p:nvPr/>
          </p:nvSpPr>
          <p:spPr>
            <a:xfrm>
              <a:off x="2072818" y="5803935"/>
              <a:ext cx="291711" cy="338554"/>
            </a:xfrm>
            <a:prstGeom prst="rect">
              <a:avLst/>
            </a:prstGeom>
            <a:noFill/>
          </p:spPr>
          <p:txBody>
            <a:bodyPr wrap="square" rtlCol="0">
              <a:spAutoFit/>
            </a:bodyPr>
            <a:lstStyle/>
            <a:p>
              <a:r>
                <a:rPr lang="en-US" sz="1600" b="1"/>
                <a:t>G</a:t>
              </a:r>
            </a:p>
          </p:txBody>
        </p:sp>
        <p:sp>
          <p:nvSpPr>
            <p:cNvPr id="350" name="Rectangle 349">
              <a:extLst>
                <a:ext uri="{FF2B5EF4-FFF2-40B4-BE49-F238E27FC236}">
                  <a16:creationId xmlns:a16="http://schemas.microsoft.com/office/drawing/2014/main" id="{3D546A69-0892-22AA-8637-663BE4DD2C95}"/>
                </a:ext>
              </a:extLst>
            </p:cNvPr>
            <p:cNvSpPr/>
            <p:nvPr/>
          </p:nvSpPr>
          <p:spPr>
            <a:xfrm>
              <a:off x="1295868" y="3674431"/>
              <a:ext cx="185122" cy="2591734"/>
            </a:xfrm>
            <a:prstGeom prst="rect">
              <a:avLst/>
            </a:prstGeom>
            <a:solidFill>
              <a:srgbClr val="CFDC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Rectangle 350">
              <a:extLst>
                <a:ext uri="{FF2B5EF4-FFF2-40B4-BE49-F238E27FC236}">
                  <a16:creationId xmlns:a16="http://schemas.microsoft.com/office/drawing/2014/main" id="{711794AE-3997-E835-9BB2-1AAECE99D5EC}"/>
                </a:ext>
              </a:extLst>
            </p:cNvPr>
            <p:cNvSpPr/>
            <p:nvPr/>
          </p:nvSpPr>
          <p:spPr>
            <a:xfrm>
              <a:off x="2412220" y="3674431"/>
              <a:ext cx="185122" cy="2591734"/>
            </a:xfrm>
            <a:prstGeom prst="rect">
              <a:avLst/>
            </a:prstGeom>
            <a:solidFill>
              <a:srgbClr val="7A9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TextBox 351">
              <a:extLst>
                <a:ext uri="{FF2B5EF4-FFF2-40B4-BE49-F238E27FC236}">
                  <a16:creationId xmlns:a16="http://schemas.microsoft.com/office/drawing/2014/main" id="{2C3F0022-B282-2CC7-952C-50B5BB77971B}"/>
                </a:ext>
              </a:extLst>
            </p:cNvPr>
            <p:cNvSpPr txBox="1"/>
            <p:nvPr/>
          </p:nvSpPr>
          <p:spPr>
            <a:xfrm>
              <a:off x="1248182" y="3353428"/>
              <a:ext cx="361834" cy="338554"/>
            </a:xfrm>
            <a:prstGeom prst="rect">
              <a:avLst/>
            </a:prstGeom>
            <a:noFill/>
          </p:spPr>
          <p:txBody>
            <a:bodyPr wrap="square" rtlCol="0">
              <a:spAutoFit/>
            </a:bodyPr>
            <a:lstStyle/>
            <a:p>
              <a:r>
                <a:rPr lang="en-US" sz="1600">
                  <a:solidFill>
                    <a:schemeClr val="bg1"/>
                  </a:solidFill>
                </a:rPr>
                <a:t>5’</a:t>
              </a:r>
            </a:p>
          </p:txBody>
        </p:sp>
        <p:sp>
          <p:nvSpPr>
            <p:cNvPr id="353" name="TextBox 352">
              <a:extLst>
                <a:ext uri="{FF2B5EF4-FFF2-40B4-BE49-F238E27FC236}">
                  <a16:creationId xmlns:a16="http://schemas.microsoft.com/office/drawing/2014/main" id="{85E81952-B7BA-642B-43FA-E420EE98C4B7}"/>
                </a:ext>
              </a:extLst>
            </p:cNvPr>
            <p:cNvSpPr txBox="1"/>
            <p:nvPr/>
          </p:nvSpPr>
          <p:spPr>
            <a:xfrm>
              <a:off x="1207512" y="6265039"/>
              <a:ext cx="361834" cy="338554"/>
            </a:xfrm>
            <a:prstGeom prst="rect">
              <a:avLst/>
            </a:prstGeom>
            <a:noFill/>
          </p:spPr>
          <p:txBody>
            <a:bodyPr wrap="square" rtlCol="0">
              <a:spAutoFit/>
            </a:bodyPr>
            <a:lstStyle/>
            <a:p>
              <a:r>
                <a:rPr lang="en-US" sz="1600">
                  <a:solidFill>
                    <a:schemeClr val="bg1"/>
                  </a:solidFill>
                </a:rPr>
                <a:t>3’</a:t>
              </a:r>
            </a:p>
          </p:txBody>
        </p:sp>
        <p:sp>
          <p:nvSpPr>
            <p:cNvPr id="354" name="TextBox 353">
              <a:extLst>
                <a:ext uri="{FF2B5EF4-FFF2-40B4-BE49-F238E27FC236}">
                  <a16:creationId xmlns:a16="http://schemas.microsoft.com/office/drawing/2014/main" id="{CC629E39-A025-DD10-0B39-B98B82E35565}"/>
                </a:ext>
              </a:extLst>
            </p:cNvPr>
            <p:cNvSpPr txBox="1"/>
            <p:nvPr/>
          </p:nvSpPr>
          <p:spPr>
            <a:xfrm>
              <a:off x="2323864" y="6265312"/>
              <a:ext cx="361834" cy="338554"/>
            </a:xfrm>
            <a:prstGeom prst="rect">
              <a:avLst/>
            </a:prstGeom>
            <a:noFill/>
          </p:spPr>
          <p:txBody>
            <a:bodyPr wrap="square" rtlCol="0">
              <a:spAutoFit/>
            </a:bodyPr>
            <a:lstStyle/>
            <a:p>
              <a:r>
                <a:rPr lang="en-US" sz="1600">
                  <a:solidFill>
                    <a:schemeClr val="bg1"/>
                  </a:solidFill>
                </a:rPr>
                <a:t>5’</a:t>
              </a:r>
            </a:p>
          </p:txBody>
        </p:sp>
        <p:sp>
          <p:nvSpPr>
            <p:cNvPr id="355" name="TextBox 354">
              <a:extLst>
                <a:ext uri="{FF2B5EF4-FFF2-40B4-BE49-F238E27FC236}">
                  <a16:creationId xmlns:a16="http://schemas.microsoft.com/office/drawing/2014/main" id="{248F0BED-2F35-FBD9-F5FA-CD2AF13AC5B4}"/>
                </a:ext>
              </a:extLst>
            </p:cNvPr>
            <p:cNvSpPr txBox="1"/>
            <p:nvPr/>
          </p:nvSpPr>
          <p:spPr>
            <a:xfrm>
              <a:off x="2364529" y="3337690"/>
              <a:ext cx="361834" cy="338554"/>
            </a:xfrm>
            <a:prstGeom prst="rect">
              <a:avLst/>
            </a:prstGeom>
            <a:noFill/>
          </p:spPr>
          <p:txBody>
            <a:bodyPr wrap="square" rtlCol="0">
              <a:spAutoFit/>
            </a:bodyPr>
            <a:lstStyle/>
            <a:p>
              <a:r>
                <a:rPr lang="en-US" sz="1600">
                  <a:solidFill>
                    <a:schemeClr val="bg1"/>
                  </a:solidFill>
                </a:rPr>
                <a:t>3’</a:t>
              </a:r>
            </a:p>
          </p:txBody>
        </p:sp>
      </p:grpSp>
      <p:sp>
        <p:nvSpPr>
          <p:cNvPr id="19" name="Rectangle: Rounded Corners 18">
            <a:extLst>
              <a:ext uri="{FF2B5EF4-FFF2-40B4-BE49-F238E27FC236}">
                <a16:creationId xmlns:a16="http://schemas.microsoft.com/office/drawing/2014/main" id="{2080D794-6787-6363-0C6A-0671B118BB26}"/>
              </a:ext>
            </a:extLst>
          </p:cNvPr>
          <p:cNvSpPr/>
          <p:nvPr/>
        </p:nvSpPr>
        <p:spPr>
          <a:xfrm>
            <a:off x="334831" y="5890100"/>
            <a:ext cx="3390087" cy="604144"/>
          </a:xfrm>
          <a:prstGeom prst="roundRect">
            <a:avLst>
              <a:gd name="adj" fmla="val 19358"/>
            </a:avLst>
          </a:prstGeom>
          <a:gradFill>
            <a:gsLst>
              <a:gs pos="0">
                <a:schemeClr val="bg2">
                  <a:alpha val="85000"/>
                </a:schemeClr>
              </a:gs>
              <a:gs pos="100000">
                <a:schemeClr val="accent1">
                  <a:alpha val="8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t>Mất một cặp nucleotide</a:t>
            </a:r>
          </a:p>
        </p:txBody>
      </p:sp>
      <p:sp>
        <p:nvSpPr>
          <p:cNvPr id="21" name="Rectangle: Rounded Corners 20">
            <a:extLst>
              <a:ext uri="{FF2B5EF4-FFF2-40B4-BE49-F238E27FC236}">
                <a16:creationId xmlns:a16="http://schemas.microsoft.com/office/drawing/2014/main" id="{9D671686-824F-5243-5490-7EDCED29D769}"/>
              </a:ext>
            </a:extLst>
          </p:cNvPr>
          <p:cNvSpPr/>
          <p:nvPr/>
        </p:nvSpPr>
        <p:spPr>
          <a:xfrm>
            <a:off x="3997100" y="5886045"/>
            <a:ext cx="3671519" cy="604144"/>
          </a:xfrm>
          <a:prstGeom prst="roundRect">
            <a:avLst>
              <a:gd name="adj" fmla="val 19358"/>
            </a:avLst>
          </a:prstGeom>
          <a:gradFill>
            <a:gsLst>
              <a:gs pos="0">
                <a:schemeClr val="bg2">
                  <a:alpha val="85000"/>
                </a:schemeClr>
              </a:gs>
              <a:gs pos="100000">
                <a:schemeClr val="accent1">
                  <a:alpha val="8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t>Thêm một cặp nucleotide</a:t>
            </a:r>
          </a:p>
        </p:txBody>
      </p:sp>
      <p:sp>
        <p:nvSpPr>
          <p:cNvPr id="22" name="Rectangle: Rounded Corners 21">
            <a:extLst>
              <a:ext uri="{FF2B5EF4-FFF2-40B4-BE49-F238E27FC236}">
                <a16:creationId xmlns:a16="http://schemas.microsoft.com/office/drawing/2014/main" id="{78B6B38D-EC75-4F6A-57F9-34D72BD65483}"/>
              </a:ext>
            </a:extLst>
          </p:cNvPr>
          <p:cNvSpPr/>
          <p:nvPr/>
        </p:nvSpPr>
        <p:spPr>
          <a:xfrm>
            <a:off x="7880850" y="5892022"/>
            <a:ext cx="4118545" cy="604144"/>
          </a:xfrm>
          <a:prstGeom prst="roundRect">
            <a:avLst>
              <a:gd name="adj" fmla="val 19358"/>
            </a:avLst>
          </a:prstGeom>
          <a:gradFill>
            <a:gsLst>
              <a:gs pos="0">
                <a:schemeClr val="bg2">
                  <a:alpha val="85000"/>
                </a:schemeClr>
              </a:gs>
              <a:gs pos="100000">
                <a:schemeClr val="accent1">
                  <a:alpha val="8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t>Thay thế một cặp nucleotide</a:t>
            </a:r>
          </a:p>
        </p:txBody>
      </p:sp>
      <p:sp>
        <p:nvSpPr>
          <p:cNvPr id="3" name="Rectangle 2">
            <a:extLst>
              <a:ext uri="{FF2B5EF4-FFF2-40B4-BE49-F238E27FC236}">
                <a16:creationId xmlns:a16="http://schemas.microsoft.com/office/drawing/2014/main" id="{CCED1961-28D4-4DA2-F6EF-D89D916FF334}"/>
              </a:ext>
            </a:extLst>
          </p:cNvPr>
          <p:cNvSpPr/>
          <p:nvPr/>
        </p:nvSpPr>
        <p:spPr>
          <a:xfrm>
            <a:off x="690007" y="0"/>
            <a:ext cx="100977" cy="1325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0885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9"/>
                                        </p:tgtEl>
                                        <p:attrNameLst>
                                          <p:attrName>style.visibility</p:attrName>
                                        </p:attrNameLst>
                                      </p:cBhvr>
                                      <p:to>
                                        <p:strVal val="visible"/>
                                      </p:to>
                                    </p:set>
                                    <p:anim calcmode="lin" valueType="num">
                                      <p:cBhvr additive="base">
                                        <p:cTn id="12" dur="500" fill="hold"/>
                                        <p:tgtEl>
                                          <p:spTgt spid="79"/>
                                        </p:tgtEl>
                                        <p:attrNameLst>
                                          <p:attrName>ppt_x</p:attrName>
                                        </p:attrNameLst>
                                      </p:cBhvr>
                                      <p:tavLst>
                                        <p:tav tm="0">
                                          <p:val>
                                            <p:strVal val="#ppt_x"/>
                                          </p:val>
                                        </p:tav>
                                        <p:tav tm="100000">
                                          <p:val>
                                            <p:strVal val="#ppt_x"/>
                                          </p:val>
                                        </p:tav>
                                      </p:tavLst>
                                    </p:anim>
                                    <p:anim calcmode="lin" valueType="num">
                                      <p:cBhvr additive="base">
                                        <p:cTn id="13" dur="500" fill="hold"/>
                                        <p:tgtEl>
                                          <p:spTgt spid="79"/>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ppt_x"/>
                                          </p:val>
                                        </p:tav>
                                        <p:tav tm="100000">
                                          <p:val>
                                            <p:strVal val="#ppt_x"/>
                                          </p:val>
                                        </p:tav>
                                      </p:tavLst>
                                    </p:anim>
                                    <p:anim calcmode="lin" valueType="num">
                                      <p:cBhvr additive="base">
                                        <p:cTn id="1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74"/>
                                        </p:tgtEl>
                                        <p:attrNameLst>
                                          <p:attrName>style.visibility</p:attrName>
                                        </p:attrNameLst>
                                      </p:cBhvr>
                                      <p:to>
                                        <p:strVal val="visible"/>
                                      </p:to>
                                    </p:set>
                                    <p:anim calcmode="lin" valueType="num">
                                      <p:cBhvr additive="base">
                                        <p:cTn id="22" dur="500" fill="hold"/>
                                        <p:tgtEl>
                                          <p:spTgt spid="274"/>
                                        </p:tgtEl>
                                        <p:attrNameLst>
                                          <p:attrName>ppt_x</p:attrName>
                                        </p:attrNameLst>
                                      </p:cBhvr>
                                      <p:tavLst>
                                        <p:tav tm="0">
                                          <p:val>
                                            <p:strVal val="#ppt_x"/>
                                          </p:val>
                                        </p:tav>
                                        <p:tav tm="100000">
                                          <p:val>
                                            <p:strVal val="#ppt_x"/>
                                          </p:val>
                                        </p:tav>
                                      </p:tavLst>
                                    </p:anim>
                                    <p:anim calcmode="lin" valueType="num">
                                      <p:cBhvr additive="base">
                                        <p:cTn id="23" dur="500" fill="hold"/>
                                        <p:tgtEl>
                                          <p:spTgt spid="274"/>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500" fill="hold"/>
                                        <p:tgtEl>
                                          <p:spTgt spid="21"/>
                                        </p:tgtEl>
                                        <p:attrNameLst>
                                          <p:attrName>ppt_x</p:attrName>
                                        </p:attrNameLst>
                                      </p:cBhvr>
                                      <p:tavLst>
                                        <p:tav tm="0">
                                          <p:val>
                                            <p:strVal val="#ppt_x"/>
                                          </p:val>
                                        </p:tav>
                                        <p:tav tm="100000">
                                          <p:val>
                                            <p:strVal val="#ppt_x"/>
                                          </p:val>
                                        </p:tav>
                                      </p:tavLst>
                                    </p:anim>
                                    <p:anim calcmode="lin" valueType="num">
                                      <p:cBhvr additive="base">
                                        <p:cTn id="2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17"/>
                                        </p:tgtEl>
                                        <p:attrNameLst>
                                          <p:attrName>style.visibility</p:attrName>
                                        </p:attrNameLst>
                                      </p:cBhvr>
                                      <p:to>
                                        <p:strVal val="visible"/>
                                      </p:to>
                                    </p:set>
                                    <p:anim calcmode="lin" valueType="num">
                                      <p:cBhvr additive="base">
                                        <p:cTn id="32" dur="500" fill="hold"/>
                                        <p:tgtEl>
                                          <p:spTgt spid="317"/>
                                        </p:tgtEl>
                                        <p:attrNameLst>
                                          <p:attrName>ppt_x</p:attrName>
                                        </p:attrNameLst>
                                      </p:cBhvr>
                                      <p:tavLst>
                                        <p:tav tm="0">
                                          <p:val>
                                            <p:strVal val="#ppt_x"/>
                                          </p:val>
                                        </p:tav>
                                        <p:tav tm="100000">
                                          <p:val>
                                            <p:strVal val="#ppt_x"/>
                                          </p:val>
                                        </p:tav>
                                      </p:tavLst>
                                    </p:anim>
                                    <p:anim calcmode="lin" valueType="num">
                                      <p:cBhvr additive="base">
                                        <p:cTn id="33" dur="500" fill="hold"/>
                                        <p:tgtEl>
                                          <p:spTgt spid="317"/>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additive="base">
                                        <p:cTn id="36" dur="500" fill="hold"/>
                                        <p:tgtEl>
                                          <p:spTgt spid="22"/>
                                        </p:tgtEl>
                                        <p:attrNameLst>
                                          <p:attrName>ppt_x</p:attrName>
                                        </p:attrNameLst>
                                      </p:cBhvr>
                                      <p:tavLst>
                                        <p:tav tm="0">
                                          <p:val>
                                            <p:strVal val="#ppt_x"/>
                                          </p:val>
                                        </p:tav>
                                        <p:tav tm="100000">
                                          <p:val>
                                            <p:strVal val="#ppt_x"/>
                                          </p:val>
                                        </p:tav>
                                      </p:tavLst>
                                    </p:anim>
                                    <p:anim calcmode="lin" valueType="num">
                                      <p:cBhvr additive="base">
                                        <p:cTn id="37"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animBg="1"/>
      <p:bldP spid="21" grpId="0" animBg="1"/>
      <p:bldP spid="22" grpId="0" animBg="1"/>
    </p:bldLst>
  </p:timing>
</p:sld>
</file>

<file path=ppt/theme/theme1.xml><?xml version="1.0" encoding="utf-8"?>
<a:theme xmlns:a="http://schemas.openxmlformats.org/drawingml/2006/main" name="Office Theme">
  <a:themeElements>
    <a:clrScheme name="ELT">
      <a:dk1>
        <a:sysClr val="windowText" lastClr="000000"/>
      </a:dk1>
      <a:lt1>
        <a:sysClr val="window" lastClr="FFFFFF"/>
      </a:lt1>
      <a:dk2>
        <a:srgbClr val="FFCD6B"/>
      </a:dk2>
      <a:lt2>
        <a:srgbClr val="BE005A"/>
      </a:lt2>
      <a:accent1>
        <a:srgbClr val="3B2CAC"/>
      </a:accent1>
      <a:accent2>
        <a:srgbClr val="0062FF"/>
      </a:accent2>
      <a:accent3>
        <a:srgbClr val="007A00"/>
      </a:accent3>
      <a:accent4>
        <a:srgbClr val="DE6600"/>
      </a:accent4>
      <a:accent5>
        <a:srgbClr val="AC0037"/>
      </a:accent5>
      <a:accent6>
        <a:srgbClr val="FFFF00"/>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bg2">
                <a:alpha val="85000"/>
              </a:schemeClr>
            </a:gs>
            <a:gs pos="100000">
              <a:schemeClr val="accent1">
                <a:alpha val="85000"/>
              </a:schemeClr>
            </a:gs>
          </a:gsLst>
          <a:lin ang="0" scaled="1"/>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LT_Template_ModernBoldSophisticated_MO -v5" id="{DF46818F-9661-49C4-BAE8-F3223317B502}" vid="{463BCE77-CCA7-43EE-ABCB-1B1D536A66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9fc9171bb41dc08635275f351de8590">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29387215989a890c06011de04edfe97d"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242AFFF-C96F-4C05-9045-3240A5329ECA}">
  <ds:schemaRefs>
    <ds:schemaRef ds:uri="http://schemas.microsoft.com/office/2006/metadata/properties"/>
    <ds:schemaRef ds:uri="http://schemas.microsoft.com/office/2006/documentManagement/types"/>
    <ds:schemaRef ds:uri="71af3243-3dd4-4a8d-8c0d-dd76da1f02a5"/>
    <ds:schemaRef ds:uri="http://www.w3.org/XML/1998/namespace"/>
    <ds:schemaRef ds:uri="http://purl.org/dc/terms/"/>
    <ds:schemaRef ds:uri="http://purl.org/dc/dcmitype/"/>
    <ds:schemaRef ds:uri="16c05727-aa75-4e4a-9b5f-8a80a1165891"/>
    <ds:schemaRef ds:uri="http://schemas.microsoft.com/office/infopath/2007/PartnerControls"/>
    <ds:schemaRef ds:uri="http://schemas.openxmlformats.org/package/2006/metadata/core-properties"/>
    <ds:schemaRef ds:uri="http://purl.org/dc/elements/1.1/"/>
  </ds:schemaRefs>
</ds:datastoreItem>
</file>

<file path=customXml/itemProps2.xml><?xml version="1.0" encoding="utf-8"?>
<ds:datastoreItem xmlns:ds="http://schemas.openxmlformats.org/officeDocument/2006/customXml" ds:itemID="{817F9CC6-F7CA-41EA-81DA-97EFF19429B6}">
  <ds:schemaRefs>
    <ds:schemaRef ds:uri="http://schemas.microsoft.com/sharepoint/v3/contenttype/forms"/>
  </ds:schemaRefs>
</ds:datastoreItem>
</file>

<file path=customXml/itemProps3.xml><?xml version="1.0" encoding="utf-8"?>
<ds:datastoreItem xmlns:ds="http://schemas.openxmlformats.org/officeDocument/2006/customXml" ds:itemID="{504F5DC0-7B0F-411B-A0C5-A1B1D5EB33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793</TotalTime>
  <Words>1429</Words>
  <Application>Microsoft Office PowerPoint</Application>
  <PresentationFormat>Widescreen</PresentationFormat>
  <Paragraphs>482</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Times New Roman</vt:lpstr>
      <vt:lpstr>Arial</vt:lpstr>
      <vt:lpstr>Wingdings</vt:lpstr>
      <vt:lpstr>Calibri</vt:lpstr>
      <vt:lpstr>Office Theme</vt:lpstr>
      <vt:lpstr>PowerPoint Presentation</vt:lpstr>
      <vt:lpstr>ĐỘT BIẾN GENE</vt:lpstr>
      <vt:lpstr>I. KHÁI NIỆM ĐỘT BIẾN GENE</vt:lpstr>
      <vt:lpstr>I. KHÁI NIỆM ĐỘT BIẾN GENE</vt:lpstr>
      <vt:lpstr>I. KHÁI NIỆM ĐỘT BIẾN GENE</vt:lpstr>
      <vt:lpstr>KHÁI NIỆM ĐỘT BIẾN GENE</vt:lpstr>
      <vt:lpstr>I. KHÁI NIỆM ĐỘT BIẾN GENE</vt:lpstr>
      <vt:lpstr>ĐỘT BIẾN ĐIỂM</vt:lpstr>
      <vt:lpstr>I. KHÁI NIỆM ĐỘT BIẾN GENE</vt:lpstr>
      <vt:lpstr>I. KHÁI NIỆM ĐỘT BIẾN GENE</vt:lpstr>
      <vt:lpstr>I. KHÁI NIỆM ĐỘT BIẾN GENE</vt:lpstr>
      <vt:lpstr>PowerPoint Presentation</vt:lpstr>
      <vt:lpstr>Em đã học</vt:lpstr>
      <vt:lpstr>CÂU HỎI TRẮC NGHIỆM Học sinh chọn 1 trong các phương án A, B, C hoặc D</vt:lpstr>
      <vt:lpstr>PowerPoint Presentation</vt:lpstr>
      <vt:lpstr>PowerPoint Presentation</vt:lpstr>
      <vt:lpstr>A. Có ba dạng đột biến điểm: mất một cặp nucleotide, thêm một cặp nucleotide, thay thế một cặp nucleotide.</vt:lpstr>
      <vt:lpstr>PowerPoint Presentation</vt:lpstr>
      <vt:lpstr>VẬN DỤNG</vt:lpstr>
      <vt:lpstr>HƯỚNG DẪN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ĐỘT BIẾN GENE</dc:title>
  <dc:creator>Quách Thị Cẩm Tú</dc:creator>
  <cp:lastModifiedBy>Windows User</cp:lastModifiedBy>
  <cp:revision>79</cp:revision>
  <dcterms:created xsi:type="dcterms:W3CDTF">2024-06-05T08:12:40Z</dcterms:created>
  <dcterms:modified xsi:type="dcterms:W3CDTF">2024-11-13T15:26:15Z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