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0" r:id="rId3"/>
    <p:sldId id="261" r:id="rId4"/>
    <p:sldId id="262" r:id="rId5"/>
    <p:sldId id="274" r:id="rId6"/>
    <p:sldId id="263" r:id="rId7"/>
    <p:sldId id="264" r:id="rId8"/>
    <p:sldId id="275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3226D-AB0A-4D49-B1DA-029448CC97D8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8F227-22E5-478D-AC05-81A733C2F8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945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26632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697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569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2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692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0657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7986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45421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015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1458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0661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1999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7474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76398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1438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1340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8791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56E47-251F-4626-95F5-32CE5FE1F83B}" type="datetimeFigureOut">
              <a:rPr lang="vi-VN" smtClean="0"/>
              <a:pPr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4531C-06C0-478C-891D-A13451E2FE3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071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2682756"/>
            <a:ext cx="12162372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+ 3 + 4 + 5 - Bài 18: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023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48990AA-2171-4C9B-A3E6-84A708CFC7F6}"/>
              </a:ext>
            </a:extLst>
          </p:cNvPr>
          <p:cNvCxnSpPr/>
          <p:nvPr/>
        </p:nvCxnSpPr>
        <p:spPr>
          <a:xfrm>
            <a:off x="4553440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407592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lực tác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phương không song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xmlns="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4034524" cy="461665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6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8294917"/>
              </p:ext>
            </p:extLst>
          </p:nvPr>
        </p:nvGraphicFramePr>
        <p:xfrm>
          <a:off x="228600" y="3099770"/>
          <a:ext cx="11734799" cy="3614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xmlns="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xmlns="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xmlns="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xmlns="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treo quả nặng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9866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199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C.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Treo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Treo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94809DFD-9F84-4BEC-B0C6-EDBB49FD72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0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4894591"/>
              </p:ext>
            </p:extLst>
          </p:nvPr>
        </p:nvGraphicFramePr>
        <p:xfrm>
          <a:off x="299567" y="1490129"/>
          <a:ext cx="11734799" cy="3614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xmlns="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xmlns="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xmlns="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xmlns="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treo quả nặng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9866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21900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xmlns="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40679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483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48990AA-2171-4C9B-A3E6-84A708CFC7F6}"/>
              </a:ext>
            </a:extLst>
          </p:cNvPr>
          <p:cNvCxnSpPr/>
          <p:nvPr/>
        </p:nvCxnSpPr>
        <p:spPr>
          <a:xfrm>
            <a:off x="4451822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410663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xmlns="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A303F46-8EB6-4AE5-BF91-B036FE656F3D}"/>
              </a:ext>
            </a:extLst>
          </p:cNvPr>
          <p:cNvSpPr/>
          <p:nvPr/>
        </p:nvSpPr>
        <p:spPr>
          <a:xfrm>
            <a:off x="157737" y="2219705"/>
            <a:ext cx="4150667" cy="461665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Moment lực là đại lượng đặc trưng cho tác dụng làm quay của lực quanh một điểm hoặc một trục.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Lực càng lớn, moment lực càng lớn, tác dụng làm quay càng lớn.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 của lực càng cách xa trục quay, moment lực càng lớn, tác dụng làm quay càng lớn.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2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14973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spc="-7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200" spc="-7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spc="-7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 </a:t>
            </a:r>
            <a:r>
              <a:rPr lang="vi-VN" sz="2200" spc="-7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spc="-70" dirty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Lực tác dụng ở vị trí nào có thể làm cho tay nắm cửa quay dễ dàng hơn?</a:t>
            </a:r>
            <a:endParaRPr lang="en-US" sz="22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32929" cy="517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DB5F3E7-95B6-4252-9627-315889CD48A6}"/>
              </a:ext>
            </a:extLst>
          </p:cNvPr>
          <p:cNvSpPr/>
          <p:nvPr/>
        </p:nvSpPr>
        <p:spPr>
          <a:xfrm>
            <a:off x="179226" y="2966209"/>
            <a:ext cx="8977911" cy="1803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sz="2200" b="1" kern="0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02E84B-48AC-43BB-8A8D-57E226D268ED}"/>
              </a:ext>
            </a:extLst>
          </p:cNvPr>
          <p:cNvSpPr/>
          <p:nvPr/>
        </p:nvSpPr>
        <p:spPr>
          <a:xfrm>
            <a:off x="179226" y="5000581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xmlns="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xmlns="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xmlns="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2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1F2438-4948-446D-AB23-4877C2BED575}"/>
              </a:ext>
            </a:extLst>
          </p:cNvPr>
          <p:cNvSpPr/>
          <p:nvPr/>
        </p:nvSpPr>
        <p:spPr>
          <a:xfrm>
            <a:off x="300447" y="731779"/>
            <a:ext cx="11339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18.4: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moment </a:t>
            </a:r>
            <a:r>
              <a:rPr lang="vi-VN" sz="24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lực F</a:t>
            </a:r>
            <a:r>
              <a:rPr lang="en-US" sz="2400" baseline="-250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24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moment </a:t>
            </a:r>
            <a:r>
              <a:rPr lang="vi-VN" sz="24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lực F</a:t>
            </a:r>
            <a:r>
              <a:rPr lang="vi-VN" sz="2400" baseline="-250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4A4A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Hình 18.4a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Hình 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8.4b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B22C89-3B11-41E6-868A-27C085F6134C}"/>
              </a:ext>
            </a:extLst>
          </p:cNvPr>
          <p:cNvSpPr/>
          <p:nvPr/>
        </p:nvSpPr>
        <p:spPr>
          <a:xfrm>
            <a:off x="300447" y="4317563"/>
            <a:ext cx="11339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18.4a: Hai lực bằng nhau, khoảng cách từ giá của lực F</a:t>
            </a:r>
            <a:r>
              <a:rPr lang="en-US" sz="2400" spc="-6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đến trục quay nhỏ hơn khoảng cách từ giá của lực F</a:t>
            </a:r>
            <a:r>
              <a:rPr lang="en-US" sz="2400" spc="-6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đến trục quay, nên moment của lực F</a:t>
            </a:r>
            <a:r>
              <a:rPr lang="en-US" sz="2400" spc="-6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 hơn moment của lực F</a:t>
            </a:r>
            <a:r>
              <a:rPr lang="en-US" sz="2400" spc="-6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18.4b: Khoảng cách từ giá của lực F</a:t>
            </a:r>
            <a:r>
              <a:rPr lang="en-US" sz="2400" spc="-7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giá của lực F</a:t>
            </a:r>
            <a:r>
              <a:rPr lang="en-US" sz="2400" spc="-7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đến trục quay bằng nhau, nhưng độ lớn của lực F</a:t>
            </a:r>
            <a:r>
              <a:rPr lang="en-US" sz="2400" spc="-7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 hơn độ lớn F</a:t>
            </a:r>
            <a:r>
              <a:rPr lang="en-US" sz="2400" spc="-7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 moment của lực F</a:t>
            </a:r>
            <a:r>
              <a:rPr lang="en-US" sz="2400" spc="-7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 hơn moment của lực F</a:t>
            </a:r>
            <a:r>
              <a:rPr lang="en-US" sz="2400" spc="-7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spc="-7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4" y="1511517"/>
            <a:ext cx="7781925" cy="28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7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75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xmlns="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4708627"/>
              </p:ext>
            </p:extLst>
          </p:nvPr>
        </p:nvGraphicFramePr>
        <p:xfrm>
          <a:off x="5444684" y="2891771"/>
          <a:ext cx="6666028" cy="2879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2459">
                  <a:extLst>
                    <a:ext uri="{9D8B030D-6E8A-4147-A177-3AD203B41FA5}">
                      <a16:colId xmlns:a16="http://schemas.microsoft.com/office/drawing/2014/main" xmlns="" val="1567564877"/>
                    </a:ext>
                  </a:extLst>
                </a:gridCol>
                <a:gridCol w="770708">
                  <a:extLst>
                    <a:ext uri="{9D8B030D-6E8A-4147-A177-3AD203B41FA5}">
                      <a16:colId xmlns:a16="http://schemas.microsoft.com/office/drawing/2014/main" xmlns="" val="3134158977"/>
                    </a:ext>
                  </a:extLst>
                </a:gridCol>
                <a:gridCol w="718458">
                  <a:extLst>
                    <a:ext uri="{9D8B030D-6E8A-4147-A177-3AD203B41FA5}">
                      <a16:colId xmlns:a16="http://schemas.microsoft.com/office/drawing/2014/main" xmlns="" val="3152568405"/>
                    </a:ext>
                  </a:extLst>
                </a:gridCol>
                <a:gridCol w="824403">
                  <a:extLst>
                    <a:ext uri="{9D8B030D-6E8A-4147-A177-3AD203B41FA5}">
                      <a16:colId xmlns:a16="http://schemas.microsoft.com/office/drawing/2014/main" xmlns="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291880"/>
            <a:ext cx="5287109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alt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324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xmlns="" id="{30433AB9-6C6E-4190-BABC-398C4B29673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xmlns="" id="{1A70CC8C-ECD7-430A-89F2-02CB8E8AA06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xmlns="" id="{15E07549-93E4-403E-80DF-8C800E84C5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xmlns="" id="{50AB9687-D009-4F4A-A1A9-90907932CBE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xmlns="" id="{C40DE142-BE2B-49B7-8661-AE82A572D65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xmlns="" id="{0E262BCD-C259-4B0A-BB4E-AF5784A4116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73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xmlns="" val="165335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6A45DE-BBF9-44F8-9597-8D1FB44B16D2}"/>
              </a:ext>
            </a:extLst>
          </p:cNvPr>
          <p:cNvSpPr txBox="1"/>
          <p:nvPr/>
        </p:nvSpPr>
        <p:spPr>
          <a:xfrm>
            <a:off x="173733" y="325858"/>
            <a:ext cx="420232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18.1 SGK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Treo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C, 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1" y="122739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9354209"/>
              </p:ext>
            </p:extLst>
          </p:nvPr>
        </p:nvGraphicFramePr>
        <p:xfrm>
          <a:off x="4142240" y="2830109"/>
          <a:ext cx="7982704" cy="2829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xmlns="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xmlns="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xmlns="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xmlns="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quả nặng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B1C66525-78D5-4850-840E-AAB87DDB81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4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A4CBBB-38E2-4167-8C7D-FC8D6D753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151" y="1"/>
            <a:ext cx="5891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2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6A45DE-BBF9-44F8-9597-8D1FB44B16D2}"/>
              </a:ext>
            </a:extLst>
          </p:cNvPr>
          <p:cNvSpPr txBox="1"/>
          <p:nvPr/>
        </p:nvSpPr>
        <p:spPr>
          <a:xfrm>
            <a:off x="173734" y="168510"/>
            <a:ext cx="408475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6687109"/>
              </p:ext>
            </p:extLst>
          </p:nvPr>
        </p:nvGraphicFramePr>
        <p:xfrm>
          <a:off x="4140713" y="1415605"/>
          <a:ext cx="7982704" cy="4539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xmlns="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xmlns="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xmlns="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xmlns="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quả nặng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14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nhựa có quay hay không? (Nếu có thì mô tả chuyển động quay của thanh nhựa).</a:t>
                      </a:r>
                      <a:endParaRPr lang="en-US" sz="2400" b="1" spc="-14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400" spc="-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spc="-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spc="-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400" spc="-15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spc="-15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spc="-15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Thanh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Thanh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08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765C38-F4AE-463E-911F-83342254C2FE}"/>
              </a:ext>
            </a:extLst>
          </p:cNvPr>
          <p:cNvSpPr/>
          <p:nvPr/>
        </p:nvSpPr>
        <p:spPr>
          <a:xfrm>
            <a:off x="2627376" y="133732"/>
            <a:ext cx="910307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CH1: Lực tác dụng làm thanh nhựa quay là lực gì, có phương nào? 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3C7AED0-EBF3-43CE-BB54-44167E134924}"/>
              </a:ext>
            </a:extLst>
          </p:cNvPr>
          <p:cNvSpPr/>
          <p:nvPr/>
        </p:nvSpPr>
        <p:spPr>
          <a:xfrm>
            <a:off x="2627376" y="598505"/>
            <a:ext cx="952652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191490-D160-4BF0-859B-279BF7FBAE2E}"/>
              </a:ext>
            </a:extLst>
          </p:cNvPr>
          <p:cNvSpPr/>
          <p:nvPr/>
        </p:nvSpPr>
        <p:spPr>
          <a:xfrm>
            <a:off x="2627376" y="1065025"/>
            <a:ext cx="932383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CH2: Quan sát hình 18.2, cho biết trường hợp nào lực có thể làm quay cánh cửa?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73648F-3AA3-4029-896F-97E82E49760E}"/>
              </a:ext>
            </a:extLst>
          </p:cNvPr>
          <p:cNvSpPr/>
          <p:nvPr/>
        </p:nvSpPr>
        <p:spPr>
          <a:xfrm>
            <a:off x="2714682" y="6033386"/>
            <a:ext cx="8153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82" y="2431553"/>
            <a:ext cx="9015764" cy="35774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xmlns="" val="6657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4CF780-9FDE-4E1E-8E65-C2383DBB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9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3094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1522</Words>
  <Application>Microsoft Office PowerPoint</Application>
  <PresentationFormat>Custom</PresentationFormat>
  <Paragraphs>168</Paragraphs>
  <Slides>18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VietNam.Com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andongnhi</cp:lastModifiedBy>
  <cp:revision>35</cp:revision>
  <dcterms:created xsi:type="dcterms:W3CDTF">2023-12-11T04:02:59Z</dcterms:created>
  <dcterms:modified xsi:type="dcterms:W3CDTF">2024-10-22T03:30:54Z</dcterms:modified>
</cp:coreProperties>
</file>