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13" r:id="rId3"/>
    <p:sldId id="340" r:id="rId4"/>
    <p:sldId id="341" r:id="rId5"/>
    <p:sldId id="262" r:id="rId6"/>
    <p:sldId id="342" r:id="rId7"/>
    <p:sldId id="343" r:id="rId8"/>
    <p:sldId id="344" r:id="rId9"/>
    <p:sldId id="345" r:id="rId10"/>
    <p:sldId id="346" r:id="rId11"/>
    <p:sldId id="347" r:id="rId12"/>
    <p:sldId id="3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152852"/>
            <a:ext cx="11112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 biết Vị trí địa lí và hình dạng, kích </a:t>
            </a:r>
          </a:p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 lãnh thổ ảnh hưởng như thế nào tới khí hậu châu Á?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TỰ 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439" y="1234783"/>
            <a:ext cx="9578904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5. VỊ TRÍ ĐỊA LÍ,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Á(TIẾT 1)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728" y="1191260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5" y="131089"/>
            <a:ext cx="683419" cy="683419"/>
          </a:xfrm>
          <a:prstGeom prst="rect">
            <a:avLst/>
          </a:prstGeom>
        </p:spPr>
      </p:pic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81741" y="2060917"/>
            <a:ext cx="6006303" cy="4630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val 38"/>
          <p:cNvSpPr/>
          <p:nvPr/>
        </p:nvSpPr>
        <p:spPr>
          <a:xfrm flipV="1">
            <a:off x="477353" y="348195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93534" y="311858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446752" y="169037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3132735" y="2542676"/>
            <a:ext cx="45719" cy="88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3741308" y="5791199"/>
            <a:ext cx="55687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55575" y="5657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30º 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170º 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12" name="Picture 11" descr="C:\Users\Admin\Pictures\Screenshots\Screenshot (56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956526" y="144026"/>
            <a:ext cx="10157789" cy="614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582614" y="2110154"/>
            <a:ext cx="6951786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537" y="1995448"/>
            <a:ext cx="5785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3" y="3052837"/>
            <a:ext cx="5875806" cy="36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605</Words>
  <Application>Microsoft Office PowerPoint</Application>
  <PresentationFormat>Widescreen</PresentationFormat>
  <Paragraphs>68</Paragraphs>
  <Slides>12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</vt:lpstr>
      <vt:lpstr>Tahoma</vt:lpstr>
      <vt:lpstr>Times New Roman</vt:lpstr>
      <vt:lpstr>Office Theme</vt:lpstr>
      <vt:lpstr>CHÀO MỪNG CÁC EM HỌC SINH  ĐẾN VỚI BÀI HỌC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X1 Carbon</cp:lastModifiedBy>
  <cp:revision>238</cp:revision>
  <dcterms:created xsi:type="dcterms:W3CDTF">2016-02-15T14:28:12Z</dcterms:created>
  <dcterms:modified xsi:type="dcterms:W3CDTF">2024-10-21T01:42:48Z</dcterms:modified>
</cp:coreProperties>
</file>