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6" r:id="rId2"/>
    <p:sldId id="260" r:id="rId3"/>
    <p:sldId id="273" r:id="rId4"/>
    <p:sldId id="331" r:id="rId5"/>
    <p:sldId id="372" r:id="rId6"/>
    <p:sldId id="373" r:id="rId7"/>
    <p:sldId id="371" r:id="rId8"/>
    <p:sldId id="374" r:id="rId9"/>
    <p:sldId id="375" r:id="rId10"/>
    <p:sldId id="379" r:id="rId11"/>
    <p:sldId id="785" r:id="rId12"/>
    <p:sldId id="787" r:id="rId13"/>
    <p:sldId id="788" r:id="rId14"/>
    <p:sldId id="486" r:id="rId15"/>
    <p:sldId id="622" r:id="rId16"/>
    <p:sldId id="670" r:id="rId17"/>
    <p:sldId id="673" r:id="rId18"/>
    <p:sldId id="672" r:id="rId19"/>
    <p:sldId id="801" r:id="rId20"/>
    <p:sldId id="802" r:id="rId21"/>
    <p:sldId id="799" r:id="rId22"/>
    <p:sldId id="671" r:id="rId23"/>
    <p:sldId id="800" r:id="rId24"/>
    <p:sldId id="679" r:id="rId25"/>
    <p:sldId id="803" r:id="rId26"/>
    <p:sldId id="80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74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14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50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9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24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6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3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2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1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8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8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29.png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9.sv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12" Type="http://schemas.openxmlformats.org/officeDocument/2006/relationships/image" Target="../media/image44.png"/><Relationship Id="rId17" Type="http://schemas.openxmlformats.org/officeDocument/2006/relationships/image" Target="../media/image93.svg"/><Relationship Id="rId2" Type="http://schemas.openxmlformats.org/officeDocument/2006/relationships/image" Target="../media/image39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85.sv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97.sv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56.png"/><Relationship Id="rId18" Type="http://schemas.openxmlformats.org/officeDocument/2006/relationships/image" Target="../media/image58.png"/><Relationship Id="rId3" Type="http://schemas.openxmlformats.org/officeDocument/2006/relationships/image" Target="../media/image51.png"/><Relationship Id="rId21" Type="http://schemas.openxmlformats.org/officeDocument/2006/relationships/slide" Target="slide21.xml"/><Relationship Id="rId7" Type="http://schemas.openxmlformats.org/officeDocument/2006/relationships/image" Target="../media/image53.png"/><Relationship Id="rId12" Type="http://schemas.openxmlformats.org/officeDocument/2006/relationships/image" Target="../media/image109.svg"/><Relationship Id="rId17" Type="http://schemas.openxmlformats.org/officeDocument/2006/relationships/slide" Target="slide17.xml"/><Relationship Id="rId2" Type="http://schemas.openxmlformats.org/officeDocument/2006/relationships/image" Target="../media/image50.gif"/><Relationship Id="rId16" Type="http://schemas.openxmlformats.org/officeDocument/2006/relationships/image" Target="../media/image49.gif"/><Relationship Id="rId20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image" Target="../media/image107.svg"/><Relationship Id="rId19" Type="http://schemas.openxmlformats.org/officeDocument/2006/relationships/slide" Target="slide15.xml"/><Relationship Id="rId4" Type="http://schemas.openxmlformats.org/officeDocument/2006/relationships/image" Target="../media/image101.svg"/><Relationship Id="rId9" Type="http://schemas.openxmlformats.org/officeDocument/2006/relationships/image" Target="../media/image54.png"/><Relationship Id="rId14" Type="http://schemas.openxmlformats.org/officeDocument/2006/relationships/image" Target="../media/image111.svg"/><Relationship Id="rId22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55.png"/><Relationship Id="rId18" Type="http://schemas.openxmlformats.org/officeDocument/2006/relationships/image" Target="../media/image49.gif"/><Relationship Id="rId3" Type="http://schemas.openxmlformats.org/officeDocument/2006/relationships/audio" Target="../media/audio2.wav"/><Relationship Id="rId21" Type="http://schemas.openxmlformats.org/officeDocument/2006/relationships/image" Target="../media/image61.png"/><Relationship Id="rId7" Type="http://schemas.openxmlformats.org/officeDocument/2006/relationships/image" Target="../media/image52.png"/><Relationship Id="rId12" Type="http://schemas.openxmlformats.org/officeDocument/2006/relationships/image" Target="../media/image107.svg"/><Relationship Id="rId17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image" Target="../media/image111.sv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openxmlformats.org/officeDocument/2006/relationships/image" Target="../media/image105.svg"/><Relationship Id="rId19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openxmlformats.org/officeDocument/2006/relationships/image" Target="../media/image10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55.png"/><Relationship Id="rId18" Type="http://schemas.openxmlformats.org/officeDocument/2006/relationships/image" Target="../media/image49.gif"/><Relationship Id="rId3" Type="http://schemas.openxmlformats.org/officeDocument/2006/relationships/audio" Target="../media/audio2.wav"/><Relationship Id="rId21" Type="http://schemas.openxmlformats.org/officeDocument/2006/relationships/image" Target="../media/image61.png"/><Relationship Id="rId7" Type="http://schemas.openxmlformats.org/officeDocument/2006/relationships/image" Target="../media/image52.png"/><Relationship Id="rId12" Type="http://schemas.openxmlformats.org/officeDocument/2006/relationships/image" Target="../media/image107.svg"/><Relationship Id="rId17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image" Target="../media/image111.sv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openxmlformats.org/officeDocument/2006/relationships/image" Target="../media/image105.svg"/><Relationship Id="rId19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openxmlformats.org/officeDocument/2006/relationships/image" Target="../media/image10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55.png"/><Relationship Id="rId18" Type="http://schemas.openxmlformats.org/officeDocument/2006/relationships/image" Target="../media/image49.gif"/><Relationship Id="rId3" Type="http://schemas.openxmlformats.org/officeDocument/2006/relationships/audio" Target="../media/audio2.wav"/><Relationship Id="rId21" Type="http://schemas.openxmlformats.org/officeDocument/2006/relationships/image" Target="../media/image61.png"/><Relationship Id="rId7" Type="http://schemas.openxmlformats.org/officeDocument/2006/relationships/image" Target="../media/image52.png"/><Relationship Id="rId12" Type="http://schemas.openxmlformats.org/officeDocument/2006/relationships/image" Target="../media/image107.svg"/><Relationship Id="rId17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image" Target="../media/image111.sv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openxmlformats.org/officeDocument/2006/relationships/image" Target="../media/image105.svg"/><Relationship Id="rId19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openxmlformats.org/officeDocument/2006/relationships/image" Target="../media/image10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jpeg"/><Relationship Id="rId3" Type="http://schemas.openxmlformats.org/officeDocument/2006/relationships/image" Target="../media/image14.svg"/><Relationship Id="rId7" Type="http://schemas.openxmlformats.org/officeDocument/2006/relationships/image" Target="../media/image10.jpeg"/><Relationship Id="rId12" Type="http://schemas.openxmlformats.org/officeDocument/2006/relationships/image" Target="../media/image2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26.svg"/><Relationship Id="rId10" Type="http://schemas.openxmlformats.org/officeDocument/2006/relationships/image" Target="../media/image12.jpeg"/><Relationship Id="rId4" Type="http://schemas.openxmlformats.org/officeDocument/2006/relationships/image" Target="../media/image8.jfif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55.png"/><Relationship Id="rId18" Type="http://schemas.openxmlformats.org/officeDocument/2006/relationships/image" Target="../media/image49.gif"/><Relationship Id="rId26" Type="http://schemas.openxmlformats.org/officeDocument/2006/relationships/image" Target="../media/image59.png"/><Relationship Id="rId3" Type="http://schemas.openxmlformats.org/officeDocument/2006/relationships/audio" Target="../media/audio2.wav"/><Relationship Id="rId21" Type="http://schemas.openxmlformats.org/officeDocument/2006/relationships/image" Target="../media/image63.png"/><Relationship Id="rId7" Type="http://schemas.openxmlformats.org/officeDocument/2006/relationships/image" Target="../media/image52.png"/><Relationship Id="rId12" Type="http://schemas.openxmlformats.org/officeDocument/2006/relationships/image" Target="../media/image107.svg"/><Relationship Id="rId17" Type="http://schemas.openxmlformats.org/officeDocument/2006/relationships/image" Target="../media/image57.png"/><Relationship Id="rId25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image" Target="../media/image111.svg"/><Relationship Id="rId20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54.png"/><Relationship Id="rId24" Type="http://schemas.openxmlformats.org/officeDocument/2006/relationships/image" Target="../media/image65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1.png"/><Relationship Id="rId10" Type="http://schemas.openxmlformats.org/officeDocument/2006/relationships/image" Target="../media/image105.svg"/><Relationship Id="rId19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openxmlformats.org/officeDocument/2006/relationships/image" Target="../media/image109.svg"/><Relationship Id="rId22" Type="http://schemas.openxmlformats.org/officeDocument/2006/relationships/image" Target="../media/image119.svg"/><Relationship Id="rId27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55.png"/><Relationship Id="rId18" Type="http://schemas.openxmlformats.org/officeDocument/2006/relationships/image" Target="../media/image49.gif"/><Relationship Id="rId3" Type="http://schemas.openxmlformats.org/officeDocument/2006/relationships/audio" Target="../media/audio2.wav"/><Relationship Id="rId21" Type="http://schemas.openxmlformats.org/officeDocument/2006/relationships/image" Target="../media/image61.png"/><Relationship Id="rId7" Type="http://schemas.openxmlformats.org/officeDocument/2006/relationships/image" Target="../media/image52.png"/><Relationship Id="rId12" Type="http://schemas.openxmlformats.org/officeDocument/2006/relationships/image" Target="../media/image107.svg"/><Relationship Id="rId17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image" Target="../media/image111.sv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openxmlformats.org/officeDocument/2006/relationships/image" Target="../media/image105.svg"/><Relationship Id="rId19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openxmlformats.org/officeDocument/2006/relationships/image" Target="../media/image10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55.png"/><Relationship Id="rId18" Type="http://schemas.openxmlformats.org/officeDocument/2006/relationships/image" Target="../media/image49.gif"/><Relationship Id="rId26" Type="http://schemas.openxmlformats.org/officeDocument/2006/relationships/image" Target="../media/image59.png"/><Relationship Id="rId3" Type="http://schemas.openxmlformats.org/officeDocument/2006/relationships/audio" Target="../media/audio2.wav"/><Relationship Id="rId21" Type="http://schemas.openxmlformats.org/officeDocument/2006/relationships/image" Target="../media/image63.png"/><Relationship Id="rId7" Type="http://schemas.openxmlformats.org/officeDocument/2006/relationships/image" Target="../media/image52.png"/><Relationship Id="rId12" Type="http://schemas.openxmlformats.org/officeDocument/2006/relationships/image" Target="../media/image107.svg"/><Relationship Id="rId17" Type="http://schemas.openxmlformats.org/officeDocument/2006/relationships/image" Target="../media/image57.png"/><Relationship Id="rId25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image" Target="../media/image111.svg"/><Relationship Id="rId20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54.png"/><Relationship Id="rId24" Type="http://schemas.openxmlformats.org/officeDocument/2006/relationships/image" Target="../media/image65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1.png"/><Relationship Id="rId10" Type="http://schemas.openxmlformats.org/officeDocument/2006/relationships/image" Target="../media/image105.svg"/><Relationship Id="rId19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openxmlformats.org/officeDocument/2006/relationships/image" Target="../media/image109.svg"/><Relationship Id="rId22" Type="http://schemas.openxmlformats.org/officeDocument/2006/relationships/image" Target="../media/image119.svg"/><Relationship Id="rId27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55.png"/><Relationship Id="rId18" Type="http://schemas.openxmlformats.org/officeDocument/2006/relationships/image" Target="../media/image49.gif"/><Relationship Id="rId26" Type="http://schemas.openxmlformats.org/officeDocument/2006/relationships/image" Target="../media/image59.png"/><Relationship Id="rId3" Type="http://schemas.openxmlformats.org/officeDocument/2006/relationships/audio" Target="../media/audio2.wav"/><Relationship Id="rId21" Type="http://schemas.openxmlformats.org/officeDocument/2006/relationships/image" Target="../media/image63.png"/><Relationship Id="rId7" Type="http://schemas.openxmlformats.org/officeDocument/2006/relationships/image" Target="../media/image52.png"/><Relationship Id="rId12" Type="http://schemas.openxmlformats.org/officeDocument/2006/relationships/image" Target="../media/image107.svg"/><Relationship Id="rId17" Type="http://schemas.openxmlformats.org/officeDocument/2006/relationships/image" Target="../media/image57.png"/><Relationship Id="rId25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image" Target="../media/image111.svg"/><Relationship Id="rId20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54.png"/><Relationship Id="rId24" Type="http://schemas.openxmlformats.org/officeDocument/2006/relationships/image" Target="../media/image65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1.png"/><Relationship Id="rId10" Type="http://schemas.openxmlformats.org/officeDocument/2006/relationships/image" Target="../media/image105.svg"/><Relationship Id="rId19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openxmlformats.org/officeDocument/2006/relationships/image" Target="../media/image109.svg"/><Relationship Id="rId22" Type="http://schemas.openxmlformats.org/officeDocument/2006/relationships/image" Target="../media/image119.svg"/><Relationship Id="rId27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24.sv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03.svg"/><Relationship Id="rId10" Type="http://schemas.openxmlformats.org/officeDocument/2006/relationships/image" Target="../media/image126.sv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9.sv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12" Type="http://schemas.openxmlformats.org/officeDocument/2006/relationships/image" Target="../media/image44.png"/><Relationship Id="rId17" Type="http://schemas.openxmlformats.org/officeDocument/2006/relationships/image" Target="../media/image93.svg"/><Relationship Id="rId2" Type="http://schemas.openxmlformats.org/officeDocument/2006/relationships/image" Target="../media/image39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85.svg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9.sv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12" Type="http://schemas.openxmlformats.org/officeDocument/2006/relationships/image" Target="../media/image44.png"/><Relationship Id="rId17" Type="http://schemas.openxmlformats.org/officeDocument/2006/relationships/image" Target="../media/image93.svg"/><Relationship Id="rId2" Type="http://schemas.openxmlformats.org/officeDocument/2006/relationships/image" Target="../media/image39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85.sv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30.svg"/><Relationship Id="rId10" Type="http://schemas.openxmlformats.org/officeDocument/2006/relationships/image" Target="../media/image35.sv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svg"/><Relationship Id="rId3" Type="http://schemas.openxmlformats.org/officeDocument/2006/relationships/image" Target="../media/image37.svg"/><Relationship Id="rId7" Type="http://schemas.openxmlformats.org/officeDocument/2006/relationships/image" Target="../media/image40.svg"/><Relationship Id="rId12" Type="http://schemas.openxmlformats.org/officeDocument/2006/relationships/image" Target="../media/image18.png"/><Relationship Id="rId17" Type="http://schemas.openxmlformats.org/officeDocument/2006/relationships/image" Target="../media/image19.png"/><Relationship Id="rId2" Type="http://schemas.openxmlformats.org/officeDocument/2006/relationships/image" Target="../media/image2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7.svg"/><Relationship Id="rId5" Type="http://schemas.openxmlformats.org/officeDocument/2006/relationships/image" Target="../media/image38.svg"/><Relationship Id="rId15" Type="http://schemas.openxmlformats.org/officeDocument/2006/relationships/image" Target="../media/image35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5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1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56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8896" y="712329"/>
            <a:ext cx="10820400" cy="4830506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878506" y="3477905"/>
            <a:ext cx="8434989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48" normalizeH="0" baseline="0" noProof="0" dirty="0">
              <a:ln>
                <a:noFill/>
              </a:ln>
              <a:solidFill>
                <a:srgbClr val="1C4F59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03E90C47-7C59-48DD-804B-97219DA24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97408">
            <a:off x="7872061" y="1801007"/>
            <a:ext cx="2112045" cy="3319521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8EF77D56-FEA6-498C-920D-C7503351ED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98963" y="992041"/>
            <a:ext cx="5730920" cy="5958423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B37B12B2-A68B-4C7F-93C5-F972E62313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9306" y="1264170"/>
            <a:ext cx="1165453" cy="4856053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2186A149-3358-44F9-AC61-86C3BF8492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90712" y="2886761"/>
            <a:ext cx="5153026" cy="4609616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411C8E71-49BF-4F84-9B56-916D54566A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39978" y="1946740"/>
            <a:ext cx="2112045" cy="3319521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4D613F96-6B96-4419-81F2-169074C896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70982">
            <a:off x="2200457" y="1799848"/>
            <a:ext cx="2112045" cy="3319521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4B7A22F9-7C54-4D03-B640-C1AB8303E3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81787" y="3143062"/>
            <a:ext cx="9038704" cy="5078108"/>
          </a:xfrm>
          <a:prstGeom prst="rect">
            <a:avLst/>
          </a:prstGeom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FD38E46B-1B54-4E09-82C5-7BD87923FD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8479" y="3977601"/>
            <a:ext cx="5792769" cy="272786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1B07EF-2576-42C5-8084-AF0F83784D39}"/>
              </a:ext>
            </a:extLst>
          </p:cNvPr>
          <p:cNvSpPr txBox="1"/>
          <p:nvPr/>
        </p:nvSpPr>
        <p:spPr>
          <a:xfrm>
            <a:off x="1323475" y="1032341"/>
            <a:ext cx="10119629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II: TRUNG QUỐC VÀ ẤN ĐỘ THỜI TRUNG ĐẠI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8CEAB9-13BF-446E-94CF-B158D7BCFB04}"/>
              </a:ext>
            </a:extLst>
          </p:cNvPr>
          <p:cNvSpPr txBox="1"/>
          <p:nvPr/>
        </p:nvSpPr>
        <p:spPr>
          <a:xfrm>
            <a:off x="1873288" y="2220080"/>
            <a:ext cx="8408504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TRUNG QUỐC TỪ THẾ KỈ VII </a:t>
            </a:r>
          </a:p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 GIỮA THẾ </a:t>
            </a:r>
            <a:r>
              <a:rPr kumimoji="0" lang="en-US" sz="3200" b="1" u="none" strike="noStrike" kern="1200" normalizeH="0" baseline="0" noProof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 </a:t>
            </a:r>
            <a:r>
              <a:rPr kumimoji="0" lang="en-US" sz="3200" b="1" u="none" strike="noStrike" kern="1200" normalizeH="0" baseline="0" noProof="0" smtClean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XIX (Tiết</a:t>
            </a:r>
            <a:r>
              <a:rPr kumimoji="0" lang="en-US" sz="3200" b="1" u="none" strike="noStrike" kern="1200" normalizeH="0" noProof="0" smtClean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3200" b="1" u="none" strike="noStrike" kern="1200" normalizeH="0" baseline="0" noProof="0" smtClean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1" u="none" strike="noStrike" kern="1200" normalizeH="0" baseline="0" noProof="0" dirty="0">
              <a:ln w="0"/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7847F8-F120-4B58-95EE-5D490FD5C767}"/>
              </a:ext>
            </a:extLst>
          </p:cNvPr>
          <p:cNvSpPr txBox="1"/>
          <p:nvPr/>
        </p:nvSpPr>
        <p:spPr>
          <a:xfrm>
            <a:off x="1868810" y="1570620"/>
            <a:ext cx="8408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11 </a:t>
            </a:r>
            <a:endParaRPr lang="en-US" b="1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7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15BAB78-C78F-4B56-85BC-F05766101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85" y="730093"/>
            <a:ext cx="6281462" cy="4314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3628EC-4A48-4F6A-8E1D-2082F3376EDC}"/>
              </a:ext>
            </a:extLst>
          </p:cNvPr>
          <p:cNvSpPr txBox="1"/>
          <p:nvPr/>
        </p:nvSpPr>
        <p:spPr>
          <a:xfrm>
            <a:off x="7106537" y="813902"/>
            <a:ext cx="4842641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A5351-7F8B-4E68-A2B0-F40A9EF19C58}"/>
              </a:ext>
            </a:extLst>
          </p:cNvPr>
          <p:cNvSpPr txBox="1"/>
          <p:nvPr/>
        </p:nvSpPr>
        <p:spPr>
          <a:xfrm>
            <a:off x="7109892" y="2386429"/>
            <a:ext cx="4839286" cy="2468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6A1D20-C711-4776-9F6E-29D76D35F8FD}"/>
              </a:ext>
            </a:extLst>
          </p:cNvPr>
          <p:cNvSpPr txBox="1"/>
          <p:nvPr/>
        </p:nvSpPr>
        <p:spPr>
          <a:xfrm>
            <a:off x="1109178" y="5044285"/>
            <a:ext cx="520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b="1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9766C4A-0D48-485F-BD50-A4BD2FED2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9982406" y="339808"/>
            <a:ext cx="11583708" cy="12290406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F0DDEE97-8566-499D-BF65-42F2F3245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316730">
            <a:off x="-2012945" y="4272628"/>
            <a:ext cx="5085939" cy="442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4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9D6A3C7-2785-04AF-7D03-394BED2EA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96" y="185209"/>
            <a:ext cx="2926075" cy="625898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B6B118B-4645-A7C7-7795-E8EC79070FEE}"/>
              </a:ext>
            </a:extLst>
          </p:cNvPr>
          <p:cNvSpPr txBox="1"/>
          <p:nvPr/>
        </p:nvSpPr>
        <p:spPr>
          <a:xfrm>
            <a:off x="0" y="6150114"/>
            <a:ext cx="577991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20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 dung vua Đường Thái Tông</a:t>
            </a:r>
            <a:endParaRPr lang="en-US" sz="2000" b="1" i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599 - 649</a:t>
            </a:r>
            <a:r>
              <a:rPr lang="en-US" sz="20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05A36-5C66-83E2-4058-8C464E48DDDC}"/>
              </a:ext>
            </a:extLst>
          </p:cNvPr>
          <p:cNvSpPr txBox="1"/>
          <p:nvPr/>
        </p:nvSpPr>
        <p:spPr>
          <a:xfrm>
            <a:off x="5938455" y="817387"/>
            <a:ext cx="5519087" cy="4515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(598 - (649),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Lý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626 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649 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Trinh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dưới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6294403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34A17544-BB0F-F976-992F-8F0336A5C2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34923"/>
            <a:ext cx="5294716" cy="383113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32042E-2BB4-D3CF-E520-86AA0930A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9"/>
          <a:stretch/>
        </p:blipFill>
        <p:spPr>
          <a:xfrm>
            <a:off x="6253817" y="1434923"/>
            <a:ext cx="5294715" cy="3831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FF0339-71E3-9326-8EB1-D4D296AC22EC}"/>
              </a:ext>
            </a:extLst>
          </p:cNvPr>
          <p:cNvSpPr txBox="1"/>
          <p:nvPr/>
        </p:nvSpPr>
        <p:spPr>
          <a:xfrm>
            <a:off x="2349560" y="5268003"/>
            <a:ext cx="1857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tơ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lụa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01825-256C-2D95-9130-CF601BCB4BA4}"/>
              </a:ext>
            </a:extLst>
          </p:cNvPr>
          <p:cNvSpPr txBox="1"/>
          <p:nvPr/>
        </p:nvSpPr>
        <p:spPr>
          <a:xfrm>
            <a:off x="6644234" y="5266062"/>
            <a:ext cx="4537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“Con </a:t>
            </a:r>
            <a:r>
              <a:rPr lang="en-US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tơ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lụa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(</a:t>
            </a:r>
            <a:r>
              <a:rPr lang="en-US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lụa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0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69E9B36D-0D2D-7609-058D-F09DF19DA9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09" y="1549055"/>
            <a:ext cx="4942615" cy="3496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893E56-5DB5-25EE-54BE-C46B9FF85D7F}"/>
              </a:ext>
            </a:extLst>
          </p:cNvPr>
          <p:cNvSpPr txBox="1"/>
          <p:nvPr/>
        </p:nvSpPr>
        <p:spPr>
          <a:xfrm>
            <a:off x="2684606" y="5045725"/>
            <a:ext cx="2460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4672">
              <a:spcAft>
                <a:spcPts val="600"/>
              </a:spcAft>
              <a:defRPr/>
            </a:pPr>
            <a:r>
              <a:rPr lang="en-US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lang="en-US" b="1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lang="en-US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b="1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lang="en-US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b="1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lụa</a:t>
            </a:r>
            <a:r>
              <a:rPr lang="en-US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E2135-017D-4653-F635-5B8F6506BF4F}"/>
              </a:ext>
            </a:extLst>
          </p:cNvPr>
          <p:cNvSpPr txBox="1"/>
          <p:nvPr/>
        </p:nvSpPr>
        <p:spPr>
          <a:xfrm>
            <a:off x="6299089" y="1261053"/>
            <a:ext cx="5553640" cy="4332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804672">
              <a:lnSpc>
                <a:spcPct val="107000"/>
              </a:lnSpc>
              <a:spcAft>
                <a:spcPts val="704"/>
              </a:spcAft>
              <a:defRPr/>
            </a:pPr>
            <a:r>
              <a:rPr lang="en-US" sz="2112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lang="en-US" sz="2112" b="1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lang="en-US" sz="2112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b="1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lang="en-US" sz="2112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b="1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lụa</a:t>
            </a:r>
            <a:r>
              <a:rPr lang="en-US" sz="2112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(The Silk Road)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Con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lụa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kỷ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2TCN. Người Trung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vải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lụa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gấm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vóc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doanh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đây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, con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tơ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lụa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phát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triển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tốc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chóng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bắt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nguồn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Phúc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Châu,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Hàng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Châu,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Bắc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Kinh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Trung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qua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Mông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Cổ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Ấn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Kazkhstan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Thổ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Nhĩ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Kì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, Hy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Lạp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… </a:t>
            </a:r>
          </a:p>
          <a:p>
            <a:pPr algn="just" defTabSz="804672">
              <a:lnSpc>
                <a:spcPct val="107000"/>
              </a:lnSpc>
              <a:spcAft>
                <a:spcPts val="704"/>
              </a:spcAft>
              <a:defRPr/>
            </a:pP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	Thông qua con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này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hóa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tôn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giao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thoa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khắp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112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nơi</a:t>
            </a:r>
            <a:r>
              <a:rPr lang="en-US" sz="2112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lang="en-US" sz="2112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618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23413">
            <a:off x="10853070" y="4515425"/>
            <a:ext cx="1431387" cy="2392897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1970A540-5FFD-005E-2798-D92D03DD406C}"/>
              </a:ext>
            </a:extLst>
          </p:cNvPr>
          <p:cNvGrpSpPr/>
          <p:nvPr/>
        </p:nvGrpSpPr>
        <p:grpSpPr>
          <a:xfrm>
            <a:off x="988282" y="849911"/>
            <a:ext cx="10215437" cy="5208979"/>
            <a:chOff x="0" y="0"/>
            <a:chExt cx="4426901" cy="2257332"/>
          </a:xfrm>
          <a:solidFill>
            <a:schemeClr val="bg1"/>
          </a:solidFill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180240AB-AF84-692E-2F3D-95A88E2B0ADE}"/>
                </a:ext>
              </a:extLst>
            </p:cNvPr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4E543F9-4071-AF9D-9927-E9A1EB5D85A1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grpFill/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42AEC03-0D52-7377-0EC1-6C08FF8EF3E4}"/>
                </a:ext>
              </a:extLst>
            </p:cNvPr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F6EAA97-EC2C-5EBE-A803-694742317883}"/>
              </a:ext>
            </a:extLst>
          </p:cNvPr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72DE605D-1C90-A4DC-7BD0-87C42FB5D696}"/>
                </a:ext>
              </a:extLst>
            </p:cNvPr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16" name="AutoShape 8">
            <a:extLst>
              <a:ext uri="{FF2B5EF4-FFF2-40B4-BE49-F238E27FC236}">
                <a16:creationId xmlns:a16="http://schemas.microsoft.com/office/drawing/2014/main" id="{16CC2B6D-CDEB-29F6-BD0F-4782398D9E9E}"/>
              </a:ext>
            </a:extLst>
          </p:cNvPr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DE0DD31B-70DA-A8FB-994C-063BDBFA9BF5}"/>
              </a:ext>
            </a:extLst>
          </p:cNvPr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0">
            <a:extLst>
              <a:ext uri="{FF2B5EF4-FFF2-40B4-BE49-F238E27FC236}">
                <a16:creationId xmlns:a16="http://schemas.microsoft.com/office/drawing/2014/main" id="{0C3E2958-B62E-AF97-2193-7D3C58A6AB6E}"/>
              </a:ext>
            </a:extLst>
          </p:cNvPr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99330C7C-04F1-27D4-124E-87DEA795C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F39AB541-8CED-7877-485D-4E9F234933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96763" y="1157908"/>
            <a:ext cx="505347" cy="505347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6123B29C-F8EB-65CD-FD1B-322AD1D8B3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CC5F2183-BCB1-FA57-4726-FF4E165234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130595BD-E480-686E-6966-39251A7D3D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702110" y="2272764"/>
            <a:ext cx="1433133" cy="244789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5CFA3031-BE79-E64B-706E-F452CCD0D2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37192" y="3880585"/>
            <a:ext cx="1749960" cy="2291615"/>
          </a:xfrm>
          <a:prstGeom prst="rect">
            <a:avLst/>
          </a:prstGeom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18D8F93E-9AA2-8506-1B35-67D1DFD2D9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36119" y="2562624"/>
            <a:ext cx="2707355" cy="4316073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61BFDBD6-1037-697B-9364-3EDD4EA7E930}"/>
              </a:ext>
            </a:extLst>
          </p:cNvPr>
          <p:cNvSpPr txBox="1"/>
          <p:nvPr/>
        </p:nvSpPr>
        <p:spPr>
          <a:xfrm>
            <a:off x="2541982" y="2654467"/>
            <a:ext cx="729559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357384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8031" y="517299"/>
            <a:ext cx="12868062" cy="936151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25397" y="4712594"/>
            <a:ext cx="2057400" cy="110103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4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13471"/>
            <a:ext cx="5719288" cy="663105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477697" y="1578310"/>
            <a:ext cx="54102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"HÁI TÁO"</a:t>
            </a:r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879820A2-6EAC-9716-C2B8-216C36635A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4995" y="39954"/>
            <a:ext cx="1862322" cy="1862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1">
            <a:extLst>
              <a:ext uri="{FF2B5EF4-FFF2-40B4-BE49-F238E27FC236}">
                <a16:creationId xmlns:a16="http://schemas.microsoft.com/office/drawing/2014/main" id="{46E0D70D-3E9D-3DA3-CD06-93B4ECB29E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37860" y="3876467"/>
            <a:ext cx="1923803" cy="206759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253610" y="5584388"/>
            <a:ext cx="12718949" cy="1469137"/>
            <a:chOff x="0" y="0"/>
            <a:chExt cx="5024770" cy="58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580400"/>
            </a:xfrm>
            <a:custGeom>
              <a:avLst/>
              <a:gdLst/>
              <a:ahLst/>
              <a:cxnLst/>
              <a:rect l="l" t="t" r="r" b="b"/>
              <a:pathLst>
                <a:path w="5024770" h="580400">
                  <a:moveTo>
                    <a:pt x="0" y="0"/>
                  </a:moveTo>
                  <a:lnTo>
                    <a:pt x="5024770" y="0"/>
                  </a:lnTo>
                  <a:lnTo>
                    <a:pt x="5024770" y="580400"/>
                  </a:lnTo>
                  <a:lnTo>
                    <a:pt x="0" y="58040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5120920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79014" y="-383217"/>
            <a:ext cx="3896813" cy="1544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95455" y="5584388"/>
            <a:ext cx="2671671" cy="7647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83751" y="6505908"/>
            <a:ext cx="2671671" cy="76476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-84900" y="4146430"/>
            <a:ext cx="5221007" cy="1990858"/>
            <a:chOff x="0" y="0"/>
            <a:chExt cx="10442015" cy="39817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0605498" y="3975914"/>
            <a:ext cx="5221007" cy="1990858"/>
            <a:chOff x="0" y="0"/>
            <a:chExt cx="10442015" cy="3981716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6360" y="95064"/>
            <a:ext cx="4916598" cy="679322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674134" y="4585083"/>
            <a:ext cx="3862727" cy="271795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60570" y="1677700"/>
            <a:ext cx="2805540" cy="1112014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9EAA0F46-92B0-E001-6305-8331113A127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324995" y="39954"/>
            <a:ext cx="1862322" cy="1862322"/>
          </a:xfrm>
          <a:prstGeom prst="rect">
            <a:avLst/>
          </a:prstGeom>
        </p:spPr>
      </p:pic>
      <p:pic>
        <p:nvPicPr>
          <p:cNvPr id="10" name="Picture 3">
            <a:hlinkClick r:id="rId17" action="ppaction://hlinksldjump"/>
            <a:extLst>
              <a:ext uri="{FF2B5EF4-FFF2-40B4-BE49-F238E27FC236}">
                <a16:creationId xmlns:a16="http://schemas.microsoft.com/office/drawing/2014/main" id="{3AA235AB-6440-A64A-B489-B7EA1362B3F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27563" y="1304088"/>
            <a:ext cx="631637" cy="671062"/>
          </a:xfrm>
          <a:prstGeom prst="rect">
            <a:avLst/>
          </a:prstGeom>
        </p:spPr>
      </p:pic>
      <p:pic>
        <p:nvPicPr>
          <p:cNvPr id="11" name="Picture 3">
            <a:hlinkClick r:id="rId19" action="ppaction://hlinksldjump"/>
            <a:extLst>
              <a:ext uri="{FF2B5EF4-FFF2-40B4-BE49-F238E27FC236}">
                <a16:creationId xmlns:a16="http://schemas.microsoft.com/office/drawing/2014/main" id="{D74C977F-21B5-F964-C707-E14EA92C9DA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376256" y="724582"/>
            <a:ext cx="631637" cy="671062"/>
          </a:xfrm>
          <a:prstGeom prst="rect">
            <a:avLst/>
          </a:prstGeom>
        </p:spPr>
      </p:pic>
      <p:pic>
        <p:nvPicPr>
          <p:cNvPr id="12" name="Picture 3">
            <a:hlinkClick r:id="rId20" action="ppaction://hlinksldjump"/>
            <a:extLst>
              <a:ext uri="{FF2B5EF4-FFF2-40B4-BE49-F238E27FC236}">
                <a16:creationId xmlns:a16="http://schemas.microsoft.com/office/drawing/2014/main" id="{B1F18F18-E3B3-8F4C-325B-5CA3E11D911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01751" y="1495577"/>
            <a:ext cx="631637" cy="671062"/>
          </a:xfrm>
          <a:prstGeom prst="rect">
            <a:avLst/>
          </a:prstGeom>
        </p:spPr>
      </p:pic>
      <p:pic>
        <p:nvPicPr>
          <p:cNvPr id="1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FC9ED7DC-9485-49D7-05C4-F12E383B41F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820288" y="2095758"/>
            <a:ext cx="631637" cy="671062"/>
          </a:xfrm>
          <a:prstGeom prst="rect">
            <a:avLst/>
          </a:prstGeom>
        </p:spPr>
      </p:pic>
      <p:pic>
        <p:nvPicPr>
          <p:cNvPr id="25" name="Picture 3">
            <a:hlinkClick r:id="rId22" action="ppaction://hlinksldjump"/>
            <a:extLst>
              <a:ext uri="{FF2B5EF4-FFF2-40B4-BE49-F238E27FC236}">
                <a16:creationId xmlns:a16="http://schemas.microsoft.com/office/drawing/2014/main" id="{1AA61795-29EE-1A11-31AD-E4A82DD7FFD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221536" y="937451"/>
            <a:ext cx="631637" cy="6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90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5584388"/>
            <a:ext cx="12718949" cy="1469137"/>
            <a:chOff x="0" y="0"/>
            <a:chExt cx="5024770" cy="58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580400"/>
            </a:xfrm>
            <a:custGeom>
              <a:avLst/>
              <a:gdLst/>
              <a:ahLst/>
              <a:cxnLst/>
              <a:rect l="l" t="t" r="r" b="b"/>
              <a:pathLst>
                <a:path w="5024770" h="580400">
                  <a:moveTo>
                    <a:pt x="0" y="0"/>
                  </a:moveTo>
                  <a:lnTo>
                    <a:pt x="5024770" y="0"/>
                  </a:lnTo>
                  <a:lnTo>
                    <a:pt x="5024770" y="580400"/>
                  </a:lnTo>
                  <a:lnTo>
                    <a:pt x="0" y="58040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5120920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56894" y="-677213"/>
            <a:ext cx="3896813" cy="1544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95455" y="5584388"/>
            <a:ext cx="2671671" cy="7647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83751" y="6505908"/>
            <a:ext cx="2671671" cy="76476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-253610" y="3975914"/>
            <a:ext cx="5221007" cy="1990858"/>
            <a:chOff x="0" y="0"/>
            <a:chExt cx="10442015" cy="39817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0605498" y="3975914"/>
            <a:ext cx="5221007" cy="1990858"/>
            <a:chOff x="0" y="0"/>
            <a:chExt cx="10442015" cy="3981716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303952" y="95065"/>
            <a:ext cx="4916598" cy="679322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8674134" y="4585083"/>
            <a:ext cx="3862727" cy="271795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9230" y="2495799"/>
            <a:ext cx="2805540" cy="1112014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9EAA0F46-92B0-E001-6305-8331113A127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24995" y="39954"/>
            <a:ext cx="1862322" cy="1862322"/>
          </a:xfrm>
          <a:prstGeom prst="rect">
            <a:avLst/>
          </a:prstGeom>
        </p:spPr>
      </p:pic>
      <p:sp>
        <p:nvSpPr>
          <p:cNvPr id="8" name="Google Shape;477;p15">
            <a:extLst>
              <a:ext uri="{FF2B5EF4-FFF2-40B4-BE49-F238E27FC236}">
                <a16:creationId xmlns:a16="http://schemas.microsoft.com/office/drawing/2014/main" id="{8828B385-DDD3-DE70-9312-D64D27766BED}"/>
              </a:ext>
            </a:extLst>
          </p:cNvPr>
          <p:cNvSpPr/>
          <p:nvPr/>
        </p:nvSpPr>
        <p:spPr>
          <a:xfrm>
            <a:off x="1679076" y="1527880"/>
            <a:ext cx="9366198" cy="138088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93CA0-5533-34B8-6D75-70411C66186A}"/>
              </a:ext>
            </a:extLst>
          </p:cNvPr>
          <p:cNvSpPr/>
          <p:nvPr/>
        </p:nvSpPr>
        <p:spPr>
          <a:xfrm>
            <a:off x="1663191" y="4597320"/>
            <a:ext cx="4440911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960 – 1279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4FA8AF-F751-DE20-57C2-C8C8D45C001F}"/>
              </a:ext>
            </a:extLst>
          </p:cNvPr>
          <p:cNvSpPr/>
          <p:nvPr/>
        </p:nvSpPr>
        <p:spPr>
          <a:xfrm>
            <a:off x="1666748" y="3380517"/>
            <a:ext cx="4440909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618 – 907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08FC0C-9FF8-7790-CBFE-87A566FEC1E3}"/>
              </a:ext>
            </a:extLst>
          </p:cNvPr>
          <p:cNvSpPr/>
          <p:nvPr/>
        </p:nvSpPr>
        <p:spPr>
          <a:xfrm>
            <a:off x="6515939" y="4624344"/>
            <a:ext cx="4529335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1368 – 1644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79F755-B9BC-CFFC-020A-DFBA9E92E248}"/>
              </a:ext>
            </a:extLst>
          </p:cNvPr>
          <p:cNvSpPr/>
          <p:nvPr/>
        </p:nvSpPr>
        <p:spPr>
          <a:xfrm>
            <a:off x="6515939" y="3395296"/>
            <a:ext cx="4529335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907 – 960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16A366-BC41-068C-1F7C-C0D940A207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29" y="4734791"/>
            <a:ext cx="901720" cy="7924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1D9F5D-C9CE-5414-369A-7F60D0C28DF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86881" y="4775773"/>
            <a:ext cx="936904" cy="7659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1C781E-B162-FF9F-BDE8-005124CA34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066" y="3555824"/>
            <a:ext cx="857229" cy="7458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1B90057-C542-11E9-46F7-579079A554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29" y="3456668"/>
            <a:ext cx="933348" cy="8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59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5584388"/>
            <a:ext cx="12718949" cy="1469137"/>
            <a:chOff x="0" y="0"/>
            <a:chExt cx="5024770" cy="58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580400"/>
            </a:xfrm>
            <a:custGeom>
              <a:avLst/>
              <a:gdLst/>
              <a:ahLst/>
              <a:cxnLst/>
              <a:rect l="l" t="t" r="r" b="b"/>
              <a:pathLst>
                <a:path w="5024770" h="580400">
                  <a:moveTo>
                    <a:pt x="0" y="0"/>
                  </a:moveTo>
                  <a:lnTo>
                    <a:pt x="5024770" y="0"/>
                  </a:lnTo>
                  <a:lnTo>
                    <a:pt x="5024770" y="580400"/>
                  </a:lnTo>
                  <a:lnTo>
                    <a:pt x="0" y="58040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5120920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56894" y="-677213"/>
            <a:ext cx="3896813" cy="1544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95455" y="5584388"/>
            <a:ext cx="2671671" cy="7647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83751" y="6505908"/>
            <a:ext cx="2671671" cy="76476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-43717" y="3975436"/>
            <a:ext cx="5221007" cy="1990858"/>
            <a:chOff x="0" y="0"/>
            <a:chExt cx="10442015" cy="39817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0605498" y="3975914"/>
            <a:ext cx="5221007" cy="1990858"/>
            <a:chOff x="0" y="0"/>
            <a:chExt cx="10442015" cy="3981716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38405" y="95064"/>
            <a:ext cx="4916598" cy="679322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8674134" y="4585083"/>
            <a:ext cx="3862727" cy="271795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9230" y="2495799"/>
            <a:ext cx="2805540" cy="1112014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9EAA0F46-92B0-E001-6305-8331113A127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24995" y="39954"/>
            <a:ext cx="1862322" cy="1862322"/>
          </a:xfrm>
          <a:prstGeom prst="rect">
            <a:avLst/>
          </a:prstGeom>
        </p:spPr>
      </p:pic>
      <p:sp>
        <p:nvSpPr>
          <p:cNvPr id="8" name="Google Shape;477;p15">
            <a:extLst>
              <a:ext uri="{FF2B5EF4-FFF2-40B4-BE49-F238E27FC236}">
                <a16:creationId xmlns:a16="http://schemas.microsoft.com/office/drawing/2014/main" id="{0AD4D685-3395-9B4A-F51C-4A02DE63609A}"/>
              </a:ext>
            </a:extLst>
          </p:cNvPr>
          <p:cNvSpPr/>
          <p:nvPr/>
        </p:nvSpPr>
        <p:spPr>
          <a:xfrm>
            <a:off x="1274363" y="1205786"/>
            <a:ext cx="9479606" cy="154455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81742A-7F52-2C73-68E3-7B03F23CC8F6}"/>
              </a:ext>
            </a:extLst>
          </p:cNvPr>
          <p:cNvSpPr/>
          <p:nvPr/>
        </p:nvSpPr>
        <p:spPr>
          <a:xfrm>
            <a:off x="6226222" y="2999991"/>
            <a:ext cx="4465000" cy="1335579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5C1C78-7296-03FE-665C-D65A3A45AFBA}"/>
              </a:ext>
            </a:extLst>
          </p:cNvPr>
          <p:cNvSpPr/>
          <p:nvPr/>
        </p:nvSpPr>
        <p:spPr>
          <a:xfrm>
            <a:off x="6229896" y="4575019"/>
            <a:ext cx="4437315" cy="1320630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961791-D453-7971-6E5A-D763676B41FD}"/>
              </a:ext>
            </a:extLst>
          </p:cNvPr>
          <p:cNvSpPr/>
          <p:nvPr/>
        </p:nvSpPr>
        <p:spPr>
          <a:xfrm>
            <a:off x="1309624" y="4585083"/>
            <a:ext cx="4371849" cy="1294515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5F18ED-C80E-D7A0-33E3-5B6855B8F7B8}"/>
              </a:ext>
            </a:extLst>
          </p:cNvPr>
          <p:cNvSpPr/>
          <p:nvPr/>
        </p:nvSpPr>
        <p:spPr>
          <a:xfrm>
            <a:off x="1309624" y="3013837"/>
            <a:ext cx="4336853" cy="1361095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1B5B22-810D-65F0-C3D5-A993538657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884" y="3579449"/>
            <a:ext cx="869191" cy="7638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D394A1-2CFA-60B9-A31D-36BA24018DD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10432" y="5139261"/>
            <a:ext cx="903280" cy="7905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92CB5A-275A-4ACE-3CF1-4BE9BC1975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96" y="3630077"/>
            <a:ext cx="903281" cy="7430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82B4D93-258D-933B-FA60-0E2CE628B7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587" y="5006556"/>
            <a:ext cx="958647" cy="88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5584388"/>
            <a:ext cx="12718949" cy="1469137"/>
            <a:chOff x="0" y="0"/>
            <a:chExt cx="5024770" cy="58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580400"/>
            </a:xfrm>
            <a:custGeom>
              <a:avLst/>
              <a:gdLst/>
              <a:ahLst/>
              <a:cxnLst/>
              <a:rect l="l" t="t" r="r" b="b"/>
              <a:pathLst>
                <a:path w="5024770" h="580400">
                  <a:moveTo>
                    <a:pt x="0" y="0"/>
                  </a:moveTo>
                  <a:lnTo>
                    <a:pt x="5024770" y="0"/>
                  </a:lnTo>
                  <a:lnTo>
                    <a:pt x="5024770" y="580400"/>
                  </a:lnTo>
                  <a:lnTo>
                    <a:pt x="0" y="58040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5120920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56894" y="-677213"/>
            <a:ext cx="3896813" cy="1544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95455" y="5584388"/>
            <a:ext cx="2671671" cy="7647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83751" y="6505908"/>
            <a:ext cx="2671671" cy="76476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-253610" y="3975914"/>
            <a:ext cx="5221007" cy="1990858"/>
            <a:chOff x="0" y="0"/>
            <a:chExt cx="10442015" cy="39817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0605498" y="3975914"/>
            <a:ext cx="5221007" cy="1990858"/>
            <a:chOff x="0" y="0"/>
            <a:chExt cx="10442015" cy="3981716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303952" y="95065"/>
            <a:ext cx="4916598" cy="679322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8674134" y="4585083"/>
            <a:ext cx="3862727" cy="271795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9230" y="2495799"/>
            <a:ext cx="2805540" cy="1112014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9EAA0F46-92B0-E001-6305-8331113A127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24995" y="39954"/>
            <a:ext cx="1862322" cy="1862322"/>
          </a:xfrm>
          <a:prstGeom prst="rect">
            <a:avLst/>
          </a:prstGeom>
        </p:spPr>
      </p:pic>
      <p:sp>
        <p:nvSpPr>
          <p:cNvPr id="8" name="Google Shape;477;p15">
            <a:extLst>
              <a:ext uri="{FF2B5EF4-FFF2-40B4-BE49-F238E27FC236}">
                <a16:creationId xmlns:a16="http://schemas.microsoft.com/office/drawing/2014/main" id="{8828B385-DDD3-DE70-9312-D64D27766BED}"/>
              </a:ext>
            </a:extLst>
          </p:cNvPr>
          <p:cNvSpPr/>
          <p:nvPr/>
        </p:nvSpPr>
        <p:spPr>
          <a:xfrm>
            <a:off x="1679076" y="1527880"/>
            <a:ext cx="9366198" cy="138088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93CA0-5533-34B8-6D75-70411C66186A}"/>
              </a:ext>
            </a:extLst>
          </p:cNvPr>
          <p:cNvSpPr/>
          <p:nvPr/>
        </p:nvSpPr>
        <p:spPr>
          <a:xfrm>
            <a:off x="1663191" y="4597320"/>
            <a:ext cx="4440911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4FA8AF-F751-DE20-57C2-C8C8D45C001F}"/>
              </a:ext>
            </a:extLst>
          </p:cNvPr>
          <p:cNvSpPr/>
          <p:nvPr/>
        </p:nvSpPr>
        <p:spPr>
          <a:xfrm>
            <a:off x="1666748" y="3380517"/>
            <a:ext cx="4440909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08FC0C-9FF8-7790-CBFE-87A566FEC1E3}"/>
              </a:ext>
            </a:extLst>
          </p:cNvPr>
          <p:cNvSpPr/>
          <p:nvPr/>
        </p:nvSpPr>
        <p:spPr>
          <a:xfrm>
            <a:off x="6515939" y="4624344"/>
            <a:ext cx="4529335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79F755-B9BC-CFFC-020A-DFBA9E92E248}"/>
              </a:ext>
            </a:extLst>
          </p:cNvPr>
          <p:cNvSpPr/>
          <p:nvPr/>
        </p:nvSpPr>
        <p:spPr>
          <a:xfrm>
            <a:off x="6515939" y="3395296"/>
            <a:ext cx="4529335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16A366-BC41-068C-1F7C-C0D940A207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45" y="4703872"/>
            <a:ext cx="936904" cy="8233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1D9F5D-C9CE-5414-369A-7F60D0C28DF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63073" y="4643723"/>
            <a:ext cx="936904" cy="8199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1C781E-B162-FF9F-BDE8-005124CA34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45" y="3510646"/>
            <a:ext cx="968591" cy="7458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1B90057-C542-11E9-46F7-579079A554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01" y="3456668"/>
            <a:ext cx="1086500" cy="8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7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54952" y="427677"/>
            <a:ext cx="7760558" cy="1025478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67820" y="4662324"/>
            <a:ext cx="2352560" cy="1770152"/>
            <a:chOff x="0" y="0"/>
            <a:chExt cx="4855819" cy="2863552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215318" y="4668938"/>
            <a:ext cx="2673721" cy="1739310"/>
            <a:chOff x="0" y="0"/>
            <a:chExt cx="4855819" cy="2863552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175138" y="4666694"/>
            <a:ext cx="2814497" cy="1741554"/>
            <a:chOff x="0" y="0"/>
            <a:chExt cx="4900173" cy="2863552"/>
          </a:xfrm>
        </p:grpSpPr>
        <p:sp>
          <p:nvSpPr>
            <p:cNvPr id="9" name="Freeform 9"/>
            <p:cNvSpPr/>
            <p:nvPr/>
          </p:nvSpPr>
          <p:spPr>
            <a:xfrm>
              <a:off x="0" y="-4073"/>
              <a:ext cx="4906564" cy="2870155"/>
            </a:xfrm>
            <a:custGeom>
              <a:avLst/>
              <a:gdLst/>
              <a:ahLst/>
              <a:cxnLst/>
              <a:rect l="l" t="t" r="r" b="b"/>
              <a:pathLst>
                <a:path w="4906564" h="2870155">
                  <a:moveTo>
                    <a:pt x="4278786" y="2815677"/>
                  </a:moveTo>
                  <a:cubicBezTo>
                    <a:pt x="4278786" y="2815677"/>
                    <a:pt x="3547911" y="2870155"/>
                    <a:pt x="2942997" y="2867534"/>
                  </a:cubicBezTo>
                  <a:cubicBezTo>
                    <a:pt x="2045343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8697" y="15681"/>
                    <a:pt x="2612002" y="7673"/>
                  </a:cubicBezTo>
                  <a:cubicBezTo>
                    <a:pt x="3328984" y="0"/>
                    <a:pt x="4045717" y="6979"/>
                    <a:pt x="4045717" y="6979"/>
                  </a:cubicBezTo>
                  <a:cubicBezTo>
                    <a:pt x="4414025" y="14458"/>
                    <a:pt x="4552285" y="42638"/>
                    <a:pt x="4750025" y="165219"/>
                  </a:cubicBezTo>
                  <a:cubicBezTo>
                    <a:pt x="4901042" y="258836"/>
                    <a:pt x="4906564" y="476157"/>
                    <a:pt x="4897424" y="2006694"/>
                  </a:cubicBezTo>
                  <a:lnTo>
                    <a:pt x="4897424" y="2006712"/>
                  </a:lnTo>
                  <a:cubicBezTo>
                    <a:pt x="4897422" y="2617028"/>
                    <a:pt x="4854639" y="2765615"/>
                    <a:pt x="4278786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250770" y="4664448"/>
            <a:ext cx="2427162" cy="1743800"/>
            <a:chOff x="0" y="0"/>
            <a:chExt cx="4855819" cy="2863552"/>
          </a:xfrm>
        </p:grpSpPr>
        <p:sp>
          <p:nvSpPr>
            <p:cNvPr id="11" name="Freeform 11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532">
            <a:off x="2422912" y="592995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84599" y="535533"/>
            <a:ext cx="734289" cy="71960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671794" y="601084"/>
            <a:ext cx="6891593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F2B020D-6F21-4CB5-8D2A-9265E55D1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6" y="2243985"/>
            <a:ext cx="2378922" cy="2276475"/>
          </a:xfrm>
          <a:prstGeom prst="rect">
            <a:avLst/>
          </a:prstGeom>
        </p:spPr>
      </p:pic>
      <p:pic>
        <p:nvPicPr>
          <p:cNvPr id="37" name="Picture 28">
            <a:extLst>
              <a:ext uri="{FF2B5EF4-FFF2-40B4-BE49-F238E27FC236}">
                <a16:creationId xmlns:a16="http://schemas.microsoft.com/office/drawing/2014/main" id="{B7EFA72A-CC56-45AE-A33D-F3D8FD6E83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>
            <a:off x="1550776" y="1835668"/>
            <a:ext cx="853606" cy="581476"/>
          </a:xfrm>
          <a:prstGeom prst="rect">
            <a:avLst/>
          </a:prstGeom>
        </p:spPr>
      </p:pic>
      <p:pic>
        <p:nvPicPr>
          <p:cNvPr id="39" name="Picture 38" descr="A picture containing text, sky, outdoor, place of worship&#10;&#10;Description automatically generated">
            <a:extLst>
              <a:ext uri="{FF2B5EF4-FFF2-40B4-BE49-F238E27FC236}">
                <a16:creationId xmlns:a16="http://schemas.microsoft.com/office/drawing/2014/main" id="{9F8A481E-A095-4A46-AA1E-9597EAC798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6" y="2244599"/>
            <a:ext cx="2873306" cy="2275861"/>
          </a:xfrm>
          <a:prstGeom prst="rect">
            <a:avLst/>
          </a:prstGeom>
        </p:spPr>
      </p:pic>
      <p:pic>
        <p:nvPicPr>
          <p:cNvPr id="40" name="Picture 18">
            <a:extLst>
              <a:ext uri="{FF2B5EF4-FFF2-40B4-BE49-F238E27FC236}">
                <a16:creationId xmlns:a16="http://schemas.microsoft.com/office/drawing/2014/main" id="{63F5F881-E8C5-4929-B900-EE482FCE31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628" t="134"/>
          <a:stretch>
            <a:fillRect/>
          </a:stretch>
        </p:blipFill>
        <p:spPr>
          <a:xfrm rot="195037">
            <a:off x="3857967" y="2065094"/>
            <a:ext cx="1173201" cy="387620"/>
          </a:xfrm>
          <a:prstGeom prst="rect">
            <a:avLst/>
          </a:prstGeom>
        </p:spPr>
      </p:pic>
      <p:pic>
        <p:nvPicPr>
          <p:cNvPr id="42" name="Picture 41" descr="A group of people in clothing in a forest&#10;&#10;Description automatically generated with medium confidence">
            <a:extLst>
              <a:ext uri="{FF2B5EF4-FFF2-40B4-BE49-F238E27FC236}">
                <a16:creationId xmlns:a16="http://schemas.microsoft.com/office/drawing/2014/main" id="{614D13F5-5290-4252-878D-8D9F337D5D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59" y="2243985"/>
            <a:ext cx="2967336" cy="2276475"/>
          </a:xfrm>
          <a:prstGeom prst="rect">
            <a:avLst/>
          </a:prstGeom>
        </p:spPr>
      </p:pic>
      <p:pic>
        <p:nvPicPr>
          <p:cNvPr id="43" name="Picture 23">
            <a:extLst>
              <a:ext uri="{FF2B5EF4-FFF2-40B4-BE49-F238E27FC236}">
                <a16:creationId xmlns:a16="http://schemas.microsoft.com/office/drawing/2014/main" id="{FCDD0913-A958-433F-939C-BDFB42ADB2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790" y="1835668"/>
            <a:ext cx="523328" cy="687736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CB4CFD0D-F9B3-4ED8-B082-84DA511DBA3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7"/>
          <a:stretch/>
        </p:blipFill>
        <p:spPr>
          <a:xfrm>
            <a:off x="9175513" y="2169201"/>
            <a:ext cx="2566647" cy="2351259"/>
          </a:xfrm>
          <a:prstGeom prst="rect">
            <a:avLst/>
          </a:prstGeom>
        </p:spPr>
      </p:pic>
      <p:pic>
        <p:nvPicPr>
          <p:cNvPr id="46" name="Picture 34">
            <a:extLst>
              <a:ext uri="{FF2B5EF4-FFF2-40B4-BE49-F238E27FC236}">
                <a16:creationId xmlns:a16="http://schemas.microsoft.com/office/drawing/2014/main" id="{67DDA69A-290F-41CB-97A5-7C6645283B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4624" y="2032143"/>
            <a:ext cx="1312602" cy="3197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1FF46E5-037C-4099-9D1F-21E585534241}"/>
              </a:ext>
            </a:extLst>
          </p:cNvPr>
          <p:cNvSpPr txBox="1"/>
          <p:nvPr/>
        </p:nvSpPr>
        <p:spPr>
          <a:xfrm>
            <a:off x="603890" y="4685597"/>
            <a:ext cx="2271805" cy="172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D1463E-172F-40A2-811A-E2C975930862}"/>
              </a:ext>
            </a:extLst>
          </p:cNvPr>
          <p:cNvSpPr txBox="1"/>
          <p:nvPr/>
        </p:nvSpPr>
        <p:spPr>
          <a:xfrm>
            <a:off x="3307048" y="4657518"/>
            <a:ext cx="2502663" cy="171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96A1F6-A0EA-4452-854B-A5893BC865EB}"/>
              </a:ext>
            </a:extLst>
          </p:cNvPr>
          <p:cNvSpPr txBox="1"/>
          <p:nvPr/>
        </p:nvSpPr>
        <p:spPr>
          <a:xfrm>
            <a:off x="6124847" y="4657518"/>
            <a:ext cx="2771664" cy="172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DA6702-C4BC-4308-8016-608EFA1A36FF}"/>
              </a:ext>
            </a:extLst>
          </p:cNvPr>
          <p:cNvSpPr txBox="1"/>
          <p:nvPr/>
        </p:nvSpPr>
        <p:spPr>
          <a:xfrm>
            <a:off x="9250770" y="4666221"/>
            <a:ext cx="2427163" cy="139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0726A69-D435-4013-B194-4E722132CDD9}"/>
              </a:ext>
            </a:extLst>
          </p:cNvPr>
          <p:cNvSpPr/>
          <p:nvPr/>
        </p:nvSpPr>
        <p:spPr>
          <a:xfrm>
            <a:off x="532736" y="4685597"/>
            <a:ext cx="2459176" cy="17834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F9B471E-F24C-42B4-9716-294FE03E6136}"/>
              </a:ext>
            </a:extLst>
          </p:cNvPr>
          <p:cNvSpPr txBox="1"/>
          <p:nvPr/>
        </p:nvSpPr>
        <p:spPr>
          <a:xfrm>
            <a:off x="3215318" y="142630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1p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02F901D-4695-4442-811F-E8A41972E7A7}"/>
              </a:ext>
            </a:extLst>
          </p:cNvPr>
          <p:cNvSpPr/>
          <p:nvPr/>
        </p:nvSpPr>
        <p:spPr>
          <a:xfrm>
            <a:off x="3170716" y="4685597"/>
            <a:ext cx="2752500" cy="17834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557AF88-DD20-49AB-AC80-EB2D3F47E11C}"/>
              </a:ext>
            </a:extLst>
          </p:cNvPr>
          <p:cNvSpPr/>
          <p:nvPr/>
        </p:nvSpPr>
        <p:spPr>
          <a:xfrm>
            <a:off x="6104732" y="4664217"/>
            <a:ext cx="2890171" cy="17879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CDC8D83-9604-41D6-8D61-2FF28E85E62C}"/>
              </a:ext>
            </a:extLst>
          </p:cNvPr>
          <p:cNvSpPr/>
          <p:nvPr/>
        </p:nvSpPr>
        <p:spPr>
          <a:xfrm>
            <a:off x="9202989" y="4657519"/>
            <a:ext cx="2566646" cy="18115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5584388"/>
            <a:ext cx="12718949" cy="1469137"/>
            <a:chOff x="0" y="0"/>
            <a:chExt cx="5024770" cy="58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580400"/>
            </a:xfrm>
            <a:custGeom>
              <a:avLst/>
              <a:gdLst/>
              <a:ahLst/>
              <a:cxnLst/>
              <a:rect l="l" t="t" r="r" b="b"/>
              <a:pathLst>
                <a:path w="5024770" h="580400">
                  <a:moveTo>
                    <a:pt x="0" y="0"/>
                  </a:moveTo>
                  <a:lnTo>
                    <a:pt x="5024770" y="0"/>
                  </a:lnTo>
                  <a:lnTo>
                    <a:pt x="5024770" y="580400"/>
                  </a:lnTo>
                  <a:lnTo>
                    <a:pt x="0" y="58040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5120920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56894" y="-677213"/>
            <a:ext cx="3896813" cy="1544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95455" y="5584388"/>
            <a:ext cx="2671671" cy="7647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83751" y="6505908"/>
            <a:ext cx="2671671" cy="76476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-253610" y="3975914"/>
            <a:ext cx="5221007" cy="1990858"/>
            <a:chOff x="0" y="0"/>
            <a:chExt cx="10442015" cy="39817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0605498" y="3975914"/>
            <a:ext cx="5221007" cy="1990858"/>
            <a:chOff x="0" y="0"/>
            <a:chExt cx="10442015" cy="3981716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303952" y="95065"/>
            <a:ext cx="4916598" cy="679322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8674134" y="4585083"/>
            <a:ext cx="3862727" cy="271795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9230" y="2495799"/>
            <a:ext cx="2805540" cy="1112014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9EAA0F46-92B0-E001-6305-8331113A127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24995" y="39954"/>
            <a:ext cx="1862322" cy="1862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202D3-0574-4EC0-EE04-F57058D0DFB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74190" y="1669371"/>
            <a:ext cx="1530428" cy="1441385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EF993AA-91F4-2CBC-DF5B-3B4450B7DE7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558611" y="3539105"/>
            <a:ext cx="961587" cy="874170"/>
          </a:xfrm>
          <a:prstGeom prst="rect">
            <a:avLst/>
          </a:prstGeom>
        </p:spPr>
      </p:pic>
      <p:pic>
        <p:nvPicPr>
          <p:cNvPr id="10" name="Google Shape;474;p15">
            <a:extLst>
              <a:ext uri="{FF2B5EF4-FFF2-40B4-BE49-F238E27FC236}">
                <a16:creationId xmlns:a16="http://schemas.microsoft.com/office/drawing/2014/main" id="{9F71A1C0-6C34-C787-96A9-D7AB9212FEE6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675001" y="4360897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75;p15">
            <a:extLst>
              <a:ext uri="{FF2B5EF4-FFF2-40B4-BE49-F238E27FC236}">
                <a16:creationId xmlns:a16="http://schemas.microsoft.com/office/drawing/2014/main" id="{993BB3FD-3961-1B75-8746-EBB48685170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181445" y="5443486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76;p15">
            <a:extLst>
              <a:ext uri="{FF2B5EF4-FFF2-40B4-BE49-F238E27FC236}">
                <a16:creationId xmlns:a16="http://schemas.microsoft.com/office/drawing/2014/main" id="{49195285-5E5B-33EF-DDCF-F62B33FD4965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0432018" y="6061431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77;p15">
            <a:extLst>
              <a:ext uri="{FF2B5EF4-FFF2-40B4-BE49-F238E27FC236}">
                <a16:creationId xmlns:a16="http://schemas.microsoft.com/office/drawing/2014/main" id="{56A06735-DC0E-E556-66D3-5FA2C9608E2C}"/>
              </a:ext>
            </a:extLst>
          </p:cNvPr>
          <p:cNvSpPr/>
          <p:nvPr/>
        </p:nvSpPr>
        <p:spPr>
          <a:xfrm>
            <a:off x="1489006" y="1406478"/>
            <a:ext cx="9504790" cy="144138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39C2CC-4517-FE08-758F-30DFA0CEECED}"/>
              </a:ext>
            </a:extLst>
          </p:cNvPr>
          <p:cNvSpPr/>
          <p:nvPr/>
        </p:nvSpPr>
        <p:spPr>
          <a:xfrm>
            <a:off x="6332321" y="3408600"/>
            <a:ext cx="4620088" cy="948134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3010F4-9152-0794-D57D-12AF1A36DBC3}"/>
              </a:ext>
            </a:extLst>
          </p:cNvPr>
          <p:cNvSpPr/>
          <p:nvPr/>
        </p:nvSpPr>
        <p:spPr>
          <a:xfrm>
            <a:off x="1468207" y="4657446"/>
            <a:ext cx="4572497" cy="922259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92C41B-6508-3320-D1CE-CD54DCE0CA8D}"/>
              </a:ext>
            </a:extLst>
          </p:cNvPr>
          <p:cNvSpPr/>
          <p:nvPr/>
        </p:nvSpPr>
        <p:spPr>
          <a:xfrm>
            <a:off x="1489545" y="3436777"/>
            <a:ext cx="4572496" cy="922259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5264C7-7A9B-80DC-F708-1D4623278E54}"/>
              </a:ext>
            </a:extLst>
          </p:cNvPr>
          <p:cNvSpPr/>
          <p:nvPr/>
        </p:nvSpPr>
        <p:spPr>
          <a:xfrm>
            <a:off x="6324421" y="4615016"/>
            <a:ext cx="4669375" cy="928807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E43703D-0F67-E4CD-E486-D76CE4D5C2A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805" y="3699785"/>
            <a:ext cx="812889" cy="7624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781E9B9-DEA9-9BE1-C9B4-64A3D41F2345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5815" y="3692201"/>
            <a:ext cx="847588" cy="741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3A60CB-8DEF-234E-C1DF-40F826B9A6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555" y="4882926"/>
            <a:ext cx="834707" cy="7274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1C092A0-9A5D-9EA2-FDD3-C285FAE26E7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66" y="4875599"/>
            <a:ext cx="812889" cy="73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4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5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5584388"/>
            <a:ext cx="12718949" cy="1469137"/>
            <a:chOff x="0" y="0"/>
            <a:chExt cx="5024770" cy="58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580400"/>
            </a:xfrm>
            <a:custGeom>
              <a:avLst/>
              <a:gdLst/>
              <a:ahLst/>
              <a:cxnLst/>
              <a:rect l="l" t="t" r="r" b="b"/>
              <a:pathLst>
                <a:path w="5024770" h="580400">
                  <a:moveTo>
                    <a:pt x="0" y="0"/>
                  </a:moveTo>
                  <a:lnTo>
                    <a:pt x="5024770" y="0"/>
                  </a:lnTo>
                  <a:lnTo>
                    <a:pt x="5024770" y="580400"/>
                  </a:lnTo>
                  <a:lnTo>
                    <a:pt x="0" y="58040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5120920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56894" y="-677213"/>
            <a:ext cx="3896813" cy="1544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95455" y="5584388"/>
            <a:ext cx="2671671" cy="7647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83751" y="6505908"/>
            <a:ext cx="2671671" cy="76476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-253610" y="3975914"/>
            <a:ext cx="5221007" cy="1990858"/>
            <a:chOff x="0" y="0"/>
            <a:chExt cx="10442015" cy="39817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0605498" y="3975914"/>
            <a:ext cx="5221007" cy="1990858"/>
            <a:chOff x="0" y="0"/>
            <a:chExt cx="10442015" cy="3981716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303952" y="95065"/>
            <a:ext cx="4916598" cy="679322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8674134" y="4585083"/>
            <a:ext cx="3862727" cy="271795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9230" y="2495799"/>
            <a:ext cx="2805540" cy="1112014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9EAA0F46-92B0-E001-6305-8331113A127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24995" y="39954"/>
            <a:ext cx="1862322" cy="1862322"/>
          </a:xfrm>
          <a:prstGeom prst="rect">
            <a:avLst/>
          </a:prstGeom>
        </p:spPr>
      </p:pic>
      <p:sp>
        <p:nvSpPr>
          <p:cNvPr id="8" name="Google Shape;477;p15">
            <a:extLst>
              <a:ext uri="{FF2B5EF4-FFF2-40B4-BE49-F238E27FC236}">
                <a16:creationId xmlns:a16="http://schemas.microsoft.com/office/drawing/2014/main" id="{8828B385-DDD3-DE70-9312-D64D27766BED}"/>
              </a:ext>
            </a:extLst>
          </p:cNvPr>
          <p:cNvSpPr/>
          <p:nvPr/>
        </p:nvSpPr>
        <p:spPr>
          <a:xfrm>
            <a:off x="1679076" y="1527880"/>
            <a:ext cx="9366198" cy="138088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93CA0-5533-34B8-6D75-70411C66186A}"/>
              </a:ext>
            </a:extLst>
          </p:cNvPr>
          <p:cNvSpPr/>
          <p:nvPr/>
        </p:nvSpPr>
        <p:spPr>
          <a:xfrm>
            <a:off x="1663191" y="4597320"/>
            <a:ext cx="4440911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4FA8AF-F751-DE20-57C2-C8C8D45C001F}"/>
              </a:ext>
            </a:extLst>
          </p:cNvPr>
          <p:cNvSpPr/>
          <p:nvPr/>
        </p:nvSpPr>
        <p:spPr>
          <a:xfrm>
            <a:off x="1666748" y="3380517"/>
            <a:ext cx="4440909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08FC0C-9FF8-7790-CBFE-87A566FEC1E3}"/>
              </a:ext>
            </a:extLst>
          </p:cNvPr>
          <p:cNvSpPr/>
          <p:nvPr/>
        </p:nvSpPr>
        <p:spPr>
          <a:xfrm>
            <a:off x="6515939" y="4624344"/>
            <a:ext cx="4529335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79F755-B9BC-CFFC-020A-DFBA9E92E248}"/>
              </a:ext>
            </a:extLst>
          </p:cNvPr>
          <p:cNvSpPr/>
          <p:nvPr/>
        </p:nvSpPr>
        <p:spPr>
          <a:xfrm>
            <a:off x="6515939" y="3395296"/>
            <a:ext cx="4529335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16A366-BC41-068C-1F7C-C0D940A207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45" y="4703872"/>
            <a:ext cx="936904" cy="8233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1D9F5D-C9CE-5414-369A-7F60D0C28DF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63073" y="4712303"/>
            <a:ext cx="936904" cy="8199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1C781E-B162-FF9F-BDE8-005124CA34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45" y="3510646"/>
            <a:ext cx="968591" cy="7458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1B90057-C542-11E9-46F7-579079A554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22" y="3467795"/>
            <a:ext cx="936905" cy="8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45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5584388"/>
            <a:ext cx="12718949" cy="1469137"/>
            <a:chOff x="0" y="0"/>
            <a:chExt cx="5024770" cy="58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580400"/>
            </a:xfrm>
            <a:custGeom>
              <a:avLst/>
              <a:gdLst/>
              <a:ahLst/>
              <a:cxnLst/>
              <a:rect l="l" t="t" r="r" b="b"/>
              <a:pathLst>
                <a:path w="5024770" h="580400">
                  <a:moveTo>
                    <a:pt x="0" y="0"/>
                  </a:moveTo>
                  <a:lnTo>
                    <a:pt x="5024770" y="0"/>
                  </a:lnTo>
                  <a:lnTo>
                    <a:pt x="5024770" y="580400"/>
                  </a:lnTo>
                  <a:lnTo>
                    <a:pt x="0" y="58040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5120920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56894" y="-677213"/>
            <a:ext cx="3896813" cy="1544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95455" y="5584388"/>
            <a:ext cx="2671671" cy="7647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83751" y="6505908"/>
            <a:ext cx="2671671" cy="76476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-253610" y="3975914"/>
            <a:ext cx="5221007" cy="1990858"/>
            <a:chOff x="0" y="0"/>
            <a:chExt cx="10442015" cy="39817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0605498" y="3975914"/>
            <a:ext cx="5221007" cy="1990858"/>
            <a:chOff x="0" y="0"/>
            <a:chExt cx="10442015" cy="3981716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303952" y="95065"/>
            <a:ext cx="4916598" cy="679322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8674134" y="4585083"/>
            <a:ext cx="3862727" cy="271795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9230" y="2495799"/>
            <a:ext cx="2805540" cy="1112014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9EAA0F46-92B0-E001-6305-8331113A127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24995" y="39954"/>
            <a:ext cx="1862322" cy="1862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202D3-0574-4EC0-EE04-F57058D0DFB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74190" y="1669371"/>
            <a:ext cx="1530428" cy="1441385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EF993AA-91F4-2CBC-DF5B-3B4450B7DE7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558611" y="3539105"/>
            <a:ext cx="961587" cy="874170"/>
          </a:xfrm>
          <a:prstGeom prst="rect">
            <a:avLst/>
          </a:prstGeom>
        </p:spPr>
      </p:pic>
      <p:pic>
        <p:nvPicPr>
          <p:cNvPr id="10" name="Google Shape;474;p15">
            <a:extLst>
              <a:ext uri="{FF2B5EF4-FFF2-40B4-BE49-F238E27FC236}">
                <a16:creationId xmlns:a16="http://schemas.microsoft.com/office/drawing/2014/main" id="{9F71A1C0-6C34-C787-96A9-D7AB9212FEE6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675001" y="4360897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75;p15">
            <a:extLst>
              <a:ext uri="{FF2B5EF4-FFF2-40B4-BE49-F238E27FC236}">
                <a16:creationId xmlns:a16="http://schemas.microsoft.com/office/drawing/2014/main" id="{993BB3FD-3961-1B75-8746-EBB48685170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181445" y="5443486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76;p15">
            <a:extLst>
              <a:ext uri="{FF2B5EF4-FFF2-40B4-BE49-F238E27FC236}">
                <a16:creationId xmlns:a16="http://schemas.microsoft.com/office/drawing/2014/main" id="{49195285-5E5B-33EF-DDCF-F62B33FD4965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0432018" y="6061431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77;p15">
            <a:extLst>
              <a:ext uri="{FF2B5EF4-FFF2-40B4-BE49-F238E27FC236}">
                <a16:creationId xmlns:a16="http://schemas.microsoft.com/office/drawing/2014/main" id="{56A06735-DC0E-E556-66D3-5FA2C9608E2C}"/>
              </a:ext>
            </a:extLst>
          </p:cNvPr>
          <p:cNvSpPr/>
          <p:nvPr/>
        </p:nvSpPr>
        <p:spPr>
          <a:xfrm>
            <a:off x="1489006" y="1406478"/>
            <a:ext cx="9504790" cy="144138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39C2CC-4517-FE08-758F-30DFA0CEECED}"/>
              </a:ext>
            </a:extLst>
          </p:cNvPr>
          <p:cNvSpPr/>
          <p:nvPr/>
        </p:nvSpPr>
        <p:spPr>
          <a:xfrm>
            <a:off x="1452990" y="4585083"/>
            <a:ext cx="4620088" cy="937255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3010F4-9152-0794-D57D-12AF1A36DBC3}"/>
              </a:ext>
            </a:extLst>
          </p:cNvPr>
          <p:cNvSpPr/>
          <p:nvPr/>
        </p:nvSpPr>
        <p:spPr>
          <a:xfrm>
            <a:off x="6331073" y="3424373"/>
            <a:ext cx="4662723" cy="922259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92C41B-6508-3320-D1CE-CD54DCE0CA8D}"/>
              </a:ext>
            </a:extLst>
          </p:cNvPr>
          <p:cNvSpPr/>
          <p:nvPr/>
        </p:nvSpPr>
        <p:spPr>
          <a:xfrm>
            <a:off x="1489545" y="3436777"/>
            <a:ext cx="4572496" cy="922259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5264C7-7A9B-80DC-F708-1D4623278E54}"/>
              </a:ext>
            </a:extLst>
          </p:cNvPr>
          <p:cNvSpPr/>
          <p:nvPr/>
        </p:nvSpPr>
        <p:spPr>
          <a:xfrm>
            <a:off x="6324421" y="4615016"/>
            <a:ext cx="4669375" cy="928807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E43703D-0F67-E4CD-E486-D76CE4D5C2A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17" y="4774088"/>
            <a:ext cx="812889" cy="7624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781E9B9-DEA9-9BE1-C9B4-64A3D41F2345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5815" y="3692201"/>
            <a:ext cx="847588" cy="741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3A60CB-8DEF-234E-C1DF-40F826B9A6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555" y="4882926"/>
            <a:ext cx="834707" cy="7274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1C092A0-9A5D-9EA2-FDD3-C285FAE26E7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232" y="3642526"/>
            <a:ext cx="812889" cy="73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0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5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5584388"/>
            <a:ext cx="12718949" cy="1469137"/>
            <a:chOff x="0" y="0"/>
            <a:chExt cx="5024770" cy="58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580400"/>
            </a:xfrm>
            <a:custGeom>
              <a:avLst/>
              <a:gdLst/>
              <a:ahLst/>
              <a:cxnLst/>
              <a:rect l="l" t="t" r="r" b="b"/>
              <a:pathLst>
                <a:path w="5024770" h="580400">
                  <a:moveTo>
                    <a:pt x="0" y="0"/>
                  </a:moveTo>
                  <a:lnTo>
                    <a:pt x="5024770" y="0"/>
                  </a:lnTo>
                  <a:lnTo>
                    <a:pt x="5024770" y="580400"/>
                  </a:lnTo>
                  <a:lnTo>
                    <a:pt x="0" y="58040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5120920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56894" y="-677213"/>
            <a:ext cx="3896813" cy="1544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95455" y="5584388"/>
            <a:ext cx="2671671" cy="7647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83751" y="6505908"/>
            <a:ext cx="2671671" cy="76476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-253610" y="3975914"/>
            <a:ext cx="5221007" cy="1990858"/>
            <a:chOff x="0" y="0"/>
            <a:chExt cx="10442015" cy="39817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0605498" y="3975914"/>
            <a:ext cx="5221007" cy="1990858"/>
            <a:chOff x="0" y="0"/>
            <a:chExt cx="10442015" cy="3981716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77172" cy="398171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64843" y="0"/>
              <a:ext cx="5177172" cy="3981716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303952" y="95065"/>
            <a:ext cx="4916598" cy="679322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8674134" y="4585083"/>
            <a:ext cx="3862727" cy="271795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9230" y="2495799"/>
            <a:ext cx="2805540" cy="1112014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9EAA0F46-92B0-E001-6305-8331113A127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24995" y="39954"/>
            <a:ext cx="1862322" cy="1862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202D3-0574-4EC0-EE04-F57058D0DFB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74190" y="1669371"/>
            <a:ext cx="1530428" cy="1441385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EF993AA-91F4-2CBC-DF5B-3B4450B7DE7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558611" y="3539105"/>
            <a:ext cx="961587" cy="874170"/>
          </a:xfrm>
          <a:prstGeom prst="rect">
            <a:avLst/>
          </a:prstGeom>
        </p:spPr>
      </p:pic>
      <p:pic>
        <p:nvPicPr>
          <p:cNvPr id="10" name="Google Shape;474;p15">
            <a:extLst>
              <a:ext uri="{FF2B5EF4-FFF2-40B4-BE49-F238E27FC236}">
                <a16:creationId xmlns:a16="http://schemas.microsoft.com/office/drawing/2014/main" id="{9F71A1C0-6C34-C787-96A9-D7AB9212FEE6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675001" y="4360897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75;p15">
            <a:extLst>
              <a:ext uri="{FF2B5EF4-FFF2-40B4-BE49-F238E27FC236}">
                <a16:creationId xmlns:a16="http://schemas.microsoft.com/office/drawing/2014/main" id="{993BB3FD-3961-1B75-8746-EBB48685170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181445" y="5443486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76;p15">
            <a:extLst>
              <a:ext uri="{FF2B5EF4-FFF2-40B4-BE49-F238E27FC236}">
                <a16:creationId xmlns:a16="http://schemas.microsoft.com/office/drawing/2014/main" id="{49195285-5E5B-33EF-DDCF-F62B33FD4965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0432018" y="6061431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77;p15">
            <a:extLst>
              <a:ext uri="{FF2B5EF4-FFF2-40B4-BE49-F238E27FC236}">
                <a16:creationId xmlns:a16="http://schemas.microsoft.com/office/drawing/2014/main" id="{56A06735-DC0E-E556-66D3-5FA2C9608E2C}"/>
              </a:ext>
            </a:extLst>
          </p:cNvPr>
          <p:cNvSpPr/>
          <p:nvPr/>
        </p:nvSpPr>
        <p:spPr>
          <a:xfrm>
            <a:off x="1489006" y="1406478"/>
            <a:ext cx="9504790" cy="144138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39C2CC-4517-FE08-758F-30DFA0CEECED}"/>
              </a:ext>
            </a:extLst>
          </p:cNvPr>
          <p:cNvSpPr/>
          <p:nvPr/>
        </p:nvSpPr>
        <p:spPr>
          <a:xfrm>
            <a:off x="6373708" y="3418443"/>
            <a:ext cx="4620088" cy="937255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3010F4-9152-0794-D57D-12AF1A36DBC3}"/>
              </a:ext>
            </a:extLst>
          </p:cNvPr>
          <p:cNvSpPr/>
          <p:nvPr/>
        </p:nvSpPr>
        <p:spPr>
          <a:xfrm>
            <a:off x="1468207" y="4657446"/>
            <a:ext cx="4572497" cy="922259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Thông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92C41B-6508-3320-D1CE-CD54DCE0CA8D}"/>
              </a:ext>
            </a:extLst>
          </p:cNvPr>
          <p:cNvSpPr/>
          <p:nvPr/>
        </p:nvSpPr>
        <p:spPr>
          <a:xfrm>
            <a:off x="1489545" y="3436777"/>
            <a:ext cx="4572496" cy="922259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5264C7-7A9B-80DC-F708-1D4623278E54}"/>
              </a:ext>
            </a:extLst>
          </p:cNvPr>
          <p:cNvSpPr/>
          <p:nvPr/>
        </p:nvSpPr>
        <p:spPr>
          <a:xfrm>
            <a:off x="6324421" y="4615016"/>
            <a:ext cx="4669375" cy="928807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E43703D-0F67-E4CD-E486-D76CE4D5C2A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24" y="3688656"/>
            <a:ext cx="812889" cy="7624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781E9B9-DEA9-9BE1-C9B4-64A3D41F2345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5815" y="3692201"/>
            <a:ext cx="847588" cy="741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3A60CB-8DEF-234E-C1DF-40F826B9A6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555" y="4882926"/>
            <a:ext cx="834707" cy="7274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1C092A0-9A5D-9EA2-FDD3-C285FAE26E7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66" y="4875599"/>
            <a:ext cx="812889" cy="73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5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231" y="218967"/>
            <a:ext cx="12488461" cy="73838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12629" y="2328918"/>
            <a:ext cx="696673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PLAYING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215851"/>
            <a:ext cx="2998069" cy="11883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4070" y="1404176"/>
            <a:ext cx="2333065" cy="924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3821" y="0"/>
            <a:ext cx="1948581" cy="772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17819" y="2856578"/>
            <a:ext cx="964667" cy="382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6255" y="215851"/>
            <a:ext cx="964667" cy="382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98031" y="1535968"/>
            <a:ext cx="4416955" cy="4450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60601" y="-358619"/>
            <a:ext cx="4416955" cy="445033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23413">
            <a:off x="10853070" y="4515425"/>
            <a:ext cx="1431387" cy="2392897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1970A540-5FFD-005E-2798-D92D03DD406C}"/>
              </a:ext>
            </a:extLst>
          </p:cNvPr>
          <p:cNvGrpSpPr/>
          <p:nvPr/>
        </p:nvGrpSpPr>
        <p:grpSpPr>
          <a:xfrm>
            <a:off x="988282" y="849911"/>
            <a:ext cx="10215437" cy="5208979"/>
            <a:chOff x="0" y="0"/>
            <a:chExt cx="4426901" cy="2257332"/>
          </a:xfrm>
          <a:solidFill>
            <a:schemeClr val="bg1"/>
          </a:solidFill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180240AB-AF84-692E-2F3D-95A88E2B0ADE}"/>
                </a:ext>
              </a:extLst>
            </p:cNvPr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4E543F9-4071-AF9D-9927-E9A1EB5D85A1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grpFill/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42AEC03-0D52-7377-0EC1-6C08FF8EF3E4}"/>
                </a:ext>
              </a:extLst>
            </p:cNvPr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F6EAA97-EC2C-5EBE-A803-694742317883}"/>
              </a:ext>
            </a:extLst>
          </p:cNvPr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72DE605D-1C90-A4DC-7BD0-87C42FB5D696}"/>
                </a:ext>
              </a:extLst>
            </p:cNvPr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16" name="AutoShape 8">
            <a:extLst>
              <a:ext uri="{FF2B5EF4-FFF2-40B4-BE49-F238E27FC236}">
                <a16:creationId xmlns:a16="http://schemas.microsoft.com/office/drawing/2014/main" id="{16CC2B6D-CDEB-29F6-BD0F-4782398D9E9E}"/>
              </a:ext>
            </a:extLst>
          </p:cNvPr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DE0DD31B-70DA-A8FB-994C-063BDBFA9BF5}"/>
              </a:ext>
            </a:extLst>
          </p:cNvPr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0">
            <a:extLst>
              <a:ext uri="{FF2B5EF4-FFF2-40B4-BE49-F238E27FC236}">
                <a16:creationId xmlns:a16="http://schemas.microsoft.com/office/drawing/2014/main" id="{0C3E2958-B62E-AF97-2193-7D3C58A6AB6E}"/>
              </a:ext>
            </a:extLst>
          </p:cNvPr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99330C7C-04F1-27D4-124E-87DEA795C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F39AB541-8CED-7877-485D-4E9F234933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96763" y="1157908"/>
            <a:ext cx="505347" cy="505347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6123B29C-F8EB-65CD-FD1B-322AD1D8B3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CC5F2183-BCB1-FA57-4726-FF4E165234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130595BD-E480-686E-6966-39251A7D3D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702110" y="2272764"/>
            <a:ext cx="1433133" cy="244789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5CFA3031-BE79-E64B-706E-F452CCD0D2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37192" y="3880585"/>
            <a:ext cx="1749960" cy="2291615"/>
          </a:xfrm>
          <a:prstGeom prst="rect">
            <a:avLst/>
          </a:prstGeom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18D8F93E-9AA2-8506-1B35-67D1DFD2D9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36119" y="2562624"/>
            <a:ext cx="2707355" cy="4316073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61BFDBD6-1037-697B-9364-3EDD4EA7E930}"/>
              </a:ext>
            </a:extLst>
          </p:cNvPr>
          <p:cNvSpPr txBox="1"/>
          <p:nvPr/>
        </p:nvSpPr>
        <p:spPr>
          <a:xfrm>
            <a:off x="2581172" y="2731109"/>
            <a:ext cx="729559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928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23413">
            <a:off x="10853070" y="4515425"/>
            <a:ext cx="1431387" cy="2392897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1970A540-5FFD-005E-2798-D92D03DD406C}"/>
              </a:ext>
            </a:extLst>
          </p:cNvPr>
          <p:cNvGrpSpPr/>
          <p:nvPr/>
        </p:nvGrpSpPr>
        <p:grpSpPr>
          <a:xfrm>
            <a:off x="988282" y="849911"/>
            <a:ext cx="10215437" cy="5208979"/>
            <a:chOff x="0" y="0"/>
            <a:chExt cx="4426901" cy="2257332"/>
          </a:xfrm>
          <a:solidFill>
            <a:schemeClr val="bg1"/>
          </a:solidFill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180240AB-AF84-692E-2F3D-95A88E2B0ADE}"/>
                </a:ext>
              </a:extLst>
            </p:cNvPr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4E543F9-4071-AF9D-9927-E9A1EB5D85A1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grpFill/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42AEC03-0D52-7377-0EC1-6C08FF8EF3E4}"/>
                </a:ext>
              </a:extLst>
            </p:cNvPr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F6EAA97-EC2C-5EBE-A803-694742317883}"/>
              </a:ext>
            </a:extLst>
          </p:cNvPr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72DE605D-1C90-A4DC-7BD0-87C42FB5D696}"/>
                </a:ext>
              </a:extLst>
            </p:cNvPr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16" name="AutoShape 8">
            <a:extLst>
              <a:ext uri="{FF2B5EF4-FFF2-40B4-BE49-F238E27FC236}">
                <a16:creationId xmlns:a16="http://schemas.microsoft.com/office/drawing/2014/main" id="{16CC2B6D-CDEB-29F6-BD0F-4782398D9E9E}"/>
              </a:ext>
            </a:extLst>
          </p:cNvPr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DE0DD31B-70DA-A8FB-994C-063BDBFA9BF5}"/>
              </a:ext>
            </a:extLst>
          </p:cNvPr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0">
            <a:extLst>
              <a:ext uri="{FF2B5EF4-FFF2-40B4-BE49-F238E27FC236}">
                <a16:creationId xmlns:a16="http://schemas.microsoft.com/office/drawing/2014/main" id="{0C3E2958-B62E-AF97-2193-7D3C58A6AB6E}"/>
              </a:ext>
            </a:extLst>
          </p:cNvPr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99330C7C-04F1-27D4-124E-87DEA795C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F39AB541-8CED-7877-485D-4E9F234933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96763" y="1157908"/>
            <a:ext cx="505347" cy="505347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6123B29C-F8EB-65CD-FD1B-322AD1D8B3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CC5F2183-BCB1-FA57-4726-FF4E165234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130595BD-E480-686E-6966-39251A7D3D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702110" y="2272764"/>
            <a:ext cx="1433133" cy="244789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5CFA3031-BE79-E64B-706E-F452CCD0D2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37192" y="3880585"/>
            <a:ext cx="1749960" cy="2291615"/>
          </a:xfrm>
          <a:prstGeom prst="rect">
            <a:avLst/>
          </a:prstGeom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18D8F93E-9AA2-8506-1B35-67D1DFD2D9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36119" y="2562624"/>
            <a:ext cx="2707355" cy="43160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03682-EA31-F932-566F-4F703BD7B323}"/>
              </a:ext>
            </a:extLst>
          </p:cNvPr>
          <p:cNvSpPr txBox="1"/>
          <p:nvPr/>
        </p:nvSpPr>
        <p:spPr>
          <a:xfrm>
            <a:off x="2609956" y="2196973"/>
            <a:ext cx="6985186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6300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400163" y="2272992"/>
            <a:ext cx="3391675" cy="3391675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FAF45-31B7-45C2-0C89-968604DFD297}"/>
              </a:ext>
            </a:extLst>
          </p:cNvPr>
          <p:cNvGrpSpPr/>
          <p:nvPr/>
        </p:nvGrpSpPr>
        <p:grpSpPr>
          <a:xfrm>
            <a:off x="6911224" y="2056444"/>
            <a:ext cx="4790514" cy="1723549"/>
            <a:chOff x="6911224" y="1516615"/>
            <a:chExt cx="4790514" cy="1723549"/>
          </a:xfrm>
        </p:grpSpPr>
        <p:grpSp>
          <p:nvGrpSpPr>
            <p:cNvPr id="16" name="Group 16"/>
            <p:cNvGrpSpPr/>
            <p:nvPr/>
          </p:nvGrpSpPr>
          <p:grpSpPr>
            <a:xfrm>
              <a:off x="6911224" y="1681831"/>
              <a:ext cx="1398839" cy="1398839"/>
              <a:chOff x="0" y="0"/>
              <a:chExt cx="2797678" cy="2797678"/>
            </a:xfrm>
          </p:grpSpPr>
          <p:pic>
            <p:nvPicPr>
              <p:cNvPr id="17" name="Picture 1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2797678" cy="2797678"/>
              </a:xfrm>
              <a:prstGeom prst="rect">
                <a:avLst/>
              </a:prstGeom>
            </p:spPr>
          </p:pic>
          <p:pic>
            <p:nvPicPr>
              <p:cNvPr id="18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6225" y="126225"/>
                <a:ext cx="2545228" cy="2545228"/>
              </a:xfrm>
              <a:prstGeom prst="rect">
                <a:avLst/>
              </a:prstGeom>
            </p:spPr>
          </p:pic>
        </p:grpSp>
        <p:sp>
          <p:nvSpPr>
            <p:cNvPr id="28" name="TextBox 28"/>
            <p:cNvSpPr txBox="1"/>
            <p:nvPr/>
          </p:nvSpPr>
          <p:spPr>
            <a:xfrm>
              <a:off x="7121716" y="2102674"/>
              <a:ext cx="933787" cy="551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2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2" name="TextBox 17">
              <a:extLst>
                <a:ext uri="{FF2B5EF4-FFF2-40B4-BE49-F238E27FC236}">
                  <a16:creationId xmlns:a16="http://schemas.microsoft.com/office/drawing/2014/main" id="{61C681BA-8A9F-E93F-A2C0-41EF69B83E89}"/>
                </a:ext>
              </a:extLst>
            </p:cNvPr>
            <p:cNvSpPr txBox="1"/>
            <p:nvPr/>
          </p:nvSpPr>
          <p:spPr>
            <a:xfrm>
              <a:off x="8310063" y="1516615"/>
              <a:ext cx="3391675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Trung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XIX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6550FD-82BA-CC1D-2C23-482F4E668953}"/>
              </a:ext>
            </a:extLst>
          </p:cNvPr>
          <p:cNvGrpSpPr/>
          <p:nvPr/>
        </p:nvGrpSpPr>
        <p:grpSpPr>
          <a:xfrm>
            <a:off x="6848111" y="4423912"/>
            <a:ext cx="4916740" cy="1398839"/>
            <a:chOff x="6848111" y="3884083"/>
            <a:chExt cx="4916740" cy="1398839"/>
          </a:xfrm>
        </p:grpSpPr>
        <p:grpSp>
          <p:nvGrpSpPr>
            <p:cNvPr id="19" name="Group 19"/>
            <p:cNvGrpSpPr/>
            <p:nvPr/>
          </p:nvGrpSpPr>
          <p:grpSpPr>
            <a:xfrm>
              <a:off x="6848111" y="3884083"/>
              <a:ext cx="1398839" cy="1398839"/>
              <a:chOff x="0" y="0"/>
              <a:chExt cx="2797678" cy="2797678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2797678" cy="2797678"/>
              </a:xfrm>
              <a:prstGeom prst="rect">
                <a:avLst/>
              </a:prstGeom>
            </p:spPr>
          </p:pic>
          <p:pic>
            <p:nvPicPr>
              <p:cNvPr id="21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6225" y="126225"/>
                <a:ext cx="2545228" cy="2545228"/>
              </a:xfrm>
              <a:prstGeom prst="rect">
                <a:avLst/>
              </a:prstGeom>
            </p:spPr>
          </p:pic>
        </p:grpSp>
        <p:sp>
          <p:nvSpPr>
            <p:cNvPr id="29" name="TextBox 29"/>
            <p:cNvSpPr txBox="1"/>
            <p:nvPr/>
          </p:nvSpPr>
          <p:spPr>
            <a:xfrm>
              <a:off x="7058603" y="4304927"/>
              <a:ext cx="933787" cy="551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2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1BE6C9-BD4B-DE09-FBDD-8165463AEEB2}"/>
                </a:ext>
              </a:extLst>
            </p:cNvPr>
            <p:cNvSpPr txBox="1"/>
            <p:nvPr/>
          </p:nvSpPr>
          <p:spPr>
            <a:xfrm>
              <a:off x="8310063" y="4103589"/>
              <a:ext cx="345478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dưới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59EBCBF-0943-6C72-702B-2A7E6A986078}"/>
              </a:ext>
            </a:extLst>
          </p:cNvPr>
          <p:cNvGrpSpPr/>
          <p:nvPr/>
        </p:nvGrpSpPr>
        <p:grpSpPr>
          <a:xfrm>
            <a:off x="293645" y="4423912"/>
            <a:ext cx="4924019" cy="1398839"/>
            <a:chOff x="293645" y="3884083"/>
            <a:chExt cx="4924019" cy="1398839"/>
          </a:xfrm>
        </p:grpSpPr>
        <p:grpSp>
          <p:nvGrpSpPr>
            <p:cNvPr id="25" name="Group 25"/>
            <p:cNvGrpSpPr/>
            <p:nvPr/>
          </p:nvGrpSpPr>
          <p:grpSpPr>
            <a:xfrm>
              <a:off x="3818825" y="3884083"/>
              <a:ext cx="1398839" cy="1398839"/>
              <a:chOff x="0" y="0"/>
              <a:chExt cx="2797678" cy="2797678"/>
            </a:xfrm>
          </p:grpSpPr>
          <p:pic>
            <p:nvPicPr>
              <p:cNvPr id="26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2797678" cy="2797678"/>
              </a:xfrm>
              <a:prstGeom prst="rect">
                <a:avLst/>
              </a:prstGeom>
            </p:spPr>
          </p:pic>
          <p:pic>
            <p:nvPicPr>
              <p:cNvPr id="27" name="Picture 2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6225" y="126225"/>
                <a:ext cx="2545228" cy="2545228"/>
              </a:xfrm>
              <a:prstGeom prst="rect">
                <a:avLst/>
              </a:prstGeom>
            </p:spPr>
          </p:pic>
        </p:grpSp>
        <p:sp>
          <p:nvSpPr>
            <p:cNvPr id="31" name="TextBox 31"/>
            <p:cNvSpPr txBox="1"/>
            <p:nvPr/>
          </p:nvSpPr>
          <p:spPr>
            <a:xfrm>
              <a:off x="4029317" y="4304927"/>
              <a:ext cx="933787" cy="551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2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00D99-19C5-C086-6987-D806B463FAD6}"/>
                </a:ext>
              </a:extLst>
            </p:cNvPr>
            <p:cNvSpPr txBox="1"/>
            <p:nvPr/>
          </p:nvSpPr>
          <p:spPr>
            <a:xfrm>
              <a:off x="293645" y="4058754"/>
              <a:ext cx="34936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– Thanh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4326DFD-4D93-995A-D9C4-161FDE73E7A8}"/>
              </a:ext>
            </a:extLst>
          </p:cNvPr>
          <p:cNvGrpSpPr/>
          <p:nvPr/>
        </p:nvGrpSpPr>
        <p:grpSpPr>
          <a:xfrm>
            <a:off x="308137" y="2056444"/>
            <a:ext cx="4972639" cy="2246769"/>
            <a:chOff x="308137" y="1516615"/>
            <a:chExt cx="4972639" cy="2246769"/>
          </a:xfrm>
        </p:grpSpPr>
        <p:grpSp>
          <p:nvGrpSpPr>
            <p:cNvPr id="22" name="Group 22"/>
            <p:cNvGrpSpPr/>
            <p:nvPr/>
          </p:nvGrpSpPr>
          <p:grpSpPr>
            <a:xfrm>
              <a:off x="3881937" y="1681831"/>
              <a:ext cx="1398839" cy="1398839"/>
              <a:chOff x="0" y="0"/>
              <a:chExt cx="2797678" cy="2797678"/>
            </a:xfrm>
          </p:grpSpPr>
          <p:pic>
            <p:nvPicPr>
              <p:cNvPr id="23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2797678" cy="2797678"/>
              </a:xfrm>
              <a:prstGeom prst="rect">
                <a:avLst/>
              </a:prstGeom>
            </p:spPr>
          </p:pic>
          <p:pic>
            <p:nvPicPr>
              <p:cNvPr id="24" name="Picture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6225" y="126225"/>
                <a:ext cx="2545228" cy="2545228"/>
              </a:xfrm>
              <a:prstGeom prst="rect">
                <a:avLst/>
              </a:prstGeom>
            </p:spPr>
          </p:pic>
        </p:grpSp>
        <p:sp>
          <p:nvSpPr>
            <p:cNvPr id="30" name="TextBox 30"/>
            <p:cNvSpPr txBox="1"/>
            <p:nvPr/>
          </p:nvSpPr>
          <p:spPr>
            <a:xfrm>
              <a:off x="4092429" y="2102674"/>
              <a:ext cx="933787" cy="551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2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CFC546-745E-036C-2FE7-095FA0A555D4}"/>
                </a:ext>
              </a:extLst>
            </p:cNvPr>
            <p:cNvSpPr txBox="1"/>
            <p:nvPr/>
          </p:nvSpPr>
          <p:spPr>
            <a:xfrm>
              <a:off x="308137" y="1516615"/>
              <a:ext cx="358374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tựu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Trung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XIX.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E988162-8D7B-C6F1-BA81-4A2008837B10}"/>
              </a:ext>
            </a:extLst>
          </p:cNvPr>
          <p:cNvSpPr txBox="1"/>
          <p:nvPr/>
        </p:nvSpPr>
        <p:spPr>
          <a:xfrm>
            <a:off x="1793686" y="514042"/>
            <a:ext cx="8604628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TRUNG QUỐC TỪ THẾ KỈ VII ĐẾN GIỮA THẾ KỈ XIX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2">
            <a:extLst>
              <a:ext uri="{FF2B5EF4-FFF2-40B4-BE49-F238E27FC236}">
                <a16:creationId xmlns:a16="http://schemas.microsoft.com/office/drawing/2014/main" id="{83D48514-2DBA-4BFD-4D6A-E25AF72366EE}"/>
              </a:ext>
            </a:extLst>
          </p:cNvPr>
          <p:cNvGrpSpPr/>
          <p:nvPr/>
        </p:nvGrpSpPr>
        <p:grpSpPr>
          <a:xfrm>
            <a:off x="0" y="5797329"/>
            <a:ext cx="12192000" cy="2338231"/>
            <a:chOff x="0" y="0"/>
            <a:chExt cx="6350000" cy="1217828"/>
          </a:xfrm>
        </p:grpSpPr>
        <p:sp>
          <p:nvSpPr>
            <p:cNvPr id="42" name="Freeform 3">
              <a:extLst>
                <a:ext uri="{FF2B5EF4-FFF2-40B4-BE49-F238E27FC236}">
                  <a16:creationId xmlns:a16="http://schemas.microsoft.com/office/drawing/2014/main" id="{81ABE518-AB71-381C-B4E9-AE2CA10E85A5}"/>
                </a:ext>
              </a:extLst>
            </p:cNvPr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73C4D4">
                <a:alpha val="80000"/>
              </a:srgbClr>
            </a:solidFill>
          </p:spPr>
        </p:sp>
      </p:grpSp>
      <p:pic>
        <p:nvPicPr>
          <p:cNvPr id="43" name="Picture 8">
            <a:extLst>
              <a:ext uri="{FF2B5EF4-FFF2-40B4-BE49-F238E27FC236}">
                <a16:creationId xmlns:a16="http://schemas.microsoft.com/office/drawing/2014/main" id="{BDF3686E-BF6C-EF08-63CF-45EEB769B8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9845">
            <a:off x="-34829" y="5405932"/>
            <a:ext cx="1942731" cy="1359911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1BA1ACA9-0388-ADC1-5555-9C351B9296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63032" y="5327685"/>
            <a:ext cx="1451889" cy="1530315"/>
          </a:xfrm>
          <a:prstGeom prst="rect">
            <a:avLst/>
          </a:prstGeom>
        </p:spPr>
      </p:pic>
      <p:pic>
        <p:nvPicPr>
          <p:cNvPr id="45" name="Picture 11">
            <a:extLst>
              <a:ext uri="{FF2B5EF4-FFF2-40B4-BE49-F238E27FC236}">
                <a16:creationId xmlns:a16="http://schemas.microsoft.com/office/drawing/2014/main" id="{3CA7B35D-E619-C209-7EDE-9BB86F0F13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07428" y="239464"/>
            <a:ext cx="495757" cy="559387"/>
          </a:xfrm>
          <a:prstGeom prst="rect">
            <a:avLst/>
          </a:prstGeom>
        </p:spPr>
      </p:pic>
      <p:pic>
        <p:nvPicPr>
          <p:cNvPr id="46" name="Picture 12">
            <a:extLst>
              <a:ext uri="{FF2B5EF4-FFF2-40B4-BE49-F238E27FC236}">
                <a16:creationId xmlns:a16="http://schemas.microsoft.com/office/drawing/2014/main" id="{BB5553D8-0C4D-1147-4A4B-6951B81DBE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197773" y="736120"/>
            <a:ext cx="552706" cy="62364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FD847D-639B-4315-B0A1-5FB6EF031EE4}"/>
              </a:ext>
            </a:extLst>
          </p:cNvPr>
          <p:cNvSpPr txBox="1"/>
          <p:nvPr/>
        </p:nvSpPr>
        <p:spPr>
          <a:xfrm>
            <a:off x="1221191" y="1806169"/>
            <a:ext cx="10049063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8C4F75-B0E8-4F3A-86AC-4654C4D7CD5C}"/>
              </a:ext>
            </a:extLst>
          </p:cNvPr>
          <p:cNvSpPr txBox="1"/>
          <p:nvPr/>
        </p:nvSpPr>
        <p:spPr>
          <a:xfrm>
            <a:off x="1377021" y="241837"/>
            <a:ext cx="8912734" cy="167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11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10414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TRUNG QUỐC TỪ THẾ KỈ VII ĐẾN GIỮA THẾ KỈ XIX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E63EDF08-E4B0-46C1-B5C8-374902938811}"/>
              </a:ext>
            </a:extLst>
          </p:cNvPr>
          <p:cNvGrpSpPr/>
          <p:nvPr/>
        </p:nvGrpSpPr>
        <p:grpSpPr>
          <a:xfrm>
            <a:off x="0" y="5797329"/>
            <a:ext cx="12192000" cy="2338231"/>
            <a:chOff x="0" y="0"/>
            <a:chExt cx="6350000" cy="1217828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9E942409-D7AE-40A0-84B6-1EE6D9DABA2D}"/>
                </a:ext>
              </a:extLst>
            </p:cNvPr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73C4D4">
                <a:alpha val="80000"/>
              </a:srgbClr>
            </a:solidFill>
          </p:spPr>
        </p:sp>
      </p:grpSp>
      <p:pic>
        <p:nvPicPr>
          <p:cNvPr id="12" name="Picture 8">
            <a:extLst>
              <a:ext uri="{FF2B5EF4-FFF2-40B4-BE49-F238E27FC236}">
                <a16:creationId xmlns:a16="http://schemas.microsoft.com/office/drawing/2014/main" id="{FCAB70D5-6FB2-473E-BC30-7BE8441C03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29845">
            <a:off x="-34829" y="5405932"/>
            <a:ext cx="1942731" cy="135991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CE5FA3BB-C6DC-425D-80DE-F1DB96860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0779" y="1064148"/>
            <a:ext cx="495757" cy="559387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848AF8C-A301-4B1F-8732-8F3E88239F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462065" y="241837"/>
            <a:ext cx="409114" cy="4616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1B7AEB-6B02-BFB1-A120-A07E5A4ACF3E}"/>
              </a:ext>
            </a:extLst>
          </p:cNvPr>
          <p:cNvGrpSpPr/>
          <p:nvPr/>
        </p:nvGrpSpPr>
        <p:grpSpPr>
          <a:xfrm>
            <a:off x="859316" y="3073703"/>
            <a:ext cx="10753078" cy="1715771"/>
            <a:chOff x="418026" y="3073703"/>
            <a:chExt cx="10753078" cy="1715771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5E438289-A253-745F-E752-A5CE9FA0CA63}"/>
                </a:ext>
              </a:extLst>
            </p:cNvPr>
            <p:cNvSpPr/>
            <p:nvPr/>
          </p:nvSpPr>
          <p:spPr>
            <a:xfrm>
              <a:off x="1377022" y="3073703"/>
              <a:ext cx="9794082" cy="1715771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53BEF5-D42A-B976-CCF6-13921D04ED83}"/>
                </a:ext>
              </a:extLst>
            </p:cNvPr>
            <p:cNvSpPr txBox="1"/>
            <p:nvPr/>
          </p:nvSpPr>
          <p:spPr>
            <a:xfrm>
              <a:off x="1947135" y="3286493"/>
              <a:ext cx="9223969" cy="1248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XIX. 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5D4CC086-74E8-520E-612F-FC75DC442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18026" y="3156242"/>
              <a:ext cx="1529109" cy="1611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09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53354" y="3663498"/>
            <a:ext cx="1236391" cy="216092"/>
            <a:chOff x="0" y="0"/>
            <a:chExt cx="7469877" cy="1305560"/>
          </a:xfrm>
        </p:grpSpPr>
        <p:sp>
          <p:nvSpPr>
            <p:cNvPr id="3" name="Freeform 3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920380" y="3663498"/>
            <a:ext cx="1236391" cy="216092"/>
            <a:chOff x="0" y="0"/>
            <a:chExt cx="7469877" cy="1305560"/>
          </a:xfrm>
        </p:grpSpPr>
        <p:sp>
          <p:nvSpPr>
            <p:cNvPr id="5" name="Freeform 5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7C9E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449712" y="3675901"/>
            <a:ext cx="1236391" cy="216092"/>
            <a:chOff x="0" y="0"/>
            <a:chExt cx="7469877" cy="1305560"/>
          </a:xfrm>
        </p:grpSpPr>
        <p:sp>
          <p:nvSpPr>
            <p:cNvPr id="7" name="Freeform 7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81273" y="3663498"/>
            <a:ext cx="1236391" cy="216092"/>
            <a:chOff x="0" y="0"/>
            <a:chExt cx="7469877" cy="1305560"/>
          </a:xfrm>
        </p:grpSpPr>
        <p:sp>
          <p:nvSpPr>
            <p:cNvPr id="9" name="Freeform 9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99669" y="3304640"/>
            <a:ext cx="933810" cy="93381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0200898" y="3663498"/>
            <a:ext cx="1236391" cy="216092"/>
            <a:chOff x="0" y="0"/>
            <a:chExt cx="7469877" cy="1305560"/>
          </a:xfrm>
        </p:grpSpPr>
        <p:sp>
          <p:nvSpPr>
            <p:cNvPr id="12" name="Freeform 12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687406" y="3663498"/>
            <a:ext cx="1236391" cy="216092"/>
            <a:chOff x="0" y="0"/>
            <a:chExt cx="7469877" cy="1305560"/>
          </a:xfrm>
        </p:grpSpPr>
        <p:sp>
          <p:nvSpPr>
            <p:cNvPr id="14" name="Freeform 14"/>
            <p:cNvSpPr/>
            <p:nvPr/>
          </p:nvSpPr>
          <p:spPr>
            <a:xfrm>
              <a:off x="0" y="-27940"/>
              <a:ext cx="7488927" cy="1360170"/>
            </a:xfrm>
            <a:custGeom>
              <a:avLst/>
              <a:gdLst/>
              <a:ahLst/>
              <a:cxnLst/>
              <a:rect l="l" t="t" r="r" b="b"/>
              <a:pathLst>
                <a:path w="7488927" h="1360170">
                  <a:moveTo>
                    <a:pt x="7413996" y="579120"/>
                  </a:moveTo>
                  <a:lnTo>
                    <a:pt x="6714227" y="55880"/>
                  </a:lnTo>
                  <a:cubicBezTo>
                    <a:pt x="6640567" y="0"/>
                    <a:pt x="6579606" y="30480"/>
                    <a:pt x="6579606" y="123190"/>
                  </a:cubicBezTo>
                  <a:lnTo>
                    <a:pt x="6579606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6578207" y="805180"/>
                  </a:lnTo>
                  <a:lnTo>
                    <a:pt x="6578207" y="1236980"/>
                  </a:lnTo>
                  <a:cubicBezTo>
                    <a:pt x="6578207" y="1329690"/>
                    <a:pt x="6639296" y="1360170"/>
                    <a:pt x="6712956" y="1304290"/>
                  </a:cubicBezTo>
                  <a:lnTo>
                    <a:pt x="7413996" y="779780"/>
                  </a:lnTo>
                  <a:cubicBezTo>
                    <a:pt x="7488927" y="726440"/>
                    <a:pt x="7488927" y="635000"/>
                    <a:pt x="7413996" y="579120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85800" y="3645835"/>
            <a:ext cx="1361548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80"/>
              </a:lnSpc>
            </a:pPr>
            <a:r>
              <a:rPr lang="en-US" sz="2000" b="1" i="1" spc="38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b="1" i="1" spc="38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2792" y="4333355"/>
            <a:ext cx="1361548" cy="30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60"/>
              </a:lnSpc>
            </a:pPr>
            <a:r>
              <a:rPr lang="en-US" sz="1867" spc="193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618 - 907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671487" y="3304640"/>
            <a:ext cx="933810" cy="93381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4425836" y="3304640"/>
            <a:ext cx="933810" cy="93381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6162716" y="3304640"/>
            <a:ext cx="933810" cy="9338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7934534" y="3317042"/>
            <a:ext cx="933810" cy="933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9688883" y="3317042"/>
            <a:ext cx="933810" cy="93381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457617" y="3537465"/>
            <a:ext cx="1361548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80"/>
              </a:lnSpc>
            </a:pPr>
            <a:r>
              <a:rPr lang="en-US" sz="2000" b="1" i="1" spc="38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i="1" spc="3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spc="38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i="1" spc="3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09630">
              <a:lnSpc>
                <a:spcPts val="1980"/>
              </a:lnSpc>
            </a:pPr>
            <a:r>
              <a:rPr lang="en-US" sz="2000" b="1" i="1" spc="38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000" b="1" i="1" spc="3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spc="38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000" b="1" i="1" spc="38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451739" y="2818590"/>
            <a:ext cx="1361548" cy="30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60"/>
              </a:lnSpc>
            </a:pPr>
            <a:r>
              <a:rPr lang="en-US" sz="1867" spc="193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907 - 960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211967" y="3605360"/>
            <a:ext cx="1361548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80"/>
              </a:lnSpc>
            </a:pPr>
            <a:r>
              <a:rPr lang="en-US" sz="2000" b="1" i="1" spc="38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endParaRPr lang="en-US" sz="2000" b="1" i="1" spc="38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128653" y="4317124"/>
            <a:ext cx="1564130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560"/>
              </a:lnSpc>
            </a:pPr>
            <a:r>
              <a:rPr lang="en-US" sz="1867" spc="193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960 - 1279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37713" y="3621414"/>
            <a:ext cx="1361548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80"/>
              </a:lnSpc>
            </a:pPr>
            <a:r>
              <a:rPr lang="en-US" sz="2000" b="1" i="1" spc="38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000" b="1" i="1" spc="38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847512" y="2829805"/>
            <a:ext cx="1564129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560"/>
              </a:lnSpc>
            </a:pPr>
            <a:r>
              <a:rPr lang="en-US" sz="1867" spc="193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1271 - 1368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720664" y="3621413"/>
            <a:ext cx="1361548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80"/>
              </a:lnSpc>
            </a:pPr>
            <a:r>
              <a:rPr lang="en-US" sz="2000" b="1" i="1" spc="3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530909" y="4303065"/>
            <a:ext cx="1766865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560"/>
              </a:lnSpc>
            </a:pPr>
            <a:r>
              <a:rPr lang="en-US" sz="1867" spc="193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1368 - 1644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475013" y="3643526"/>
            <a:ext cx="1361548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80"/>
              </a:lnSpc>
            </a:pPr>
            <a:r>
              <a:rPr lang="en-US" sz="2000" b="1" i="1" spc="3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373722" y="2904151"/>
            <a:ext cx="1564129" cy="30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560"/>
              </a:lnSpc>
            </a:pPr>
            <a:r>
              <a:rPr lang="en-US" sz="1867" spc="193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1644 - 1911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2993162" y="850662"/>
            <a:ext cx="6122694" cy="1304170"/>
            <a:chOff x="-642076" y="-53234"/>
            <a:chExt cx="10945735" cy="2122127"/>
          </a:xfrm>
        </p:grpSpPr>
        <p:sp>
          <p:nvSpPr>
            <p:cNvPr id="39" name="TextBox 39"/>
            <p:cNvSpPr txBox="1"/>
            <p:nvPr/>
          </p:nvSpPr>
          <p:spPr>
            <a:xfrm>
              <a:off x="8960" y="-53234"/>
              <a:ext cx="9643662" cy="661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44"/>
                </a:lnSpc>
              </a:pPr>
              <a:r>
                <a:rPr lang="en-US" sz="3600" b="1" spc="7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3600" b="1" spc="7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7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600" b="1" spc="7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7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600" b="1" spc="7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7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endParaRPr lang="en-US" sz="3600" b="1" spc="7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-642076" y="1035973"/>
              <a:ext cx="10945735" cy="1032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27"/>
                </a:lnSpc>
              </a:pPr>
              <a:r>
                <a:rPr lang="en-US" sz="3200" i="1" spc="8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200" i="1" spc="87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i="1" spc="8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spc="87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i="1" spc="8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spc="87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3200" i="1" spc="8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3200" i="1" spc="87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i="1" spc="8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spc="87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200" i="1" spc="8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spc="87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i="1" spc="8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spc="87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3200" i="1" spc="87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XIX)</a:t>
              </a:r>
            </a:p>
            <a:p>
              <a:pPr algn="ctr" defTabSz="609630">
                <a:lnSpc>
                  <a:spcPts val="2427"/>
                </a:lnSpc>
              </a:pPr>
              <a:endParaRPr lang="en-US" sz="3200" i="1" spc="8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30">
            <a:extLst>
              <a:ext uri="{FF2B5EF4-FFF2-40B4-BE49-F238E27FC236}">
                <a16:creationId xmlns:a16="http://schemas.microsoft.com/office/drawing/2014/main" id="{F28F3C19-A39C-45FA-92B0-BAF0B95D9B90}"/>
              </a:ext>
            </a:extLst>
          </p:cNvPr>
          <p:cNvSpPr txBox="1"/>
          <p:nvPr/>
        </p:nvSpPr>
        <p:spPr>
          <a:xfrm>
            <a:off x="9475013" y="4485640"/>
            <a:ext cx="2544709" cy="777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1980"/>
              </a:lnSpc>
            </a:pPr>
            <a:r>
              <a:rPr lang="en-US" sz="2400" i="1" spc="3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spc="3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i="1" spc="3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3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spc="3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3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spc="3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3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i="1" spc="3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3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spc="3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3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spc="3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3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spc="3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3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i="1" spc="3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3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400" i="1" spc="38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2">
            <a:extLst>
              <a:ext uri="{FF2B5EF4-FFF2-40B4-BE49-F238E27FC236}">
                <a16:creationId xmlns:a16="http://schemas.microsoft.com/office/drawing/2014/main" id="{0112474D-FF40-41EC-8EAB-A2DBFCF7DFAD}"/>
              </a:ext>
            </a:extLst>
          </p:cNvPr>
          <p:cNvGrpSpPr/>
          <p:nvPr/>
        </p:nvGrpSpPr>
        <p:grpSpPr>
          <a:xfrm>
            <a:off x="0" y="5797329"/>
            <a:ext cx="12192000" cy="2338231"/>
            <a:chOff x="0" y="0"/>
            <a:chExt cx="6350000" cy="1217828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70AA42B0-47FB-482B-A51B-B678CAAADD7A}"/>
                </a:ext>
              </a:extLst>
            </p:cNvPr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73C4D4">
                <a:alpha val="80000"/>
              </a:srgbClr>
            </a:solidFill>
          </p:spPr>
        </p:sp>
      </p:grpSp>
      <p:pic>
        <p:nvPicPr>
          <p:cNvPr id="45" name="Picture 8">
            <a:extLst>
              <a:ext uri="{FF2B5EF4-FFF2-40B4-BE49-F238E27FC236}">
                <a16:creationId xmlns:a16="http://schemas.microsoft.com/office/drawing/2014/main" id="{7284AE59-AB2D-4C30-B19A-9FA4F01889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9845">
            <a:off x="-34829" y="5405932"/>
            <a:ext cx="1942731" cy="1359911"/>
          </a:xfrm>
          <a:prstGeom prst="rect">
            <a:avLst/>
          </a:prstGeom>
        </p:spPr>
      </p:pic>
      <p:pic>
        <p:nvPicPr>
          <p:cNvPr id="46" name="Picture 11">
            <a:extLst>
              <a:ext uri="{FF2B5EF4-FFF2-40B4-BE49-F238E27FC236}">
                <a16:creationId xmlns:a16="http://schemas.microsoft.com/office/drawing/2014/main" id="{2251F1DC-4D72-44A3-8D7B-68D1DA7EEC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0779" y="1064148"/>
            <a:ext cx="495757" cy="559387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5090A184-0AF4-4C19-BB11-6DD85C9F5F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1462065" y="241837"/>
            <a:ext cx="409114" cy="461624"/>
          </a:xfrm>
          <a:prstGeom prst="rect">
            <a:avLst/>
          </a:prstGeom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B600BB00-48E4-43E9-9484-6FA919508F1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747367" y="5327685"/>
            <a:ext cx="1451889" cy="1530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>
            <a:extLst>
              <a:ext uri="{FF2B5EF4-FFF2-40B4-BE49-F238E27FC236}">
                <a16:creationId xmlns:a16="http://schemas.microsoft.com/office/drawing/2014/main" id="{AA52ADCE-9504-4184-BD33-F815662E0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982406" y="339808"/>
            <a:ext cx="11583708" cy="12290406"/>
          </a:xfrm>
          <a:prstGeom prst="rect">
            <a:avLst/>
          </a:prstGeom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177D9EB6-DDA0-4036-874C-082DC6C74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316730">
            <a:off x="-2012945" y="4272628"/>
            <a:ext cx="5085939" cy="442476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081AC40-9134-4F4E-8E61-D019792ABE0B}"/>
              </a:ext>
            </a:extLst>
          </p:cNvPr>
          <p:cNvSpPr txBox="1"/>
          <p:nvPr/>
        </p:nvSpPr>
        <p:spPr>
          <a:xfrm>
            <a:off x="6482750" y="338934"/>
            <a:ext cx="54595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12DC69F-EBE7-4804-9ECC-843048A4C817}"/>
              </a:ext>
            </a:extLst>
          </p:cNvPr>
          <p:cNvSpPr txBox="1"/>
          <p:nvPr/>
        </p:nvSpPr>
        <p:spPr>
          <a:xfrm>
            <a:off x="1323655" y="369991"/>
            <a:ext cx="44881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TẬP DỰ ÁN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224A499-C19C-411B-AA9A-2A6CD7754A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826" y="1123764"/>
            <a:ext cx="5979551" cy="5707753"/>
          </a:xfrm>
          <a:prstGeom prst="rect">
            <a:avLst/>
          </a:prstGeom>
        </p:spPr>
      </p:pic>
      <p:pic>
        <p:nvPicPr>
          <p:cNvPr id="10" name="Picture 9" descr="A group of people riding horses&#10;&#10;Description automatically generated with medium confidence">
            <a:extLst>
              <a:ext uri="{FF2B5EF4-FFF2-40B4-BE49-F238E27FC236}">
                <a16:creationId xmlns:a16="http://schemas.microsoft.com/office/drawing/2014/main" id="{E6916487-4395-436B-8B48-E1666490B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50" y="2168882"/>
            <a:ext cx="5552823" cy="40376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99D57B-A00A-421B-B694-512447EA45C8}"/>
              </a:ext>
            </a:extLst>
          </p:cNvPr>
          <p:cNvSpPr txBox="1"/>
          <p:nvPr/>
        </p:nvSpPr>
        <p:spPr>
          <a:xfrm>
            <a:off x="694833" y="1101619"/>
            <a:ext cx="5459516" cy="5375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2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(1271 -1368)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1271.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1279,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Nga,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km2. 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6528DA-A3A4-4D33-8EB3-E3339117AE28}"/>
              </a:ext>
            </a:extLst>
          </p:cNvPr>
          <p:cNvSpPr txBox="1"/>
          <p:nvPr/>
        </p:nvSpPr>
        <p:spPr>
          <a:xfrm>
            <a:off x="7318637" y="6187773"/>
            <a:ext cx="39889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FD847D-639B-4315-B0A1-5FB6EF031EE4}"/>
              </a:ext>
            </a:extLst>
          </p:cNvPr>
          <p:cNvSpPr txBox="1"/>
          <p:nvPr/>
        </p:nvSpPr>
        <p:spPr>
          <a:xfrm>
            <a:off x="1245510" y="1685682"/>
            <a:ext cx="10649987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8C4F75-B0E8-4F3A-86AC-4654C4D7CD5C}"/>
              </a:ext>
            </a:extLst>
          </p:cNvPr>
          <p:cNvSpPr txBox="1"/>
          <p:nvPr/>
        </p:nvSpPr>
        <p:spPr>
          <a:xfrm>
            <a:off x="2153825" y="168541"/>
            <a:ext cx="7993786" cy="167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11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TRUNG QUỐC TỪ THẾ KỈ VII ĐẾN GIỮA THẾ KỈ XIX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D0058D-3CAC-4454-BD86-14734B928C8B}"/>
              </a:ext>
            </a:extLst>
          </p:cNvPr>
          <p:cNvSpPr txBox="1"/>
          <p:nvPr/>
        </p:nvSpPr>
        <p:spPr>
          <a:xfrm>
            <a:off x="1091650" y="4665935"/>
            <a:ext cx="10574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 qua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3FB63F-8CF3-4FF4-A4E7-B922A4B03121}"/>
              </a:ext>
            </a:extLst>
          </p:cNvPr>
          <p:cNvSpPr txBox="1"/>
          <p:nvPr/>
        </p:nvSpPr>
        <p:spPr>
          <a:xfrm>
            <a:off x="3954475" y="5647121"/>
            <a:ext cx="5454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Q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B8608836-1EC3-44AE-B8DA-B2A685177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29845">
            <a:off x="-367371" y="5573056"/>
            <a:ext cx="1616301" cy="1131410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261756C5-93B5-440E-8941-69D484E71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0779" y="1064148"/>
            <a:ext cx="495757" cy="559387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A7201AC-6CC4-40F9-A744-87834B801C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462065" y="241837"/>
            <a:ext cx="409114" cy="46162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F22227B-68AC-4E30-9C75-A92AFAA052A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292289" y="5482682"/>
            <a:ext cx="1304835" cy="13753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87F05E8-615B-D7D8-6DC5-C4095A4D508B}"/>
              </a:ext>
            </a:extLst>
          </p:cNvPr>
          <p:cNvGrpSpPr/>
          <p:nvPr/>
        </p:nvGrpSpPr>
        <p:grpSpPr>
          <a:xfrm>
            <a:off x="1040188" y="2868996"/>
            <a:ext cx="10769413" cy="1754326"/>
            <a:chOff x="418026" y="3053548"/>
            <a:chExt cx="10769413" cy="175432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2206252-F089-B2DA-9580-6C443AE52127}"/>
                </a:ext>
              </a:extLst>
            </p:cNvPr>
            <p:cNvSpPr/>
            <p:nvPr/>
          </p:nvSpPr>
          <p:spPr>
            <a:xfrm>
              <a:off x="1377022" y="3073703"/>
              <a:ext cx="9794082" cy="1715771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FF2B78-2E27-0E37-FD28-620CDD4D522C}"/>
                </a:ext>
              </a:extLst>
            </p:cNvPr>
            <p:cNvSpPr txBox="1"/>
            <p:nvPr/>
          </p:nvSpPr>
          <p:spPr>
            <a:xfrm>
              <a:off x="1898147" y="3053548"/>
              <a:ext cx="928929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 </a:t>
              </a:r>
              <a:r>
                <a:rPr lang="en-US" sz="3600" b="1" i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xét</a:t>
              </a:r>
              <a:r>
                <a:rPr lang="en-US" sz="3600" b="1" i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tiến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phát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triển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Trung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Quốc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kỉ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VII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đến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giữa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kỉ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XIX</a:t>
              </a:r>
              <a:r>
                <a:rPr lang="en-US" sz="36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3600" i="1" dirty="0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57A7194-A5D4-3AD1-045E-A336163F9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18026" y="3156242"/>
              <a:ext cx="1529109" cy="1611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96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38C4F75-B0E8-4F3A-86AC-4654C4D7CD5C}"/>
              </a:ext>
            </a:extLst>
          </p:cNvPr>
          <p:cNvSpPr txBox="1"/>
          <p:nvPr/>
        </p:nvSpPr>
        <p:spPr>
          <a:xfrm>
            <a:off x="1354986" y="323574"/>
            <a:ext cx="9838151" cy="167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11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TRUNG QUỐC TỪ THẾ KỈ VII ĐẾN GIỮA THẾ KỈ XIX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14DC27-D402-4114-92DF-D4DD2CF28971}"/>
              </a:ext>
            </a:extLst>
          </p:cNvPr>
          <p:cNvSpPr txBox="1"/>
          <p:nvPr/>
        </p:nvSpPr>
        <p:spPr>
          <a:xfrm>
            <a:off x="1276276" y="1972098"/>
            <a:ext cx="6523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0556B58F-0EC4-4F67-AF64-986E8BE5B590}"/>
              </a:ext>
            </a:extLst>
          </p:cNvPr>
          <p:cNvGrpSpPr/>
          <p:nvPr/>
        </p:nvGrpSpPr>
        <p:grpSpPr>
          <a:xfrm>
            <a:off x="-73370" y="5185988"/>
            <a:ext cx="12192000" cy="2338231"/>
            <a:chOff x="0" y="0"/>
            <a:chExt cx="6350000" cy="1217828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251D00E1-E857-4915-8521-676D98FB9854}"/>
                </a:ext>
              </a:extLst>
            </p:cNvPr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73C4D4">
                <a:alpha val="80000"/>
              </a:srgbClr>
            </a:solidFill>
          </p:spPr>
        </p:sp>
      </p:grpSp>
      <p:pic>
        <p:nvPicPr>
          <p:cNvPr id="12" name="Picture 8">
            <a:extLst>
              <a:ext uri="{FF2B5EF4-FFF2-40B4-BE49-F238E27FC236}">
                <a16:creationId xmlns:a16="http://schemas.microsoft.com/office/drawing/2014/main" id="{3658B294-2C2C-4261-B9FD-25915998B4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29845">
            <a:off x="-34829" y="5405932"/>
            <a:ext cx="1942731" cy="135991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15984622-AC2D-4721-97FC-0B5DE81D4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0779" y="1064148"/>
            <a:ext cx="495757" cy="559387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3C63290-EC3E-422F-9DD7-08CC93828B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462065" y="241837"/>
            <a:ext cx="409114" cy="46162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5E2106B-D065-42BF-9814-7505DA13BD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806949" y="5327685"/>
            <a:ext cx="1451889" cy="153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5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648141"/>
            <a:ext cx="10820400" cy="591831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3" name="TextBox 3"/>
          <p:cNvSpPr txBox="1"/>
          <p:nvPr/>
        </p:nvSpPr>
        <p:spPr>
          <a:xfrm>
            <a:off x="2854949" y="535309"/>
            <a:ext cx="759854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685800" y="1217634"/>
            <a:ext cx="108204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685800" y="2549895"/>
            <a:ext cx="108204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551584" y="3407135"/>
            <a:ext cx="7954616" cy="372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400000">
            <a:off x="7792124" y="1945071"/>
            <a:ext cx="121599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685800" y="4240915"/>
            <a:ext cx="1082040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508308" y="4983077"/>
            <a:ext cx="7997892" cy="22722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3508306" y="5754715"/>
            <a:ext cx="7997893" cy="2433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685800" y="1321729"/>
            <a:ext cx="108204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7875" y="-94685"/>
            <a:ext cx="1118200" cy="112433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58600" y="-94685"/>
            <a:ext cx="1118200" cy="112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79EDC6-EFAC-4328-B77C-3153947DF37C}"/>
              </a:ext>
            </a:extLst>
          </p:cNvPr>
          <p:cNvSpPr txBox="1"/>
          <p:nvPr/>
        </p:nvSpPr>
        <p:spPr>
          <a:xfrm>
            <a:off x="453138" y="1469514"/>
            <a:ext cx="817965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1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 </a:t>
            </a:r>
          </a:p>
        </p:txBody>
      </p:sp>
      <p:sp>
        <p:nvSpPr>
          <p:cNvPr id="21" name="AutoShape 6">
            <a:extLst>
              <a:ext uri="{FF2B5EF4-FFF2-40B4-BE49-F238E27FC236}">
                <a16:creationId xmlns:a16="http://schemas.microsoft.com/office/drawing/2014/main" id="{52A1C655-B299-4DA4-9934-12343DBDF2C4}"/>
              </a:ext>
            </a:extLst>
          </p:cNvPr>
          <p:cNvSpPr/>
          <p:nvPr/>
        </p:nvSpPr>
        <p:spPr>
          <a:xfrm flipH="1">
            <a:off x="3508309" y="2544246"/>
            <a:ext cx="0" cy="4022209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DF3A62-6945-4AFF-AC11-5407A21477CC}"/>
              </a:ext>
            </a:extLst>
          </p:cNvPr>
          <p:cNvSpPr txBox="1"/>
          <p:nvPr/>
        </p:nvSpPr>
        <p:spPr>
          <a:xfrm>
            <a:off x="1311969" y="3147812"/>
            <a:ext cx="1698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trị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11F0D6-DF50-444F-9700-CC992C012A9F}"/>
              </a:ext>
            </a:extLst>
          </p:cNvPr>
          <p:cNvSpPr txBox="1"/>
          <p:nvPr/>
        </p:nvSpPr>
        <p:spPr>
          <a:xfrm>
            <a:off x="1388188" y="5173238"/>
            <a:ext cx="1358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tế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328E39-89F8-4EAB-93F8-3D470D3D0170}"/>
              </a:ext>
            </a:extLst>
          </p:cNvPr>
          <p:cNvSpPr txBox="1"/>
          <p:nvPr/>
        </p:nvSpPr>
        <p:spPr>
          <a:xfrm>
            <a:off x="3508305" y="2832905"/>
            <a:ext cx="14115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Đối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DAB62F-B022-4495-8F7E-7A2298F32439}"/>
              </a:ext>
            </a:extLst>
          </p:cNvPr>
          <p:cNvSpPr txBox="1"/>
          <p:nvPr/>
        </p:nvSpPr>
        <p:spPr>
          <a:xfrm>
            <a:off x="3508306" y="3675201"/>
            <a:ext cx="14115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Đối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ngoại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C353B9-110B-461E-B19C-34B9131808FF}"/>
              </a:ext>
            </a:extLst>
          </p:cNvPr>
          <p:cNvSpPr txBox="1"/>
          <p:nvPr/>
        </p:nvSpPr>
        <p:spPr>
          <a:xfrm>
            <a:off x="3508306" y="4405121"/>
            <a:ext cx="1759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Nông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BF264E-172E-4162-826D-BD7A11185D82}"/>
              </a:ext>
            </a:extLst>
          </p:cNvPr>
          <p:cNvSpPr txBox="1"/>
          <p:nvPr/>
        </p:nvSpPr>
        <p:spPr>
          <a:xfrm>
            <a:off x="3551584" y="5026583"/>
            <a:ext cx="14115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Thủ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6D069F-790B-4A01-BD65-E774D4F93B37}"/>
              </a:ext>
            </a:extLst>
          </p:cNvPr>
          <p:cNvSpPr txBox="1"/>
          <p:nvPr/>
        </p:nvSpPr>
        <p:spPr>
          <a:xfrm>
            <a:off x="3508305" y="5967817"/>
            <a:ext cx="1944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2AE055-E69F-41CE-AB41-3C85A61D4D60}"/>
              </a:ext>
            </a:extLst>
          </p:cNvPr>
          <p:cNvSpPr txBox="1"/>
          <p:nvPr/>
        </p:nvSpPr>
        <p:spPr>
          <a:xfrm>
            <a:off x="4480799" y="2647448"/>
            <a:ext cx="698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Bộ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máy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thiện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cử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cai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quản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đặt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khoa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tuyển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chọn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tài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…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6C69CF-912B-4170-9C65-4CC86BD701B0}"/>
              </a:ext>
            </a:extLst>
          </p:cNvPr>
          <p:cNvSpPr txBox="1"/>
          <p:nvPr/>
        </p:nvSpPr>
        <p:spPr>
          <a:xfrm>
            <a:off x="4706756" y="3488346"/>
            <a:ext cx="67875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Xâm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rộng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lãnh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thổ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chiếm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Mông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phục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Tây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Vực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xâm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Triều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Tiên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cố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chế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cai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trị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An Nam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65038F-1D3C-4F46-8328-3CA35BD84160}"/>
              </a:ext>
            </a:extLst>
          </p:cNvPr>
          <p:cNvSpPr txBox="1"/>
          <p:nvPr/>
        </p:nvSpPr>
        <p:spPr>
          <a:xfrm>
            <a:off x="5027570" y="4397967"/>
            <a:ext cx="4739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D1719E-DC25-471B-9C61-F6BD0B4CBFC4}"/>
              </a:ext>
            </a:extLst>
          </p:cNvPr>
          <p:cNvSpPr txBox="1"/>
          <p:nvPr/>
        </p:nvSpPr>
        <p:spPr>
          <a:xfrm>
            <a:off x="4794571" y="5033783"/>
            <a:ext cx="66712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0A7DAE-2CCD-4572-AB1D-0AFF973FAB28}"/>
              </a:ext>
            </a:extLst>
          </p:cNvPr>
          <p:cNvSpPr txBox="1"/>
          <p:nvPr/>
        </p:nvSpPr>
        <p:spPr>
          <a:xfrm>
            <a:off x="5313182" y="5761206"/>
            <a:ext cx="6152629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-“Con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5 Minutes timer (Đồng hồ đếm ngược 5 phút) (1)">
            <a:hlinkClick r:id="" action="ppaction://media"/>
            <a:extLst>
              <a:ext uri="{FF2B5EF4-FFF2-40B4-BE49-F238E27FC236}">
                <a16:creationId xmlns:a16="http://schemas.microsoft.com/office/drawing/2014/main" id="{0E4AD62C-86A3-B61D-F101-F03F2DACD8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8139" y="1399216"/>
            <a:ext cx="1853799" cy="10419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9" grpId="0"/>
      <p:bldP spid="41" grpId="0"/>
      <p:bldP spid="43" grpId="0"/>
      <p:bldP spid="45" grpId="0"/>
      <p:bldP spid="4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2331</TotalTime>
  <Words>1097</Words>
  <Application>Microsoft Office PowerPoint</Application>
  <PresentationFormat>Widescreen</PresentationFormat>
  <Paragraphs>134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Arimo</vt:lpstr>
      <vt:lpstr>Arial</vt:lpstr>
      <vt:lpstr>Calibri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X1 Carbon</cp:lastModifiedBy>
  <cp:revision>167</cp:revision>
  <dcterms:created xsi:type="dcterms:W3CDTF">2022-07-12T08:08:31Z</dcterms:created>
  <dcterms:modified xsi:type="dcterms:W3CDTF">2024-10-21T01:28:25Z</dcterms:modified>
</cp:coreProperties>
</file>