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0" r:id="rId3"/>
    <p:sldId id="278" r:id="rId4"/>
    <p:sldId id="277" r:id="rId5"/>
    <p:sldId id="265" r:id="rId6"/>
    <p:sldId id="257" r:id="rId7"/>
    <p:sldId id="267" r:id="rId8"/>
    <p:sldId id="258" r:id="rId9"/>
    <p:sldId id="282" r:id="rId10"/>
    <p:sldId id="260" r:id="rId11"/>
    <p:sldId id="281" r:id="rId12"/>
    <p:sldId id="268" r:id="rId13"/>
    <p:sldId id="259" r:id="rId14"/>
    <p:sldId id="280" r:id="rId15"/>
    <p:sldId id="261" r:id="rId16"/>
    <p:sldId id="272" r:id="rId17"/>
    <p:sldId id="276" r:id="rId18"/>
    <p:sldId id="274" r:id="rId19"/>
    <p:sldId id="275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B159-46AA-4760-AA22-80AE2E15BA90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311-E83C-47BC-A8B0-1866F61B7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7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B159-46AA-4760-AA22-80AE2E15BA90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311-E83C-47BC-A8B0-1866F61B7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5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B159-46AA-4760-AA22-80AE2E15BA90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311-E83C-47BC-A8B0-1866F61B7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9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B159-46AA-4760-AA22-80AE2E15BA90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311-E83C-47BC-A8B0-1866F61B7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5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B159-46AA-4760-AA22-80AE2E15BA90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311-E83C-47BC-A8B0-1866F61B7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4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B159-46AA-4760-AA22-80AE2E15BA90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311-E83C-47BC-A8B0-1866F61B7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6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B159-46AA-4760-AA22-80AE2E15BA90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311-E83C-47BC-A8B0-1866F61B7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9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B159-46AA-4760-AA22-80AE2E15BA90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311-E83C-47BC-A8B0-1866F61B7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B159-46AA-4760-AA22-80AE2E15BA90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311-E83C-47BC-A8B0-1866F61B7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8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B159-46AA-4760-AA22-80AE2E15BA90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311-E83C-47BC-A8B0-1866F61B7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3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B159-46AA-4760-AA22-80AE2E15BA90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311-E83C-47BC-A8B0-1866F61B7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5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FB159-46AA-4760-AA22-80AE2E15BA90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9A311-E83C-47BC-A8B0-1866F61B7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0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Latitude%205580\Downloads\y2meta.com-V&#7894;%20C&#193;I%20TAY%20_%20NH&#7840;C%20C&#7916;%20&#272;I&#7878;U%20_%20NH&#7840;C%20HO&#7840;T%20N&#193;O-(1080p).mp4" TargetMode="External"/><Relationship Id="rId1" Type="http://schemas.microsoft.com/office/2007/relationships/media" Target="file:///C:\Users\Latitude%205580\Downloads\y2meta.com-V&#7894;%20C&#193;I%20TAY%20_%20NH&#7840;C%20C&#7916;%20&#272;I&#7878;U%20_%20NH&#7840;C%20HO&#7840;T%20N&#193;O-(1080p).mp4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eta.com-VỖ CÁI TAY _ NHẠC CỬ ĐIỆU _ NHẠC HOẠT NÁO-(1080p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663" y="317500"/>
            <a:ext cx="10633075" cy="6118225"/>
          </a:xfrm>
        </p:spPr>
      </p:pic>
    </p:spTree>
    <p:extLst>
      <p:ext uri="{BB962C8B-B14F-4D97-AF65-F5344CB8AC3E}">
        <p14:creationId xmlns:p14="http://schemas.microsoft.com/office/powerpoint/2010/main" val="414224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47" y="762435"/>
            <a:ext cx="10930129" cy="56979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hormone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testosteron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nhờn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86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1161288" y="612649"/>
            <a:ext cx="9729216" cy="475488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bìu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8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355" y="941196"/>
            <a:ext cx="10515600" cy="5445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3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632" y="329184"/>
            <a:ext cx="11521440" cy="61539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31336" y="301752"/>
            <a:ext cx="1938528" cy="576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31336" y="1152144"/>
            <a:ext cx="1828800" cy="4754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4176" y="1901952"/>
            <a:ext cx="1892808" cy="4663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3831336" y="2455164"/>
            <a:ext cx="1828800" cy="470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7620" y="3067812"/>
            <a:ext cx="1842516" cy="4091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3831336" y="3625596"/>
            <a:ext cx="1965960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7620" y="262890"/>
            <a:ext cx="1965960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94176" y="1030986"/>
            <a:ext cx="1892808" cy="596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Phễu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94176" y="1860804"/>
            <a:ext cx="1965960" cy="5074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7620" y="2439162"/>
            <a:ext cx="1965960" cy="4869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31336" y="3027807"/>
            <a:ext cx="1828800" cy="496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31336" y="3665601"/>
            <a:ext cx="1965960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9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9224"/>
            <a:ext cx="10515600" cy="552773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57930" y="1441259"/>
          <a:ext cx="8425565" cy="4654150"/>
        </p:xfrm>
        <a:graphic>
          <a:graphicData uri="http://schemas.openxmlformats.org/drawingml/2006/table">
            <a:tbl>
              <a:tblPr firstRow="1" firstCol="1" bandRow="1"/>
              <a:tblGrid>
                <a:gridCol w="2533021">
                  <a:extLst>
                    <a:ext uri="{9D8B030D-6E8A-4147-A177-3AD203B41FA5}">
                      <a16:colId xmlns:a16="http://schemas.microsoft.com/office/drawing/2014/main" val="3824942803"/>
                    </a:ext>
                  </a:extLst>
                </a:gridCol>
                <a:gridCol w="3405377">
                  <a:extLst>
                    <a:ext uri="{9D8B030D-6E8A-4147-A177-3AD203B41FA5}">
                      <a16:colId xmlns:a16="http://schemas.microsoft.com/office/drawing/2014/main" val="1329966855"/>
                    </a:ext>
                  </a:extLst>
                </a:gridCol>
                <a:gridCol w="2487167">
                  <a:extLst>
                    <a:ext uri="{9D8B030D-6E8A-4147-A177-3AD203B41FA5}">
                      <a16:colId xmlns:a16="http://schemas.microsoft.com/office/drawing/2014/main" val="2634958860"/>
                    </a:ext>
                  </a:extLst>
                </a:gridCol>
              </a:tblGrid>
              <a:tr h="13390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 sinh dục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 cơ quan chính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68209"/>
                  </a:ext>
                </a:extLst>
              </a:tr>
              <a:tr h="691750">
                <a:tc rowSpan="5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trứng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414245"/>
                  </a:ext>
                </a:extLst>
              </a:tr>
              <a:tr h="5041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Phễu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trứng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977858"/>
                  </a:ext>
                </a:extLst>
              </a:tr>
              <a:tr h="691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116568"/>
                  </a:ext>
                </a:extLst>
              </a:tr>
              <a:tr h="691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657877"/>
                  </a:ext>
                </a:extLst>
              </a:tr>
              <a:tr h="691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Tuyến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đình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269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1" y="566058"/>
            <a:ext cx="10515600" cy="5445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hễu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Phễu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3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868188"/>
              </p:ext>
            </p:extLst>
          </p:nvPr>
        </p:nvGraphicFramePr>
        <p:xfrm>
          <a:off x="838200" y="1825625"/>
          <a:ext cx="10515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59498169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572386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995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657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580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913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44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7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4766"/>
            <a:ext cx="10515600" cy="5602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825625"/>
          <a:ext cx="10515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17798986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225324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655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13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229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824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032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0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529585"/>
              </p:ext>
            </p:extLst>
          </p:nvPr>
        </p:nvGraphicFramePr>
        <p:xfrm>
          <a:off x="812075" y="1590493"/>
          <a:ext cx="10515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59498169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572386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995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657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Mào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endParaRPr lang="en-US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580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endParaRPr lang="en-US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913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44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9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31" y="827314"/>
            <a:ext cx="11469189" cy="5349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0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ctrTitle"/>
          </p:nvPr>
        </p:nvSpPr>
        <p:spPr>
          <a:xfrm>
            <a:off x="1698068" y="1266180"/>
            <a:ext cx="9144000" cy="23876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KHTN –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8a1</a:t>
            </a:r>
          </a:p>
        </p:txBody>
      </p:sp>
      <p:sp>
        <p:nvSpPr>
          <p:cNvPr id="6147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1471978" y="3474915"/>
            <a:ext cx="9144000" cy="1655763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 err="1" smtClean="0">
                <a:latin typeface="Times New Roman" panose="02020603050405020304" pitchFamily="18" charset="0"/>
              </a:rPr>
              <a:t>Giáo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viên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: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Nguyễn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Thị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Thanh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Phương</a:t>
            </a:r>
            <a:endParaRPr lang="en-US" altLang="en-US" sz="32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99" y="475488"/>
            <a:ext cx="10140669" cy="57972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47488" y="893068"/>
            <a:ext cx="2124564" cy="509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7489" y="847363"/>
            <a:ext cx="2148840" cy="554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32120" y="1479839"/>
            <a:ext cx="1664208" cy="376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95544" y="1984251"/>
            <a:ext cx="1700784" cy="353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5495544" y="2465833"/>
            <a:ext cx="1700784" cy="353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5532120" y="2860776"/>
            <a:ext cx="1700784" cy="353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5361868" y="3308402"/>
            <a:ext cx="1810184" cy="394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61868" y="3845212"/>
            <a:ext cx="1871036" cy="541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9557" y="1487821"/>
            <a:ext cx="1749334" cy="394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61868" y="1949646"/>
            <a:ext cx="1956161" cy="3820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46994" y="2424453"/>
            <a:ext cx="1785910" cy="4097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32120" y="2868605"/>
            <a:ext cx="1700784" cy="353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85232" y="3304053"/>
            <a:ext cx="2194559" cy="3992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Mào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85232" y="3845211"/>
            <a:ext cx="2032798" cy="5411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61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777" y="235131"/>
            <a:ext cx="9753600" cy="579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6720"/>
            <a:ext cx="10515600" cy="5750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tai)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9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7" y="1825625"/>
            <a:ext cx="1168690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40: SINH SẢN Ở NGƯỜI</a:t>
            </a:r>
          </a:p>
          <a:p>
            <a:pPr marL="0" indent="0" algn="ctr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27, 28, 29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7349"/>
            <a:ext cx="10515600" cy="5619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nòi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35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78971"/>
            <a:ext cx="10822577" cy="56979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99" y="475488"/>
            <a:ext cx="10140669" cy="57972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47488" y="893068"/>
            <a:ext cx="2124564" cy="509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7489" y="847363"/>
            <a:ext cx="2148840" cy="554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32120" y="1479839"/>
            <a:ext cx="1664208" cy="376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95544" y="1984251"/>
            <a:ext cx="1700784" cy="353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5495544" y="2465833"/>
            <a:ext cx="1700784" cy="353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5532120" y="2860776"/>
            <a:ext cx="1700784" cy="353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5361868" y="3308402"/>
            <a:ext cx="1810184" cy="394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61868" y="3845212"/>
            <a:ext cx="1871036" cy="541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9557" y="1487821"/>
            <a:ext cx="1749334" cy="394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61868" y="1949646"/>
            <a:ext cx="1956161" cy="3820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46994" y="2424453"/>
            <a:ext cx="1785910" cy="4097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32120" y="2868605"/>
            <a:ext cx="1700784" cy="353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85232" y="3304053"/>
            <a:ext cx="2194559" cy="3992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Mào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85232" y="3845211"/>
            <a:ext cx="2032798" cy="5411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2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2064"/>
            <a:ext cx="10515600" cy="56648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999476"/>
              </p:ext>
            </p:extLst>
          </p:nvPr>
        </p:nvGraphicFramePr>
        <p:xfrm>
          <a:off x="1618489" y="1481328"/>
          <a:ext cx="9336022" cy="4998720"/>
        </p:xfrm>
        <a:graphic>
          <a:graphicData uri="http://schemas.openxmlformats.org/drawingml/2006/table">
            <a:tbl>
              <a:tblPr firstRow="1" firstCol="1" bandRow="1"/>
              <a:tblGrid>
                <a:gridCol w="2806736">
                  <a:extLst>
                    <a:ext uri="{9D8B030D-6E8A-4147-A177-3AD203B41FA5}">
                      <a16:colId xmlns:a16="http://schemas.microsoft.com/office/drawing/2014/main" val="3641618976"/>
                    </a:ext>
                  </a:extLst>
                </a:gridCol>
                <a:gridCol w="3264643">
                  <a:extLst>
                    <a:ext uri="{9D8B030D-6E8A-4147-A177-3AD203B41FA5}">
                      <a16:colId xmlns:a16="http://schemas.microsoft.com/office/drawing/2014/main" val="1899342896"/>
                    </a:ext>
                  </a:extLst>
                </a:gridCol>
                <a:gridCol w="3264643">
                  <a:extLst>
                    <a:ext uri="{9D8B030D-6E8A-4147-A177-3AD203B41FA5}">
                      <a16:colId xmlns:a16="http://schemas.microsoft.com/office/drawing/2014/main" val="3488996563"/>
                    </a:ext>
                  </a:extLst>
                </a:gridCol>
              </a:tblGrid>
              <a:tr h="37844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 sinh dục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 cơ quan chính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508841"/>
                  </a:ext>
                </a:extLst>
              </a:tr>
              <a:tr h="892054">
                <a:tc rowSpan="5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Cơ quan sinh dục nam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Tinh hoàn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358405"/>
                  </a:ext>
                </a:extLst>
              </a:tr>
              <a:tr h="892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553552"/>
                  </a:ext>
                </a:extLst>
              </a:tr>
              <a:tr h="892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Ống dẫn tinh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394518"/>
                  </a:ext>
                </a:extLst>
              </a:tr>
              <a:tr h="892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Túi tinh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235490"/>
                  </a:ext>
                </a:extLst>
              </a:tr>
              <a:tr h="3784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Tuyến tiền liệt, tuyến hành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495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712</Words>
  <Application>Microsoft Office PowerPoint</Application>
  <PresentationFormat>Widescreen</PresentationFormat>
  <Paragraphs>157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Nhiệt liệt chào mừng quý thầy cô về dự giờ, thăm lớp! KHTN – Lớp 8a1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Latitude 5580</dc:creator>
  <cp:lastModifiedBy>Latitude 5580</cp:lastModifiedBy>
  <cp:revision>37</cp:revision>
  <dcterms:created xsi:type="dcterms:W3CDTF">2024-03-26T07:14:54Z</dcterms:created>
  <dcterms:modified xsi:type="dcterms:W3CDTF">2024-03-28T09:09:44Z</dcterms:modified>
</cp:coreProperties>
</file>