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69" r:id="rId3"/>
    <p:sldId id="678" r:id="rId4"/>
    <p:sldId id="267" r:id="rId5"/>
    <p:sldId id="301" r:id="rId6"/>
    <p:sldId id="680" r:id="rId7"/>
    <p:sldId id="681" r:id="rId8"/>
    <p:sldId id="1182" r:id="rId9"/>
    <p:sldId id="256" r:id="rId10"/>
    <p:sldId id="1164" r:id="rId11"/>
    <p:sldId id="280" r:id="rId12"/>
    <p:sldId id="1173" r:id="rId13"/>
    <p:sldId id="1171" r:id="rId14"/>
    <p:sldId id="1178" r:id="rId15"/>
    <p:sldId id="116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419" r:id="rId24"/>
    <p:sldId id="1183" r:id="rId25"/>
  </p:sldIdLst>
  <p:sldSz cx="18288000" cy="10287000"/>
  <p:notesSz cx="6858000" cy="9144000"/>
  <p:embeddedFontLst>
    <p:embeddedFont>
      <p:font typeface="Cabin Bold" panose="020B0604020202020204" charset="0"/>
      <p:regular r:id="rId27"/>
    </p:embeddedFont>
    <p:embeddedFont>
      <p:font typeface=".VnAristote" panose="020B7200000000000000" pitchFamily="34" charset="0"/>
      <p:regular r:id="rId28"/>
    </p:embeddedFont>
    <p:embeddedFont>
      <p:font typeface="Cambria Math" panose="02040503050406030204" pitchFamily="18" charset="0"/>
      <p:regular r:id="rId29"/>
    </p:embeddedFont>
    <p:embeddedFont>
      <p:font typeface="Noto Serif" panose="020B0604020202020204" charset="0"/>
      <p:regular r:id="rId30"/>
      <p:bold r:id="rId31"/>
      <p:italic r:id="rId32"/>
      <p:boldItalic r:id="rId33"/>
    </p:embeddedFont>
    <p:embeddedFont>
      <p:font typeface="Century Schoolbook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8" autoAdjust="0"/>
  </p:normalViewPr>
  <p:slideViewPr>
    <p:cSldViewPr>
      <p:cViewPr varScale="1">
        <p:scale>
          <a:sx n="47" d="100"/>
          <a:sy n="47" d="100"/>
        </p:scale>
        <p:origin x="7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“Quay”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vong</a:t>
            </a:r>
            <a:r>
              <a:rPr lang="en-US" dirty="0"/>
              <a:t> quay.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”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/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26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“Quay”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vong</a:t>
            </a:r>
            <a:r>
              <a:rPr lang="en-US" dirty="0"/>
              <a:t> quay.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”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/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393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Nhấn chuột váo đáp án để chọn câu trả lời</a:t>
            </a:r>
          </a:p>
          <a:p>
            <a:pPr marL="171450" indent="-171450">
              <a:buFontTx/>
              <a:buChar char="-"/>
            </a:pPr>
            <a:r>
              <a:rPr lang="en-US"/>
              <a:t>Nhấn chuột vào khoảng trống để xem giải thích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30618-68AE-435F-BCC0-8A955BFB65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váo đáp án để chọn câu trả lời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vào khoảng trống để xem giải thích đáp án đúng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30618-68AE-435F-BCC0-8A955BFB65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18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váo đáp án để chọn câu trả lời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vào khoảng trống để xem giải thích đáp án đúng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30618-68AE-435F-BCC0-8A955BFB65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0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CB6D-D5C0-791A-A146-BD0EFB23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89A75-4CD6-8D27-2983-CEC23831A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A28B8-0B24-844A-54CC-BD1101D1C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váo đáp án để chọn câu trả lời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Nhấn chuột vào khoảng trống để xem giải thích đáp án đúng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62F8A-72CB-295E-61EF-90AF65672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30618-68AE-435F-BCC0-8A955BFB65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D195-0CB1-5A3E-0E1F-AD7A52BE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7428E-F219-2990-1D57-89A02B504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E5F69-7430-1D87-B3E3-528059ADB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BBF87-FE9E-89EB-74ED-5E12F267C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2A6FE-9D0B-454A-AAA5-1DC1D67CD8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6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2A6FE-9D0B-454A-AAA5-1DC1D67CD8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8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62.svg"/><Relationship Id="rId10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8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6.jpeg"/><Relationship Id="rId5" Type="http://schemas.openxmlformats.org/officeDocument/2006/relationships/image" Target="../media/image62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6.png"/><Relationship Id="rId3" Type="http://schemas.openxmlformats.org/officeDocument/2006/relationships/image" Target="../media/image50.jpe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slide" Target="slide16.xml"/><Relationship Id="rId10" Type="http://schemas.openxmlformats.org/officeDocument/2006/relationships/slide" Target="slide21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820.png"/><Relationship Id="rId12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53.jpeg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53.jpeg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53.jpeg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9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10" Type="http://schemas.openxmlformats.org/officeDocument/2006/relationships/slide" Target="slide4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svg"/><Relationship Id="rId18" Type="http://schemas.openxmlformats.org/officeDocument/2006/relationships/image" Target="../media/image22.svg"/><Relationship Id="rId3" Type="http://schemas.microsoft.com/office/2007/relationships/media" Target="../media/media3.mp3"/><Relationship Id="rId21" Type="http://schemas.openxmlformats.org/officeDocument/2006/relationships/image" Target="../media/image24.sv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1.jpeg"/><Relationship Id="rId2" Type="http://schemas.openxmlformats.org/officeDocument/2006/relationships/audio" Target="../media/media2.mp3"/><Relationship Id="rId16" Type="http://schemas.openxmlformats.org/officeDocument/2006/relationships/image" Target="../media/image20.svg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svg"/><Relationship Id="rId24" Type="http://schemas.openxmlformats.org/officeDocument/2006/relationships/image" Target="../media/image20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23" Type="http://schemas.openxmlformats.org/officeDocument/2006/relationships/image" Target="../media/image26.svg"/><Relationship Id="rId10" Type="http://schemas.openxmlformats.org/officeDocument/2006/relationships/image" Target="../media/image14.png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svg"/><Relationship Id="rId18" Type="http://schemas.openxmlformats.org/officeDocument/2006/relationships/image" Target="../media/image20.svg"/><Relationship Id="rId3" Type="http://schemas.microsoft.com/office/2007/relationships/media" Target="../media/media3.mp3"/><Relationship Id="rId21" Type="http://schemas.openxmlformats.org/officeDocument/2006/relationships/slide" Target="slide3.xml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0.gif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svg"/><Relationship Id="rId24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23" Type="http://schemas.openxmlformats.org/officeDocument/2006/relationships/image" Target="../media/image26.sv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svg"/><Relationship Id="rId18" Type="http://schemas.openxmlformats.org/officeDocument/2006/relationships/image" Target="../media/image20.svg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0.gif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svg"/><Relationship Id="rId24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23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svg"/><Relationship Id="rId18" Type="http://schemas.openxmlformats.org/officeDocument/2006/relationships/image" Target="../media/image20.svg"/><Relationship Id="rId3" Type="http://schemas.microsoft.com/office/2007/relationships/media" Target="../media/media3.mp3"/><Relationship Id="rId21" Type="http://schemas.openxmlformats.org/officeDocument/2006/relationships/slide" Target="slide3.xml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0.gif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svg"/><Relationship Id="rId24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svg"/><Relationship Id="rId23" Type="http://schemas.openxmlformats.org/officeDocument/2006/relationships/image" Target="../media/image26.sv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4.svg"/><Relationship Id="rId18" Type="http://schemas.openxmlformats.org/officeDocument/2006/relationships/image" Target="../media/image36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17" Type="http://schemas.openxmlformats.org/officeDocument/2006/relationships/image" Target="../media/image48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32.png"/><Relationship Id="rId19" Type="http://schemas.openxmlformats.org/officeDocument/2006/relationships/image" Target="../media/image50.svg"/><Relationship Id="rId4" Type="http://schemas.openxmlformats.org/officeDocument/2006/relationships/image" Target="../media/image29.png"/><Relationship Id="rId9" Type="http://schemas.openxmlformats.org/officeDocument/2006/relationships/image" Target="../media/image40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 rot="21045647">
            <a:off x="7128525" y="2439287"/>
            <a:ext cx="4286250" cy="428625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999721"/>
              </a:avLst>
            </a:prstTxWarp>
          </a:bodyPr>
          <a:lstStyle/>
          <a:p>
            <a:pPr algn="ctr"/>
            <a:endParaRPr lang="en-US" sz="4050" b="1" kern="10" dirty="0">
              <a:ln w="3175">
                <a:solidFill>
                  <a:srgbClr val="FF0066"/>
                </a:solidFill>
                <a:round/>
                <a:headEnd/>
                <a:tailEnd/>
              </a:ln>
              <a:solidFill>
                <a:srgbClr val="040A0C">
                  <a:alpha val="98822"/>
                </a:srgbClr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7317834" y="5093022"/>
            <a:ext cx="3907632" cy="3804047"/>
            <a:chOff x="1824" y="936"/>
            <a:chExt cx="2188" cy="2130"/>
          </a:xfrm>
        </p:grpSpPr>
        <p:sp>
          <p:nvSpPr>
            <p:cNvPr id="3263" name="Oval 4"/>
            <p:cNvSpPr>
              <a:spLocks noChangeArrowheads="1"/>
            </p:cNvSpPr>
            <p:nvPr/>
          </p:nvSpPr>
          <p:spPr bwMode="auto">
            <a:xfrm>
              <a:off x="1824" y="936"/>
              <a:ext cx="2188" cy="2130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25" u="sng" dirty="0"/>
            </a:p>
          </p:txBody>
        </p:sp>
        <p:sp>
          <p:nvSpPr>
            <p:cNvPr id="3264" name="CurvedRibbon3"/>
            <p:cNvSpPr>
              <a:spLocks noEditPoints="1" noChangeArrowheads="1"/>
            </p:cNvSpPr>
            <p:nvPr/>
          </p:nvSpPr>
          <p:spPr bwMode="auto">
            <a:xfrm rot="-130358">
              <a:off x="1857" y="951"/>
              <a:ext cx="2134" cy="2096"/>
            </a:xfrm>
            <a:custGeom>
              <a:avLst/>
              <a:gdLst>
                <a:gd name="T0" fmla="*/ 33 w 21600"/>
                <a:gd name="T1" fmla="*/ 157 h 21600"/>
                <a:gd name="T2" fmla="*/ 105 w 21600"/>
                <a:gd name="T3" fmla="*/ 0 h 21600"/>
                <a:gd name="T4" fmla="*/ 178 w 21600"/>
                <a:gd name="T5" fmla="*/ 157 h 21600"/>
                <a:gd name="T6" fmla="*/ 105 w 21600"/>
                <a:gd name="T7" fmla="*/ 2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58 w 21600"/>
                <a:gd name="T13" fmla="*/ 3164 h 21600"/>
                <a:gd name="T14" fmla="*/ 18442 w 21600"/>
                <a:gd name="T15" fmla="*/ 18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144" y="18321"/>
                  </a:moveTo>
                  <a:lnTo>
                    <a:pt x="3410" y="16656"/>
                  </a:lnTo>
                  <a:lnTo>
                    <a:pt x="6211" y="20239"/>
                  </a:lnTo>
                  <a:cubicBezTo>
                    <a:pt x="3343" y="18844"/>
                    <a:pt x="1264" y="16221"/>
                    <a:pt x="562" y="13109"/>
                  </a:cubicBezTo>
                  <a:lnTo>
                    <a:pt x="264" y="13177"/>
                  </a:lnTo>
                  <a:cubicBezTo>
                    <a:pt x="88" y="12396"/>
                    <a:pt x="0" y="1159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599"/>
                    <a:pt x="21511" y="12396"/>
                    <a:pt x="21335" y="13177"/>
                  </a:cubicBezTo>
                  <a:lnTo>
                    <a:pt x="21037" y="13109"/>
                  </a:lnTo>
                  <a:cubicBezTo>
                    <a:pt x="20335" y="16221"/>
                    <a:pt x="18256" y="18844"/>
                    <a:pt x="15388" y="20239"/>
                  </a:cubicBezTo>
                  <a:lnTo>
                    <a:pt x="18190" y="16656"/>
                  </a:lnTo>
                  <a:lnTo>
                    <a:pt x="14456" y="18321"/>
                  </a:lnTo>
                  <a:cubicBezTo>
                    <a:pt x="17335" y="16921"/>
                    <a:pt x="19163" y="14001"/>
                    <a:pt x="19163" y="10800"/>
                  </a:cubicBezTo>
                  <a:cubicBezTo>
                    <a:pt x="19163" y="10168"/>
                    <a:pt x="19091" y="9539"/>
                    <a:pt x="18949" y="8924"/>
                  </a:cubicBezTo>
                  <a:lnTo>
                    <a:pt x="19247" y="8855"/>
                  </a:lnTo>
                  <a:cubicBezTo>
                    <a:pt x="18341" y="4920"/>
                    <a:pt x="14837" y="2132"/>
                    <a:pt x="10800" y="2132"/>
                  </a:cubicBezTo>
                  <a:cubicBezTo>
                    <a:pt x="6762" y="2132"/>
                    <a:pt x="3258" y="4920"/>
                    <a:pt x="2352" y="8855"/>
                  </a:cubicBezTo>
                  <a:lnTo>
                    <a:pt x="2650" y="8924"/>
                  </a:lnTo>
                  <a:cubicBezTo>
                    <a:pt x="2508" y="9539"/>
                    <a:pt x="2437" y="10168"/>
                    <a:pt x="2437" y="10799"/>
                  </a:cubicBezTo>
                  <a:cubicBezTo>
                    <a:pt x="2437" y="14001"/>
                    <a:pt x="4264" y="16921"/>
                    <a:pt x="7143" y="18321"/>
                  </a:cubicBezTo>
                  <a:lnTo>
                    <a:pt x="7144" y="18321"/>
                  </a:lnTo>
                  <a:close/>
                </a:path>
                <a:path w="21600" h="21600" fill="none" extrusionOk="0">
                  <a:moveTo>
                    <a:pt x="562" y="13110"/>
                  </a:moveTo>
                  <a:lnTo>
                    <a:pt x="2344" y="12707"/>
                  </a:lnTo>
                  <a:cubicBezTo>
                    <a:pt x="2203" y="12081"/>
                    <a:pt x="2132" y="11441"/>
                    <a:pt x="2132" y="10800"/>
                  </a:cubicBezTo>
                  <a:cubicBezTo>
                    <a:pt x="2132" y="10145"/>
                    <a:pt x="2206" y="9493"/>
                    <a:pt x="2352" y="8855"/>
                  </a:cubicBezTo>
                </a:path>
                <a:path w="21600" h="21600" fill="none" extrusionOk="0">
                  <a:moveTo>
                    <a:pt x="2344" y="12708"/>
                  </a:moveTo>
                  <a:lnTo>
                    <a:pt x="2650" y="8924"/>
                  </a:lnTo>
                </a:path>
                <a:path w="21600" h="21600" fill="none" extrusionOk="0">
                  <a:moveTo>
                    <a:pt x="21038" y="13110"/>
                  </a:moveTo>
                  <a:lnTo>
                    <a:pt x="19255" y="12707"/>
                  </a:lnTo>
                  <a:cubicBezTo>
                    <a:pt x="19396" y="12081"/>
                    <a:pt x="19468" y="11441"/>
                    <a:pt x="19468" y="10800"/>
                  </a:cubicBezTo>
                  <a:cubicBezTo>
                    <a:pt x="19468" y="10145"/>
                    <a:pt x="19393" y="9493"/>
                    <a:pt x="19247" y="8855"/>
                  </a:cubicBezTo>
                </a:path>
                <a:path w="21600" h="21600" fill="none" extrusionOk="0">
                  <a:moveTo>
                    <a:pt x="19256" y="12708"/>
                  </a:moveTo>
                  <a:lnTo>
                    <a:pt x="18950" y="8924"/>
                  </a:lnTo>
                </a:path>
              </a:pathLst>
            </a:custGeom>
            <a:solidFill>
              <a:srgbClr val="FFFF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 sz="2025" dirty="0"/>
            </a:p>
          </p:txBody>
        </p:sp>
        <p:sp>
          <p:nvSpPr>
            <p:cNvPr id="3265" name="WordArt 6"/>
            <p:cNvSpPr>
              <a:spLocks noChangeArrowheads="1" noChangeShapeType="1" noTextEdit="1"/>
            </p:cNvSpPr>
            <p:nvPr/>
          </p:nvSpPr>
          <p:spPr bwMode="auto">
            <a:xfrm rot="-164926">
              <a:off x="2037" y="1089"/>
              <a:ext cx="1761" cy="145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170437"/>
                </a:avLst>
              </a:prstTxWarp>
            </a:bodyPr>
            <a:lstStyle/>
            <a:p>
              <a:pPr algn="ctr"/>
              <a:endParaRPr lang="en-US" sz="2025" b="1" kern="10" dirty="0">
                <a:solidFill>
                  <a:srgbClr val="FF0000"/>
                </a:solidFill>
              </a:endParaRPr>
            </a:p>
          </p:txBody>
        </p:sp>
        <p:sp>
          <p:nvSpPr>
            <p:cNvPr id="3266" name="Oval 7"/>
            <p:cNvSpPr>
              <a:spLocks noChangeArrowheads="1"/>
            </p:cNvSpPr>
            <p:nvPr/>
          </p:nvSpPr>
          <p:spPr bwMode="auto">
            <a:xfrm>
              <a:off x="2216" y="1291"/>
              <a:ext cx="1424" cy="140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025" u="sng" dirty="0"/>
            </a:p>
          </p:txBody>
        </p:sp>
        <p:sp>
          <p:nvSpPr>
            <p:cNvPr id="3267" name="Freeform 8"/>
            <p:cNvSpPr>
              <a:spLocks/>
            </p:cNvSpPr>
            <p:nvPr/>
          </p:nvSpPr>
          <p:spPr bwMode="auto">
            <a:xfrm>
              <a:off x="2408" y="1519"/>
              <a:ext cx="1042" cy="95"/>
            </a:xfrm>
            <a:custGeom>
              <a:avLst/>
              <a:gdLst>
                <a:gd name="T0" fmla="*/ 0 w 1440"/>
                <a:gd name="T1" fmla="*/ 0 h 128"/>
                <a:gd name="T2" fmla="*/ 85 w 1440"/>
                <a:gd name="T3" fmla="*/ 24 h 128"/>
                <a:gd name="T4" fmla="*/ 213 w 1440"/>
                <a:gd name="T5" fmla="*/ 53 h 128"/>
                <a:gd name="T6" fmla="*/ 360 w 1440"/>
                <a:gd name="T7" fmla="*/ 71 h 128"/>
                <a:gd name="T8" fmla="*/ 511 w 1440"/>
                <a:gd name="T9" fmla="*/ 56 h 128"/>
                <a:gd name="T10" fmla="*/ 630 w 1440"/>
                <a:gd name="T11" fmla="*/ 33 h 128"/>
                <a:gd name="T12" fmla="*/ 754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25" dirty="0"/>
            </a:p>
          </p:txBody>
        </p:sp>
        <p:sp>
          <p:nvSpPr>
            <p:cNvPr id="3268" name="Freeform 9"/>
            <p:cNvSpPr>
              <a:spLocks/>
            </p:cNvSpPr>
            <p:nvPr/>
          </p:nvSpPr>
          <p:spPr bwMode="auto">
            <a:xfrm rot="10800000">
              <a:off x="2413" y="2359"/>
              <a:ext cx="1042" cy="95"/>
            </a:xfrm>
            <a:custGeom>
              <a:avLst/>
              <a:gdLst>
                <a:gd name="T0" fmla="*/ 0 w 1440"/>
                <a:gd name="T1" fmla="*/ 0 h 128"/>
                <a:gd name="T2" fmla="*/ 85 w 1440"/>
                <a:gd name="T3" fmla="*/ 24 h 128"/>
                <a:gd name="T4" fmla="*/ 213 w 1440"/>
                <a:gd name="T5" fmla="*/ 53 h 128"/>
                <a:gd name="T6" fmla="*/ 360 w 1440"/>
                <a:gd name="T7" fmla="*/ 71 h 128"/>
                <a:gd name="T8" fmla="*/ 511 w 1440"/>
                <a:gd name="T9" fmla="*/ 56 h 128"/>
                <a:gd name="T10" fmla="*/ 630 w 1440"/>
                <a:gd name="T11" fmla="*/ 33 h 128"/>
                <a:gd name="T12" fmla="*/ 754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25" dirty="0"/>
            </a:p>
          </p:txBody>
        </p:sp>
        <p:sp>
          <p:nvSpPr>
            <p:cNvPr id="3269" name="Line 10"/>
            <p:cNvSpPr>
              <a:spLocks noChangeShapeType="1"/>
            </p:cNvSpPr>
            <p:nvPr/>
          </p:nvSpPr>
          <p:spPr bwMode="auto">
            <a:xfrm>
              <a:off x="2222" y="1975"/>
              <a:ext cx="1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25" dirty="0"/>
            </a:p>
          </p:txBody>
        </p:sp>
        <p:sp>
          <p:nvSpPr>
            <p:cNvPr id="3270" name="Line 11"/>
            <p:cNvSpPr>
              <a:spLocks noChangeShapeType="1"/>
            </p:cNvSpPr>
            <p:nvPr/>
          </p:nvSpPr>
          <p:spPr bwMode="auto">
            <a:xfrm>
              <a:off x="2940" y="1297"/>
              <a:ext cx="0" cy="136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25" dirty="0"/>
            </a:p>
          </p:txBody>
        </p:sp>
        <p:pic>
          <p:nvPicPr>
            <p:cNvPr id="3271" name="Picture 12" descr="BOOKANI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" y="2023"/>
              <a:ext cx="656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2" name="Picture 13" descr="TORC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1507"/>
              <a:ext cx="347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51" name="Group 15"/>
          <p:cNvGrpSpPr>
            <a:grpSpLocks/>
          </p:cNvGrpSpPr>
          <p:nvPr/>
        </p:nvGrpSpPr>
        <p:grpSpPr bwMode="auto">
          <a:xfrm rot="373000">
            <a:off x="2296619" y="5527360"/>
            <a:ext cx="3195044" cy="2505671"/>
            <a:chOff x="2928" y="384"/>
            <a:chExt cx="1789" cy="1403"/>
          </a:xfrm>
        </p:grpSpPr>
        <p:sp>
          <p:nvSpPr>
            <p:cNvPr id="3173" name="Oval 16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 dirty="0"/>
            </a:p>
          </p:txBody>
        </p:sp>
        <p:sp>
          <p:nvSpPr>
            <p:cNvPr id="3174" name="Oval 17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 dirty="0"/>
            </a:p>
          </p:txBody>
        </p:sp>
        <p:sp>
          <p:nvSpPr>
            <p:cNvPr id="3175" name="Freeform 18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3 w 2736"/>
                <a:gd name="T5" fmla="*/ 1 h 504"/>
                <a:gd name="T6" fmla="*/ 113 w 2736"/>
                <a:gd name="T7" fmla="*/ 1 h 504"/>
                <a:gd name="T8" fmla="*/ 112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6" name="Freeform 19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7" name="Freeform 20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8" name="Freeform 21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9" name="Freeform 22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0" name="Freeform 23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30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1" name="Freeform 24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2" name="Freeform 25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3" name="Freeform 26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4" name="Freeform 27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5" name="Freeform 28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6" name="Freeform 29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7" name="Freeform 30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8" name="Freeform 31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89" name="Freeform 32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0" name="Freeform 33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1" name="Freeform 34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2" name="Freeform 35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3" name="Freeform 36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4" name="Freeform 37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29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5" name="Freeform 38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6" name="Freeform 39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7" name="Freeform 40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8" name="Freeform 41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99" name="Freeform 42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0" name="Freeform 43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1" name="Freeform 44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2" name="Freeform 45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3" name="Freeform 46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4" name="Freeform 47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5" name="Freeform 48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6" name="Freeform 49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7" name="Freeform 50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9 h 504"/>
                <a:gd name="T2" fmla="*/ 19 w 2736"/>
                <a:gd name="T3" fmla="*/ 3 h 504"/>
                <a:gd name="T4" fmla="*/ 39 w 2736"/>
                <a:gd name="T5" fmla="*/ 0 h 504"/>
                <a:gd name="T6" fmla="*/ 60 w 2736"/>
                <a:gd name="T7" fmla="*/ 0 h 504"/>
                <a:gd name="T8" fmla="*/ 59 w 2736"/>
                <a:gd name="T9" fmla="*/ 2 h 504"/>
                <a:gd name="T10" fmla="*/ 38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8" name="Freeform 51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4 w 1769"/>
                <a:gd name="T13" fmla="*/ 12 h 791"/>
                <a:gd name="T14" fmla="*/ 21 w 1769"/>
                <a:gd name="T15" fmla="*/ 9 h 791"/>
                <a:gd name="T16" fmla="*/ 17 w 1769"/>
                <a:gd name="T17" fmla="*/ 6 h 791"/>
                <a:gd name="T18" fmla="*/ 9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09" name="Freeform 52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0 h 504"/>
                <a:gd name="T2" fmla="*/ 15 w 2736"/>
                <a:gd name="T3" fmla="*/ 3 h 504"/>
                <a:gd name="T4" fmla="*/ 30 w 2736"/>
                <a:gd name="T5" fmla="*/ 0 h 504"/>
                <a:gd name="T6" fmla="*/ 46 w 2736"/>
                <a:gd name="T7" fmla="*/ 0 h 504"/>
                <a:gd name="T8" fmla="*/ 46 w 2736"/>
                <a:gd name="T9" fmla="*/ 2 h 504"/>
                <a:gd name="T10" fmla="*/ 30 w 2736"/>
                <a:gd name="T11" fmla="*/ 2 h 504"/>
                <a:gd name="T12" fmla="*/ 11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0" name="Freeform 53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1 h 791"/>
                <a:gd name="T4" fmla="*/ 13 w 1769"/>
                <a:gd name="T5" fmla="*/ 4 h 791"/>
                <a:gd name="T6" fmla="*/ 19 w 1769"/>
                <a:gd name="T7" fmla="*/ 8 h 791"/>
                <a:gd name="T8" fmla="*/ 21 w 1769"/>
                <a:gd name="T9" fmla="*/ 12 h 791"/>
                <a:gd name="T10" fmla="*/ 20 w 1769"/>
                <a:gd name="T11" fmla="*/ 15 h 791"/>
                <a:gd name="T12" fmla="*/ 19 w 1769"/>
                <a:gd name="T13" fmla="*/ 12 h 791"/>
                <a:gd name="T14" fmla="*/ 16 w 1769"/>
                <a:gd name="T15" fmla="*/ 9 h 791"/>
                <a:gd name="T16" fmla="*/ 13 w 1769"/>
                <a:gd name="T17" fmla="*/ 6 h 791"/>
                <a:gd name="T18" fmla="*/ 7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1" name="Freeform 54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9 h 504"/>
                <a:gd name="T2" fmla="*/ 14 w 2736"/>
                <a:gd name="T3" fmla="*/ 3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2 h 504"/>
                <a:gd name="T10" fmla="*/ 28 w 2736"/>
                <a:gd name="T11" fmla="*/ 2 h 504"/>
                <a:gd name="T12" fmla="*/ 10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2" name="Freeform 55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4 h 791"/>
                <a:gd name="T6" fmla="*/ 17 w 1769"/>
                <a:gd name="T7" fmla="*/ 8 h 791"/>
                <a:gd name="T8" fmla="*/ 19 w 1769"/>
                <a:gd name="T9" fmla="*/ 12 h 791"/>
                <a:gd name="T10" fmla="*/ 18 w 1769"/>
                <a:gd name="T11" fmla="*/ 15 h 791"/>
                <a:gd name="T12" fmla="*/ 17 w 1769"/>
                <a:gd name="T13" fmla="*/ 12 h 791"/>
                <a:gd name="T14" fmla="*/ 15 w 1769"/>
                <a:gd name="T15" fmla="*/ 9 h 791"/>
                <a:gd name="T16" fmla="*/ 12 w 1769"/>
                <a:gd name="T17" fmla="*/ 6 h 791"/>
                <a:gd name="T18" fmla="*/ 6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3" name="Freeform 56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4" name="Freeform 57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5" name="Freeform 58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6" name="Freeform 59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7" name="Freeform 60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4 h 504"/>
                <a:gd name="T2" fmla="*/ 13 w 2736"/>
                <a:gd name="T3" fmla="*/ 1 h 504"/>
                <a:gd name="T4" fmla="*/ 26 w 2736"/>
                <a:gd name="T5" fmla="*/ 0 h 504"/>
                <a:gd name="T6" fmla="*/ 40 w 2736"/>
                <a:gd name="T7" fmla="*/ 0 h 504"/>
                <a:gd name="T8" fmla="*/ 40 w 2736"/>
                <a:gd name="T9" fmla="*/ 1 h 504"/>
                <a:gd name="T10" fmla="*/ 26 w 2736"/>
                <a:gd name="T11" fmla="*/ 1 h 504"/>
                <a:gd name="T12" fmla="*/ 10 w 2736"/>
                <a:gd name="T13" fmla="*/ 3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8" name="Freeform 61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0 h 791"/>
                <a:gd name="T4" fmla="*/ 12 w 1769"/>
                <a:gd name="T5" fmla="*/ 2 h 791"/>
                <a:gd name="T6" fmla="*/ 16 w 1769"/>
                <a:gd name="T7" fmla="*/ 4 h 791"/>
                <a:gd name="T8" fmla="*/ 18 w 1769"/>
                <a:gd name="T9" fmla="*/ 5 h 791"/>
                <a:gd name="T10" fmla="*/ 17 w 1769"/>
                <a:gd name="T11" fmla="*/ 7 h 791"/>
                <a:gd name="T12" fmla="*/ 16 w 1769"/>
                <a:gd name="T13" fmla="*/ 6 h 791"/>
                <a:gd name="T14" fmla="*/ 14 w 1769"/>
                <a:gd name="T15" fmla="*/ 4 h 791"/>
                <a:gd name="T16" fmla="*/ 11 w 1769"/>
                <a:gd name="T17" fmla="*/ 3 h 791"/>
                <a:gd name="T18" fmla="*/ 6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19" name="Freeform 62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7 h 504"/>
                <a:gd name="T2" fmla="*/ 14 w 2736"/>
                <a:gd name="T3" fmla="*/ 2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1 h 504"/>
                <a:gd name="T10" fmla="*/ 28 w 2736"/>
                <a:gd name="T11" fmla="*/ 1 h 504"/>
                <a:gd name="T12" fmla="*/ 10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0" name="Freeform 63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3 h 791"/>
                <a:gd name="T6" fmla="*/ 17 w 1769"/>
                <a:gd name="T7" fmla="*/ 6 h 791"/>
                <a:gd name="T8" fmla="*/ 19 w 1769"/>
                <a:gd name="T9" fmla="*/ 8 h 791"/>
                <a:gd name="T10" fmla="*/ 18 w 1769"/>
                <a:gd name="T11" fmla="*/ 11 h 791"/>
                <a:gd name="T12" fmla="*/ 17 w 1769"/>
                <a:gd name="T13" fmla="*/ 9 h 791"/>
                <a:gd name="T14" fmla="*/ 15 w 1769"/>
                <a:gd name="T15" fmla="*/ 6 h 791"/>
                <a:gd name="T16" fmla="*/ 12 w 1769"/>
                <a:gd name="T17" fmla="*/ 4 h 791"/>
                <a:gd name="T18" fmla="*/ 6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1" name="Freeform 64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15 h 504"/>
                <a:gd name="T2" fmla="*/ 16 w 2736"/>
                <a:gd name="T3" fmla="*/ 5 h 504"/>
                <a:gd name="T4" fmla="*/ 33 w 2736"/>
                <a:gd name="T5" fmla="*/ 1 h 504"/>
                <a:gd name="T6" fmla="*/ 51 w 2736"/>
                <a:gd name="T7" fmla="*/ 1 h 504"/>
                <a:gd name="T8" fmla="*/ 51 w 2736"/>
                <a:gd name="T9" fmla="*/ 3 h 504"/>
                <a:gd name="T10" fmla="*/ 33 w 2736"/>
                <a:gd name="T11" fmla="*/ 3 h 504"/>
                <a:gd name="T12" fmla="*/ 12 w 2736"/>
                <a:gd name="T13" fmla="*/ 9 h 504"/>
                <a:gd name="T14" fmla="*/ 0 w 2736"/>
                <a:gd name="T15" fmla="*/ 1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2" name="Freeform 65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2 h 791"/>
                <a:gd name="T4" fmla="*/ 15 w 1769"/>
                <a:gd name="T5" fmla="*/ 6 h 791"/>
                <a:gd name="T6" fmla="*/ 21 w 1769"/>
                <a:gd name="T7" fmla="*/ 13 h 791"/>
                <a:gd name="T8" fmla="*/ 22 w 1769"/>
                <a:gd name="T9" fmla="*/ 18 h 791"/>
                <a:gd name="T10" fmla="*/ 22 w 1769"/>
                <a:gd name="T11" fmla="*/ 23 h 791"/>
                <a:gd name="T12" fmla="*/ 20 w 1769"/>
                <a:gd name="T13" fmla="*/ 19 h 791"/>
                <a:gd name="T14" fmla="*/ 18 w 1769"/>
                <a:gd name="T15" fmla="*/ 13 h 791"/>
                <a:gd name="T16" fmla="*/ 14 w 1769"/>
                <a:gd name="T17" fmla="*/ 9 h 791"/>
                <a:gd name="T18" fmla="*/ 7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3" name="Freeform 66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2 h 504"/>
                <a:gd name="T2" fmla="*/ 11 w 2736"/>
                <a:gd name="T3" fmla="*/ 1 h 504"/>
                <a:gd name="T4" fmla="*/ 23 w 2736"/>
                <a:gd name="T5" fmla="*/ 0 h 504"/>
                <a:gd name="T6" fmla="*/ 35 w 2736"/>
                <a:gd name="T7" fmla="*/ 0 h 504"/>
                <a:gd name="T8" fmla="*/ 34 w 2736"/>
                <a:gd name="T9" fmla="*/ 0 h 504"/>
                <a:gd name="T10" fmla="*/ 22 w 2736"/>
                <a:gd name="T11" fmla="*/ 0 h 504"/>
                <a:gd name="T12" fmla="*/ 8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4" name="Freeform 67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4 w 1769"/>
                <a:gd name="T3" fmla="*/ 0 h 791"/>
                <a:gd name="T4" fmla="*/ 10 w 1769"/>
                <a:gd name="T5" fmla="*/ 1 h 791"/>
                <a:gd name="T6" fmla="*/ 14 w 1769"/>
                <a:gd name="T7" fmla="*/ 1 h 791"/>
                <a:gd name="T8" fmla="*/ 15 w 1769"/>
                <a:gd name="T9" fmla="*/ 2 h 791"/>
                <a:gd name="T10" fmla="*/ 15 w 1769"/>
                <a:gd name="T11" fmla="*/ 2 h 791"/>
                <a:gd name="T12" fmla="*/ 14 w 1769"/>
                <a:gd name="T13" fmla="*/ 2 h 791"/>
                <a:gd name="T14" fmla="*/ 12 w 1769"/>
                <a:gd name="T15" fmla="*/ 1 h 791"/>
                <a:gd name="T16" fmla="*/ 10 w 1769"/>
                <a:gd name="T17" fmla="*/ 1 h 791"/>
                <a:gd name="T18" fmla="*/ 5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5" name="Freeform 68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6" name="Freeform 69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7" name="Freeform 70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20 h 504"/>
                <a:gd name="T2" fmla="*/ 31 w 2736"/>
                <a:gd name="T3" fmla="*/ 7 h 504"/>
                <a:gd name="T4" fmla="*/ 63 w 2736"/>
                <a:gd name="T5" fmla="*/ 1 h 504"/>
                <a:gd name="T6" fmla="*/ 97 w 2736"/>
                <a:gd name="T7" fmla="*/ 1 h 504"/>
                <a:gd name="T8" fmla="*/ 96 w 2736"/>
                <a:gd name="T9" fmla="*/ 4 h 504"/>
                <a:gd name="T10" fmla="*/ 62 w 2736"/>
                <a:gd name="T11" fmla="*/ 4 h 504"/>
                <a:gd name="T12" fmla="*/ 23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8" name="Freeform 71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2 h 791"/>
                <a:gd name="T4" fmla="*/ 28 w 1769"/>
                <a:gd name="T5" fmla="*/ 8 h 791"/>
                <a:gd name="T6" fmla="*/ 39 w 1769"/>
                <a:gd name="T7" fmla="*/ 17 h 791"/>
                <a:gd name="T8" fmla="*/ 43 w 1769"/>
                <a:gd name="T9" fmla="*/ 24 h 791"/>
                <a:gd name="T10" fmla="*/ 41 w 1769"/>
                <a:gd name="T11" fmla="*/ 31 h 791"/>
                <a:gd name="T12" fmla="*/ 39 w 1769"/>
                <a:gd name="T13" fmla="*/ 25 h 791"/>
                <a:gd name="T14" fmla="*/ 34 w 1769"/>
                <a:gd name="T15" fmla="*/ 18 h 791"/>
                <a:gd name="T16" fmla="*/ 27 w 1769"/>
                <a:gd name="T17" fmla="*/ 12 h 791"/>
                <a:gd name="T18" fmla="*/ 14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29" name="Freeform 72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6 h 504"/>
                <a:gd name="T2" fmla="*/ 28 w 2736"/>
                <a:gd name="T3" fmla="*/ 5 h 504"/>
                <a:gd name="T4" fmla="*/ 58 w 2736"/>
                <a:gd name="T5" fmla="*/ 1 h 504"/>
                <a:gd name="T6" fmla="*/ 90 w 2736"/>
                <a:gd name="T7" fmla="*/ 1 h 504"/>
                <a:gd name="T8" fmla="*/ 89 w 2736"/>
                <a:gd name="T9" fmla="*/ 3 h 504"/>
                <a:gd name="T10" fmla="*/ 58 w 2736"/>
                <a:gd name="T11" fmla="*/ 3 h 504"/>
                <a:gd name="T12" fmla="*/ 21 w 2736"/>
                <a:gd name="T13" fmla="*/ 10 h 504"/>
                <a:gd name="T14" fmla="*/ 0 w 2736"/>
                <a:gd name="T15" fmla="*/ 1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0" name="Freeform 73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6 w 1769"/>
                <a:gd name="T5" fmla="*/ 6 h 791"/>
                <a:gd name="T6" fmla="*/ 36 w 1769"/>
                <a:gd name="T7" fmla="*/ 14 h 791"/>
                <a:gd name="T8" fmla="*/ 39 w 1769"/>
                <a:gd name="T9" fmla="*/ 20 h 791"/>
                <a:gd name="T10" fmla="*/ 38 w 1769"/>
                <a:gd name="T11" fmla="*/ 25 h 791"/>
                <a:gd name="T12" fmla="*/ 36 w 1769"/>
                <a:gd name="T13" fmla="*/ 20 h 791"/>
                <a:gd name="T14" fmla="*/ 31 w 1769"/>
                <a:gd name="T15" fmla="*/ 15 h 791"/>
                <a:gd name="T16" fmla="*/ 25 w 1769"/>
                <a:gd name="T17" fmla="*/ 10 h 791"/>
                <a:gd name="T18" fmla="*/ 13 w 1769"/>
                <a:gd name="T19" fmla="*/ 5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1" name="Freeform 74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2" name="Freeform 75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5 h 791"/>
                <a:gd name="T10" fmla="*/ 48 w 1769"/>
                <a:gd name="T11" fmla="*/ 32 h 791"/>
                <a:gd name="T12" fmla="*/ 45 w 1769"/>
                <a:gd name="T13" fmla="*/ 26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3" name="Freeform 76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9 h 504"/>
                <a:gd name="T2" fmla="*/ 33 w 2736"/>
                <a:gd name="T3" fmla="*/ 6 h 504"/>
                <a:gd name="T4" fmla="*/ 67 w 2736"/>
                <a:gd name="T5" fmla="*/ 1 h 504"/>
                <a:gd name="T6" fmla="*/ 104 w 2736"/>
                <a:gd name="T7" fmla="*/ 1 h 504"/>
                <a:gd name="T8" fmla="*/ 103 w 2736"/>
                <a:gd name="T9" fmla="*/ 4 h 504"/>
                <a:gd name="T10" fmla="*/ 67 w 2736"/>
                <a:gd name="T11" fmla="*/ 4 h 504"/>
                <a:gd name="T12" fmla="*/ 25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4" name="Freeform 77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2 h 791"/>
                <a:gd name="T4" fmla="*/ 30 w 1769"/>
                <a:gd name="T5" fmla="*/ 7 h 791"/>
                <a:gd name="T6" fmla="*/ 42 w 1769"/>
                <a:gd name="T7" fmla="*/ 16 h 791"/>
                <a:gd name="T8" fmla="*/ 46 w 1769"/>
                <a:gd name="T9" fmla="*/ 22 h 791"/>
                <a:gd name="T10" fmla="*/ 44 w 1769"/>
                <a:gd name="T11" fmla="*/ 29 h 791"/>
                <a:gd name="T12" fmla="*/ 42 w 1769"/>
                <a:gd name="T13" fmla="*/ 23 h 791"/>
                <a:gd name="T14" fmla="*/ 36 w 1769"/>
                <a:gd name="T15" fmla="*/ 17 h 791"/>
                <a:gd name="T16" fmla="*/ 29 w 1769"/>
                <a:gd name="T17" fmla="*/ 11 h 791"/>
                <a:gd name="T18" fmla="*/ 15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5" name="Freeform 78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12 h 504"/>
                <a:gd name="T2" fmla="*/ 31 w 2736"/>
                <a:gd name="T3" fmla="*/ 4 h 504"/>
                <a:gd name="T4" fmla="*/ 63 w 2736"/>
                <a:gd name="T5" fmla="*/ 1 h 504"/>
                <a:gd name="T6" fmla="*/ 98 w 2736"/>
                <a:gd name="T7" fmla="*/ 1 h 504"/>
                <a:gd name="T8" fmla="*/ 97 w 2736"/>
                <a:gd name="T9" fmla="*/ 3 h 504"/>
                <a:gd name="T10" fmla="*/ 63 w 2736"/>
                <a:gd name="T11" fmla="*/ 3 h 504"/>
                <a:gd name="T12" fmla="*/ 23 w 2736"/>
                <a:gd name="T13" fmla="*/ 7 h 504"/>
                <a:gd name="T14" fmla="*/ 0 w 2736"/>
                <a:gd name="T15" fmla="*/ 1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6" name="Freeform 79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1 h 791"/>
                <a:gd name="T4" fmla="*/ 29 w 1769"/>
                <a:gd name="T5" fmla="*/ 5 h 791"/>
                <a:gd name="T6" fmla="*/ 40 w 1769"/>
                <a:gd name="T7" fmla="*/ 11 h 791"/>
                <a:gd name="T8" fmla="*/ 43 w 1769"/>
                <a:gd name="T9" fmla="*/ 15 h 791"/>
                <a:gd name="T10" fmla="*/ 42 w 1769"/>
                <a:gd name="T11" fmla="*/ 20 h 791"/>
                <a:gd name="T12" fmla="*/ 39 w 1769"/>
                <a:gd name="T13" fmla="*/ 16 h 791"/>
                <a:gd name="T14" fmla="*/ 34 w 1769"/>
                <a:gd name="T15" fmla="*/ 11 h 791"/>
                <a:gd name="T16" fmla="*/ 27 w 1769"/>
                <a:gd name="T17" fmla="*/ 7 h 791"/>
                <a:gd name="T18" fmla="*/ 14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7" name="Freeform 80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13 h 504"/>
                <a:gd name="T2" fmla="*/ 26 w 2736"/>
                <a:gd name="T3" fmla="*/ 4 h 504"/>
                <a:gd name="T4" fmla="*/ 53 w 2736"/>
                <a:gd name="T5" fmla="*/ 1 h 504"/>
                <a:gd name="T6" fmla="*/ 82 w 2736"/>
                <a:gd name="T7" fmla="*/ 1 h 504"/>
                <a:gd name="T8" fmla="*/ 82 w 2736"/>
                <a:gd name="T9" fmla="*/ 3 h 504"/>
                <a:gd name="T10" fmla="*/ 53 w 2736"/>
                <a:gd name="T11" fmla="*/ 3 h 504"/>
                <a:gd name="T12" fmla="*/ 20 w 2736"/>
                <a:gd name="T13" fmla="*/ 7 h 504"/>
                <a:gd name="T14" fmla="*/ 0 w 2736"/>
                <a:gd name="T15" fmla="*/ 1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8" name="Freeform 81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4 w 1769"/>
                <a:gd name="T5" fmla="*/ 5 h 791"/>
                <a:gd name="T6" fmla="*/ 33 w 1769"/>
                <a:gd name="T7" fmla="*/ 11 h 791"/>
                <a:gd name="T8" fmla="*/ 36 w 1769"/>
                <a:gd name="T9" fmla="*/ 15 h 791"/>
                <a:gd name="T10" fmla="*/ 35 w 1769"/>
                <a:gd name="T11" fmla="*/ 20 h 791"/>
                <a:gd name="T12" fmla="*/ 33 w 1769"/>
                <a:gd name="T13" fmla="*/ 16 h 791"/>
                <a:gd name="T14" fmla="*/ 29 w 1769"/>
                <a:gd name="T15" fmla="*/ 11 h 791"/>
                <a:gd name="T16" fmla="*/ 23 w 1769"/>
                <a:gd name="T17" fmla="*/ 7 h 791"/>
                <a:gd name="T18" fmla="*/ 12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39" name="Freeform 82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7 h 504"/>
                <a:gd name="T2" fmla="*/ 25 w 2736"/>
                <a:gd name="T3" fmla="*/ 2 h 504"/>
                <a:gd name="T4" fmla="*/ 51 w 2736"/>
                <a:gd name="T5" fmla="*/ 0 h 504"/>
                <a:gd name="T6" fmla="*/ 79 w 2736"/>
                <a:gd name="T7" fmla="*/ 0 h 504"/>
                <a:gd name="T8" fmla="*/ 78 w 2736"/>
                <a:gd name="T9" fmla="*/ 1 h 504"/>
                <a:gd name="T10" fmla="*/ 51 w 2736"/>
                <a:gd name="T11" fmla="*/ 1 h 504"/>
                <a:gd name="T12" fmla="*/ 19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0" name="Freeform 83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3 w 1769"/>
                <a:gd name="T5" fmla="*/ 3 h 791"/>
                <a:gd name="T6" fmla="*/ 32 w 1769"/>
                <a:gd name="T7" fmla="*/ 6 h 791"/>
                <a:gd name="T8" fmla="*/ 35 w 1769"/>
                <a:gd name="T9" fmla="*/ 9 h 791"/>
                <a:gd name="T10" fmla="*/ 34 w 1769"/>
                <a:gd name="T11" fmla="*/ 11 h 791"/>
                <a:gd name="T12" fmla="*/ 32 w 1769"/>
                <a:gd name="T13" fmla="*/ 9 h 791"/>
                <a:gd name="T14" fmla="*/ 28 w 1769"/>
                <a:gd name="T15" fmla="*/ 7 h 791"/>
                <a:gd name="T16" fmla="*/ 22 w 1769"/>
                <a:gd name="T17" fmla="*/ 4 h 791"/>
                <a:gd name="T18" fmla="*/ 12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1" name="Freeform 84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6 w 776"/>
                <a:gd name="T11" fmla="*/ 14 h 2368"/>
                <a:gd name="T12" fmla="*/ 12 w 776"/>
                <a:gd name="T13" fmla="*/ 18 h 2368"/>
                <a:gd name="T14" fmla="*/ 20 w 776"/>
                <a:gd name="T15" fmla="*/ 20 h 2368"/>
                <a:gd name="T16" fmla="*/ 16 w 776"/>
                <a:gd name="T17" fmla="*/ 24 h 2368"/>
                <a:gd name="T18" fmla="*/ 22 w 776"/>
                <a:gd name="T19" fmla="*/ 26 h 2368"/>
                <a:gd name="T20" fmla="*/ 20 w 776"/>
                <a:gd name="T21" fmla="*/ 30 h 2368"/>
                <a:gd name="T22" fmla="*/ 24 w 776"/>
                <a:gd name="T23" fmla="*/ 34 h 2368"/>
                <a:gd name="T24" fmla="*/ 24 w 776"/>
                <a:gd name="T25" fmla="*/ 38 h 2368"/>
                <a:gd name="T26" fmla="*/ 28 w 776"/>
                <a:gd name="T27" fmla="*/ 44 h 2368"/>
                <a:gd name="T28" fmla="*/ 25 w 776"/>
                <a:gd name="T29" fmla="*/ 49 h 2368"/>
                <a:gd name="T30" fmla="*/ 30 w 776"/>
                <a:gd name="T31" fmla="*/ 53 h 2368"/>
                <a:gd name="T32" fmla="*/ 28 w 776"/>
                <a:gd name="T33" fmla="*/ 59 h 2368"/>
                <a:gd name="T34" fmla="*/ 30 w 776"/>
                <a:gd name="T35" fmla="*/ 65 h 2368"/>
                <a:gd name="T36" fmla="*/ 28 w 776"/>
                <a:gd name="T37" fmla="*/ 69 h 2368"/>
                <a:gd name="T38" fmla="*/ 31 w 776"/>
                <a:gd name="T39" fmla="*/ 75 h 2368"/>
                <a:gd name="T40" fmla="*/ 30 w 776"/>
                <a:gd name="T41" fmla="*/ 81 h 2368"/>
                <a:gd name="T42" fmla="*/ 31 w 776"/>
                <a:gd name="T43" fmla="*/ 89 h 2368"/>
                <a:gd name="T44" fmla="*/ 30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2" name="Arc 85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6 w 21600"/>
                <a:gd name="T1" fmla="*/ 0 h 21602"/>
                <a:gd name="T2" fmla="*/ 22 w 21600"/>
                <a:gd name="T3" fmla="*/ 26 h 21602"/>
                <a:gd name="T4" fmla="*/ 0 w 21600"/>
                <a:gd name="T5" fmla="*/ 25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3" name="Arc 86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19 w 36729"/>
                <a:gd name="T1" fmla="*/ 10 h 21600"/>
                <a:gd name="T2" fmla="*/ 0 w 36729"/>
                <a:gd name="T3" fmla="*/ 11 h 21600"/>
                <a:gd name="T4" fmla="*/ 9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 sz="2025" dirty="0"/>
            </a:p>
          </p:txBody>
        </p:sp>
        <p:sp>
          <p:nvSpPr>
            <p:cNvPr id="3244" name="Arc 87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2 h 22305"/>
                <a:gd name="T2" fmla="*/ 6 w 28940"/>
                <a:gd name="T3" fmla="*/ 27 h 22305"/>
                <a:gd name="T4" fmla="*/ 1 w 2894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5" name="Arc 88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2 h 22305"/>
                <a:gd name="T2" fmla="*/ 14 w 30473"/>
                <a:gd name="T3" fmla="*/ 26 h 22305"/>
                <a:gd name="T4" fmla="*/ 4 w 30473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6" name="Arc 89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5 h 22305"/>
                <a:gd name="T2" fmla="*/ 17 w 34455"/>
                <a:gd name="T3" fmla="*/ 27 h 22305"/>
                <a:gd name="T4" fmla="*/ 6 w 34455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7" name="Arc 90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5 h 22305"/>
                <a:gd name="T2" fmla="*/ 0 w 34812"/>
                <a:gd name="T3" fmla="*/ 27 h 22305"/>
                <a:gd name="T4" fmla="*/ 0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8" name="Arc 91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5 h 22305"/>
                <a:gd name="T2" fmla="*/ 3 w 34812"/>
                <a:gd name="T3" fmla="*/ 27 h 22305"/>
                <a:gd name="T4" fmla="*/ 1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49" name="Arc 92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5 h 22305"/>
                <a:gd name="T2" fmla="*/ 6 w 34812"/>
                <a:gd name="T3" fmla="*/ 27 h 22305"/>
                <a:gd name="T4" fmla="*/ 2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0" name="Freeform 93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5 w 776"/>
                <a:gd name="T11" fmla="*/ 14 h 2368"/>
                <a:gd name="T12" fmla="*/ 12 w 776"/>
                <a:gd name="T13" fmla="*/ 18 h 2368"/>
                <a:gd name="T14" fmla="*/ 19 w 776"/>
                <a:gd name="T15" fmla="*/ 20 h 2368"/>
                <a:gd name="T16" fmla="*/ 15 w 776"/>
                <a:gd name="T17" fmla="*/ 24 h 2368"/>
                <a:gd name="T18" fmla="*/ 21 w 776"/>
                <a:gd name="T19" fmla="*/ 26 h 2368"/>
                <a:gd name="T20" fmla="*/ 19 w 776"/>
                <a:gd name="T21" fmla="*/ 30 h 2368"/>
                <a:gd name="T22" fmla="*/ 23 w 776"/>
                <a:gd name="T23" fmla="*/ 34 h 2368"/>
                <a:gd name="T24" fmla="*/ 23 w 776"/>
                <a:gd name="T25" fmla="*/ 38 h 2368"/>
                <a:gd name="T26" fmla="*/ 27 w 776"/>
                <a:gd name="T27" fmla="*/ 44 h 2368"/>
                <a:gd name="T28" fmla="*/ 25 w 776"/>
                <a:gd name="T29" fmla="*/ 49 h 2368"/>
                <a:gd name="T30" fmla="*/ 29 w 776"/>
                <a:gd name="T31" fmla="*/ 53 h 2368"/>
                <a:gd name="T32" fmla="*/ 27 w 776"/>
                <a:gd name="T33" fmla="*/ 59 h 2368"/>
                <a:gd name="T34" fmla="*/ 29 w 776"/>
                <a:gd name="T35" fmla="*/ 65 h 2368"/>
                <a:gd name="T36" fmla="*/ 27 w 776"/>
                <a:gd name="T37" fmla="*/ 69 h 2368"/>
                <a:gd name="T38" fmla="*/ 31 w 776"/>
                <a:gd name="T39" fmla="*/ 75 h 2368"/>
                <a:gd name="T40" fmla="*/ 29 w 776"/>
                <a:gd name="T41" fmla="*/ 81 h 2368"/>
                <a:gd name="T42" fmla="*/ 31 w 776"/>
                <a:gd name="T43" fmla="*/ 89 h 2368"/>
                <a:gd name="T44" fmla="*/ 29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1" name="Freeform 94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6 h 2368"/>
                <a:gd name="T16" fmla="*/ 13 w 776"/>
                <a:gd name="T17" fmla="*/ 8 h 2368"/>
                <a:gd name="T18" fmla="*/ 18 w 776"/>
                <a:gd name="T19" fmla="*/ 8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8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2" name="Arc 95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7 h 22305"/>
                <a:gd name="T2" fmla="*/ 18 w 36830"/>
                <a:gd name="T3" fmla="*/ 27 h 22305"/>
                <a:gd name="T4" fmla="*/ 8 w 3683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3" name="Arc 96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12 h 21600"/>
                <a:gd name="T2" fmla="*/ 11 w 31881"/>
                <a:gd name="T3" fmla="*/ 6 h 21600"/>
                <a:gd name="T4" fmla="*/ 6 w 31881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4" name="Arc 97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5 h 21600"/>
                <a:gd name="T2" fmla="*/ 2 w 31146"/>
                <a:gd name="T3" fmla="*/ 11 h 21600"/>
                <a:gd name="T4" fmla="*/ 1 w 31146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5" name="Freeform 98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3 h 2368"/>
                <a:gd name="T2" fmla="*/ 49 w 776"/>
                <a:gd name="T3" fmla="*/ 1 h 2368"/>
                <a:gd name="T4" fmla="*/ 19 w 776"/>
                <a:gd name="T5" fmla="*/ 7 h 2368"/>
                <a:gd name="T6" fmla="*/ 69 w 776"/>
                <a:gd name="T7" fmla="*/ 7 h 2368"/>
                <a:gd name="T8" fmla="*/ 39 w 776"/>
                <a:gd name="T9" fmla="*/ 13 h 2368"/>
                <a:gd name="T10" fmla="*/ 79 w 776"/>
                <a:gd name="T11" fmla="*/ 15 h 2368"/>
                <a:gd name="T12" fmla="*/ 59 w 776"/>
                <a:gd name="T13" fmla="*/ 19 h 2368"/>
                <a:gd name="T14" fmla="*/ 98 w 776"/>
                <a:gd name="T15" fmla="*/ 21 h 2368"/>
                <a:gd name="T16" fmla="*/ 79 w 776"/>
                <a:gd name="T17" fmla="*/ 26 h 2368"/>
                <a:gd name="T18" fmla="*/ 108 w 776"/>
                <a:gd name="T19" fmla="*/ 28 h 2368"/>
                <a:gd name="T20" fmla="*/ 98 w 776"/>
                <a:gd name="T21" fmla="*/ 32 h 2368"/>
                <a:gd name="T22" fmla="*/ 118 w 776"/>
                <a:gd name="T23" fmla="*/ 36 h 2368"/>
                <a:gd name="T24" fmla="*/ 118 w 776"/>
                <a:gd name="T25" fmla="*/ 40 h 2368"/>
                <a:gd name="T26" fmla="*/ 138 w 776"/>
                <a:gd name="T27" fmla="*/ 46 h 2368"/>
                <a:gd name="T28" fmla="*/ 128 w 776"/>
                <a:gd name="T29" fmla="*/ 53 h 2368"/>
                <a:gd name="T30" fmla="*/ 147 w 776"/>
                <a:gd name="T31" fmla="*/ 57 h 2368"/>
                <a:gd name="T32" fmla="*/ 138 w 776"/>
                <a:gd name="T33" fmla="*/ 63 h 2368"/>
                <a:gd name="T34" fmla="*/ 147 w 776"/>
                <a:gd name="T35" fmla="*/ 69 h 2368"/>
                <a:gd name="T36" fmla="*/ 138 w 776"/>
                <a:gd name="T37" fmla="*/ 73 h 2368"/>
                <a:gd name="T38" fmla="*/ 157 w 776"/>
                <a:gd name="T39" fmla="*/ 80 h 2368"/>
                <a:gd name="T40" fmla="*/ 147 w 776"/>
                <a:gd name="T41" fmla="*/ 86 h 2368"/>
                <a:gd name="T42" fmla="*/ 157 w 776"/>
                <a:gd name="T43" fmla="*/ 94 h 2368"/>
                <a:gd name="T44" fmla="*/ 147 w 776"/>
                <a:gd name="T45" fmla="*/ 96 h 2368"/>
                <a:gd name="T46" fmla="*/ 157 w 776"/>
                <a:gd name="T47" fmla="*/ 10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6" name="Freeform 99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3 h 2368"/>
                <a:gd name="T2" fmla="*/ 20 w 776"/>
                <a:gd name="T3" fmla="*/ 1 h 2368"/>
                <a:gd name="T4" fmla="*/ 8 w 776"/>
                <a:gd name="T5" fmla="*/ 7 h 2368"/>
                <a:gd name="T6" fmla="*/ 28 w 776"/>
                <a:gd name="T7" fmla="*/ 7 h 2368"/>
                <a:gd name="T8" fmla="*/ 16 w 776"/>
                <a:gd name="T9" fmla="*/ 13 h 2368"/>
                <a:gd name="T10" fmla="*/ 32 w 776"/>
                <a:gd name="T11" fmla="*/ 15 h 2368"/>
                <a:gd name="T12" fmla="*/ 24 w 776"/>
                <a:gd name="T13" fmla="*/ 19 h 2368"/>
                <a:gd name="T14" fmla="*/ 40 w 776"/>
                <a:gd name="T15" fmla="*/ 21 h 2368"/>
                <a:gd name="T16" fmla="*/ 32 w 776"/>
                <a:gd name="T17" fmla="*/ 26 h 2368"/>
                <a:gd name="T18" fmla="*/ 44 w 776"/>
                <a:gd name="T19" fmla="*/ 28 h 2368"/>
                <a:gd name="T20" fmla="*/ 40 w 776"/>
                <a:gd name="T21" fmla="*/ 32 h 2368"/>
                <a:gd name="T22" fmla="*/ 48 w 776"/>
                <a:gd name="T23" fmla="*/ 36 h 2368"/>
                <a:gd name="T24" fmla="*/ 48 w 776"/>
                <a:gd name="T25" fmla="*/ 40 h 2368"/>
                <a:gd name="T26" fmla="*/ 57 w 776"/>
                <a:gd name="T27" fmla="*/ 46 h 2368"/>
                <a:gd name="T28" fmla="*/ 52 w 776"/>
                <a:gd name="T29" fmla="*/ 53 h 2368"/>
                <a:gd name="T30" fmla="*/ 61 w 776"/>
                <a:gd name="T31" fmla="*/ 57 h 2368"/>
                <a:gd name="T32" fmla="*/ 57 w 776"/>
                <a:gd name="T33" fmla="*/ 63 h 2368"/>
                <a:gd name="T34" fmla="*/ 61 w 776"/>
                <a:gd name="T35" fmla="*/ 69 h 2368"/>
                <a:gd name="T36" fmla="*/ 57 w 776"/>
                <a:gd name="T37" fmla="*/ 73 h 2368"/>
                <a:gd name="T38" fmla="*/ 65 w 776"/>
                <a:gd name="T39" fmla="*/ 79 h 2368"/>
                <a:gd name="T40" fmla="*/ 61 w 776"/>
                <a:gd name="T41" fmla="*/ 86 h 2368"/>
                <a:gd name="T42" fmla="*/ 65 w 776"/>
                <a:gd name="T43" fmla="*/ 94 h 2368"/>
                <a:gd name="T44" fmla="*/ 61 w 776"/>
                <a:gd name="T45" fmla="*/ 96 h 2368"/>
                <a:gd name="T46" fmla="*/ 65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7" name="Freeform 100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3 h 2368"/>
                <a:gd name="T2" fmla="*/ 7 w 776"/>
                <a:gd name="T3" fmla="*/ 1 h 2368"/>
                <a:gd name="T4" fmla="*/ 3 w 776"/>
                <a:gd name="T5" fmla="*/ 7 h 2368"/>
                <a:gd name="T6" fmla="*/ 10 w 776"/>
                <a:gd name="T7" fmla="*/ 7 h 2368"/>
                <a:gd name="T8" fmla="*/ 6 w 776"/>
                <a:gd name="T9" fmla="*/ 13 h 2368"/>
                <a:gd name="T10" fmla="*/ 12 w 776"/>
                <a:gd name="T11" fmla="*/ 15 h 2368"/>
                <a:gd name="T12" fmla="*/ 9 w 776"/>
                <a:gd name="T13" fmla="*/ 19 h 2368"/>
                <a:gd name="T14" fmla="*/ 15 w 776"/>
                <a:gd name="T15" fmla="*/ 21 h 2368"/>
                <a:gd name="T16" fmla="*/ 12 w 776"/>
                <a:gd name="T17" fmla="*/ 26 h 2368"/>
                <a:gd name="T18" fmla="*/ 16 w 776"/>
                <a:gd name="T19" fmla="*/ 28 h 2368"/>
                <a:gd name="T20" fmla="*/ 15 w 776"/>
                <a:gd name="T21" fmla="*/ 32 h 2368"/>
                <a:gd name="T22" fmla="*/ 17 w 776"/>
                <a:gd name="T23" fmla="*/ 36 h 2368"/>
                <a:gd name="T24" fmla="*/ 17 w 776"/>
                <a:gd name="T25" fmla="*/ 40 h 2368"/>
                <a:gd name="T26" fmla="*/ 20 w 776"/>
                <a:gd name="T27" fmla="*/ 46 h 2368"/>
                <a:gd name="T28" fmla="*/ 19 w 776"/>
                <a:gd name="T29" fmla="*/ 53 h 2368"/>
                <a:gd name="T30" fmla="*/ 22 w 776"/>
                <a:gd name="T31" fmla="*/ 57 h 2368"/>
                <a:gd name="T32" fmla="*/ 20 w 776"/>
                <a:gd name="T33" fmla="*/ 63 h 2368"/>
                <a:gd name="T34" fmla="*/ 22 w 776"/>
                <a:gd name="T35" fmla="*/ 69 h 2368"/>
                <a:gd name="T36" fmla="*/ 20 w 776"/>
                <a:gd name="T37" fmla="*/ 73 h 2368"/>
                <a:gd name="T38" fmla="*/ 23 w 776"/>
                <a:gd name="T39" fmla="*/ 79 h 2368"/>
                <a:gd name="T40" fmla="*/ 22 w 776"/>
                <a:gd name="T41" fmla="*/ 86 h 2368"/>
                <a:gd name="T42" fmla="*/ 23 w 776"/>
                <a:gd name="T43" fmla="*/ 94 h 2368"/>
                <a:gd name="T44" fmla="*/ 22 w 776"/>
                <a:gd name="T45" fmla="*/ 96 h 2368"/>
                <a:gd name="T46" fmla="*/ 23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8" name="Freeform 101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3 h 2368"/>
                <a:gd name="T2" fmla="*/ 42 w 776"/>
                <a:gd name="T3" fmla="*/ 1 h 2368"/>
                <a:gd name="T4" fmla="*/ 17 w 776"/>
                <a:gd name="T5" fmla="*/ 8 h 2368"/>
                <a:gd name="T6" fmla="*/ 59 w 776"/>
                <a:gd name="T7" fmla="*/ 8 h 2368"/>
                <a:gd name="T8" fmla="*/ 34 w 776"/>
                <a:gd name="T9" fmla="*/ 15 h 2368"/>
                <a:gd name="T10" fmla="*/ 68 w 776"/>
                <a:gd name="T11" fmla="*/ 17 h 2368"/>
                <a:gd name="T12" fmla="*/ 51 w 776"/>
                <a:gd name="T13" fmla="*/ 21 h 2368"/>
                <a:gd name="T14" fmla="*/ 85 w 776"/>
                <a:gd name="T15" fmla="*/ 24 h 2368"/>
                <a:gd name="T16" fmla="*/ 68 w 776"/>
                <a:gd name="T17" fmla="*/ 28 h 2368"/>
                <a:gd name="T18" fmla="*/ 93 w 776"/>
                <a:gd name="T19" fmla="*/ 31 h 2368"/>
                <a:gd name="T20" fmla="*/ 85 w 776"/>
                <a:gd name="T21" fmla="*/ 35 h 2368"/>
                <a:gd name="T22" fmla="*/ 102 w 776"/>
                <a:gd name="T23" fmla="*/ 40 h 2368"/>
                <a:gd name="T24" fmla="*/ 102 w 776"/>
                <a:gd name="T25" fmla="*/ 44 h 2368"/>
                <a:gd name="T26" fmla="*/ 118 w 776"/>
                <a:gd name="T27" fmla="*/ 51 h 2368"/>
                <a:gd name="T28" fmla="*/ 110 w 776"/>
                <a:gd name="T29" fmla="*/ 58 h 2368"/>
                <a:gd name="T30" fmla="*/ 127 w 776"/>
                <a:gd name="T31" fmla="*/ 63 h 2368"/>
                <a:gd name="T32" fmla="*/ 118 w 776"/>
                <a:gd name="T33" fmla="*/ 70 h 2368"/>
                <a:gd name="T34" fmla="*/ 127 w 776"/>
                <a:gd name="T35" fmla="*/ 77 h 2368"/>
                <a:gd name="T36" fmla="*/ 118 w 776"/>
                <a:gd name="T37" fmla="*/ 81 h 2368"/>
                <a:gd name="T38" fmla="*/ 136 w 776"/>
                <a:gd name="T39" fmla="*/ 88 h 2368"/>
                <a:gd name="T40" fmla="*/ 127 w 776"/>
                <a:gd name="T41" fmla="*/ 95 h 2368"/>
                <a:gd name="T42" fmla="*/ 136 w 776"/>
                <a:gd name="T43" fmla="*/ 104 h 2368"/>
                <a:gd name="T44" fmla="*/ 127 w 776"/>
                <a:gd name="T45" fmla="*/ 107 h 2368"/>
                <a:gd name="T46" fmla="*/ 136 w 776"/>
                <a:gd name="T47" fmla="*/ 11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59" name="Freeform 102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1 h 2368"/>
                <a:gd name="T2" fmla="*/ 96 w 776"/>
                <a:gd name="T3" fmla="*/ 0 h 2368"/>
                <a:gd name="T4" fmla="*/ 39 w 776"/>
                <a:gd name="T5" fmla="*/ 3 h 2368"/>
                <a:gd name="T6" fmla="*/ 134 w 776"/>
                <a:gd name="T7" fmla="*/ 3 h 2368"/>
                <a:gd name="T8" fmla="*/ 76 w 776"/>
                <a:gd name="T9" fmla="*/ 6 h 2368"/>
                <a:gd name="T10" fmla="*/ 153 w 776"/>
                <a:gd name="T11" fmla="*/ 7 h 2368"/>
                <a:gd name="T12" fmla="*/ 115 w 776"/>
                <a:gd name="T13" fmla="*/ 9 h 2368"/>
                <a:gd name="T14" fmla="*/ 191 w 776"/>
                <a:gd name="T15" fmla="*/ 10 h 2368"/>
                <a:gd name="T16" fmla="*/ 153 w 776"/>
                <a:gd name="T17" fmla="*/ 13 h 2368"/>
                <a:gd name="T18" fmla="*/ 210 w 776"/>
                <a:gd name="T19" fmla="*/ 14 h 2368"/>
                <a:gd name="T20" fmla="*/ 191 w 776"/>
                <a:gd name="T21" fmla="*/ 16 h 2368"/>
                <a:gd name="T22" fmla="*/ 230 w 776"/>
                <a:gd name="T23" fmla="*/ 18 h 2368"/>
                <a:gd name="T24" fmla="*/ 230 w 776"/>
                <a:gd name="T25" fmla="*/ 20 h 2368"/>
                <a:gd name="T26" fmla="*/ 268 w 776"/>
                <a:gd name="T27" fmla="*/ 23 h 2368"/>
                <a:gd name="T28" fmla="*/ 249 w 776"/>
                <a:gd name="T29" fmla="*/ 26 h 2368"/>
                <a:gd name="T30" fmla="*/ 287 w 776"/>
                <a:gd name="T31" fmla="*/ 28 h 2368"/>
                <a:gd name="T32" fmla="*/ 268 w 776"/>
                <a:gd name="T33" fmla="*/ 31 h 2368"/>
                <a:gd name="T34" fmla="*/ 287 w 776"/>
                <a:gd name="T35" fmla="*/ 34 h 2368"/>
                <a:gd name="T36" fmla="*/ 268 w 776"/>
                <a:gd name="T37" fmla="*/ 36 h 2368"/>
                <a:gd name="T38" fmla="*/ 306 w 776"/>
                <a:gd name="T39" fmla="*/ 39 h 2368"/>
                <a:gd name="T40" fmla="*/ 287 w 776"/>
                <a:gd name="T41" fmla="*/ 42 h 2368"/>
                <a:gd name="T42" fmla="*/ 306 w 776"/>
                <a:gd name="T43" fmla="*/ 46 h 2368"/>
                <a:gd name="T44" fmla="*/ 287 w 776"/>
                <a:gd name="T45" fmla="*/ 47 h 2368"/>
                <a:gd name="T46" fmla="*/ 306 w 776"/>
                <a:gd name="T47" fmla="*/ 5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60" name="Freeform 103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3 h 2368"/>
                <a:gd name="T2" fmla="*/ 18 w 776"/>
                <a:gd name="T3" fmla="*/ 1 h 2368"/>
                <a:gd name="T4" fmla="*/ 7 w 776"/>
                <a:gd name="T5" fmla="*/ 6 h 2368"/>
                <a:gd name="T6" fmla="*/ 26 w 776"/>
                <a:gd name="T7" fmla="*/ 6 h 2368"/>
                <a:gd name="T8" fmla="*/ 15 w 776"/>
                <a:gd name="T9" fmla="*/ 12 h 2368"/>
                <a:gd name="T10" fmla="*/ 29 w 776"/>
                <a:gd name="T11" fmla="*/ 13 h 2368"/>
                <a:gd name="T12" fmla="*/ 22 w 776"/>
                <a:gd name="T13" fmla="*/ 17 h 2368"/>
                <a:gd name="T14" fmla="*/ 36 w 776"/>
                <a:gd name="T15" fmla="*/ 19 h 2368"/>
                <a:gd name="T16" fmla="*/ 29 w 776"/>
                <a:gd name="T17" fmla="*/ 23 h 2368"/>
                <a:gd name="T18" fmla="*/ 40 w 776"/>
                <a:gd name="T19" fmla="*/ 24 h 2368"/>
                <a:gd name="T20" fmla="*/ 36 w 776"/>
                <a:gd name="T21" fmla="*/ 28 h 2368"/>
                <a:gd name="T22" fmla="*/ 44 w 776"/>
                <a:gd name="T23" fmla="*/ 32 h 2368"/>
                <a:gd name="T24" fmla="*/ 44 w 776"/>
                <a:gd name="T25" fmla="*/ 35 h 2368"/>
                <a:gd name="T26" fmla="*/ 51 w 776"/>
                <a:gd name="T27" fmla="*/ 41 h 2368"/>
                <a:gd name="T28" fmla="*/ 47 w 776"/>
                <a:gd name="T29" fmla="*/ 47 h 2368"/>
                <a:gd name="T30" fmla="*/ 55 w 776"/>
                <a:gd name="T31" fmla="*/ 50 h 2368"/>
                <a:gd name="T32" fmla="*/ 51 w 776"/>
                <a:gd name="T33" fmla="*/ 56 h 2368"/>
                <a:gd name="T34" fmla="*/ 55 w 776"/>
                <a:gd name="T35" fmla="*/ 61 h 2368"/>
                <a:gd name="T36" fmla="*/ 51 w 776"/>
                <a:gd name="T37" fmla="*/ 65 h 2368"/>
                <a:gd name="T38" fmla="*/ 58 w 776"/>
                <a:gd name="T39" fmla="*/ 70 h 2368"/>
                <a:gd name="T40" fmla="*/ 55 w 776"/>
                <a:gd name="T41" fmla="*/ 76 h 2368"/>
                <a:gd name="T42" fmla="*/ 58 w 776"/>
                <a:gd name="T43" fmla="*/ 83 h 2368"/>
                <a:gd name="T44" fmla="*/ 55 w 776"/>
                <a:gd name="T45" fmla="*/ 85 h 2368"/>
                <a:gd name="T46" fmla="*/ 58 w 776"/>
                <a:gd name="T47" fmla="*/ 9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61" name="Freeform 104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2 w 776"/>
                <a:gd name="T7" fmla="*/ 2 h 2368"/>
                <a:gd name="T8" fmla="*/ 7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7 w 776"/>
                <a:gd name="T15" fmla="*/ 7 h 2368"/>
                <a:gd name="T16" fmla="*/ 13 w 776"/>
                <a:gd name="T17" fmla="*/ 8 h 2368"/>
                <a:gd name="T18" fmla="*/ 18 w 776"/>
                <a:gd name="T19" fmla="*/ 8 h 2368"/>
                <a:gd name="T20" fmla="*/ 17 w 776"/>
                <a:gd name="T21" fmla="*/ 10 h 2368"/>
                <a:gd name="T22" fmla="*/ 20 w 776"/>
                <a:gd name="T23" fmla="*/ 11 h 2368"/>
                <a:gd name="T24" fmla="*/ 20 w 776"/>
                <a:gd name="T25" fmla="*/ 12 h 2368"/>
                <a:gd name="T26" fmla="*/ 23 w 776"/>
                <a:gd name="T27" fmla="*/ 14 h 2368"/>
                <a:gd name="T28" fmla="*/ 22 w 776"/>
                <a:gd name="T29" fmla="*/ 16 h 2368"/>
                <a:gd name="T30" fmla="*/ 25 w 776"/>
                <a:gd name="T31" fmla="*/ 17 h 2368"/>
                <a:gd name="T32" fmla="*/ 23 w 776"/>
                <a:gd name="T33" fmla="*/ 19 h 2368"/>
                <a:gd name="T34" fmla="*/ 25 w 776"/>
                <a:gd name="T35" fmla="*/ 21 h 2368"/>
                <a:gd name="T36" fmla="*/ 23 w 776"/>
                <a:gd name="T37" fmla="*/ 22 h 2368"/>
                <a:gd name="T38" fmla="*/ 27 w 776"/>
                <a:gd name="T39" fmla="*/ 24 h 2368"/>
                <a:gd name="T40" fmla="*/ 25 w 776"/>
                <a:gd name="T41" fmla="*/ 26 h 2368"/>
                <a:gd name="T42" fmla="*/ 27 w 776"/>
                <a:gd name="T43" fmla="*/ 28 h 2368"/>
                <a:gd name="T44" fmla="*/ 25 w 776"/>
                <a:gd name="T45" fmla="*/ 29 h 2368"/>
                <a:gd name="T46" fmla="*/ 27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262" name="Freeform 105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7 h 2368"/>
                <a:gd name="T16" fmla="*/ 13 w 776"/>
                <a:gd name="T17" fmla="*/ 8 h 2368"/>
                <a:gd name="T18" fmla="*/ 18 w 776"/>
                <a:gd name="T19" fmla="*/ 9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9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</p:grpSp>
      <p:grpSp>
        <p:nvGrpSpPr>
          <p:cNvPr id="65643" name="Group 107"/>
          <p:cNvGrpSpPr>
            <a:grpSpLocks/>
          </p:cNvGrpSpPr>
          <p:nvPr/>
        </p:nvGrpSpPr>
        <p:grpSpPr bwMode="auto">
          <a:xfrm rot="366277">
            <a:off x="12779678" y="4760131"/>
            <a:ext cx="3195042" cy="2505671"/>
            <a:chOff x="2928" y="384"/>
            <a:chExt cx="1789" cy="1403"/>
          </a:xfrm>
        </p:grpSpPr>
        <p:sp>
          <p:nvSpPr>
            <p:cNvPr id="3083" name="Oval 108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 dirty="0"/>
            </a:p>
          </p:txBody>
        </p:sp>
        <p:sp>
          <p:nvSpPr>
            <p:cNvPr id="3084" name="Oval 109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 dirty="0"/>
            </a:p>
          </p:txBody>
        </p:sp>
        <p:sp>
          <p:nvSpPr>
            <p:cNvPr id="3085" name="Freeform 110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3 w 2736"/>
                <a:gd name="T5" fmla="*/ 1 h 504"/>
                <a:gd name="T6" fmla="*/ 113 w 2736"/>
                <a:gd name="T7" fmla="*/ 1 h 504"/>
                <a:gd name="T8" fmla="*/ 112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86" name="Freeform 111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87" name="Freeform 112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88" name="Freeform 113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89" name="Freeform 114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0" name="Freeform 115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30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1" name="Freeform 116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2" name="Freeform 117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3" name="Freeform 118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4" name="Freeform 119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5" name="Freeform 120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6" name="Freeform 121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7" name="Freeform 122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8" name="Freeform 123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099" name="Freeform 124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0" name="Freeform 125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1" name="Freeform 126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2" name="Freeform 127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3" name="Freeform 128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4" name="Freeform 129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29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5" name="Freeform 130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6" name="Freeform 131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7" name="Freeform 132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8" name="Freeform 133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09" name="Freeform 134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0" name="Freeform 135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1" name="Freeform 136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2" name="Freeform 137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3" name="Freeform 138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4" name="Freeform 139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5" name="Freeform 140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6" name="Freeform 141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7" name="Freeform 142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9 h 504"/>
                <a:gd name="T2" fmla="*/ 19 w 2736"/>
                <a:gd name="T3" fmla="*/ 3 h 504"/>
                <a:gd name="T4" fmla="*/ 39 w 2736"/>
                <a:gd name="T5" fmla="*/ 0 h 504"/>
                <a:gd name="T6" fmla="*/ 60 w 2736"/>
                <a:gd name="T7" fmla="*/ 0 h 504"/>
                <a:gd name="T8" fmla="*/ 59 w 2736"/>
                <a:gd name="T9" fmla="*/ 2 h 504"/>
                <a:gd name="T10" fmla="*/ 38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8" name="Freeform 143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4 w 1769"/>
                <a:gd name="T13" fmla="*/ 12 h 791"/>
                <a:gd name="T14" fmla="*/ 21 w 1769"/>
                <a:gd name="T15" fmla="*/ 9 h 791"/>
                <a:gd name="T16" fmla="*/ 17 w 1769"/>
                <a:gd name="T17" fmla="*/ 6 h 791"/>
                <a:gd name="T18" fmla="*/ 9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19" name="Freeform 144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0 h 504"/>
                <a:gd name="T2" fmla="*/ 15 w 2736"/>
                <a:gd name="T3" fmla="*/ 3 h 504"/>
                <a:gd name="T4" fmla="*/ 30 w 2736"/>
                <a:gd name="T5" fmla="*/ 0 h 504"/>
                <a:gd name="T6" fmla="*/ 46 w 2736"/>
                <a:gd name="T7" fmla="*/ 0 h 504"/>
                <a:gd name="T8" fmla="*/ 46 w 2736"/>
                <a:gd name="T9" fmla="*/ 2 h 504"/>
                <a:gd name="T10" fmla="*/ 30 w 2736"/>
                <a:gd name="T11" fmla="*/ 2 h 504"/>
                <a:gd name="T12" fmla="*/ 11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0" name="Freeform 145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1 h 791"/>
                <a:gd name="T4" fmla="*/ 13 w 1769"/>
                <a:gd name="T5" fmla="*/ 4 h 791"/>
                <a:gd name="T6" fmla="*/ 19 w 1769"/>
                <a:gd name="T7" fmla="*/ 8 h 791"/>
                <a:gd name="T8" fmla="*/ 21 w 1769"/>
                <a:gd name="T9" fmla="*/ 12 h 791"/>
                <a:gd name="T10" fmla="*/ 20 w 1769"/>
                <a:gd name="T11" fmla="*/ 15 h 791"/>
                <a:gd name="T12" fmla="*/ 19 w 1769"/>
                <a:gd name="T13" fmla="*/ 12 h 791"/>
                <a:gd name="T14" fmla="*/ 16 w 1769"/>
                <a:gd name="T15" fmla="*/ 9 h 791"/>
                <a:gd name="T16" fmla="*/ 13 w 1769"/>
                <a:gd name="T17" fmla="*/ 6 h 791"/>
                <a:gd name="T18" fmla="*/ 7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1" name="Freeform 146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9 h 504"/>
                <a:gd name="T2" fmla="*/ 14 w 2736"/>
                <a:gd name="T3" fmla="*/ 3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2 h 504"/>
                <a:gd name="T10" fmla="*/ 28 w 2736"/>
                <a:gd name="T11" fmla="*/ 2 h 504"/>
                <a:gd name="T12" fmla="*/ 10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2" name="Freeform 147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4 h 791"/>
                <a:gd name="T6" fmla="*/ 17 w 1769"/>
                <a:gd name="T7" fmla="*/ 8 h 791"/>
                <a:gd name="T8" fmla="*/ 19 w 1769"/>
                <a:gd name="T9" fmla="*/ 12 h 791"/>
                <a:gd name="T10" fmla="*/ 18 w 1769"/>
                <a:gd name="T11" fmla="*/ 15 h 791"/>
                <a:gd name="T12" fmla="*/ 17 w 1769"/>
                <a:gd name="T13" fmla="*/ 12 h 791"/>
                <a:gd name="T14" fmla="*/ 15 w 1769"/>
                <a:gd name="T15" fmla="*/ 9 h 791"/>
                <a:gd name="T16" fmla="*/ 12 w 1769"/>
                <a:gd name="T17" fmla="*/ 6 h 791"/>
                <a:gd name="T18" fmla="*/ 6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3" name="Freeform 148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4" name="Freeform 149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5" name="Freeform 150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6" name="Freeform 151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7" name="Freeform 152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4 h 504"/>
                <a:gd name="T2" fmla="*/ 13 w 2736"/>
                <a:gd name="T3" fmla="*/ 1 h 504"/>
                <a:gd name="T4" fmla="*/ 26 w 2736"/>
                <a:gd name="T5" fmla="*/ 0 h 504"/>
                <a:gd name="T6" fmla="*/ 40 w 2736"/>
                <a:gd name="T7" fmla="*/ 0 h 504"/>
                <a:gd name="T8" fmla="*/ 40 w 2736"/>
                <a:gd name="T9" fmla="*/ 1 h 504"/>
                <a:gd name="T10" fmla="*/ 26 w 2736"/>
                <a:gd name="T11" fmla="*/ 1 h 504"/>
                <a:gd name="T12" fmla="*/ 10 w 2736"/>
                <a:gd name="T13" fmla="*/ 3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8" name="Freeform 153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0 h 791"/>
                <a:gd name="T4" fmla="*/ 12 w 1769"/>
                <a:gd name="T5" fmla="*/ 2 h 791"/>
                <a:gd name="T6" fmla="*/ 16 w 1769"/>
                <a:gd name="T7" fmla="*/ 4 h 791"/>
                <a:gd name="T8" fmla="*/ 18 w 1769"/>
                <a:gd name="T9" fmla="*/ 5 h 791"/>
                <a:gd name="T10" fmla="*/ 17 w 1769"/>
                <a:gd name="T11" fmla="*/ 7 h 791"/>
                <a:gd name="T12" fmla="*/ 16 w 1769"/>
                <a:gd name="T13" fmla="*/ 6 h 791"/>
                <a:gd name="T14" fmla="*/ 14 w 1769"/>
                <a:gd name="T15" fmla="*/ 4 h 791"/>
                <a:gd name="T16" fmla="*/ 11 w 1769"/>
                <a:gd name="T17" fmla="*/ 3 h 791"/>
                <a:gd name="T18" fmla="*/ 6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29" name="Freeform 154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7 h 504"/>
                <a:gd name="T2" fmla="*/ 14 w 2736"/>
                <a:gd name="T3" fmla="*/ 2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1 h 504"/>
                <a:gd name="T10" fmla="*/ 28 w 2736"/>
                <a:gd name="T11" fmla="*/ 1 h 504"/>
                <a:gd name="T12" fmla="*/ 10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0" name="Freeform 155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3 h 791"/>
                <a:gd name="T6" fmla="*/ 17 w 1769"/>
                <a:gd name="T7" fmla="*/ 6 h 791"/>
                <a:gd name="T8" fmla="*/ 19 w 1769"/>
                <a:gd name="T9" fmla="*/ 8 h 791"/>
                <a:gd name="T10" fmla="*/ 18 w 1769"/>
                <a:gd name="T11" fmla="*/ 11 h 791"/>
                <a:gd name="T12" fmla="*/ 17 w 1769"/>
                <a:gd name="T13" fmla="*/ 9 h 791"/>
                <a:gd name="T14" fmla="*/ 15 w 1769"/>
                <a:gd name="T15" fmla="*/ 6 h 791"/>
                <a:gd name="T16" fmla="*/ 12 w 1769"/>
                <a:gd name="T17" fmla="*/ 4 h 791"/>
                <a:gd name="T18" fmla="*/ 6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1" name="Freeform 156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15 h 504"/>
                <a:gd name="T2" fmla="*/ 16 w 2736"/>
                <a:gd name="T3" fmla="*/ 5 h 504"/>
                <a:gd name="T4" fmla="*/ 33 w 2736"/>
                <a:gd name="T5" fmla="*/ 1 h 504"/>
                <a:gd name="T6" fmla="*/ 51 w 2736"/>
                <a:gd name="T7" fmla="*/ 1 h 504"/>
                <a:gd name="T8" fmla="*/ 51 w 2736"/>
                <a:gd name="T9" fmla="*/ 3 h 504"/>
                <a:gd name="T10" fmla="*/ 33 w 2736"/>
                <a:gd name="T11" fmla="*/ 3 h 504"/>
                <a:gd name="T12" fmla="*/ 12 w 2736"/>
                <a:gd name="T13" fmla="*/ 9 h 504"/>
                <a:gd name="T14" fmla="*/ 0 w 2736"/>
                <a:gd name="T15" fmla="*/ 1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2" name="Freeform 157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2 h 791"/>
                <a:gd name="T4" fmla="*/ 15 w 1769"/>
                <a:gd name="T5" fmla="*/ 6 h 791"/>
                <a:gd name="T6" fmla="*/ 21 w 1769"/>
                <a:gd name="T7" fmla="*/ 13 h 791"/>
                <a:gd name="T8" fmla="*/ 22 w 1769"/>
                <a:gd name="T9" fmla="*/ 18 h 791"/>
                <a:gd name="T10" fmla="*/ 22 w 1769"/>
                <a:gd name="T11" fmla="*/ 23 h 791"/>
                <a:gd name="T12" fmla="*/ 20 w 1769"/>
                <a:gd name="T13" fmla="*/ 19 h 791"/>
                <a:gd name="T14" fmla="*/ 18 w 1769"/>
                <a:gd name="T15" fmla="*/ 13 h 791"/>
                <a:gd name="T16" fmla="*/ 14 w 1769"/>
                <a:gd name="T17" fmla="*/ 9 h 791"/>
                <a:gd name="T18" fmla="*/ 7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3" name="Freeform 158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2 h 504"/>
                <a:gd name="T2" fmla="*/ 11 w 2736"/>
                <a:gd name="T3" fmla="*/ 1 h 504"/>
                <a:gd name="T4" fmla="*/ 23 w 2736"/>
                <a:gd name="T5" fmla="*/ 0 h 504"/>
                <a:gd name="T6" fmla="*/ 35 w 2736"/>
                <a:gd name="T7" fmla="*/ 0 h 504"/>
                <a:gd name="T8" fmla="*/ 34 w 2736"/>
                <a:gd name="T9" fmla="*/ 0 h 504"/>
                <a:gd name="T10" fmla="*/ 22 w 2736"/>
                <a:gd name="T11" fmla="*/ 0 h 504"/>
                <a:gd name="T12" fmla="*/ 8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4" name="Freeform 159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4 w 1769"/>
                <a:gd name="T3" fmla="*/ 0 h 791"/>
                <a:gd name="T4" fmla="*/ 10 w 1769"/>
                <a:gd name="T5" fmla="*/ 1 h 791"/>
                <a:gd name="T6" fmla="*/ 14 w 1769"/>
                <a:gd name="T7" fmla="*/ 1 h 791"/>
                <a:gd name="T8" fmla="*/ 15 w 1769"/>
                <a:gd name="T9" fmla="*/ 2 h 791"/>
                <a:gd name="T10" fmla="*/ 15 w 1769"/>
                <a:gd name="T11" fmla="*/ 2 h 791"/>
                <a:gd name="T12" fmla="*/ 14 w 1769"/>
                <a:gd name="T13" fmla="*/ 2 h 791"/>
                <a:gd name="T14" fmla="*/ 12 w 1769"/>
                <a:gd name="T15" fmla="*/ 1 h 791"/>
                <a:gd name="T16" fmla="*/ 10 w 1769"/>
                <a:gd name="T17" fmla="*/ 1 h 791"/>
                <a:gd name="T18" fmla="*/ 5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5" name="Freeform 160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6" name="Freeform 161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7" name="Freeform 162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20 h 504"/>
                <a:gd name="T2" fmla="*/ 31 w 2736"/>
                <a:gd name="T3" fmla="*/ 7 h 504"/>
                <a:gd name="T4" fmla="*/ 63 w 2736"/>
                <a:gd name="T5" fmla="*/ 1 h 504"/>
                <a:gd name="T6" fmla="*/ 97 w 2736"/>
                <a:gd name="T7" fmla="*/ 1 h 504"/>
                <a:gd name="T8" fmla="*/ 96 w 2736"/>
                <a:gd name="T9" fmla="*/ 4 h 504"/>
                <a:gd name="T10" fmla="*/ 62 w 2736"/>
                <a:gd name="T11" fmla="*/ 4 h 504"/>
                <a:gd name="T12" fmla="*/ 23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8" name="Freeform 163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2 h 791"/>
                <a:gd name="T4" fmla="*/ 28 w 1769"/>
                <a:gd name="T5" fmla="*/ 8 h 791"/>
                <a:gd name="T6" fmla="*/ 39 w 1769"/>
                <a:gd name="T7" fmla="*/ 17 h 791"/>
                <a:gd name="T8" fmla="*/ 43 w 1769"/>
                <a:gd name="T9" fmla="*/ 24 h 791"/>
                <a:gd name="T10" fmla="*/ 41 w 1769"/>
                <a:gd name="T11" fmla="*/ 31 h 791"/>
                <a:gd name="T12" fmla="*/ 39 w 1769"/>
                <a:gd name="T13" fmla="*/ 25 h 791"/>
                <a:gd name="T14" fmla="*/ 34 w 1769"/>
                <a:gd name="T15" fmla="*/ 18 h 791"/>
                <a:gd name="T16" fmla="*/ 27 w 1769"/>
                <a:gd name="T17" fmla="*/ 12 h 791"/>
                <a:gd name="T18" fmla="*/ 14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39" name="Freeform 164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6 h 504"/>
                <a:gd name="T2" fmla="*/ 28 w 2736"/>
                <a:gd name="T3" fmla="*/ 5 h 504"/>
                <a:gd name="T4" fmla="*/ 58 w 2736"/>
                <a:gd name="T5" fmla="*/ 1 h 504"/>
                <a:gd name="T6" fmla="*/ 90 w 2736"/>
                <a:gd name="T7" fmla="*/ 1 h 504"/>
                <a:gd name="T8" fmla="*/ 89 w 2736"/>
                <a:gd name="T9" fmla="*/ 3 h 504"/>
                <a:gd name="T10" fmla="*/ 58 w 2736"/>
                <a:gd name="T11" fmla="*/ 3 h 504"/>
                <a:gd name="T12" fmla="*/ 21 w 2736"/>
                <a:gd name="T13" fmla="*/ 10 h 504"/>
                <a:gd name="T14" fmla="*/ 0 w 2736"/>
                <a:gd name="T15" fmla="*/ 1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0" name="Freeform 165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6 w 1769"/>
                <a:gd name="T5" fmla="*/ 6 h 791"/>
                <a:gd name="T6" fmla="*/ 36 w 1769"/>
                <a:gd name="T7" fmla="*/ 14 h 791"/>
                <a:gd name="T8" fmla="*/ 39 w 1769"/>
                <a:gd name="T9" fmla="*/ 20 h 791"/>
                <a:gd name="T10" fmla="*/ 38 w 1769"/>
                <a:gd name="T11" fmla="*/ 25 h 791"/>
                <a:gd name="T12" fmla="*/ 36 w 1769"/>
                <a:gd name="T13" fmla="*/ 20 h 791"/>
                <a:gd name="T14" fmla="*/ 31 w 1769"/>
                <a:gd name="T15" fmla="*/ 15 h 791"/>
                <a:gd name="T16" fmla="*/ 25 w 1769"/>
                <a:gd name="T17" fmla="*/ 10 h 791"/>
                <a:gd name="T18" fmla="*/ 13 w 1769"/>
                <a:gd name="T19" fmla="*/ 5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1" name="Freeform 166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2" name="Freeform 167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5 h 791"/>
                <a:gd name="T10" fmla="*/ 48 w 1769"/>
                <a:gd name="T11" fmla="*/ 32 h 791"/>
                <a:gd name="T12" fmla="*/ 45 w 1769"/>
                <a:gd name="T13" fmla="*/ 26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3" name="Freeform 168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9 h 504"/>
                <a:gd name="T2" fmla="*/ 33 w 2736"/>
                <a:gd name="T3" fmla="*/ 6 h 504"/>
                <a:gd name="T4" fmla="*/ 67 w 2736"/>
                <a:gd name="T5" fmla="*/ 1 h 504"/>
                <a:gd name="T6" fmla="*/ 104 w 2736"/>
                <a:gd name="T7" fmla="*/ 1 h 504"/>
                <a:gd name="T8" fmla="*/ 103 w 2736"/>
                <a:gd name="T9" fmla="*/ 4 h 504"/>
                <a:gd name="T10" fmla="*/ 67 w 2736"/>
                <a:gd name="T11" fmla="*/ 4 h 504"/>
                <a:gd name="T12" fmla="*/ 25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4" name="Freeform 169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2 h 791"/>
                <a:gd name="T4" fmla="*/ 30 w 1769"/>
                <a:gd name="T5" fmla="*/ 7 h 791"/>
                <a:gd name="T6" fmla="*/ 42 w 1769"/>
                <a:gd name="T7" fmla="*/ 16 h 791"/>
                <a:gd name="T8" fmla="*/ 46 w 1769"/>
                <a:gd name="T9" fmla="*/ 22 h 791"/>
                <a:gd name="T10" fmla="*/ 44 w 1769"/>
                <a:gd name="T11" fmla="*/ 29 h 791"/>
                <a:gd name="T12" fmla="*/ 42 w 1769"/>
                <a:gd name="T13" fmla="*/ 23 h 791"/>
                <a:gd name="T14" fmla="*/ 36 w 1769"/>
                <a:gd name="T15" fmla="*/ 17 h 791"/>
                <a:gd name="T16" fmla="*/ 29 w 1769"/>
                <a:gd name="T17" fmla="*/ 11 h 791"/>
                <a:gd name="T18" fmla="*/ 15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5" name="Freeform 170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12 h 504"/>
                <a:gd name="T2" fmla="*/ 31 w 2736"/>
                <a:gd name="T3" fmla="*/ 4 h 504"/>
                <a:gd name="T4" fmla="*/ 63 w 2736"/>
                <a:gd name="T5" fmla="*/ 1 h 504"/>
                <a:gd name="T6" fmla="*/ 98 w 2736"/>
                <a:gd name="T7" fmla="*/ 1 h 504"/>
                <a:gd name="T8" fmla="*/ 97 w 2736"/>
                <a:gd name="T9" fmla="*/ 3 h 504"/>
                <a:gd name="T10" fmla="*/ 63 w 2736"/>
                <a:gd name="T11" fmla="*/ 3 h 504"/>
                <a:gd name="T12" fmla="*/ 23 w 2736"/>
                <a:gd name="T13" fmla="*/ 7 h 504"/>
                <a:gd name="T14" fmla="*/ 0 w 2736"/>
                <a:gd name="T15" fmla="*/ 1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6" name="Freeform 171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1 h 791"/>
                <a:gd name="T4" fmla="*/ 29 w 1769"/>
                <a:gd name="T5" fmla="*/ 5 h 791"/>
                <a:gd name="T6" fmla="*/ 40 w 1769"/>
                <a:gd name="T7" fmla="*/ 11 h 791"/>
                <a:gd name="T8" fmla="*/ 43 w 1769"/>
                <a:gd name="T9" fmla="*/ 15 h 791"/>
                <a:gd name="T10" fmla="*/ 42 w 1769"/>
                <a:gd name="T11" fmla="*/ 20 h 791"/>
                <a:gd name="T12" fmla="*/ 39 w 1769"/>
                <a:gd name="T13" fmla="*/ 16 h 791"/>
                <a:gd name="T14" fmla="*/ 34 w 1769"/>
                <a:gd name="T15" fmla="*/ 11 h 791"/>
                <a:gd name="T16" fmla="*/ 27 w 1769"/>
                <a:gd name="T17" fmla="*/ 7 h 791"/>
                <a:gd name="T18" fmla="*/ 14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7" name="Freeform 172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13 h 504"/>
                <a:gd name="T2" fmla="*/ 26 w 2736"/>
                <a:gd name="T3" fmla="*/ 4 h 504"/>
                <a:gd name="T4" fmla="*/ 53 w 2736"/>
                <a:gd name="T5" fmla="*/ 1 h 504"/>
                <a:gd name="T6" fmla="*/ 82 w 2736"/>
                <a:gd name="T7" fmla="*/ 1 h 504"/>
                <a:gd name="T8" fmla="*/ 82 w 2736"/>
                <a:gd name="T9" fmla="*/ 3 h 504"/>
                <a:gd name="T10" fmla="*/ 53 w 2736"/>
                <a:gd name="T11" fmla="*/ 3 h 504"/>
                <a:gd name="T12" fmla="*/ 20 w 2736"/>
                <a:gd name="T13" fmla="*/ 7 h 504"/>
                <a:gd name="T14" fmla="*/ 0 w 2736"/>
                <a:gd name="T15" fmla="*/ 1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8" name="Freeform 173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4 w 1769"/>
                <a:gd name="T5" fmla="*/ 5 h 791"/>
                <a:gd name="T6" fmla="*/ 33 w 1769"/>
                <a:gd name="T7" fmla="*/ 11 h 791"/>
                <a:gd name="T8" fmla="*/ 36 w 1769"/>
                <a:gd name="T9" fmla="*/ 15 h 791"/>
                <a:gd name="T10" fmla="*/ 35 w 1769"/>
                <a:gd name="T11" fmla="*/ 20 h 791"/>
                <a:gd name="T12" fmla="*/ 33 w 1769"/>
                <a:gd name="T13" fmla="*/ 16 h 791"/>
                <a:gd name="T14" fmla="*/ 29 w 1769"/>
                <a:gd name="T15" fmla="*/ 11 h 791"/>
                <a:gd name="T16" fmla="*/ 23 w 1769"/>
                <a:gd name="T17" fmla="*/ 7 h 791"/>
                <a:gd name="T18" fmla="*/ 12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49" name="Freeform 174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7 h 504"/>
                <a:gd name="T2" fmla="*/ 25 w 2736"/>
                <a:gd name="T3" fmla="*/ 2 h 504"/>
                <a:gd name="T4" fmla="*/ 51 w 2736"/>
                <a:gd name="T5" fmla="*/ 0 h 504"/>
                <a:gd name="T6" fmla="*/ 79 w 2736"/>
                <a:gd name="T7" fmla="*/ 0 h 504"/>
                <a:gd name="T8" fmla="*/ 78 w 2736"/>
                <a:gd name="T9" fmla="*/ 1 h 504"/>
                <a:gd name="T10" fmla="*/ 51 w 2736"/>
                <a:gd name="T11" fmla="*/ 1 h 504"/>
                <a:gd name="T12" fmla="*/ 19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0" name="Freeform 175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3 w 1769"/>
                <a:gd name="T5" fmla="*/ 3 h 791"/>
                <a:gd name="T6" fmla="*/ 32 w 1769"/>
                <a:gd name="T7" fmla="*/ 6 h 791"/>
                <a:gd name="T8" fmla="*/ 35 w 1769"/>
                <a:gd name="T9" fmla="*/ 9 h 791"/>
                <a:gd name="T10" fmla="*/ 34 w 1769"/>
                <a:gd name="T11" fmla="*/ 11 h 791"/>
                <a:gd name="T12" fmla="*/ 32 w 1769"/>
                <a:gd name="T13" fmla="*/ 9 h 791"/>
                <a:gd name="T14" fmla="*/ 28 w 1769"/>
                <a:gd name="T15" fmla="*/ 7 h 791"/>
                <a:gd name="T16" fmla="*/ 22 w 1769"/>
                <a:gd name="T17" fmla="*/ 4 h 791"/>
                <a:gd name="T18" fmla="*/ 12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1" name="Freeform 176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6 w 776"/>
                <a:gd name="T11" fmla="*/ 14 h 2368"/>
                <a:gd name="T12" fmla="*/ 12 w 776"/>
                <a:gd name="T13" fmla="*/ 18 h 2368"/>
                <a:gd name="T14" fmla="*/ 20 w 776"/>
                <a:gd name="T15" fmla="*/ 20 h 2368"/>
                <a:gd name="T16" fmla="*/ 16 w 776"/>
                <a:gd name="T17" fmla="*/ 24 h 2368"/>
                <a:gd name="T18" fmla="*/ 22 w 776"/>
                <a:gd name="T19" fmla="*/ 26 h 2368"/>
                <a:gd name="T20" fmla="*/ 20 w 776"/>
                <a:gd name="T21" fmla="*/ 30 h 2368"/>
                <a:gd name="T22" fmla="*/ 24 w 776"/>
                <a:gd name="T23" fmla="*/ 34 h 2368"/>
                <a:gd name="T24" fmla="*/ 24 w 776"/>
                <a:gd name="T25" fmla="*/ 38 h 2368"/>
                <a:gd name="T26" fmla="*/ 28 w 776"/>
                <a:gd name="T27" fmla="*/ 44 h 2368"/>
                <a:gd name="T28" fmla="*/ 25 w 776"/>
                <a:gd name="T29" fmla="*/ 49 h 2368"/>
                <a:gd name="T30" fmla="*/ 30 w 776"/>
                <a:gd name="T31" fmla="*/ 53 h 2368"/>
                <a:gd name="T32" fmla="*/ 28 w 776"/>
                <a:gd name="T33" fmla="*/ 59 h 2368"/>
                <a:gd name="T34" fmla="*/ 30 w 776"/>
                <a:gd name="T35" fmla="*/ 65 h 2368"/>
                <a:gd name="T36" fmla="*/ 28 w 776"/>
                <a:gd name="T37" fmla="*/ 69 h 2368"/>
                <a:gd name="T38" fmla="*/ 31 w 776"/>
                <a:gd name="T39" fmla="*/ 75 h 2368"/>
                <a:gd name="T40" fmla="*/ 30 w 776"/>
                <a:gd name="T41" fmla="*/ 81 h 2368"/>
                <a:gd name="T42" fmla="*/ 31 w 776"/>
                <a:gd name="T43" fmla="*/ 89 h 2368"/>
                <a:gd name="T44" fmla="*/ 30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2" name="Arc 177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6 w 21600"/>
                <a:gd name="T1" fmla="*/ 0 h 21602"/>
                <a:gd name="T2" fmla="*/ 22 w 21600"/>
                <a:gd name="T3" fmla="*/ 26 h 21602"/>
                <a:gd name="T4" fmla="*/ 0 w 21600"/>
                <a:gd name="T5" fmla="*/ 25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3" name="Arc 178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19 w 36729"/>
                <a:gd name="T1" fmla="*/ 10 h 21600"/>
                <a:gd name="T2" fmla="*/ 0 w 36729"/>
                <a:gd name="T3" fmla="*/ 11 h 21600"/>
                <a:gd name="T4" fmla="*/ 9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 sz="2025" dirty="0"/>
            </a:p>
          </p:txBody>
        </p:sp>
        <p:sp>
          <p:nvSpPr>
            <p:cNvPr id="3154" name="Arc 179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2 h 22305"/>
                <a:gd name="T2" fmla="*/ 6 w 28940"/>
                <a:gd name="T3" fmla="*/ 27 h 22305"/>
                <a:gd name="T4" fmla="*/ 1 w 2894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5" name="Arc 180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2 h 22305"/>
                <a:gd name="T2" fmla="*/ 14 w 30473"/>
                <a:gd name="T3" fmla="*/ 26 h 22305"/>
                <a:gd name="T4" fmla="*/ 4 w 30473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6" name="Arc 181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5 h 22305"/>
                <a:gd name="T2" fmla="*/ 17 w 34455"/>
                <a:gd name="T3" fmla="*/ 27 h 22305"/>
                <a:gd name="T4" fmla="*/ 6 w 34455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7" name="Arc 182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5 h 22305"/>
                <a:gd name="T2" fmla="*/ 0 w 34812"/>
                <a:gd name="T3" fmla="*/ 27 h 22305"/>
                <a:gd name="T4" fmla="*/ 0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8" name="Arc 183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5 h 22305"/>
                <a:gd name="T2" fmla="*/ 3 w 34812"/>
                <a:gd name="T3" fmla="*/ 27 h 22305"/>
                <a:gd name="T4" fmla="*/ 1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59" name="Arc 184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5 h 22305"/>
                <a:gd name="T2" fmla="*/ 6 w 34812"/>
                <a:gd name="T3" fmla="*/ 27 h 22305"/>
                <a:gd name="T4" fmla="*/ 2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0" name="Freeform 185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5 w 776"/>
                <a:gd name="T11" fmla="*/ 14 h 2368"/>
                <a:gd name="T12" fmla="*/ 12 w 776"/>
                <a:gd name="T13" fmla="*/ 18 h 2368"/>
                <a:gd name="T14" fmla="*/ 19 w 776"/>
                <a:gd name="T15" fmla="*/ 20 h 2368"/>
                <a:gd name="T16" fmla="*/ 15 w 776"/>
                <a:gd name="T17" fmla="*/ 24 h 2368"/>
                <a:gd name="T18" fmla="*/ 21 w 776"/>
                <a:gd name="T19" fmla="*/ 26 h 2368"/>
                <a:gd name="T20" fmla="*/ 19 w 776"/>
                <a:gd name="T21" fmla="*/ 30 h 2368"/>
                <a:gd name="T22" fmla="*/ 23 w 776"/>
                <a:gd name="T23" fmla="*/ 34 h 2368"/>
                <a:gd name="T24" fmla="*/ 23 w 776"/>
                <a:gd name="T25" fmla="*/ 38 h 2368"/>
                <a:gd name="T26" fmla="*/ 27 w 776"/>
                <a:gd name="T27" fmla="*/ 44 h 2368"/>
                <a:gd name="T28" fmla="*/ 25 w 776"/>
                <a:gd name="T29" fmla="*/ 49 h 2368"/>
                <a:gd name="T30" fmla="*/ 29 w 776"/>
                <a:gd name="T31" fmla="*/ 53 h 2368"/>
                <a:gd name="T32" fmla="*/ 27 w 776"/>
                <a:gd name="T33" fmla="*/ 59 h 2368"/>
                <a:gd name="T34" fmla="*/ 29 w 776"/>
                <a:gd name="T35" fmla="*/ 65 h 2368"/>
                <a:gd name="T36" fmla="*/ 27 w 776"/>
                <a:gd name="T37" fmla="*/ 69 h 2368"/>
                <a:gd name="T38" fmla="*/ 31 w 776"/>
                <a:gd name="T39" fmla="*/ 75 h 2368"/>
                <a:gd name="T40" fmla="*/ 29 w 776"/>
                <a:gd name="T41" fmla="*/ 81 h 2368"/>
                <a:gd name="T42" fmla="*/ 31 w 776"/>
                <a:gd name="T43" fmla="*/ 89 h 2368"/>
                <a:gd name="T44" fmla="*/ 29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1" name="Freeform 186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6 h 2368"/>
                <a:gd name="T16" fmla="*/ 13 w 776"/>
                <a:gd name="T17" fmla="*/ 8 h 2368"/>
                <a:gd name="T18" fmla="*/ 18 w 776"/>
                <a:gd name="T19" fmla="*/ 8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8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2" name="Arc 187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7 h 22305"/>
                <a:gd name="T2" fmla="*/ 18 w 36830"/>
                <a:gd name="T3" fmla="*/ 27 h 22305"/>
                <a:gd name="T4" fmla="*/ 8 w 3683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3" name="Arc 188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12 h 21600"/>
                <a:gd name="T2" fmla="*/ 11 w 31881"/>
                <a:gd name="T3" fmla="*/ 6 h 21600"/>
                <a:gd name="T4" fmla="*/ 6 w 31881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4" name="Arc 189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5 h 21600"/>
                <a:gd name="T2" fmla="*/ 2 w 31146"/>
                <a:gd name="T3" fmla="*/ 11 h 21600"/>
                <a:gd name="T4" fmla="*/ 1 w 31146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5" name="Freeform 190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3 h 2368"/>
                <a:gd name="T2" fmla="*/ 49 w 776"/>
                <a:gd name="T3" fmla="*/ 1 h 2368"/>
                <a:gd name="T4" fmla="*/ 19 w 776"/>
                <a:gd name="T5" fmla="*/ 7 h 2368"/>
                <a:gd name="T6" fmla="*/ 69 w 776"/>
                <a:gd name="T7" fmla="*/ 7 h 2368"/>
                <a:gd name="T8" fmla="*/ 39 w 776"/>
                <a:gd name="T9" fmla="*/ 13 h 2368"/>
                <a:gd name="T10" fmla="*/ 79 w 776"/>
                <a:gd name="T11" fmla="*/ 15 h 2368"/>
                <a:gd name="T12" fmla="*/ 59 w 776"/>
                <a:gd name="T13" fmla="*/ 19 h 2368"/>
                <a:gd name="T14" fmla="*/ 98 w 776"/>
                <a:gd name="T15" fmla="*/ 21 h 2368"/>
                <a:gd name="T16" fmla="*/ 79 w 776"/>
                <a:gd name="T17" fmla="*/ 26 h 2368"/>
                <a:gd name="T18" fmla="*/ 108 w 776"/>
                <a:gd name="T19" fmla="*/ 28 h 2368"/>
                <a:gd name="T20" fmla="*/ 98 w 776"/>
                <a:gd name="T21" fmla="*/ 32 h 2368"/>
                <a:gd name="T22" fmla="*/ 118 w 776"/>
                <a:gd name="T23" fmla="*/ 36 h 2368"/>
                <a:gd name="T24" fmla="*/ 118 w 776"/>
                <a:gd name="T25" fmla="*/ 40 h 2368"/>
                <a:gd name="T26" fmla="*/ 138 w 776"/>
                <a:gd name="T27" fmla="*/ 46 h 2368"/>
                <a:gd name="T28" fmla="*/ 128 w 776"/>
                <a:gd name="T29" fmla="*/ 53 h 2368"/>
                <a:gd name="T30" fmla="*/ 147 w 776"/>
                <a:gd name="T31" fmla="*/ 57 h 2368"/>
                <a:gd name="T32" fmla="*/ 138 w 776"/>
                <a:gd name="T33" fmla="*/ 63 h 2368"/>
                <a:gd name="T34" fmla="*/ 147 w 776"/>
                <a:gd name="T35" fmla="*/ 69 h 2368"/>
                <a:gd name="T36" fmla="*/ 138 w 776"/>
                <a:gd name="T37" fmla="*/ 73 h 2368"/>
                <a:gd name="T38" fmla="*/ 157 w 776"/>
                <a:gd name="T39" fmla="*/ 80 h 2368"/>
                <a:gd name="T40" fmla="*/ 147 w 776"/>
                <a:gd name="T41" fmla="*/ 86 h 2368"/>
                <a:gd name="T42" fmla="*/ 157 w 776"/>
                <a:gd name="T43" fmla="*/ 94 h 2368"/>
                <a:gd name="T44" fmla="*/ 147 w 776"/>
                <a:gd name="T45" fmla="*/ 96 h 2368"/>
                <a:gd name="T46" fmla="*/ 157 w 776"/>
                <a:gd name="T47" fmla="*/ 10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6" name="Freeform 191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3 h 2368"/>
                <a:gd name="T2" fmla="*/ 20 w 776"/>
                <a:gd name="T3" fmla="*/ 1 h 2368"/>
                <a:gd name="T4" fmla="*/ 8 w 776"/>
                <a:gd name="T5" fmla="*/ 7 h 2368"/>
                <a:gd name="T6" fmla="*/ 28 w 776"/>
                <a:gd name="T7" fmla="*/ 7 h 2368"/>
                <a:gd name="T8" fmla="*/ 16 w 776"/>
                <a:gd name="T9" fmla="*/ 13 h 2368"/>
                <a:gd name="T10" fmla="*/ 32 w 776"/>
                <a:gd name="T11" fmla="*/ 15 h 2368"/>
                <a:gd name="T12" fmla="*/ 24 w 776"/>
                <a:gd name="T13" fmla="*/ 19 h 2368"/>
                <a:gd name="T14" fmla="*/ 40 w 776"/>
                <a:gd name="T15" fmla="*/ 21 h 2368"/>
                <a:gd name="T16" fmla="*/ 32 w 776"/>
                <a:gd name="T17" fmla="*/ 26 h 2368"/>
                <a:gd name="T18" fmla="*/ 44 w 776"/>
                <a:gd name="T19" fmla="*/ 28 h 2368"/>
                <a:gd name="T20" fmla="*/ 40 w 776"/>
                <a:gd name="T21" fmla="*/ 32 h 2368"/>
                <a:gd name="T22" fmla="*/ 48 w 776"/>
                <a:gd name="T23" fmla="*/ 36 h 2368"/>
                <a:gd name="T24" fmla="*/ 48 w 776"/>
                <a:gd name="T25" fmla="*/ 40 h 2368"/>
                <a:gd name="T26" fmla="*/ 57 w 776"/>
                <a:gd name="T27" fmla="*/ 46 h 2368"/>
                <a:gd name="T28" fmla="*/ 52 w 776"/>
                <a:gd name="T29" fmla="*/ 53 h 2368"/>
                <a:gd name="T30" fmla="*/ 61 w 776"/>
                <a:gd name="T31" fmla="*/ 57 h 2368"/>
                <a:gd name="T32" fmla="*/ 57 w 776"/>
                <a:gd name="T33" fmla="*/ 63 h 2368"/>
                <a:gd name="T34" fmla="*/ 61 w 776"/>
                <a:gd name="T35" fmla="*/ 69 h 2368"/>
                <a:gd name="T36" fmla="*/ 57 w 776"/>
                <a:gd name="T37" fmla="*/ 73 h 2368"/>
                <a:gd name="T38" fmla="*/ 65 w 776"/>
                <a:gd name="T39" fmla="*/ 79 h 2368"/>
                <a:gd name="T40" fmla="*/ 61 w 776"/>
                <a:gd name="T41" fmla="*/ 86 h 2368"/>
                <a:gd name="T42" fmla="*/ 65 w 776"/>
                <a:gd name="T43" fmla="*/ 94 h 2368"/>
                <a:gd name="T44" fmla="*/ 61 w 776"/>
                <a:gd name="T45" fmla="*/ 96 h 2368"/>
                <a:gd name="T46" fmla="*/ 65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7" name="Freeform 192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3 h 2368"/>
                <a:gd name="T2" fmla="*/ 7 w 776"/>
                <a:gd name="T3" fmla="*/ 1 h 2368"/>
                <a:gd name="T4" fmla="*/ 3 w 776"/>
                <a:gd name="T5" fmla="*/ 7 h 2368"/>
                <a:gd name="T6" fmla="*/ 10 w 776"/>
                <a:gd name="T7" fmla="*/ 7 h 2368"/>
                <a:gd name="T8" fmla="*/ 6 w 776"/>
                <a:gd name="T9" fmla="*/ 13 h 2368"/>
                <a:gd name="T10" fmla="*/ 12 w 776"/>
                <a:gd name="T11" fmla="*/ 15 h 2368"/>
                <a:gd name="T12" fmla="*/ 9 w 776"/>
                <a:gd name="T13" fmla="*/ 19 h 2368"/>
                <a:gd name="T14" fmla="*/ 15 w 776"/>
                <a:gd name="T15" fmla="*/ 21 h 2368"/>
                <a:gd name="T16" fmla="*/ 12 w 776"/>
                <a:gd name="T17" fmla="*/ 26 h 2368"/>
                <a:gd name="T18" fmla="*/ 16 w 776"/>
                <a:gd name="T19" fmla="*/ 28 h 2368"/>
                <a:gd name="T20" fmla="*/ 15 w 776"/>
                <a:gd name="T21" fmla="*/ 32 h 2368"/>
                <a:gd name="T22" fmla="*/ 17 w 776"/>
                <a:gd name="T23" fmla="*/ 36 h 2368"/>
                <a:gd name="T24" fmla="*/ 17 w 776"/>
                <a:gd name="T25" fmla="*/ 40 h 2368"/>
                <a:gd name="T26" fmla="*/ 20 w 776"/>
                <a:gd name="T27" fmla="*/ 46 h 2368"/>
                <a:gd name="T28" fmla="*/ 19 w 776"/>
                <a:gd name="T29" fmla="*/ 53 h 2368"/>
                <a:gd name="T30" fmla="*/ 22 w 776"/>
                <a:gd name="T31" fmla="*/ 57 h 2368"/>
                <a:gd name="T32" fmla="*/ 20 w 776"/>
                <a:gd name="T33" fmla="*/ 63 h 2368"/>
                <a:gd name="T34" fmla="*/ 22 w 776"/>
                <a:gd name="T35" fmla="*/ 69 h 2368"/>
                <a:gd name="T36" fmla="*/ 20 w 776"/>
                <a:gd name="T37" fmla="*/ 73 h 2368"/>
                <a:gd name="T38" fmla="*/ 23 w 776"/>
                <a:gd name="T39" fmla="*/ 79 h 2368"/>
                <a:gd name="T40" fmla="*/ 22 w 776"/>
                <a:gd name="T41" fmla="*/ 86 h 2368"/>
                <a:gd name="T42" fmla="*/ 23 w 776"/>
                <a:gd name="T43" fmla="*/ 94 h 2368"/>
                <a:gd name="T44" fmla="*/ 22 w 776"/>
                <a:gd name="T45" fmla="*/ 96 h 2368"/>
                <a:gd name="T46" fmla="*/ 23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8" name="Freeform 193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3 h 2368"/>
                <a:gd name="T2" fmla="*/ 42 w 776"/>
                <a:gd name="T3" fmla="*/ 1 h 2368"/>
                <a:gd name="T4" fmla="*/ 17 w 776"/>
                <a:gd name="T5" fmla="*/ 8 h 2368"/>
                <a:gd name="T6" fmla="*/ 59 w 776"/>
                <a:gd name="T7" fmla="*/ 8 h 2368"/>
                <a:gd name="T8" fmla="*/ 34 w 776"/>
                <a:gd name="T9" fmla="*/ 15 h 2368"/>
                <a:gd name="T10" fmla="*/ 68 w 776"/>
                <a:gd name="T11" fmla="*/ 17 h 2368"/>
                <a:gd name="T12" fmla="*/ 51 w 776"/>
                <a:gd name="T13" fmla="*/ 21 h 2368"/>
                <a:gd name="T14" fmla="*/ 85 w 776"/>
                <a:gd name="T15" fmla="*/ 24 h 2368"/>
                <a:gd name="T16" fmla="*/ 68 w 776"/>
                <a:gd name="T17" fmla="*/ 28 h 2368"/>
                <a:gd name="T18" fmla="*/ 93 w 776"/>
                <a:gd name="T19" fmla="*/ 31 h 2368"/>
                <a:gd name="T20" fmla="*/ 85 w 776"/>
                <a:gd name="T21" fmla="*/ 35 h 2368"/>
                <a:gd name="T22" fmla="*/ 102 w 776"/>
                <a:gd name="T23" fmla="*/ 40 h 2368"/>
                <a:gd name="T24" fmla="*/ 102 w 776"/>
                <a:gd name="T25" fmla="*/ 44 h 2368"/>
                <a:gd name="T26" fmla="*/ 118 w 776"/>
                <a:gd name="T27" fmla="*/ 51 h 2368"/>
                <a:gd name="T28" fmla="*/ 110 w 776"/>
                <a:gd name="T29" fmla="*/ 58 h 2368"/>
                <a:gd name="T30" fmla="*/ 127 w 776"/>
                <a:gd name="T31" fmla="*/ 63 h 2368"/>
                <a:gd name="T32" fmla="*/ 118 w 776"/>
                <a:gd name="T33" fmla="*/ 70 h 2368"/>
                <a:gd name="T34" fmla="*/ 127 w 776"/>
                <a:gd name="T35" fmla="*/ 77 h 2368"/>
                <a:gd name="T36" fmla="*/ 118 w 776"/>
                <a:gd name="T37" fmla="*/ 81 h 2368"/>
                <a:gd name="T38" fmla="*/ 136 w 776"/>
                <a:gd name="T39" fmla="*/ 88 h 2368"/>
                <a:gd name="T40" fmla="*/ 127 w 776"/>
                <a:gd name="T41" fmla="*/ 95 h 2368"/>
                <a:gd name="T42" fmla="*/ 136 w 776"/>
                <a:gd name="T43" fmla="*/ 104 h 2368"/>
                <a:gd name="T44" fmla="*/ 127 w 776"/>
                <a:gd name="T45" fmla="*/ 107 h 2368"/>
                <a:gd name="T46" fmla="*/ 136 w 776"/>
                <a:gd name="T47" fmla="*/ 11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69" name="Freeform 194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1 h 2368"/>
                <a:gd name="T2" fmla="*/ 96 w 776"/>
                <a:gd name="T3" fmla="*/ 0 h 2368"/>
                <a:gd name="T4" fmla="*/ 39 w 776"/>
                <a:gd name="T5" fmla="*/ 3 h 2368"/>
                <a:gd name="T6" fmla="*/ 134 w 776"/>
                <a:gd name="T7" fmla="*/ 3 h 2368"/>
                <a:gd name="T8" fmla="*/ 76 w 776"/>
                <a:gd name="T9" fmla="*/ 6 h 2368"/>
                <a:gd name="T10" fmla="*/ 153 w 776"/>
                <a:gd name="T11" fmla="*/ 7 h 2368"/>
                <a:gd name="T12" fmla="*/ 115 w 776"/>
                <a:gd name="T13" fmla="*/ 9 h 2368"/>
                <a:gd name="T14" fmla="*/ 191 w 776"/>
                <a:gd name="T15" fmla="*/ 10 h 2368"/>
                <a:gd name="T16" fmla="*/ 153 w 776"/>
                <a:gd name="T17" fmla="*/ 13 h 2368"/>
                <a:gd name="T18" fmla="*/ 210 w 776"/>
                <a:gd name="T19" fmla="*/ 14 h 2368"/>
                <a:gd name="T20" fmla="*/ 191 w 776"/>
                <a:gd name="T21" fmla="*/ 16 h 2368"/>
                <a:gd name="T22" fmla="*/ 230 w 776"/>
                <a:gd name="T23" fmla="*/ 18 h 2368"/>
                <a:gd name="T24" fmla="*/ 230 w 776"/>
                <a:gd name="T25" fmla="*/ 20 h 2368"/>
                <a:gd name="T26" fmla="*/ 268 w 776"/>
                <a:gd name="T27" fmla="*/ 23 h 2368"/>
                <a:gd name="T28" fmla="*/ 249 w 776"/>
                <a:gd name="T29" fmla="*/ 26 h 2368"/>
                <a:gd name="T30" fmla="*/ 287 w 776"/>
                <a:gd name="T31" fmla="*/ 28 h 2368"/>
                <a:gd name="T32" fmla="*/ 268 w 776"/>
                <a:gd name="T33" fmla="*/ 31 h 2368"/>
                <a:gd name="T34" fmla="*/ 287 w 776"/>
                <a:gd name="T35" fmla="*/ 34 h 2368"/>
                <a:gd name="T36" fmla="*/ 268 w 776"/>
                <a:gd name="T37" fmla="*/ 36 h 2368"/>
                <a:gd name="T38" fmla="*/ 306 w 776"/>
                <a:gd name="T39" fmla="*/ 39 h 2368"/>
                <a:gd name="T40" fmla="*/ 287 w 776"/>
                <a:gd name="T41" fmla="*/ 42 h 2368"/>
                <a:gd name="T42" fmla="*/ 306 w 776"/>
                <a:gd name="T43" fmla="*/ 46 h 2368"/>
                <a:gd name="T44" fmla="*/ 287 w 776"/>
                <a:gd name="T45" fmla="*/ 47 h 2368"/>
                <a:gd name="T46" fmla="*/ 306 w 776"/>
                <a:gd name="T47" fmla="*/ 5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0" name="Freeform 195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3 h 2368"/>
                <a:gd name="T2" fmla="*/ 18 w 776"/>
                <a:gd name="T3" fmla="*/ 1 h 2368"/>
                <a:gd name="T4" fmla="*/ 7 w 776"/>
                <a:gd name="T5" fmla="*/ 6 h 2368"/>
                <a:gd name="T6" fmla="*/ 26 w 776"/>
                <a:gd name="T7" fmla="*/ 6 h 2368"/>
                <a:gd name="T8" fmla="*/ 15 w 776"/>
                <a:gd name="T9" fmla="*/ 12 h 2368"/>
                <a:gd name="T10" fmla="*/ 29 w 776"/>
                <a:gd name="T11" fmla="*/ 13 h 2368"/>
                <a:gd name="T12" fmla="*/ 22 w 776"/>
                <a:gd name="T13" fmla="*/ 17 h 2368"/>
                <a:gd name="T14" fmla="*/ 36 w 776"/>
                <a:gd name="T15" fmla="*/ 19 h 2368"/>
                <a:gd name="T16" fmla="*/ 29 w 776"/>
                <a:gd name="T17" fmla="*/ 23 h 2368"/>
                <a:gd name="T18" fmla="*/ 40 w 776"/>
                <a:gd name="T19" fmla="*/ 24 h 2368"/>
                <a:gd name="T20" fmla="*/ 36 w 776"/>
                <a:gd name="T21" fmla="*/ 28 h 2368"/>
                <a:gd name="T22" fmla="*/ 44 w 776"/>
                <a:gd name="T23" fmla="*/ 32 h 2368"/>
                <a:gd name="T24" fmla="*/ 44 w 776"/>
                <a:gd name="T25" fmla="*/ 35 h 2368"/>
                <a:gd name="T26" fmla="*/ 51 w 776"/>
                <a:gd name="T27" fmla="*/ 41 h 2368"/>
                <a:gd name="T28" fmla="*/ 47 w 776"/>
                <a:gd name="T29" fmla="*/ 47 h 2368"/>
                <a:gd name="T30" fmla="*/ 55 w 776"/>
                <a:gd name="T31" fmla="*/ 50 h 2368"/>
                <a:gd name="T32" fmla="*/ 51 w 776"/>
                <a:gd name="T33" fmla="*/ 56 h 2368"/>
                <a:gd name="T34" fmla="*/ 55 w 776"/>
                <a:gd name="T35" fmla="*/ 61 h 2368"/>
                <a:gd name="T36" fmla="*/ 51 w 776"/>
                <a:gd name="T37" fmla="*/ 65 h 2368"/>
                <a:gd name="T38" fmla="*/ 58 w 776"/>
                <a:gd name="T39" fmla="*/ 70 h 2368"/>
                <a:gd name="T40" fmla="*/ 55 w 776"/>
                <a:gd name="T41" fmla="*/ 76 h 2368"/>
                <a:gd name="T42" fmla="*/ 58 w 776"/>
                <a:gd name="T43" fmla="*/ 83 h 2368"/>
                <a:gd name="T44" fmla="*/ 55 w 776"/>
                <a:gd name="T45" fmla="*/ 85 h 2368"/>
                <a:gd name="T46" fmla="*/ 58 w 776"/>
                <a:gd name="T47" fmla="*/ 9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1" name="Freeform 196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2 w 776"/>
                <a:gd name="T7" fmla="*/ 2 h 2368"/>
                <a:gd name="T8" fmla="*/ 7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7 w 776"/>
                <a:gd name="T15" fmla="*/ 7 h 2368"/>
                <a:gd name="T16" fmla="*/ 13 w 776"/>
                <a:gd name="T17" fmla="*/ 8 h 2368"/>
                <a:gd name="T18" fmla="*/ 18 w 776"/>
                <a:gd name="T19" fmla="*/ 8 h 2368"/>
                <a:gd name="T20" fmla="*/ 17 w 776"/>
                <a:gd name="T21" fmla="*/ 10 h 2368"/>
                <a:gd name="T22" fmla="*/ 20 w 776"/>
                <a:gd name="T23" fmla="*/ 11 h 2368"/>
                <a:gd name="T24" fmla="*/ 20 w 776"/>
                <a:gd name="T25" fmla="*/ 12 h 2368"/>
                <a:gd name="T26" fmla="*/ 23 w 776"/>
                <a:gd name="T27" fmla="*/ 14 h 2368"/>
                <a:gd name="T28" fmla="*/ 22 w 776"/>
                <a:gd name="T29" fmla="*/ 16 h 2368"/>
                <a:gd name="T30" fmla="*/ 25 w 776"/>
                <a:gd name="T31" fmla="*/ 17 h 2368"/>
                <a:gd name="T32" fmla="*/ 23 w 776"/>
                <a:gd name="T33" fmla="*/ 19 h 2368"/>
                <a:gd name="T34" fmla="*/ 25 w 776"/>
                <a:gd name="T35" fmla="*/ 21 h 2368"/>
                <a:gd name="T36" fmla="*/ 23 w 776"/>
                <a:gd name="T37" fmla="*/ 22 h 2368"/>
                <a:gd name="T38" fmla="*/ 27 w 776"/>
                <a:gd name="T39" fmla="*/ 24 h 2368"/>
                <a:gd name="T40" fmla="*/ 25 w 776"/>
                <a:gd name="T41" fmla="*/ 26 h 2368"/>
                <a:gd name="T42" fmla="*/ 27 w 776"/>
                <a:gd name="T43" fmla="*/ 28 h 2368"/>
                <a:gd name="T44" fmla="*/ 25 w 776"/>
                <a:gd name="T45" fmla="*/ 29 h 2368"/>
                <a:gd name="T46" fmla="*/ 27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  <p:sp>
          <p:nvSpPr>
            <p:cNvPr id="3172" name="Freeform 197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7 h 2368"/>
                <a:gd name="T16" fmla="*/ 13 w 776"/>
                <a:gd name="T17" fmla="*/ 8 h 2368"/>
                <a:gd name="T18" fmla="*/ 18 w 776"/>
                <a:gd name="T19" fmla="*/ 9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9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25" dirty="0"/>
            </a:p>
          </p:txBody>
        </p:sp>
      </p:grpSp>
      <p:sp>
        <p:nvSpPr>
          <p:cNvPr id="3081" name="Text Box 20"/>
          <p:cNvSpPr txBox="1">
            <a:spLocks noChangeArrowheads="1"/>
          </p:cNvSpPr>
          <p:nvPr/>
        </p:nvSpPr>
        <p:spPr bwMode="auto">
          <a:xfrm>
            <a:off x="4146947" y="8061724"/>
            <a:ext cx="10287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150" b="1" dirty="0">
              <a:solidFill>
                <a:srgbClr val="FF0000"/>
              </a:solidFill>
            </a:endParaRPr>
          </a:p>
        </p:txBody>
      </p:sp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4000500" y="4742054"/>
            <a:ext cx="10287000" cy="187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150" b="1" dirty="0">
                <a:solidFill>
                  <a:srgbClr val="0000FF"/>
                </a:solidFill>
              </a:rPr>
              <a:t>NHIỆT LIỆT CHÀO MỪNG </a:t>
            </a:r>
            <a:r>
              <a:rPr lang="en-US" altLang="en-US" sz="3150" b="1" dirty="0" smtClean="0">
                <a:solidFill>
                  <a:srgbClr val="0000FF"/>
                </a:solidFill>
              </a:rPr>
              <a:t>CÁC THẦY CÔ GIÁO</a:t>
            </a:r>
            <a:endParaRPr lang="en-US" altLang="en-US" sz="315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150" b="1" dirty="0">
                <a:solidFill>
                  <a:srgbClr val="0000FF"/>
                </a:solidFill>
              </a:rPr>
              <a:t> VỀ DỰ GIỜ TOÁN LỚP </a:t>
            </a:r>
            <a:r>
              <a:rPr lang="en-US" altLang="en-US" sz="3150" b="1" dirty="0" smtClean="0">
                <a:solidFill>
                  <a:srgbClr val="0000FF"/>
                </a:solidFill>
              </a:rPr>
              <a:t>8A1</a:t>
            </a:r>
            <a:endParaRPr lang="en-US" altLang="en-US" sz="3150" b="1" dirty="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en-US" sz="3150" b="1" dirty="0">
                <a:solidFill>
                  <a:srgbClr val="0000FF"/>
                </a:solidFill>
              </a:rPr>
              <a:t>NHIỆT LIỆT CHÀO MỪNG CÁC EM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altLang="en-US" sz="3150" b="1" dirty="0">
                <a:solidFill>
                  <a:srgbClr val="0000FF"/>
                </a:solidFill>
              </a:rPr>
              <a:t>ĐẾN VỚI BÀI HỌC HÔM NAY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4787" y="9073134"/>
            <a:ext cx="87314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 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130458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BB41-F694-C1AE-35F2-32815573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13D4C893-E9B8-05CE-5C24-78687473D674}"/>
              </a:ext>
            </a:extLst>
          </p:cNvPr>
          <p:cNvSpPr/>
          <p:nvPr/>
        </p:nvSpPr>
        <p:spPr>
          <a:xfrm>
            <a:off x="1143000" y="1189521"/>
            <a:ext cx="16687800" cy="8966346"/>
          </a:xfrm>
          <a:prstGeom prst="round2SameRect">
            <a:avLst>
              <a:gd name="adj1" fmla="val 14593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CA7DCE4-B197-41B3-EE66-E036F0449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045203">
            <a:off x="-63053" y="7651347"/>
            <a:ext cx="1157736" cy="16539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5F30DF-75B5-EAEC-59E5-3B5D7972C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86125">
            <a:off x="97613" y="1600984"/>
            <a:ext cx="1195416" cy="170773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E5FE965-B4A5-EA57-9EC1-0200AC187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9254">
            <a:off x="17531477" y="4919460"/>
            <a:ext cx="1378752" cy="196964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BE8A706-D7B0-B850-DF4C-87A3CB58C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6125">
            <a:off x="15391161" y="-981187"/>
            <a:ext cx="1746527" cy="24950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F15D94-90A8-A42D-1989-9570D77C543B}"/>
              </a:ext>
            </a:extLst>
          </p:cNvPr>
          <p:cNvGrpSpPr/>
          <p:nvPr/>
        </p:nvGrpSpPr>
        <p:grpSpPr>
          <a:xfrm>
            <a:off x="2667000" y="3909481"/>
            <a:ext cx="3794238" cy="1073500"/>
            <a:chOff x="2422009" y="1763778"/>
            <a:chExt cx="5105400" cy="1144596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ED862175-7695-5E79-34BA-F68B97EDDFBB}"/>
                </a:ext>
              </a:extLst>
            </p:cNvPr>
            <p:cNvSpPr/>
            <p:nvPr/>
          </p:nvSpPr>
          <p:spPr>
            <a:xfrm flipV="1">
              <a:off x="2422009" y="1763778"/>
              <a:ext cx="5105400" cy="1144596"/>
            </a:xfrm>
            <a:prstGeom prst="round2SameRect">
              <a:avLst>
                <a:gd name="adj1" fmla="val 46625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BB5230-94A6-BFDB-AAC8-B44FBF17257B}"/>
                </a:ext>
              </a:extLst>
            </p:cNvPr>
            <p:cNvSpPr txBox="1"/>
            <p:nvPr/>
          </p:nvSpPr>
          <p:spPr>
            <a:xfrm>
              <a:off x="2614170" y="1863194"/>
              <a:ext cx="4721078" cy="82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 tập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7827ED-4121-E8EE-5746-1A5165636BF3}"/>
              </a:ext>
            </a:extLst>
          </p:cNvPr>
          <p:cNvSpPr txBox="1"/>
          <p:nvPr/>
        </p:nvSpPr>
        <p:spPr>
          <a:xfrm>
            <a:off x="6583166" y="3755077"/>
            <a:ext cx="10050268" cy="2270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- 8					b)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8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D3159-B517-F6B4-4F10-CF7B8232C706}"/>
              </a:ext>
            </a:extLst>
          </p:cNvPr>
          <p:cNvSpPr txBox="1"/>
          <p:nvPr/>
        </p:nvSpPr>
        <p:spPr>
          <a:xfrm>
            <a:off x="3212270" y="7786555"/>
            <a:ext cx="9675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8 =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2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= (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2)(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+ 2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+ 4) </a:t>
            </a:r>
            <a:endParaRPr lang="en-US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94AE2-A4D5-D673-CFF0-20F07889B1D3}"/>
              </a:ext>
            </a:extLst>
          </p:cNvPr>
          <p:cNvSpPr txBox="1"/>
          <p:nvPr/>
        </p:nvSpPr>
        <p:spPr>
          <a:xfrm>
            <a:off x="3224302" y="8750942"/>
            <a:ext cx="16740098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8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(2y)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= (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2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)(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+ 2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+ 4</a:t>
            </a:r>
            <a:r>
              <a:rPr lang="en-US" sz="4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2C5EF8B1-10C7-053F-2C4C-588DA402B452}"/>
              </a:ext>
            </a:extLst>
          </p:cNvPr>
          <p:cNvGrpSpPr/>
          <p:nvPr/>
        </p:nvGrpSpPr>
        <p:grpSpPr>
          <a:xfrm>
            <a:off x="6460765" y="6432588"/>
            <a:ext cx="4969236" cy="1041964"/>
            <a:chOff x="0" y="0"/>
            <a:chExt cx="8585565" cy="2221020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6150864-F8B6-4740-EBEA-EBF787882912}"/>
                </a:ext>
              </a:extLst>
            </p:cNvPr>
            <p:cNvSpPr/>
            <p:nvPr/>
          </p:nvSpPr>
          <p:spPr>
            <a:xfrm>
              <a:off x="12700" y="12700"/>
              <a:ext cx="8560166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rgbClr val="FFD93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DA8E02B2-0627-051E-B257-83A3B592EF2C}"/>
                </a:ext>
              </a:extLst>
            </p:cNvPr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BB50012-D9FB-EE0F-D335-C63376C5F472}"/>
              </a:ext>
            </a:extLst>
          </p:cNvPr>
          <p:cNvSpPr txBox="1"/>
          <p:nvPr/>
        </p:nvSpPr>
        <p:spPr>
          <a:xfrm>
            <a:off x="8077200" y="6334716"/>
            <a:ext cx="2490698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ằng đẳng thức bậc 3">
            <a:extLst>
              <a:ext uri="{FF2B5EF4-FFF2-40B4-BE49-F238E27FC236}">
                <a16:creationId xmlns:a16="http://schemas.microsoft.com/office/drawing/2014/main" id="{C9BC5A26-15FF-F44A-D590-AE2F9DDE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025" y="84010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ại số 8 - Chuyên đề những hằng đẳng thức đáng nhớ">
            <a:extLst>
              <a:ext uri="{FF2B5EF4-FFF2-40B4-BE49-F238E27FC236}">
                <a16:creationId xmlns:a16="http://schemas.microsoft.com/office/drawing/2014/main" id="{B34B968D-6991-DCB1-6F78-621D2544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204"/>
            <a:ext cx="2895600" cy="1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6D6886-9E08-0D97-5D64-AA097F72B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71800" y="1353985"/>
            <a:ext cx="12660086" cy="2363405"/>
          </a:xfrm>
          <a:prstGeom prst="rect">
            <a:avLst/>
          </a:prstGeom>
        </p:spPr>
      </p:pic>
      <p:sp>
        <p:nvSpPr>
          <p:cNvPr id="6" name="Google Shape;99;p1">
            <a:extLst>
              <a:ext uri="{FF2B5EF4-FFF2-40B4-BE49-F238E27FC236}">
                <a16:creationId xmlns:a16="http://schemas.microsoft.com/office/drawing/2014/main" id="{531A7549-188D-6315-BF71-9025294F124C}"/>
              </a:ext>
            </a:extLst>
          </p:cNvPr>
          <p:cNvSpPr txBox="1"/>
          <p:nvPr/>
        </p:nvSpPr>
        <p:spPr>
          <a:xfrm>
            <a:off x="3841388" y="1235016"/>
            <a:ext cx="110976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Với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A, B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là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hai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biểu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thức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tùy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ý, ta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có</a:t>
            </a:r>
            <a:endParaRPr lang="en-US" sz="4800" b="1" u="none" strike="noStrike" dirty="0">
              <a:solidFill>
                <a:schemeClr val="bg1"/>
              </a:solidFill>
              <a:ea typeface="Cabin Bold"/>
              <a:cs typeface="Cabin Bold"/>
              <a:sym typeface="Cabin Bold"/>
            </a:endParaRPr>
          </a:p>
          <a:p>
            <a:pPr algn="ctr">
              <a:lnSpc>
                <a:spcPct val="150000"/>
              </a:lnSpc>
            </a:pP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i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3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– B</a:t>
            </a:r>
            <a:r>
              <a:rPr lang="en-US" sz="4800" b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3 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= (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-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B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)(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i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2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+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AB + B</a:t>
            </a:r>
            <a:r>
              <a:rPr lang="en-US" sz="4800" b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2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)</a:t>
            </a:r>
            <a:endParaRPr lang="en-US" sz="4800" b="1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90C517-2025-E648-806C-068545B94682}"/>
              </a:ext>
            </a:extLst>
          </p:cNvPr>
          <p:cNvGrpSpPr/>
          <p:nvPr/>
        </p:nvGrpSpPr>
        <p:grpSpPr>
          <a:xfrm>
            <a:off x="5029200" y="-38100"/>
            <a:ext cx="8203627" cy="1247561"/>
            <a:chOff x="5341755" y="125517"/>
            <a:chExt cx="8203627" cy="1577238"/>
          </a:xfrm>
        </p:grpSpPr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A033A3B1-17EB-792A-2C63-DE16BD7A8EF6}"/>
                </a:ext>
              </a:extLst>
            </p:cNvPr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BB549C28-CDAF-A146-88A7-792F55F0CA69}"/>
                </a:ext>
              </a:extLst>
            </p:cNvPr>
            <p:cNvSpPr txBox="1"/>
            <p:nvPr/>
          </p:nvSpPr>
          <p:spPr>
            <a:xfrm>
              <a:off x="5638800" y="125517"/>
              <a:ext cx="7634439" cy="1106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HIỆU HAI LẬP PHƯƠNG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616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/>
        </p:nvSpPr>
        <p:spPr>
          <a:xfrm>
            <a:off x="602909" y="1183975"/>
            <a:ext cx="17134438" cy="9006732"/>
          </a:xfrm>
          <a:prstGeom prst="round2SameRect">
            <a:avLst>
              <a:gd name="adj1" fmla="val 14593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045203">
            <a:off x="-45469" y="8389608"/>
            <a:ext cx="1157736" cy="1653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86125">
            <a:off x="765181" y="-84022"/>
            <a:ext cx="1195416" cy="17077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9254">
            <a:off x="17531477" y="4919460"/>
            <a:ext cx="1378752" cy="1969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6125">
            <a:off x="-3463434" y="1498762"/>
            <a:ext cx="1746527" cy="24950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43200" y="4135522"/>
            <a:ext cx="3794238" cy="1073500"/>
            <a:chOff x="2422009" y="1763778"/>
            <a:chExt cx="5105400" cy="1144596"/>
          </a:xfrm>
        </p:grpSpPr>
        <p:sp>
          <p:nvSpPr>
            <p:cNvPr id="11" name="Round Same Side Corner Rectangle 10"/>
            <p:cNvSpPr/>
            <p:nvPr/>
          </p:nvSpPr>
          <p:spPr>
            <a:xfrm flipV="1">
              <a:off x="2422009" y="1763778"/>
              <a:ext cx="5105400" cy="1144596"/>
            </a:xfrm>
            <a:prstGeom prst="round2SameRect">
              <a:avLst>
                <a:gd name="adj1" fmla="val 46625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14169" y="1863194"/>
              <a:ext cx="4721078" cy="82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-6901644" y="7658100"/>
            <a:ext cx="16426644" cy="2861902"/>
            <a:chOff x="-892650" y="5419558"/>
            <a:chExt cx="15104220" cy="2898283"/>
          </a:xfrm>
        </p:grpSpPr>
        <p:sp>
          <p:nvSpPr>
            <p:cNvPr id="4" name="Cloud Callout 3"/>
            <p:cNvSpPr/>
            <p:nvPr/>
          </p:nvSpPr>
          <p:spPr>
            <a:xfrm>
              <a:off x="-892650" y="5419558"/>
              <a:ext cx="7478868" cy="2612736"/>
            </a:xfrm>
            <a:prstGeom prst="cloudCallout">
              <a:avLst>
                <a:gd name="adj1" fmla="val -55644"/>
                <a:gd name="adj2" fmla="val -63875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046606" y="7416248"/>
              <a:ext cx="616496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8BBD41-A819-BFCE-D36E-916F0F84D2E9}"/>
              </a:ext>
            </a:extLst>
          </p:cNvPr>
          <p:cNvSpPr txBox="1"/>
          <p:nvPr/>
        </p:nvSpPr>
        <p:spPr>
          <a:xfrm>
            <a:off x="2594874" y="3981968"/>
            <a:ext cx="162186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Rút gọn </a:t>
            </a:r>
            <a:r>
              <a:rPr lang="en-US" sz="4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biểu thức sau: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a) (3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 - 2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)(9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6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 + 6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 + 4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6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) + 8</a:t>
            </a:r>
            <a:r>
              <a:rPr lang="en-US" sz="4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6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1380" y="7651330"/>
            <a:ext cx="5011654" cy="2515654"/>
          </a:xfrm>
          <a:prstGeom prst="rect">
            <a:avLst/>
          </a:prstGeom>
        </p:spPr>
      </p:pic>
      <p:pic>
        <p:nvPicPr>
          <p:cNvPr id="1026" name="Picture 2" descr="7 Hằng Đẳng Thức Đáng Nhớ - Công Thức Và Cách Nhớ Nhanh">
            <a:extLst>
              <a:ext uri="{FF2B5EF4-FFF2-40B4-BE49-F238E27FC236}">
                <a16:creationId xmlns:a16="http://schemas.microsoft.com/office/drawing/2014/main" id="{1D9FCD38-5B69-CD10-6BFF-E0D0CBE0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-28719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9999132-8812-9A4C-844D-87C9B1124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71800" y="1353985"/>
            <a:ext cx="12660086" cy="2363405"/>
          </a:xfrm>
          <a:prstGeom prst="rect">
            <a:avLst/>
          </a:prstGeom>
        </p:spPr>
      </p:pic>
      <p:sp>
        <p:nvSpPr>
          <p:cNvPr id="21" name="Google Shape;99;p1">
            <a:extLst>
              <a:ext uri="{FF2B5EF4-FFF2-40B4-BE49-F238E27FC236}">
                <a16:creationId xmlns:a16="http://schemas.microsoft.com/office/drawing/2014/main" id="{413BD1A9-C27D-2988-EDE2-58E275C58FD7}"/>
              </a:ext>
            </a:extLst>
          </p:cNvPr>
          <p:cNvSpPr txBox="1"/>
          <p:nvPr/>
        </p:nvSpPr>
        <p:spPr>
          <a:xfrm>
            <a:off x="3841388" y="1235016"/>
            <a:ext cx="110976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Với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A, B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là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hai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biểu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thức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tùy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ý, ta </a:t>
            </a:r>
            <a:r>
              <a:rPr lang="en-US" sz="4800" b="1" u="none" strike="noStrike" dirty="0" err="1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có</a:t>
            </a:r>
            <a:endParaRPr lang="en-US" sz="4800" b="1" u="none" strike="noStrike" dirty="0">
              <a:solidFill>
                <a:schemeClr val="bg1"/>
              </a:solidFill>
              <a:ea typeface="Cabin Bold"/>
              <a:cs typeface="Cabin Bold"/>
              <a:sym typeface="Cabin Bold"/>
            </a:endParaRPr>
          </a:p>
          <a:p>
            <a:pPr algn="ctr">
              <a:lnSpc>
                <a:spcPct val="150000"/>
              </a:lnSpc>
            </a:pP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i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3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– B</a:t>
            </a:r>
            <a:r>
              <a:rPr lang="en-US" sz="4800" b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3 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= (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-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B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)(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</a:t>
            </a:r>
            <a:r>
              <a:rPr lang="en-US" sz="4800" b="1" i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2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 + </a:t>
            </a:r>
            <a:r>
              <a:rPr lang="en-US" sz="4800" b="1" i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AB + B</a:t>
            </a:r>
            <a:r>
              <a:rPr lang="en-US" sz="4800" b="1" u="none" strike="noStrike" baseline="30000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2</a:t>
            </a:r>
            <a:r>
              <a:rPr lang="en-US" sz="4800" b="1" u="none" strike="noStrike" dirty="0">
                <a:solidFill>
                  <a:schemeClr val="bg1"/>
                </a:solidFill>
                <a:ea typeface="Cabin Bold"/>
                <a:cs typeface="Cabin Bold"/>
                <a:sym typeface="Cabin Bold"/>
              </a:rPr>
              <a:t>)</a:t>
            </a:r>
            <a:endParaRPr lang="en-US" sz="4800" b="1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D5915-4D4A-4F05-A146-96C6DA9FF2C2}"/>
              </a:ext>
            </a:extLst>
          </p:cNvPr>
          <p:cNvGrpSpPr/>
          <p:nvPr/>
        </p:nvGrpSpPr>
        <p:grpSpPr>
          <a:xfrm>
            <a:off x="5029200" y="-38100"/>
            <a:ext cx="8203627" cy="1247561"/>
            <a:chOff x="5341755" y="125517"/>
            <a:chExt cx="8203627" cy="1577238"/>
          </a:xfrm>
        </p:grpSpPr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6E62E26E-D6F0-73C5-2CAF-955D51597C20}"/>
                </a:ext>
              </a:extLst>
            </p:cNvPr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FE993109-8804-6896-9F84-F038D2379C2C}"/>
                </a:ext>
              </a:extLst>
            </p:cNvPr>
            <p:cNvSpPr txBox="1"/>
            <p:nvPr/>
          </p:nvSpPr>
          <p:spPr>
            <a:xfrm>
              <a:off x="5638800" y="125517"/>
              <a:ext cx="7634439" cy="1106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HIỆU HAI LẬP PHƯƠNG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536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DD22E-63DE-2411-2B3A-C23FF375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21C7D81D-83CA-A1AA-04CD-41FFD730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73200" y="-494989"/>
            <a:ext cx="4582210" cy="228537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B0D886-531E-CAE0-8042-2FD95FD9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190500"/>
            <a:ext cx="16611600" cy="100965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167B98B-4C78-C437-BB5D-5F76A33014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96715" y="7353300"/>
            <a:ext cx="2682044" cy="3241141"/>
          </a:xfrm>
          <a:prstGeom prst="rect">
            <a:avLst/>
          </a:prstGeom>
        </p:spPr>
      </p:pic>
      <p:pic>
        <p:nvPicPr>
          <p:cNvPr id="6" name="Picture 6">
            <a:hlinkClick r:id="" action="ppaction://noaction"/>
            <a:extLst>
              <a:ext uri="{FF2B5EF4-FFF2-40B4-BE49-F238E27FC236}">
                <a16:creationId xmlns:a16="http://schemas.microsoft.com/office/drawing/2014/main" id="{2D556D74-E3F5-E50A-221E-8BDE748C93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7831872" y="8914986"/>
            <a:ext cx="2213578" cy="2515429"/>
          </a:xfrm>
          <a:prstGeom prst="rect">
            <a:avLst/>
          </a:prstGeom>
        </p:spPr>
      </p:pic>
      <p:sp>
        <p:nvSpPr>
          <p:cNvPr id="9" name="Google Shape;99;p1">
            <a:extLst>
              <a:ext uri="{FF2B5EF4-FFF2-40B4-BE49-F238E27FC236}">
                <a16:creationId xmlns:a16="http://schemas.microsoft.com/office/drawing/2014/main" id="{C7E9FC9B-1ADD-E6A3-2FCE-3077D8F57133}"/>
              </a:ext>
            </a:extLst>
          </p:cNvPr>
          <p:cNvSpPr txBox="1"/>
          <p:nvPr/>
        </p:nvSpPr>
        <p:spPr>
          <a:xfrm>
            <a:off x="1932930" y="647700"/>
            <a:ext cx="14678670" cy="821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BẢY HẰNG ĐẲNG THỨC ĐÁNG NHỚ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en-US" sz="4400" b="1" dirty="0" err="1">
                <a:solidFill>
                  <a:schemeClr val="bg1"/>
                </a:solidFill>
              </a:rPr>
              <a:t>Hiệu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hai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bình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2) Bình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tổng</a:t>
            </a:r>
            <a:endParaRPr lang="en-US" sz="4400" b="1" baseline="30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3) Bình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hiệu</a:t>
            </a:r>
            <a:endParaRPr lang="en-US" sz="4400" b="1" baseline="30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4) </a:t>
            </a:r>
            <a:r>
              <a:rPr lang="en-US" sz="4400" b="1" dirty="0" err="1">
                <a:solidFill>
                  <a:schemeClr val="bg1"/>
                </a:solidFill>
              </a:rPr>
              <a:t>Lập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tổng</a:t>
            </a:r>
            <a:endParaRPr lang="en-US" sz="4400" b="1" baseline="30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5) </a:t>
            </a:r>
            <a:r>
              <a:rPr lang="en-US" sz="4400" b="1" dirty="0" err="1">
                <a:solidFill>
                  <a:schemeClr val="bg1"/>
                </a:solidFill>
              </a:rPr>
              <a:t>Lập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hiệu</a:t>
            </a:r>
            <a:endParaRPr lang="en-US" sz="4400" b="1" baseline="30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6) </a:t>
            </a:r>
            <a:r>
              <a:rPr lang="en-US" sz="4400" b="1" dirty="0" err="1">
                <a:solidFill>
                  <a:schemeClr val="bg1"/>
                </a:solidFill>
              </a:rPr>
              <a:t>Tổng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hai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lập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   		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7) </a:t>
            </a:r>
            <a:r>
              <a:rPr lang="en-US" sz="4400" b="1" dirty="0" err="1">
                <a:solidFill>
                  <a:schemeClr val="bg1"/>
                </a:solidFill>
              </a:rPr>
              <a:t>Hiệu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hai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lập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phương</a:t>
            </a:r>
            <a:r>
              <a:rPr lang="en-US" sz="4400" b="1" dirty="0">
                <a:solidFill>
                  <a:schemeClr val="bg1"/>
                </a:solidFill>
              </a:rPr>
              <a:t>   		</a:t>
            </a:r>
          </a:p>
        </p:txBody>
      </p:sp>
      <p:pic>
        <p:nvPicPr>
          <p:cNvPr id="2" name="Picture 1" descr="Bảy hằng đẳng thức đáng nhớ và một số mẹo nhớ siêu nhanh">
            <a:extLst>
              <a:ext uri="{FF2B5EF4-FFF2-40B4-BE49-F238E27FC236}">
                <a16:creationId xmlns:a16="http://schemas.microsoft.com/office/drawing/2014/main" id="{6B5D7AEB-2C33-D6B3-10A3-CE10B532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"/>
            <a:ext cx="3744546" cy="19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F805E-7587-1174-8915-AF95E9E7240E}"/>
              </a:ext>
            </a:extLst>
          </p:cNvPr>
          <p:cNvSpPr txBox="1"/>
          <p:nvPr/>
        </p:nvSpPr>
        <p:spPr>
          <a:xfrm>
            <a:off x="8881095" y="1915472"/>
            <a:ext cx="5991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2 </a:t>
            </a:r>
            <a:r>
              <a:rPr lang="en-US" sz="4400" b="1" dirty="0">
                <a:solidFill>
                  <a:schemeClr val="bg1"/>
                </a:solidFill>
              </a:rPr>
              <a:t>=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B074E-10A7-07EC-18C7-23442C5967CB}"/>
              </a:ext>
            </a:extLst>
          </p:cNvPr>
          <p:cNvSpPr txBox="1"/>
          <p:nvPr/>
        </p:nvSpPr>
        <p:spPr>
          <a:xfrm>
            <a:off x="8915400" y="2857500"/>
            <a:ext cx="5991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= 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+ 2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11983-DB54-E1CD-2AAC-8C197F385A0E}"/>
              </a:ext>
            </a:extLst>
          </p:cNvPr>
          <p:cNvSpPr txBox="1"/>
          <p:nvPr/>
        </p:nvSpPr>
        <p:spPr>
          <a:xfrm>
            <a:off x="8943330" y="3848100"/>
            <a:ext cx="5991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= 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- 2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494F6-2F82-1EFE-40E7-F6EAA034FF88}"/>
              </a:ext>
            </a:extLst>
          </p:cNvPr>
          <p:cNvSpPr txBox="1"/>
          <p:nvPr/>
        </p:nvSpPr>
        <p:spPr>
          <a:xfrm>
            <a:off x="8881095" y="4981376"/>
            <a:ext cx="812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= 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+ 3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 + 3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1672E-25AC-908C-EF8B-C7E9F589408F}"/>
              </a:ext>
            </a:extLst>
          </p:cNvPr>
          <p:cNvSpPr txBox="1"/>
          <p:nvPr/>
        </p:nvSpPr>
        <p:spPr>
          <a:xfrm>
            <a:off x="8871856" y="5923404"/>
            <a:ext cx="812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= 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- 3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 + 3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A67648-878A-8476-3B4F-9D1B1A97A7ED}"/>
              </a:ext>
            </a:extLst>
          </p:cNvPr>
          <p:cNvSpPr txBox="1"/>
          <p:nvPr/>
        </p:nvSpPr>
        <p:spPr>
          <a:xfrm>
            <a:off x="9024256" y="6763399"/>
            <a:ext cx="8120744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3 </a:t>
            </a:r>
            <a:r>
              <a:rPr lang="en-US" sz="4400" b="1" dirty="0">
                <a:solidFill>
                  <a:schemeClr val="bg1"/>
                </a:solidFill>
              </a:rPr>
              <a:t>=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9DB1D-7FD4-0521-EA78-ACCC682C347D}"/>
              </a:ext>
            </a:extLst>
          </p:cNvPr>
          <p:cNvSpPr txBox="1"/>
          <p:nvPr/>
        </p:nvSpPr>
        <p:spPr>
          <a:xfrm>
            <a:off x="9100456" y="7678327"/>
            <a:ext cx="8120744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3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3 </a:t>
            </a:r>
            <a:r>
              <a:rPr lang="en-US" sz="4400" b="1" dirty="0">
                <a:solidFill>
                  <a:schemeClr val="bg1"/>
                </a:solidFill>
              </a:rPr>
              <a:t>= 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chemeClr val="bg1"/>
                </a:solidFill>
              </a:rPr>
              <a:t> -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dirty="0">
                <a:solidFill>
                  <a:schemeClr val="bg1"/>
                </a:solidFill>
              </a:rPr>
              <a:t>)(</a:t>
            </a:r>
            <a:r>
              <a:rPr lang="en-US" sz="4400" b="1" i="1" dirty="0">
                <a:solidFill>
                  <a:schemeClr val="bg1"/>
                </a:solidFill>
              </a:rPr>
              <a:t>A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AB</a:t>
            </a:r>
            <a:r>
              <a:rPr lang="en-US" sz="4400" b="1" dirty="0">
                <a:solidFill>
                  <a:schemeClr val="bg1"/>
                </a:solidFill>
              </a:rPr>
              <a:t> + </a:t>
            </a:r>
            <a:r>
              <a:rPr lang="en-US" sz="4400" b="1" i="1" dirty="0">
                <a:solidFill>
                  <a:schemeClr val="bg1"/>
                </a:solidFill>
              </a:rPr>
              <a:t>B</a:t>
            </a:r>
            <a:r>
              <a:rPr lang="en-US" sz="4400" b="1" baseline="30000" dirty="0">
                <a:solidFill>
                  <a:schemeClr val="bg1"/>
                </a:solidFill>
              </a:rPr>
              <a:t>2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948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0D9F-4773-9770-4177-21ECBACD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ED7934-AA17-9249-9F70-8693345F7FEB}"/>
              </a:ext>
            </a:extLst>
          </p:cNvPr>
          <p:cNvSpPr txBox="1"/>
          <p:nvPr/>
        </p:nvSpPr>
        <p:spPr>
          <a:xfrm>
            <a:off x="2722417" y="339551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8ED8-FCDD-F021-CBBD-D4D68AB4D63A}"/>
              </a:ext>
            </a:extLst>
          </p:cNvPr>
          <p:cNvSpPr/>
          <p:nvPr/>
        </p:nvSpPr>
        <p:spPr>
          <a:xfrm>
            <a:off x="7086602" y="2020949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2361B-19A6-2FFD-C210-6A77BF46FB92}"/>
              </a:ext>
            </a:extLst>
          </p:cNvPr>
          <p:cNvSpPr/>
          <p:nvPr/>
        </p:nvSpPr>
        <p:spPr>
          <a:xfrm>
            <a:off x="9168098" y="2020948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F7E1E-5161-1395-8C3D-7DD801ACF773}"/>
              </a:ext>
            </a:extLst>
          </p:cNvPr>
          <p:cNvSpPr/>
          <p:nvPr/>
        </p:nvSpPr>
        <p:spPr>
          <a:xfrm>
            <a:off x="11270380" y="2020946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9E1F5-4A47-E70F-CDA7-A4EEDBA0A794}"/>
              </a:ext>
            </a:extLst>
          </p:cNvPr>
          <p:cNvSpPr/>
          <p:nvPr/>
        </p:nvSpPr>
        <p:spPr>
          <a:xfrm>
            <a:off x="13320703" y="2031340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61F4B0-5482-E5F5-EBD8-DF48717D58AE}"/>
              </a:ext>
            </a:extLst>
          </p:cNvPr>
          <p:cNvSpPr/>
          <p:nvPr/>
        </p:nvSpPr>
        <p:spPr>
          <a:xfrm>
            <a:off x="7086602" y="5644820"/>
            <a:ext cx="2081496" cy="3613481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D318D0-1E54-583F-B975-D41297262EA3}"/>
              </a:ext>
            </a:extLst>
          </p:cNvPr>
          <p:cNvSpPr/>
          <p:nvPr/>
        </p:nvSpPr>
        <p:spPr>
          <a:xfrm>
            <a:off x="9144000" y="5644820"/>
            <a:ext cx="2126380" cy="361348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69E3A-87F1-13B0-ED08-6942DD7DC9CE}"/>
              </a:ext>
            </a:extLst>
          </p:cNvPr>
          <p:cNvSpPr/>
          <p:nvPr/>
        </p:nvSpPr>
        <p:spPr>
          <a:xfrm>
            <a:off x="11277600" y="5644820"/>
            <a:ext cx="2081498" cy="36134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350B1-23E1-DEBD-0397-E05028261450}"/>
              </a:ext>
            </a:extLst>
          </p:cNvPr>
          <p:cNvSpPr/>
          <p:nvPr/>
        </p:nvSpPr>
        <p:spPr>
          <a:xfrm>
            <a:off x="7239000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B2A984-E3FF-8CF6-0F3F-F2D4DF87A167}"/>
              </a:ext>
            </a:extLst>
          </p:cNvPr>
          <p:cNvSpPr/>
          <p:nvPr/>
        </p:nvSpPr>
        <p:spPr>
          <a:xfrm>
            <a:off x="8259275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FD1892-8825-47EF-4408-3FAE4AB17AA3}"/>
              </a:ext>
            </a:extLst>
          </p:cNvPr>
          <p:cNvSpPr/>
          <p:nvPr/>
        </p:nvSpPr>
        <p:spPr>
          <a:xfrm>
            <a:off x="9266618" y="9435903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80EDA-9AA9-1C93-2620-A4F69FC5877D}"/>
              </a:ext>
            </a:extLst>
          </p:cNvPr>
          <p:cNvSpPr/>
          <p:nvPr/>
        </p:nvSpPr>
        <p:spPr>
          <a:xfrm>
            <a:off x="10271219" y="9436756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B8F0B1-7B63-2BB8-C039-7FA821BE0FCC}"/>
              </a:ext>
            </a:extLst>
          </p:cNvPr>
          <p:cNvSpPr/>
          <p:nvPr/>
        </p:nvSpPr>
        <p:spPr>
          <a:xfrm>
            <a:off x="11299919" y="9436756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0D5E86-2B8A-65DA-8236-2381B98E92E3}"/>
              </a:ext>
            </a:extLst>
          </p:cNvPr>
          <p:cNvSpPr/>
          <p:nvPr/>
        </p:nvSpPr>
        <p:spPr>
          <a:xfrm>
            <a:off x="12328619" y="9438606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153617-50EF-0DC2-9038-DC6E2F0995CD}"/>
              </a:ext>
            </a:extLst>
          </p:cNvPr>
          <p:cNvSpPr/>
          <p:nvPr/>
        </p:nvSpPr>
        <p:spPr>
          <a:xfrm>
            <a:off x="13357319" y="9436756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0130F7-BEA4-0C05-3D6F-EACE989AD84D}"/>
              </a:ext>
            </a:extLst>
          </p:cNvPr>
          <p:cNvSpPr/>
          <p:nvPr/>
        </p:nvSpPr>
        <p:spPr>
          <a:xfrm>
            <a:off x="7268782" y="1208535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3CEE2C-7EE1-0A86-5DB6-CE457D076ABC}"/>
              </a:ext>
            </a:extLst>
          </p:cNvPr>
          <p:cNvSpPr/>
          <p:nvPr/>
        </p:nvSpPr>
        <p:spPr>
          <a:xfrm>
            <a:off x="8289057" y="1208535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078B0C-07E3-6CB5-70E8-780E30DFE032}"/>
              </a:ext>
            </a:extLst>
          </p:cNvPr>
          <p:cNvSpPr/>
          <p:nvPr/>
        </p:nvSpPr>
        <p:spPr>
          <a:xfrm>
            <a:off x="9281154" y="1207681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458B03-162D-4924-8513-E715E96EE131}"/>
              </a:ext>
            </a:extLst>
          </p:cNvPr>
          <p:cNvSpPr/>
          <p:nvPr/>
        </p:nvSpPr>
        <p:spPr>
          <a:xfrm>
            <a:off x="10285755" y="1208535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7A0F0-04E3-8F07-0F69-F47DFAED5F4A}"/>
              </a:ext>
            </a:extLst>
          </p:cNvPr>
          <p:cNvSpPr/>
          <p:nvPr/>
        </p:nvSpPr>
        <p:spPr>
          <a:xfrm>
            <a:off x="11314455" y="1208535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D78124-B7DE-7A03-2D3E-BACF068ED259}"/>
              </a:ext>
            </a:extLst>
          </p:cNvPr>
          <p:cNvSpPr/>
          <p:nvPr/>
        </p:nvSpPr>
        <p:spPr>
          <a:xfrm>
            <a:off x="12343155" y="1210384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D638B-E716-A417-5854-84E8E4BF6B33}"/>
              </a:ext>
            </a:extLst>
          </p:cNvPr>
          <p:cNvSpPr/>
          <p:nvPr/>
        </p:nvSpPr>
        <p:spPr>
          <a:xfrm>
            <a:off x="13350497" y="120484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230E6E-2D51-BCE1-5315-543276639117}"/>
              </a:ext>
            </a:extLst>
          </p:cNvPr>
          <p:cNvSpPr txBox="1"/>
          <p:nvPr/>
        </p:nvSpPr>
        <p:spPr>
          <a:xfrm>
            <a:off x="838200" y="1714500"/>
            <a:ext cx="5752870" cy="823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33302E"/>
                </a:solidFill>
              </a:rPr>
              <a:t>ớp</a:t>
            </a:r>
            <a:r>
              <a:rPr lang="en-US" sz="3200" b="1" dirty="0"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200" b="1" dirty="0"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cs typeface="Times New Roman" panose="02020603050405020304" pitchFamily="18" charset="0"/>
              </a:rPr>
              <a:t> HS </a:t>
            </a:r>
            <a:r>
              <a:rPr lang="en-US" sz="3200" b="1" dirty="0" err="1"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lật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3200" b="1" dirty="0" err="1"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miếng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cs typeface="Times New Roman" panose="02020603050405020304" pitchFamily="18" charset="0"/>
              </a:rPr>
              <a:t>, ai </a:t>
            </a:r>
            <a:r>
              <a:rPr lang="en-US" sz="3200" b="1" dirty="0" err="1"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lang="vi-VN" sz="3200" b="1" dirty="0"/>
          </a:p>
          <a:p>
            <a:pPr algn="just"/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0F1CAFC4-6437-66B5-5CBC-AD1D9E0EE0A2}"/>
              </a:ext>
            </a:extLst>
          </p:cNvPr>
          <p:cNvSpPr/>
          <p:nvPr/>
        </p:nvSpPr>
        <p:spPr>
          <a:xfrm>
            <a:off x="13335000" y="5660571"/>
            <a:ext cx="2081496" cy="3601439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15B46-9BF1-7788-44F7-FA581401CCDD}"/>
              </a:ext>
            </a:extLst>
          </p:cNvPr>
          <p:cNvSpPr/>
          <p:nvPr/>
        </p:nvSpPr>
        <p:spPr>
          <a:xfrm>
            <a:off x="14347920" y="9435904"/>
            <a:ext cx="927757" cy="7144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0FF1B-E490-FE67-9157-A5326E51C8A6}"/>
              </a:ext>
            </a:extLst>
          </p:cNvPr>
          <p:cNvSpPr/>
          <p:nvPr/>
        </p:nvSpPr>
        <p:spPr>
          <a:xfrm>
            <a:off x="14305740" y="1209094"/>
            <a:ext cx="949758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886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aise Pascal - oil painting of Philippe de Champaigne">
            <a:extLst>
              <a:ext uri="{FF2B5EF4-FFF2-40B4-BE49-F238E27FC236}">
                <a16:creationId xmlns:a16="http://schemas.microsoft.com/office/drawing/2014/main" id="{B66EE238-954B-2A55-A561-4272663B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984" y="2042629"/>
            <a:ext cx="8241758" cy="71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142BE8-F6D7-805B-41B3-0C929845C85A}"/>
              </a:ext>
            </a:extLst>
          </p:cNvPr>
          <p:cNvSpPr txBox="1"/>
          <p:nvPr/>
        </p:nvSpPr>
        <p:spPr>
          <a:xfrm rot="20762562">
            <a:off x="7476318" y="1955805"/>
            <a:ext cx="10608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B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L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A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S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.VnAristote" panose="020B7200000000000000" pitchFamily="34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680C5-5AB2-2040-9E0B-B10A070F35BD}"/>
              </a:ext>
            </a:extLst>
          </p:cNvPr>
          <p:cNvSpPr txBox="1"/>
          <p:nvPr/>
        </p:nvSpPr>
        <p:spPr>
          <a:xfrm rot="606238">
            <a:off x="6376209" y="7288364"/>
            <a:ext cx="9041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.VnAristote" panose="020B7200000000000000" pitchFamily="34" charset="0"/>
              </a:rPr>
              <a:t>P    A    S    C     A     L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7086602" y="2020949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9168098" y="2020948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1270380" y="2020946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13320703" y="2031340"/>
            <a:ext cx="2081498" cy="3613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077554" y="5650380"/>
            <a:ext cx="2081498" cy="3613481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9188882" y="5644820"/>
            <a:ext cx="2081498" cy="361348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11270380" y="5644820"/>
            <a:ext cx="2081498" cy="36134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13310902" y="5644819"/>
            <a:ext cx="2081498" cy="361348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04510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24785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86008" y="9439132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90609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219309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248009" y="9426337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276709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287500" y="9439985"/>
            <a:ext cx="1007343" cy="7327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06875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68098" y="1129082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172699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201399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230099" y="113261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258799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269590" y="1129936"/>
            <a:ext cx="1007343" cy="7327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A5775-4E9F-0236-1E65-4228323AA8D7}"/>
              </a:ext>
            </a:extLst>
          </p:cNvPr>
          <p:cNvSpPr txBox="1"/>
          <p:nvPr/>
        </p:nvSpPr>
        <p:spPr>
          <a:xfrm>
            <a:off x="2722417" y="339551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A9C66E-07B7-B526-011E-8808795E9708}"/>
              </a:ext>
            </a:extLst>
          </p:cNvPr>
          <p:cNvSpPr/>
          <p:nvPr/>
        </p:nvSpPr>
        <p:spPr>
          <a:xfrm>
            <a:off x="1524000" y="2030687"/>
            <a:ext cx="5105400" cy="669421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lnSpc>
                <a:spcPct val="150000"/>
              </a:lnSpc>
            </a:pPr>
            <a:r>
              <a:rPr lang="en-US" sz="3200" b="1" i="0" dirty="0" err="1">
                <a:solidFill>
                  <a:srgbClr val="33302E"/>
                </a:solidFill>
                <a:effectLst/>
              </a:rPr>
              <a:t>Ông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nhà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toán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học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người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Pháp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,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tạo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tiền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đề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để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ra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đời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7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hằng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đẳng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thức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đáng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nhớ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,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dùng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để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chứng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minh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nhị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thức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Newton,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ứng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dụng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trong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thuật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toán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trong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lĩnh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vực</a:t>
            </a:r>
            <a:r>
              <a:rPr lang="en-US" sz="3200" b="1" i="0" dirty="0">
                <a:solidFill>
                  <a:srgbClr val="33302E"/>
                </a:solidFill>
                <a:effectLst/>
              </a:rPr>
              <a:t> tin </a:t>
            </a:r>
            <a:r>
              <a:rPr lang="en-US" sz="3200" b="1" i="0" dirty="0" err="1">
                <a:solidFill>
                  <a:srgbClr val="33302E"/>
                </a:solidFill>
                <a:effectLst/>
              </a:rPr>
              <a:t>học</a:t>
            </a:r>
            <a:r>
              <a:rPr lang="en-US" sz="3200" b="1" dirty="0">
                <a:solidFill>
                  <a:srgbClr val="33302E"/>
                </a:solidFill>
              </a:rPr>
              <a:t>, </a:t>
            </a:r>
            <a:r>
              <a:rPr lang="en-US" sz="3200" b="1" dirty="0" err="1">
                <a:solidFill>
                  <a:srgbClr val="33302E"/>
                </a:solidFill>
              </a:rPr>
              <a:t>là</a:t>
            </a:r>
            <a:r>
              <a:rPr lang="en-US" sz="3200" b="1" dirty="0">
                <a:solidFill>
                  <a:srgbClr val="33302E"/>
                </a:solidFill>
              </a:rPr>
              <a:t> </a:t>
            </a:r>
            <a:r>
              <a:rPr lang="en-US" sz="3200" b="1" dirty="0" err="1">
                <a:solidFill>
                  <a:srgbClr val="33302E"/>
                </a:solidFill>
              </a:rPr>
              <a:t>người</a:t>
            </a:r>
            <a:r>
              <a:rPr lang="en-US" sz="3200" b="1" dirty="0">
                <a:solidFill>
                  <a:srgbClr val="33302E"/>
                </a:solidFill>
              </a:rPr>
              <a:t> </a:t>
            </a:r>
            <a:r>
              <a:rPr lang="en-US" sz="3200" b="1" dirty="0" err="1">
                <a:solidFill>
                  <a:srgbClr val="33302E"/>
                </a:solidFill>
              </a:rPr>
              <a:t>phát</a:t>
            </a:r>
            <a:r>
              <a:rPr lang="en-US" sz="3200" b="1" dirty="0">
                <a:solidFill>
                  <a:srgbClr val="33302E"/>
                </a:solidFill>
              </a:rPr>
              <a:t> </a:t>
            </a:r>
            <a:r>
              <a:rPr lang="en-US" sz="3200" b="1" dirty="0" err="1">
                <a:solidFill>
                  <a:srgbClr val="33302E"/>
                </a:solidFill>
              </a:rPr>
              <a:t>minh</a:t>
            </a:r>
            <a:r>
              <a:rPr lang="en-US" sz="3200" b="1" dirty="0">
                <a:solidFill>
                  <a:srgbClr val="33302E"/>
                </a:solidFill>
              </a:rPr>
              <a:t> </a:t>
            </a:r>
            <a:r>
              <a:rPr lang="en-US" sz="3200" b="1" dirty="0" err="1">
                <a:solidFill>
                  <a:srgbClr val="33302E"/>
                </a:solidFill>
              </a:rPr>
              <a:t>ra</a:t>
            </a:r>
            <a:r>
              <a:rPr lang="en-US" sz="3200" b="1" dirty="0">
                <a:solidFill>
                  <a:srgbClr val="33302E"/>
                </a:solidFill>
              </a:rPr>
              <a:t> </a:t>
            </a:r>
            <a:r>
              <a:rPr lang="en-US" sz="3200" b="1" dirty="0" err="1">
                <a:solidFill>
                  <a:srgbClr val="33302E"/>
                </a:solidFill>
              </a:rPr>
              <a:t>chiếc</a:t>
            </a:r>
            <a:r>
              <a:rPr lang="en-US" sz="3200" b="1" dirty="0">
                <a:solidFill>
                  <a:srgbClr val="33302E"/>
                </a:solidFill>
              </a:rPr>
              <a:t> m</a:t>
            </a:r>
            <a:r>
              <a:rPr lang="vi-VN" sz="3200" b="1" i="0" dirty="0">
                <a:solidFill>
                  <a:srgbClr val="1F1F1F"/>
                </a:solidFill>
                <a:effectLst/>
                <a:latin typeface="Google Sans"/>
              </a:rPr>
              <a:t>áy tính cơ học đầu tiên trên thế giới</a:t>
            </a:r>
            <a:r>
              <a:rPr lang="en-US" sz="3200" b="1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14">
            <a:hlinkClick r:id="rId12" action="ppaction://hlinksldjump"/>
            <a:extLst>
              <a:ext uri="{FF2B5EF4-FFF2-40B4-BE49-F238E27FC236}">
                <a16:creationId xmlns:a16="http://schemas.microsoft.com/office/drawing/2014/main" id="{C82828B0-325C-9475-5384-34F8F64A202C}"/>
              </a:ext>
            </a:extLst>
          </p:cNvPr>
          <p:cNvSpPr/>
          <p:nvPr/>
        </p:nvSpPr>
        <p:spPr>
          <a:xfrm>
            <a:off x="1905000" y="8861446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HÌNH ẢNH CHỦ ĐỀ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8A41E-FB44-A64F-8110-1C042C7B8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41521" y="141224"/>
            <a:ext cx="2135593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F06A31-6201-42BC-1F45-F15A655692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67928" y="7678808"/>
            <a:ext cx="2725854" cy="2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1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630542" y="7152563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QUAY LẠI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474" y="1409700"/>
            <a:ext cx="3906984" cy="5657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409700"/>
            <a:ext cx="12877800" cy="7748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1774918"/>
            <a:ext cx="12420599" cy="27669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cs typeface="Times New Roman" panose="02020603050405020304" pitchFamily="18" charset="0"/>
              </a:rPr>
              <a:t>	</a:t>
            </a:r>
            <a:r>
              <a:rPr lang="en-US" sz="4000" b="1" dirty="0"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cs typeface="Times New Roman" panose="02020603050405020304" pitchFamily="18" charset="0"/>
              </a:rPr>
              <a:t>             </a:t>
            </a:r>
            <a:r>
              <a:rPr lang="en-US" sz="4000" b="1" dirty="0" err="1"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có</a:t>
            </a:r>
            <a:endParaRPr lang="en-US" sz="4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cs typeface="Times New Roman" panose="02020603050405020304" pitchFamily="18" charset="0"/>
              </a:rPr>
              <a:t>	     </a:t>
            </a:r>
            <a:r>
              <a:rPr lang="en-US" sz="4000" b="1" dirty="0" err="1">
                <a:cs typeface="Times New Roman" panose="02020603050405020304" pitchFamily="18" charset="0"/>
              </a:rPr>
              <a:t>hằng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đẳng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cs typeface="Times New Roman" panose="02020603050405020304" pitchFamily="18" charset="0"/>
              </a:rPr>
              <a:t>                       27</a:t>
            </a:r>
            <a:r>
              <a:rPr lang="en-US" sz="4000" b="1" i="1" dirty="0">
                <a:cs typeface="Times New Roman" panose="02020603050405020304" pitchFamily="18" charset="0"/>
              </a:rPr>
              <a:t>x</a:t>
            </a:r>
            <a:r>
              <a:rPr lang="en-US" sz="4000" b="1" baseline="30000" dirty="0">
                <a:cs typeface="Times New Roman" panose="02020603050405020304" pitchFamily="18" charset="0"/>
              </a:rPr>
              <a:t>3</a:t>
            </a:r>
            <a:r>
              <a:rPr lang="en-US" sz="4000" b="1" dirty="0">
                <a:cs typeface="Times New Roman" panose="02020603050405020304" pitchFamily="18" charset="0"/>
              </a:rPr>
              <a:t> – 8</a:t>
            </a:r>
            <a:r>
              <a:rPr lang="en-US" sz="4000" b="1" i="1" dirty="0">
                <a:cs typeface="Times New Roman" panose="02020603050405020304" pitchFamily="18" charset="0"/>
              </a:rPr>
              <a:t>y</a:t>
            </a:r>
            <a:r>
              <a:rPr lang="en-US" sz="4000" b="1" baseline="30000" dirty="0">
                <a:cs typeface="Times New Roman" panose="02020603050405020304" pitchFamily="18" charset="0"/>
              </a:rPr>
              <a:t>3</a:t>
            </a:r>
            <a:r>
              <a:rPr lang="en-US" sz="4000" b="1" dirty="0">
                <a:cs typeface="Times New Roman" panose="02020603050405020304" pitchFamily="18" charset="0"/>
              </a:rPr>
              <a:t> = (3</a:t>
            </a:r>
            <a:r>
              <a:rPr lang="en-US" sz="4000" b="1" i="1" dirty="0">
                <a:cs typeface="Times New Roman" panose="02020603050405020304" pitchFamily="18" charset="0"/>
              </a:rPr>
              <a:t>x</a:t>
            </a:r>
            <a:r>
              <a:rPr lang="en-US" sz="4000" b="1" dirty="0">
                <a:cs typeface="Times New Roman" panose="02020603050405020304" pitchFamily="18" charset="0"/>
              </a:rPr>
              <a:t> – 2</a:t>
            </a:r>
            <a:r>
              <a:rPr lang="en-US" sz="4000" b="1" i="1" dirty="0">
                <a:cs typeface="Times New Roman" panose="02020603050405020304" pitchFamily="18" charset="0"/>
              </a:rPr>
              <a:t>y</a:t>
            </a:r>
            <a:r>
              <a:rPr lang="en-US" sz="4000" b="1" dirty="0">
                <a:cs typeface="Times New Roman" panose="02020603050405020304" pitchFamily="18" charset="0"/>
              </a:rPr>
              <a:t>)(9</a:t>
            </a:r>
            <a:r>
              <a:rPr lang="en-US" sz="4000" b="1" i="1" dirty="0">
                <a:cs typeface="Times New Roman" panose="02020603050405020304" pitchFamily="18" charset="0"/>
              </a:rPr>
              <a:t>x</a:t>
            </a:r>
            <a:r>
              <a:rPr lang="en-US" sz="4000" b="1" baseline="30000" dirty="0">
                <a:cs typeface="Times New Roman" panose="02020603050405020304" pitchFamily="18" charset="0"/>
              </a:rPr>
              <a:t>2</a:t>
            </a:r>
            <a:r>
              <a:rPr lang="en-US" sz="4000" b="1" dirty="0">
                <a:cs typeface="Times New Roman" panose="02020603050405020304" pitchFamily="18" charset="0"/>
              </a:rPr>
              <a:t> +          + 4</a:t>
            </a:r>
            <a:r>
              <a:rPr lang="en-US" sz="4000" b="1" i="1" dirty="0">
                <a:cs typeface="Times New Roman" panose="02020603050405020304" pitchFamily="18" charset="0"/>
              </a:rPr>
              <a:t>y</a:t>
            </a:r>
            <a:r>
              <a:rPr lang="en-US" sz="4000" b="1" baseline="30000" dirty="0">
                <a:cs typeface="Times New Roman" panose="02020603050405020304" pitchFamily="18" charset="0"/>
              </a:rPr>
              <a:t>2</a:t>
            </a:r>
            <a:r>
              <a:rPr lang="en-US" sz="4000" b="1" dirty="0">
                <a:cs typeface="Times New Roman" panose="02020603050405020304" pitchFamily="18" charset="0"/>
              </a:rPr>
              <a:t>)</a:t>
            </a:r>
            <a:endParaRPr lang="en-US" sz="4000" b="1" i="1" dirty="0"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A1D3F-FEFA-EE0F-0D79-4976892F25A7}"/>
              </a:ext>
            </a:extLst>
          </p:cNvPr>
          <p:cNvSpPr/>
          <p:nvPr/>
        </p:nvSpPr>
        <p:spPr>
          <a:xfrm>
            <a:off x="7772400" y="1943100"/>
            <a:ext cx="838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3DB63-7981-E99E-ABBD-F740FB466B49}"/>
              </a:ext>
            </a:extLst>
          </p:cNvPr>
          <p:cNvSpPr/>
          <p:nvPr/>
        </p:nvSpPr>
        <p:spPr>
          <a:xfrm>
            <a:off x="13487400" y="3695700"/>
            <a:ext cx="838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19" name="TextBox 18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03D329-68D2-2F8C-C1EB-FE060208A05D}"/>
              </a:ext>
            </a:extLst>
          </p:cNvPr>
          <p:cNvSpPr txBox="1"/>
          <p:nvPr/>
        </p:nvSpPr>
        <p:spPr>
          <a:xfrm>
            <a:off x="11469893" y="5035392"/>
            <a:ext cx="5514090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6xy</a:t>
            </a:r>
          </a:p>
        </p:txBody>
      </p:sp>
      <p:sp>
        <p:nvSpPr>
          <p:cNvPr id="20" name="TextBox 19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B5C9CA-AF2E-8B9F-6410-5E9D35F5BD2A}"/>
              </a:ext>
            </a:extLst>
          </p:cNvPr>
          <p:cNvSpPr txBox="1"/>
          <p:nvPr/>
        </p:nvSpPr>
        <p:spPr>
          <a:xfrm>
            <a:off x="5020159" y="6917528"/>
            <a:ext cx="5514090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3xy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10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EACF51-478D-A79B-643E-27A8C4F7544A}"/>
                  </a:ext>
                </a:extLst>
              </p:cNvPr>
              <p:cNvSpPr txBox="1"/>
              <p:nvPr/>
            </p:nvSpPr>
            <p:spPr>
              <a:xfrm>
                <a:off x="11469893" y="6895266"/>
                <a:ext cx="5514090" cy="1184940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lIns="137160" tIns="68580" rIns="137160" bIns="68580" rtlCol="0">
                <a:spAutoFit/>
              </a:bodyPr>
              <a:lstStyle/>
              <a:p>
                <a:pPr defTabSz="1828800">
                  <a:defRPr/>
                </a:pPr>
                <a:r>
                  <a:rPr lang="en-US" sz="6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6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6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10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EACF51-478D-A79B-643E-27A8C4F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893" y="6895266"/>
                <a:ext cx="5514090" cy="11849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B0878D-1240-363A-BD2D-AA1903ECD3DC}"/>
              </a:ext>
            </a:extLst>
          </p:cNvPr>
          <p:cNvSpPr txBox="1"/>
          <p:nvPr/>
        </p:nvSpPr>
        <p:spPr>
          <a:xfrm>
            <a:off x="5020159" y="5038866"/>
            <a:ext cx="5514090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2xy</a:t>
            </a:r>
          </a:p>
        </p:txBody>
      </p:sp>
      <p:pic>
        <p:nvPicPr>
          <p:cNvPr id="23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89A8AE-F22B-BD32-8507-2D568D2A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04" y="4228230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6A0C1D-11CB-50A0-C3FA-0574B632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93" y="64873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A0F2EE-E904-2ECD-9ABB-CFE0E7EF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821" y="64873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553B3-C921-10D0-9536-A236112B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73" y="4584105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108;p3">
            <a:extLst>
              <a:ext uri="{FF2B5EF4-FFF2-40B4-BE49-F238E27FC236}">
                <a16:creationId xmlns:a16="http://schemas.microsoft.com/office/drawing/2014/main" id="{96EE7F77-ACE4-DC28-4E7F-EEF577FCCF8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7CAEC340-DE01-6D02-E77C-569E0FC6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140D70-C0F4-428D-87E1-D97800F1D412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3" name="Oval 2"/>
          <p:cNvSpPr/>
          <p:nvPr/>
        </p:nvSpPr>
        <p:spPr>
          <a:xfrm>
            <a:off x="1743936" y="8216977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1836" y="8216977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6636" y="816360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Rectangle: Rounded Corners 186">
            <a:extLst>
              <a:ext uri="{FF2B5EF4-FFF2-40B4-BE49-F238E27FC236}">
                <a16:creationId xmlns:a16="http://schemas.microsoft.com/office/drawing/2014/main" id="{847A726B-CE57-0A23-F78D-CCCC7B611B37}"/>
              </a:ext>
            </a:extLst>
          </p:cNvPr>
          <p:cNvSpPr/>
          <p:nvPr/>
        </p:nvSpPr>
        <p:spPr>
          <a:xfrm>
            <a:off x="3371385" y="8799553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2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023B12ED-DD9B-3CD7-CD98-2F70A674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82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uild="allAtOnce"/>
      <p:bldP spid="7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6" grpId="0" build="allAtOnce"/>
      <p:bldP spid="17" grpId="0" build="allAtOnce"/>
      <p:bldP spid="18" grpId="0" build="allAtOnce"/>
      <p:bldP spid="30" grpId="0" build="allAtOnce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356558" y="7098639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912423"/>
            <a:ext cx="3906984" cy="49836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8200" y="1314770"/>
            <a:ext cx="13106400" cy="8446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1645503"/>
            <a:ext cx="917169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/>
              <a:t>Khẳng</a:t>
            </a:r>
            <a:r>
              <a:rPr lang="en-US" sz="4800" b="1" dirty="0"/>
              <a:t> </a:t>
            </a:r>
            <a:r>
              <a:rPr lang="en-US" sz="4800" b="1" dirty="0" err="1"/>
              <a:t>định</a:t>
            </a:r>
            <a:r>
              <a:rPr lang="en-US" sz="4800" b="1" dirty="0"/>
              <a:t> </a:t>
            </a:r>
            <a:r>
              <a:rPr lang="en-US" sz="4800" b="1" dirty="0" err="1"/>
              <a:t>nào</a:t>
            </a:r>
            <a:r>
              <a:rPr lang="en-US" sz="4800" b="1" dirty="0"/>
              <a:t> </a:t>
            </a:r>
            <a:r>
              <a:rPr lang="en-US" sz="4800" b="1" dirty="0" err="1"/>
              <a:t>sau</a:t>
            </a:r>
            <a:r>
              <a:rPr lang="en-US" sz="4800" b="1" dirty="0"/>
              <a:t> </a:t>
            </a:r>
            <a:r>
              <a:rPr lang="en-US" sz="4800" b="1" dirty="0" err="1"/>
              <a:t>đây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 </a:t>
            </a:r>
            <a:r>
              <a:rPr lang="en-US" sz="4800" b="1" dirty="0" err="1"/>
              <a:t>đúng</a:t>
            </a:r>
            <a:r>
              <a:rPr lang="en-US" sz="4800" b="1" dirty="0"/>
              <a:t> ?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C1F8F-CD7C-DA23-1869-3B1FACAB99CD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17" name="TextBox 1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E6FD2D-2317-F6F4-B732-F48644BB636E}"/>
              </a:ext>
            </a:extLst>
          </p:cNvPr>
          <p:cNvSpPr txBox="1"/>
          <p:nvPr/>
        </p:nvSpPr>
        <p:spPr>
          <a:xfrm>
            <a:off x="5181600" y="3182172"/>
            <a:ext cx="121158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A. (x + 2)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= x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+ 4x + 4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071B5D-155D-0ACA-CF38-F583AFBDA7E4}"/>
              </a:ext>
            </a:extLst>
          </p:cNvPr>
          <p:cNvSpPr txBox="1"/>
          <p:nvPr/>
        </p:nvSpPr>
        <p:spPr>
          <a:xfrm>
            <a:off x="5173577" y="6092160"/>
            <a:ext cx="12115799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C. (x + 2)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= x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+ 2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      </a:t>
            </a:r>
            <a:r>
              <a:rPr lang="pt-BR" sz="7200" b="1" dirty="0"/>
              <a:t>       </a:t>
            </a:r>
            <a:endParaRPr lang="en-US" sz="7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C5F603-9F96-8152-0AE3-3A9FC68F85C6}"/>
              </a:ext>
            </a:extLst>
          </p:cNvPr>
          <p:cNvSpPr txBox="1"/>
          <p:nvPr/>
        </p:nvSpPr>
        <p:spPr>
          <a:xfrm>
            <a:off x="5181599" y="4596697"/>
            <a:ext cx="12115799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B. (x + 2)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= x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+ 2x + 4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8BBE79-ADB7-61BA-F716-F602FFB82313}"/>
              </a:ext>
            </a:extLst>
          </p:cNvPr>
          <p:cNvSpPr txBox="1"/>
          <p:nvPr/>
        </p:nvSpPr>
        <p:spPr>
          <a:xfrm>
            <a:off x="5173578" y="7484382"/>
            <a:ext cx="12115798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D. (x + 2)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= x</a:t>
            </a:r>
            <a:r>
              <a:rPr lang="pt-BR" sz="7200" b="1" baseline="30000" dirty="0">
                <a:solidFill>
                  <a:schemeClr val="tx1"/>
                </a:solidFill>
              </a:rPr>
              <a:t>2</a:t>
            </a:r>
            <a:r>
              <a:rPr lang="pt-BR" sz="7200" b="1" dirty="0">
                <a:solidFill>
                  <a:schemeClr val="tx1"/>
                </a:solidFill>
              </a:rPr>
              <a:t> + 2x + 2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776F8D-209C-ACA0-6BD2-A6B32BED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720" y="2529918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BFFC61-EC35-6138-439B-BF292C7E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858" y="57253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7574C3-DB46-0286-2FA9-D951A359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902" y="4186605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5C243A-678E-2A52-E3E9-5036E87E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847" y="7149453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08;p3">
            <a:extLst>
              <a:ext uri="{FF2B5EF4-FFF2-40B4-BE49-F238E27FC236}">
                <a16:creationId xmlns:a16="http://schemas.microsoft.com/office/drawing/2014/main" id="{DC61AED0-7FE4-27A0-AC00-B5A92F752C6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B4068474-85B8-C60D-12D0-251B6C69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5214BB-F4FB-686B-D6B2-96765D06967B}"/>
              </a:ext>
            </a:extLst>
          </p:cNvPr>
          <p:cNvSpPr/>
          <p:nvPr/>
        </p:nvSpPr>
        <p:spPr>
          <a:xfrm>
            <a:off x="1371600" y="8191500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4081A-C666-7629-6D10-E60C012464F4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853CB-FADE-794E-69CB-2293EB1740B6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12ECD-FAC0-CDCC-1455-AE6A6AE0F7A2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5F147-8B88-24CD-6973-86E25BCBD752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DEF07-A6D1-BF18-2BF3-E96989E12091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E4573-FBC3-942F-6F20-BAA44221A8B8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7A90D-2479-408E-EA34-0F627BCF815E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8738B-7983-3454-BE23-7353F094384F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ACB08-6758-E1A2-EB75-89A3048C6925}"/>
              </a:ext>
            </a:extLst>
          </p:cNvPr>
          <p:cNvSpPr txBox="1"/>
          <p:nvPr/>
        </p:nvSpPr>
        <p:spPr>
          <a:xfrm>
            <a:off x="1159500" y="81915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7F648F-88BF-8D89-05EA-9B3CC131FCD2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625934-AFE3-C251-8C4E-2955BD7B20F5}"/>
              </a:ext>
            </a:extLst>
          </p:cNvPr>
          <p:cNvSpPr txBox="1"/>
          <p:nvPr/>
        </p:nvSpPr>
        <p:spPr>
          <a:xfrm>
            <a:off x="1464300" y="8138130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: Rounded Corners 186">
            <a:extLst>
              <a:ext uri="{FF2B5EF4-FFF2-40B4-BE49-F238E27FC236}">
                <a16:creationId xmlns:a16="http://schemas.microsoft.com/office/drawing/2014/main" id="{7606B35D-7D2C-3CA4-1059-7E0D164360D3}"/>
              </a:ext>
            </a:extLst>
          </p:cNvPr>
          <p:cNvSpPr/>
          <p:nvPr/>
        </p:nvSpPr>
        <p:spPr>
          <a:xfrm>
            <a:off x="2945213" y="8840461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0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25BA3DE6-4E25-58DB-7A6A-C05B7885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09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6" grpId="0" build="allAtOnce"/>
      <p:bldP spid="27" grpId="0" build="allAtOnce"/>
      <p:bldP spid="28" grpId="0" build="allAtOnce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685800" y="7102910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426853"/>
            <a:ext cx="3906984" cy="53780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1314770"/>
            <a:ext cx="12344400" cy="8705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C1330-C819-BEAF-55E9-7AD0BA0C8AFF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pic>
        <p:nvPicPr>
          <p:cNvPr id="8" name="Google Shape;108;p3">
            <a:extLst>
              <a:ext uri="{FF2B5EF4-FFF2-40B4-BE49-F238E27FC236}">
                <a16:creationId xmlns:a16="http://schemas.microsoft.com/office/drawing/2014/main" id="{EAC23C4D-8991-7894-6ECB-ABF49E94BA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3E404078-FAFB-DFA6-E194-284DC88DB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50EE47-068B-CA9B-580B-AF4DFE0FF661}"/>
              </a:ext>
            </a:extLst>
          </p:cNvPr>
          <p:cNvSpPr txBox="1"/>
          <p:nvPr/>
        </p:nvSpPr>
        <p:spPr>
          <a:xfrm>
            <a:off x="5181600" y="1371808"/>
            <a:ext cx="11887200" cy="23323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Kết quả viết biểu thức </a:t>
            </a:r>
            <a:r>
              <a:rPr lang="vi-VN" sz="54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9</a:t>
            </a:r>
            <a:r>
              <a:rPr lang="vi-VN" sz="5400" b="1" i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x</a:t>
            </a:r>
            <a:r>
              <a:rPr lang="vi-VN" sz="5400" b="1" baseline="30000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2</a:t>
            </a:r>
            <a:r>
              <a:rPr lang="vi-VN" sz="54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– 6</a:t>
            </a:r>
            <a:r>
              <a:rPr lang="vi-VN" sz="5400" b="1" i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xy</a:t>
            </a:r>
            <a:r>
              <a:rPr lang="vi-VN" sz="54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+</a:t>
            </a:r>
            <a:r>
              <a:rPr lang="en-US" sz="54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</a:t>
            </a:r>
            <a:r>
              <a:rPr lang="vi-VN" sz="5400" b="1" i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y</a:t>
            </a:r>
            <a:r>
              <a:rPr lang="vi-VN" sz="5400" b="1" baseline="30000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2</a:t>
            </a:r>
            <a:r>
              <a:rPr lang="vi-VN" sz="54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</a:t>
            </a:r>
            <a:r>
              <a:rPr lang="vi-VN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dưới dạng bình phương </a:t>
            </a:r>
            <a:r>
              <a:rPr lang="en-US" sz="4800" b="1" dirty="0" err="1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của</a:t>
            </a:r>
            <a:r>
              <a:rPr lang="en-US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</a:t>
            </a:r>
            <a:r>
              <a:rPr lang="en-US" sz="4800" b="1" dirty="0" err="1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một</a:t>
            </a:r>
            <a:r>
              <a:rPr lang="en-US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</a:t>
            </a:r>
            <a:r>
              <a:rPr lang="en-US" sz="4800" b="1" dirty="0" err="1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hiệu</a:t>
            </a:r>
            <a:r>
              <a:rPr lang="en-US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 </a:t>
            </a:r>
            <a:r>
              <a:rPr lang="vi-VN" sz="4800" b="1" dirty="0">
                <a:effectLst/>
                <a:latin typeface="Cabin Bold"/>
                <a:ea typeface="Times New Roman" panose="02020603050405020304" pitchFamily="18" charset="0"/>
                <a:cs typeface="Cabin Bold"/>
              </a:rPr>
              <a:t>là </a:t>
            </a:r>
            <a:endParaRPr lang="en-US" sz="4800" b="1" dirty="0">
              <a:latin typeface="Cabin Bold"/>
              <a:cs typeface="Cabin Bold"/>
            </a:endParaRPr>
          </a:p>
        </p:txBody>
      </p:sp>
      <p:sp>
        <p:nvSpPr>
          <p:cNvPr id="21" name="TextBox 20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281954-49DA-8B78-B289-40DD46B55FFA}"/>
              </a:ext>
            </a:extLst>
          </p:cNvPr>
          <p:cNvSpPr txBox="1"/>
          <p:nvPr/>
        </p:nvSpPr>
        <p:spPr>
          <a:xfrm>
            <a:off x="7224150" y="8600956"/>
            <a:ext cx="725385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D</a:t>
            </a:r>
            <a:r>
              <a:rPr lang="vi-VN" sz="7200" b="1" dirty="0">
                <a:solidFill>
                  <a:schemeClr val="tx1"/>
                </a:solidFill>
                <a:latin typeface="Cabin Bold"/>
                <a:cs typeface="Cabin Bold"/>
              </a:rPr>
              <a:t>. 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(3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x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 – 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y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)</a:t>
            </a:r>
            <a:r>
              <a:rPr lang="en-US" sz="72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endParaRPr lang="en-US" sz="72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22" name="TextBox 21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3A6CDA-D7E8-7000-2CC0-B6EE3FFC5C49}"/>
              </a:ext>
            </a:extLst>
          </p:cNvPr>
          <p:cNvSpPr txBox="1"/>
          <p:nvPr/>
        </p:nvSpPr>
        <p:spPr>
          <a:xfrm>
            <a:off x="7249438" y="6973668"/>
            <a:ext cx="7228562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C</a:t>
            </a:r>
            <a:r>
              <a:rPr lang="vi-VN" sz="7200" b="1" dirty="0">
                <a:solidFill>
                  <a:schemeClr val="tx1"/>
                </a:solidFill>
                <a:latin typeface="Cabin Bold"/>
                <a:cs typeface="Cabin Bold"/>
              </a:rPr>
              <a:t>. 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(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x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 – 2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y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)</a:t>
            </a:r>
            <a:r>
              <a:rPr lang="en-US" sz="72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endParaRPr lang="en-US" sz="72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23" name="TextBox 22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E2F9EA-60B0-F3BB-89D1-581EBDE7AF3D}"/>
              </a:ext>
            </a:extLst>
          </p:cNvPr>
          <p:cNvSpPr txBox="1"/>
          <p:nvPr/>
        </p:nvSpPr>
        <p:spPr>
          <a:xfrm>
            <a:off x="7267217" y="5454636"/>
            <a:ext cx="7210783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6600" b="1" dirty="0">
                <a:solidFill>
                  <a:schemeClr val="tx1"/>
                </a:solidFill>
                <a:latin typeface="Cabin Bold"/>
                <a:cs typeface="Cabin Bold"/>
              </a:rPr>
              <a:t>B</a:t>
            </a:r>
            <a:r>
              <a:rPr lang="vi-VN" sz="6600" b="1" dirty="0">
                <a:solidFill>
                  <a:schemeClr val="tx1"/>
                </a:solidFill>
                <a:latin typeface="Cabin Bold"/>
                <a:cs typeface="Cabin Bold"/>
              </a:rPr>
              <a:t>. </a:t>
            </a:r>
            <a:r>
              <a:rPr lang="en-US" sz="6600" b="1" dirty="0">
                <a:solidFill>
                  <a:schemeClr val="tx1"/>
                </a:solidFill>
                <a:latin typeface="Cabin Bold"/>
                <a:cs typeface="Cabin Bold"/>
              </a:rPr>
              <a:t>(3</a:t>
            </a:r>
            <a:r>
              <a:rPr lang="en-US" sz="6600" b="1" i="1" dirty="0">
                <a:solidFill>
                  <a:schemeClr val="tx1"/>
                </a:solidFill>
                <a:latin typeface="Cabin Bold"/>
                <a:cs typeface="Cabin Bold"/>
              </a:rPr>
              <a:t>x</a:t>
            </a:r>
            <a:r>
              <a:rPr lang="en-US" sz="6600" b="1" dirty="0">
                <a:solidFill>
                  <a:schemeClr val="tx1"/>
                </a:solidFill>
                <a:latin typeface="Cabin Bold"/>
                <a:cs typeface="Cabin Bold"/>
              </a:rPr>
              <a:t> – 2</a:t>
            </a:r>
            <a:r>
              <a:rPr lang="en-US" sz="6600" b="1" i="1" dirty="0">
                <a:solidFill>
                  <a:schemeClr val="tx1"/>
                </a:solidFill>
                <a:latin typeface="Cabin Bold"/>
                <a:cs typeface="Cabin Bold"/>
              </a:rPr>
              <a:t>y</a:t>
            </a:r>
            <a:r>
              <a:rPr lang="en-US" sz="6600" b="1" dirty="0">
                <a:solidFill>
                  <a:schemeClr val="tx1"/>
                </a:solidFill>
                <a:latin typeface="Cabin Bold"/>
                <a:cs typeface="Cabin Bold"/>
              </a:rPr>
              <a:t>)</a:t>
            </a:r>
            <a:r>
              <a:rPr lang="en-US" sz="66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endParaRPr lang="en-US" sz="66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24" name="TextBox 23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DBB127-C63D-F04E-F612-1062FE48500F}"/>
              </a:ext>
            </a:extLst>
          </p:cNvPr>
          <p:cNvSpPr txBox="1"/>
          <p:nvPr/>
        </p:nvSpPr>
        <p:spPr>
          <a:xfrm>
            <a:off x="7190574" y="3815872"/>
            <a:ext cx="725385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vi-VN" sz="7200" b="1" dirty="0">
                <a:solidFill>
                  <a:schemeClr val="tx1"/>
                </a:solidFill>
                <a:latin typeface="Cabin Bold"/>
                <a:cs typeface="Cabin Bold"/>
              </a:rPr>
              <a:t>A. 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(9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x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 – </a:t>
            </a:r>
            <a:r>
              <a:rPr lang="en-US" sz="7200" b="1" i="1" dirty="0">
                <a:solidFill>
                  <a:schemeClr val="tx1"/>
                </a:solidFill>
                <a:latin typeface="Cabin Bold"/>
                <a:cs typeface="Cabin Bold"/>
              </a:rPr>
              <a:t>y</a:t>
            </a:r>
            <a:r>
              <a:rPr lang="en-US" sz="7200" b="1" dirty="0">
                <a:solidFill>
                  <a:schemeClr val="tx1"/>
                </a:solidFill>
                <a:latin typeface="Cabin Bold"/>
                <a:cs typeface="Cabin Bold"/>
              </a:rPr>
              <a:t>)</a:t>
            </a:r>
            <a:r>
              <a:rPr lang="en-US" sz="72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endParaRPr lang="en-US" sz="72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pic>
        <p:nvPicPr>
          <p:cNvPr id="25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D8D013-A6B2-E433-C866-7CF48568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725" y="8011404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55C267-5A39-7899-E52A-E46481B3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6579938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BDE3A5-4918-87F0-35E9-9EFF4C46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427" y="50395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9D48F0-71DB-49EA-32D0-D2D6681B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99" y="3439374"/>
            <a:ext cx="2062478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3CA49F4-BF73-E939-464C-721E65357431}"/>
              </a:ext>
            </a:extLst>
          </p:cNvPr>
          <p:cNvSpPr/>
          <p:nvPr/>
        </p:nvSpPr>
        <p:spPr>
          <a:xfrm>
            <a:off x="1671221" y="8162397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20D2F-78C5-CF0A-8BC3-0D88787E7330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3D9F4-1BA5-0108-66CB-5A0577726B55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D4871-F03A-77F0-5F27-D0347AC26AF5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CD841-61DC-B0D5-95BE-6B1498E9C204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9C80F-0667-DE23-3B9C-875E6132E265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2F101-7DED-D6F0-DB03-986F62806B8E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D7F5C-DB0B-93E8-132E-3506FE22C349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A4FA8-25E0-7D66-1E54-72D41F6238AD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2C9CD4-D44D-550F-0F09-0F034D5B4E3B}"/>
              </a:ext>
            </a:extLst>
          </p:cNvPr>
          <p:cNvSpPr txBox="1"/>
          <p:nvPr/>
        </p:nvSpPr>
        <p:spPr>
          <a:xfrm>
            <a:off x="1459121" y="8162397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2117A-F2CD-09BA-AEB4-E498B2CD8313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6B062F-96B7-5A09-E2D3-B192A55D8ADD}"/>
              </a:ext>
            </a:extLst>
          </p:cNvPr>
          <p:cNvSpPr txBox="1"/>
          <p:nvPr/>
        </p:nvSpPr>
        <p:spPr>
          <a:xfrm>
            <a:off x="1763921" y="810902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: Rounded Corners 186">
            <a:extLst>
              <a:ext uri="{FF2B5EF4-FFF2-40B4-BE49-F238E27FC236}">
                <a16:creationId xmlns:a16="http://schemas.microsoft.com/office/drawing/2014/main" id="{93B45CD9-4402-0534-B6EF-E23E4746B10B}"/>
              </a:ext>
            </a:extLst>
          </p:cNvPr>
          <p:cNvSpPr/>
          <p:nvPr/>
        </p:nvSpPr>
        <p:spPr>
          <a:xfrm>
            <a:off x="3386251" y="8881968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0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EB752021-4F8D-6CF7-1B92-FB97D783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2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uild="allAtOnce"/>
      <p:bldP spid="5" grpId="0" build="allAtOnce"/>
      <p:bldP spid="11" grpId="0" build="allAtOnce"/>
      <p:bldP spid="12" grpId="0" build="allAtOnce"/>
      <p:bldP spid="13" grpId="0" build="allAtOnce"/>
      <p:bldP spid="14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801763" y="6964764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904008" y="1524179"/>
            <a:ext cx="3906984" cy="52195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5257800" y="1524179"/>
            <a:ext cx="12496800" cy="8423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700"/>
          </a:p>
        </p:txBody>
      </p:sp>
      <p:sp>
        <p:nvSpPr>
          <p:cNvPr id="3" name="TextBox 2"/>
          <p:cNvSpPr txBox="1"/>
          <p:nvPr/>
        </p:nvSpPr>
        <p:spPr>
          <a:xfrm>
            <a:off x="5443104" y="1790700"/>
            <a:ext cx="12126192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cs typeface="Times New Roman" pitchFamily="18" charset="0"/>
              </a:rPr>
              <a:t>	</a:t>
            </a:r>
            <a:r>
              <a:rPr lang="en-US" sz="5400" b="1" dirty="0" err="1">
                <a:cs typeface="Times New Roman" pitchFamily="18" charset="0"/>
              </a:rPr>
              <a:t>Kết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quả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tính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nhanh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giá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trị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biểu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dirty="0" err="1">
                <a:cs typeface="Times New Roman" pitchFamily="18" charset="0"/>
              </a:rPr>
              <a:t>thức</a:t>
            </a:r>
            <a:endParaRPr lang="en-US" sz="5400" b="1" dirty="0">
              <a:cs typeface="Times New Roman" pitchFamily="18" charset="0"/>
            </a:endParaRPr>
          </a:p>
          <a:p>
            <a:pPr algn="ctr"/>
            <a:r>
              <a:rPr lang="en-US" sz="5400" b="1" i="1" dirty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en-US" sz="5400" b="1" baseline="30000" dirty="0">
                <a:solidFill>
                  <a:schemeClr val="tx1"/>
                </a:solidFill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+ 3</a:t>
            </a:r>
            <a:r>
              <a:rPr lang="en-US" sz="5400" b="1" i="1" dirty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en-US" sz="5400" b="1" baseline="30000" dirty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+ 3</a:t>
            </a:r>
            <a:r>
              <a:rPr lang="en-US" sz="5400" b="1" i="1" dirty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+ 1 </a:t>
            </a:r>
            <a:r>
              <a:rPr lang="en-US" sz="5400" b="1" dirty="0" err="1">
                <a:cs typeface="Times New Roman" pitchFamily="18" charset="0"/>
              </a:rPr>
              <a:t>tại</a:t>
            </a:r>
            <a:r>
              <a:rPr lang="en-US" sz="5400" b="1" dirty="0"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= 99 </a:t>
            </a:r>
            <a:r>
              <a:rPr lang="en-US" sz="5400" b="1" dirty="0" err="1">
                <a:cs typeface="Times New Roman" pitchFamily="18" charset="0"/>
              </a:rPr>
              <a:t>là</a:t>
            </a:r>
            <a:endParaRPr lang="en-US" sz="5400" b="1" dirty="0">
              <a:cs typeface="Times New Roman" pitchFamily="18" charset="0"/>
            </a:endParaRPr>
          </a:p>
        </p:txBody>
      </p:sp>
      <p:pic>
        <p:nvPicPr>
          <p:cNvPr id="19" name="Google Shape;108;p3">
            <a:extLst>
              <a:ext uri="{FF2B5EF4-FFF2-40B4-BE49-F238E27FC236}">
                <a16:creationId xmlns:a16="http://schemas.microsoft.com/office/drawing/2014/main" id="{67AD141B-8B37-2C29-A3B9-3BD4366A15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82D3B0E8-E93B-B02B-7F1A-C35CF174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DD4597-C8F8-227D-3D71-9BA46A5A248F}"/>
              </a:ext>
            </a:extLst>
          </p:cNvPr>
          <p:cNvSpPr txBox="1"/>
          <p:nvPr/>
        </p:nvSpPr>
        <p:spPr>
          <a:xfrm>
            <a:off x="7086600" y="8195109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D. 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1 000 000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FD845D-FAD0-FE8D-8E8B-A2957CC74DCC}"/>
              </a:ext>
            </a:extLst>
          </p:cNvPr>
          <p:cNvSpPr txBox="1"/>
          <p:nvPr/>
        </p:nvSpPr>
        <p:spPr>
          <a:xfrm>
            <a:off x="7106653" y="3891166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A. 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100 </a:t>
            </a:r>
            <a:r>
              <a:rPr lang="pt-BR" sz="7200" b="1" dirty="0">
                <a:solidFill>
                  <a:schemeClr val="tx1"/>
                </a:solidFill>
              </a:rPr>
              <a:t>         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0EE6EA-FCB7-B69B-2B05-52D710B6D7FC}"/>
              </a:ext>
            </a:extLst>
          </p:cNvPr>
          <p:cNvSpPr txBox="1"/>
          <p:nvPr/>
        </p:nvSpPr>
        <p:spPr>
          <a:xfrm>
            <a:off x="7086600" y="5306125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B. 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1 000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493C4B-4B31-BE95-1286-5BE991024DFD}"/>
              </a:ext>
            </a:extLst>
          </p:cNvPr>
          <p:cNvSpPr txBox="1"/>
          <p:nvPr/>
        </p:nvSpPr>
        <p:spPr>
          <a:xfrm>
            <a:off x="7068553" y="6762029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C. 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10 000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F8BBD5-57B7-E6C0-4291-20D513CE2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080" y="7563143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DD62A-2A87-7CAF-62A8-9C64A7EF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955" y="3444733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88C92D-FD2A-862F-B2A0-7304C1FB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491" y="4976257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0B51FE-63DF-E0D8-6F70-E83E7996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027" y="645648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710BC5-8FEC-4464-C586-61ADD70FA2B2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F29F29-8512-DEAC-C75B-F63B1C2A01EB}"/>
              </a:ext>
            </a:extLst>
          </p:cNvPr>
          <p:cNvSpPr/>
          <p:nvPr/>
        </p:nvSpPr>
        <p:spPr>
          <a:xfrm>
            <a:off x="1857324" y="8168768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983E7-DFFE-CBB6-269B-236BD2BA102D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F8CFE-2635-1401-095A-B2219B54D360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6D69A8-D652-2BFB-7E6D-294D476ADC16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C7C8B7-C2A4-C31F-89D6-025E057F5A3A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24A1CC-22F7-2FE4-F507-6955F17A8D5A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BD965D-C28D-F39F-85AB-84F0A2D4D729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515E59-EEDC-C797-BF70-FFB6AD63DB7B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8214D5-9240-F391-13B6-D4CC511239DF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34DB2B-DD66-0811-3F4D-1CA0EB62D953}"/>
              </a:ext>
            </a:extLst>
          </p:cNvPr>
          <p:cNvSpPr txBox="1"/>
          <p:nvPr/>
        </p:nvSpPr>
        <p:spPr>
          <a:xfrm>
            <a:off x="1645224" y="8168768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4AE73D-FA28-4189-4776-9E0B35A064FD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108B63-AADC-6DC5-10D9-5061422F55B6}"/>
              </a:ext>
            </a:extLst>
          </p:cNvPr>
          <p:cNvSpPr txBox="1"/>
          <p:nvPr/>
        </p:nvSpPr>
        <p:spPr>
          <a:xfrm>
            <a:off x="1950024" y="8115398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: Rounded Corners 186">
            <a:extLst>
              <a:ext uri="{FF2B5EF4-FFF2-40B4-BE49-F238E27FC236}">
                <a16:creationId xmlns:a16="http://schemas.microsoft.com/office/drawing/2014/main" id="{3775BC3F-3AB0-ED41-7A68-8D55AA23102D}"/>
              </a:ext>
            </a:extLst>
          </p:cNvPr>
          <p:cNvSpPr/>
          <p:nvPr/>
        </p:nvSpPr>
        <p:spPr>
          <a:xfrm>
            <a:off x="3593602" y="8762821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4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E0A2F941-C236-ECEC-32E5-D3E083BC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567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0" grpId="0" build="allAtOnce"/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  <p:bldP spid="39" grpId="0" build="allAtOnce"/>
      <p:bldP spid="40" grpId="0" build="allAtOnce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439242" y="6919183"/>
            <a:ext cx="4008421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D3FB2F-E7F4-A15F-B267-91E9C9B7C520}"/>
              </a:ext>
            </a:extLst>
          </p:cNvPr>
          <p:cNvSpPr/>
          <p:nvPr/>
        </p:nvSpPr>
        <p:spPr>
          <a:xfrm>
            <a:off x="4681803" y="1325232"/>
            <a:ext cx="13026776" cy="7837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7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84A856-E1FD-A18A-77E7-5A770BA02EC2}"/>
              </a:ext>
            </a:extLst>
          </p:cNvPr>
          <p:cNvSpPr txBox="1"/>
          <p:nvPr/>
        </p:nvSpPr>
        <p:spPr>
          <a:xfrm>
            <a:off x="5527924" y="1619411"/>
            <a:ext cx="11312276" cy="39703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cs typeface="Times New Roman" panose="02020603050405020304" pitchFamily="18" charset="0"/>
              </a:rPr>
              <a:t>         </a:t>
            </a:r>
            <a:r>
              <a:rPr lang="en-US" sz="4800" b="1" dirty="0" err="1"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hằng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đẳng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- 3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)(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+ 3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)= x</a:t>
            </a:r>
            <a:r>
              <a:rPr lang="en-US" sz="54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</a:t>
            </a:r>
            <a:endParaRPr lang="en-US" sz="54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sz="2700" dirty="0"/>
          </a:p>
        </p:txBody>
      </p:sp>
      <p:sp>
        <p:nvSpPr>
          <p:cNvPr id="36" name="TextBox 35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A2AC5-D04D-C544-CC03-6EEC0B4F3E93}"/>
              </a:ext>
            </a:extLst>
          </p:cNvPr>
          <p:cNvSpPr txBox="1"/>
          <p:nvPr/>
        </p:nvSpPr>
        <p:spPr>
          <a:xfrm>
            <a:off x="11224169" y="5933786"/>
            <a:ext cx="6089386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</a:t>
            </a:r>
            <a:r>
              <a:rPr lang="en-US" sz="6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4A3026-EA11-7251-162E-C8B80E641043}"/>
              </a:ext>
            </a:extLst>
          </p:cNvPr>
          <p:cNvSpPr txBox="1"/>
          <p:nvPr/>
        </p:nvSpPr>
        <p:spPr>
          <a:xfrm>
            <a:off x="5029200" y="7640659"/>
            <a:ext cx="5965940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  <a:r>
              <a:rPr lang="en-US" sz="6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8" name="TextBox 37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05C663-487D-D5EE-0E1B-676C3067B3EA}"/>
              </a:ext>
            </a:extLst>
          </p:cNvPr>
          <p:cNvSpPr txBox="1"/>
          <p:nvPr/>
        </p:nvSpPr>
        <p:spPr>
          <a:xfrm>
            <a:off x="11194186" y="7644476"/>
            <a:ext cx="6089386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  <a:r>
              <a:rPr lang="en-US" sz="6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9" name="TextBox 38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DA90A7-A1DB-9A37-C7FE-290A0C6A4282}"/>
              </a:ext>
            </a:extLst>
          </p:cNvPr>
          <p:cNvSpPr txBox="1"/>
          <p:nvPr/>
        </p:nvSpPr>
        <p:spPr>
          <a:xfrm>
            <a:off x="5066840" y="5933786"/>
            <a:ext cx="5943600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  <a:r>
              <a:rPr lang="en-US" sz="6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5CE08E-946B-9F05-E93A-59B86F06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870" y="5408981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C0F9FC-D5C1-13F3-D352-A601C357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75" y="7277100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94608F-A76C-F134-8427-17976318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066" y="7277100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143C3-C7C1-3034-A972-33DCFF20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09" y="5600700"/>
            <a:ext cx="2008926" cy="194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A489EA0-9F63-F9F7-9976-838EBA74D745}"/>
              </a:ext>
            </a:extLst>
          </p:cNvPr>
          <p:cNvSpPr/>
          <p:nvPr/>
        </p:nvSpPr>
        <p:spPr>
          <a:xfrm>
            <a:off x="7467600" y="1947386"/>
            <a:ext cx="838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B5A2C5-F617-5F0C-504A-501F7DBB1E37}"/>
              </a:ext>
            </a:extLst>
          </p:cNvPr>
          <p:cNvSpPr/>
          <p:nvPr/>
        </p:nvSpPr>
        <p:spPr>
          <a:xfrm>
            <a:off x="14097000" y="4114186"/>
            <a:ext cx="838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354291-72E0-4A9B-4148-F3B5EE7F55AC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A245902-469E-1751-2477-94F473781D79}"/>
              </a:ext>
            </a:extLst>
          </p:cNvPr>
          <p:cNvSpPr/>
          <p:nvPr/>
        </p:nvSpPr>
        <p:spPr>
          <a:xfrm>
            <a:off x="500656" y="1485900"/>
            <a:ext cx="3906984" cy="525780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CEA946-571A-420C-9221-4C996148F2F8}"/>
              </a:ext>
            </a:extLst>
          </p:cNvPr>
          <p:cNvSpPr/>
          <p:nvPr/>
        </p:nvSpPr>
        <p:spPr>
          <a:xfrm>
            <a:off x="1673164" y="8094139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1CCB6-CC7A-9CA6-04A8-E90B5B5749FE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1E5AE-3DCF-BF0A-D39A-FEE7ECFF25C3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42F3B-101C-168E-2E91-9D8AF2BAEC4F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A7522-66FA-4871-04F7-22352C6824F6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219CD-C87C-104C-4BAA-73A49756D9CF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EDD30-20CB-F4DA-35E3-0E4A677055D7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2DB19-6046-4EA9-2802-A2912149590C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70357-C17B-FAE1-E448-6A92429C4AE2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CB4A6-F3B8-2DD8-C4F0-52BBA9AD8DB1}"/>
              </a:ext>
            </a:extLst>
          </p:cNvPr>
          <p:cNvSpPr txBox="1"/>
          <p:nvPr/>
        </p:nvSpPr>
        <p:spPr>
          <a:xfrm>
            <a:off x="1461064" y="8094139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A477C-5030-86B6-0AE0-2F97E47AA399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9ACD2-CDB3-89EA-0898-F012C1C6922C}"/>
              </a:ext>
            </a:extLst>
          </p:cNvPr>
          <p:cNvSpPr txBox="1"/>
          <p:nvPr/>
        </p:nvSpPr>
        <p:spPr>
          <a:xfrm>
            <a:off x="1765864" y="8040769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Rectangle: Rounded Corners 186">
            <a:extLst>
              <a:ext uri="{FF2B5EF4-FFF2-40B4-BE49-F238E27FC236}">
                <a16:creationId xmlns:a16="http://schemas.microsoft.com/office/drawing/2014/main" id="{9FA5C988-E008-270A-7CAF-C201FECDD42A}"/>
              </a:ext>
            </a:extLst>
          </p:cNvPr>
          <p:cNvSpPr/>
          <p:nvPr/>
        </p:nvSpPr>
        <p:spPr>
          <a:xfrm>
            <a:off x="3200400" y="9069457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16" name="Google Shape;108;p3">
            <a:extLst>
              <a:ext uri="{FF2B5EF4-FFF2-40B4-BE49-F238E27FC236}">
                <a16:creationId xmlns:a16="http://schemas.microsoft.com/office/drawing/2014/main" id="{7DD19CF2-881C-24C3-1CDB-A7FBC094ED4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87D641F0-51CA-B77B-5A26-53EA7369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-16316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94D32BC3-791F-24BF-0483-9C4EA5AC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0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allAtOnce"/>
      <p:bldP spid="4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109+K4lPs7H94VUqPe2XwIsfPRnrXQE//QTEXxb8/8N4CNc6FpgZahzpTjFhMzSA7T/nHJa11DE8Ng2TP3iAmRczFlmslSuUNOgUeb6yRvs0="/>
          <p:cNvGrpSpPr/>
          <p:nvPr/>
        </p:nvGrpSpPr>
        <p:grpSpPr>
          <a:xfrm>
            <a:off x="8751560" y="684675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475264" y="208296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120258" y="1859271"/>
              <a:ext cx="2025648" cy="1210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4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225894"/>
              <a:ext cx="2025648" cy="1210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0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109+K4lPs7H94VUqPe2XwIsfPRnrXQE//QTEXxb8/8N4CNc6FpgZahzpTjFhMzSA7T/nHJa11DE8Ng2TP3iAmRczFlmslSuUNOgUeb6yRvs0=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109+K4lPs7H94VUqPe2XwIsfPRnrXQE//QTEXxb8/8N4CNc6FpgZahzpTjFhMzSA7T/nHJa11DE8Ng2TP3iAmRczFlmslSuUNOgUeb6yRvs0=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OPL20U25GSXzBJYl68kk8uQGfFKzs7yb1M4KJWUiLk6ZEvGF+qCIPSnY57AbBFCvTW2023.18.10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10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CB7BB-0929-A104-946C-BD8D0013EC95}"/>
              </a:ext>
            </a:extLst>
          </p:cNvPr>
          <p:cNvSpPr txBox="1"/>
          <p:nvPr/>
        </p:nvSpPr>
        <p:spPr>
          <a:xfrm>
            <a:off x="815156" y="4317742"/>
            <a:ext cx="79478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quay may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mắn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quà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ứng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quay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6568B9-0076-37C3-C041-70BCE63D1E2C}"/>
              </a:ext>
            </a:extLst>
          </p:cNvPr>
          <p:cNvGrpSpPr/>
          <p:nvPr/>
        </p:nvGrpSpPr>
        <p:grpSpPr>
          <a:xfrm>
            <a:off x="-1122361" y="-1937"/>
            <a:ext cx="11594307" cy="5646513"/>
            <a:chOff x="-966384" y="-112641"/>
            <a:chExt cx="7729538" cy="3764342"/>
          </a:xfrm>
        </p:grpSpPr>
        <p:pic>
          <p:nvPicPr>
            <p:cNvPr id="28" name="Picture 12" descr="2019 的 Wooden Hanging With Tropical, Wood, Wood Decoration ...">
              <a:extLst>
                <a:ext uri="{FF2B5EF4-FFF2-40B4-BE49-F238E27FC236}">
                  <a16:creationId xmlns:a16="http://schemas.microsoft.com/office/drawing/2014/main" id="{5D41E8E6-45BA-F3B5-86B5-DD51286A2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4" descr="hình nền động dây ngang đẹp 1 (109)">
              <a:extLst>
                <a:ext uri="{FF2B5EF4-FFF2-40B4-BE49-F238E27FC236}">
                  <a16:creationId xmlns:a16="http://schemas.microsoft.com/office/drawing/2014/main" id="{A2F9CA58-DFEE-19AA-3947-0137A6F050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4" descr="hình nền động dây ngang đẹp 1 (109)">
              <a:extLst>
                <a:ext uri="{FF2B5EF4-FFF2-40B4-BE49-F238E27FC236}">
                  <a16:creationId xmlns:a16="http://schemas.microsoft.com/office/drawing/2014/main" id="{1C6D9C7C-39E6-6E6F-92C2-73D95BCFC16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0" descr="Ảnh động trang trí (173)">
              <a:extLst>
                <a:ext uri="{FF2B5EF4-FFF2-40B4-BE49-F238E27FC236}">
                  <a16:creationId xmlns:a16="http://schemas.microsoft.com/office/drawing/2014/main" id="{89C149B5-A804-7DA5-7A5A-B768DF0B90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0" descr="Ảnh động trang trí (77)">
              <a:extLst>
                <a:ext uri="{FF2B5EF4-FFF2-40B4-BE49-F238E27FC236}">
                  <a16:creationId xmlns:a16="http://schemas.microsoft.com/office/drawing/2014/main" id="{501D763E-8C72-8943-E0E6-0220D2B724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0" descr="Ảnh động trang trí (77)">
              <a:extLst>
                <a:ext uri="{FF2B5EF4-FFF2-40B4-BE49-F238E27FC236}">
                  <a16:creationId xmlns:a16="http://schemas.microsoft.com/office/drawing/2014/main" id="{6DF2DE7D-25F7-45E3-CF47-7B54EF45CE1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0" descr="Ảnh động trang trí (77)">
              <a:extLst>
                <a:ext uri="{FF2B5EF4-FFF2-40B4-BE49-F238E27FC236}">
                  <a16:creationId xmlns:a16="http://schemas.microsoft.com/office/drawing/2014/main" id="{B4BAA9AE-0ED2-CB50-946D-0257459EC33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0" descr="Ảnh động trang trí (77)">
              <a:extLst>
                <a:ext uri="{FF2B5EF4-FFF2-40B4-BE49-F238E27FC236}">
                  <a16:creationId xmlns:a16="http://schemas.microsoft.com/office/drawing/2014/main" id="{934DCCEC-1FFD-2EAF-14CE-D4BF36472F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5C09F60-0D7C-92CC-0B01-2123C9B5F78B}"/>
              </a:ext>
            </a:extLst>
          </p:cNvPr>
          <p:cNvSpPr/>
          <p:nvPr/>
        </p:nvSpPr>
        <p:spPr>
          <a:xfrm>
            <a:off x="893990" y="1483963"/>
            <a:ext cx="8160384" cy="87716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851554" y="7108846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883224" y="1638300"/>
            <a:ext cx="3906984" cy="532867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5400" y="1508298"/>
            <a:ext cx="12299376" cy="837884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1931419"/>
            <a:ext cx="11353800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700" dirty="0"/>
              <a:t> </a:t>
            </a:r>
            <a:r>
              <a:rPr lang="en-US" sz="5400" b="1" dirty="0"/>
              <a:t>Cho </a:t>
            </a:r>
            <a:r>
              <a:rPr lang="en-US" sz="5400" b="1" dirty="0" err="1"/>
              <a:t>biểu</a:t>
            </a:r>
            <a:r>
              <a:rPr lang="en-US" sz="5400" b="1" dirty="0"/>
              <a:t>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i="1" dirty="0">
                <a:solidFill>
                  <a:schemeClr val="tx1"/>
                </a:solidFill>
              </a:rPr>
              <a:t>x</a:t>
            </a:r>
            <a:r>
              <a:rPr lang="en-US" sz="5400" b="1" baseline="30000" dirty="0">
                <a:solidFill>
                  <a:schemeClr val="tx1"/>
                </a:solidFill>
              </a:rPr>
              <a:t>3</a:t>
            </a:r>
            <a:r>
              <a:rPr lang="en-US" sz="5400" b="1" dirty="0">
                <a:solidFill>
                  <a:schemeClr val="tx1"/>
                </a:solidFill>
              </a:rPr>
              <a:t> + 64 = (</a:t>
            </a:r>
            <a:r>
              <a:rPr lang="en-US" sz="5400" b="1" i="1" dirty="0">
                <a:solidFill>
                  <a:schemeClr val="tx1"/>
                </a:solidFill>
              </a:rPr>
              <a:t>x</a:t>
            </a:r>
            <a:r>
              <a:rPr lang="en-US" sz="5400" b="1" dirty="0">
                <a:solidFill>
                  <a:schemeClr val="tx1"/>
                </a:solidFill>
              </a:rPr>
              <a:t> + 4)(…)</a:t>
            </a:r>
          </a:p>
          <a:p>
            <a:pPr algn="just"/>
            <a:r>
              <a:rPr lang="en-US" sz="5400" b="1" dirty="0" err="1"/>
              <a:t>Biểu</a:t>
            </a:r>
            <a:r>
              <a:rPr lang="en-US" sz="5400" b="1" dirty="0"/>
              <a:t>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dirty="0" err="1"/>
              <a:t>thích</a:t>
            </a:r>
            <a:r>
              <a:rPr lang="en-US" sz="5400" b="1" dirty="0"/>
              <a:t> </a:t>
            </a:r>
            <a:r>
              <a:rPr lang="en-US" sz="5400" b="1" dirty="0" err="1"/>
              <a:t>hợp</a:t>
            </a:r>
            <a:r>
              <a:rPr lang="en-US" sz="5400" b="1" dirty="0"/>
              <a:t> </a:t>
            </a:r>
            <a:r>
              <a:rPr lang="en-US" sz="5400" b="1" dirty="0" err="1"/>
              <a:t>điền</a:t>
            </a:r>
            <a:r>
              <a:rPr lang="en-US" sz="5400" b="1" dirty="0"/>
              <a:t> </a:t>
            </a:r>
            <a:r>
              <a:rPr lang="en-US" sz="5400" b="1" dirty="0" err="1"/>
              <a:t>vào</a:t>
            </a:r>
            <a:r>
              <a:rPr lang="en-US" sz="5400" b="1" dirty="0"/>
              <a:t> </a:t>
            </a:r>
            <a:r>
              <a:rPr lang="en-US" sz="5400" b="1" dirty="0" err="1"/>
              <a:t>dấu</a:t>
            </a:r>
            <a:r>
              <a:rPr lang="en-US" sz="5400" b="1" dirty="0"/>
              <a:t> … </a:t>
            </a:r>
            <a:r>
              <a:rPr lang="en-US" sz="5400" b="1" dirty="0" err="1"/>
              <a:t>là</a:t>
            </a:r>
            <a:r>
              <a:rPr lang="en-US" sz="5400" b="1" dirty="0"/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08B61-A512-418A-9A7A-B25273E3D67C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pic>
        <p:nvPicPr>
          <p:cNvPr id="17" name="Google Shape;108;p3">
            <a:extLst>
              <a:ext uri="{FF2B5EF4-FFF2-40B4-BE49-F238E27FC236}">
                <a16:creationId xmlns:a16="http://schemas.microsoft.com/office/drawing/2014/main" id="{FC2A05C3-B290-0ED3-BDC4-5FA455612D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FDC35B89-FDA0-F0A7-EB60-B0C8D980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19D3C3-6577-58FD-B7FA-D200D6D2133A}"/>
              </a:ext>
            </a:extLst>
          </p:cNvPr>
          <p:cNvSpPr txBox="1"/>
          <p:nvPr/>
        </p:nvSpPr>
        <p:spPr>
          <a:xfrm>
            <a:off x="7086600" y="6966971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C. 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– 4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+ 16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834631-1AE0-5574-5D19-EB1870347240}"/>
              </a:ext>
            </a:extLst>
          </p:cNvPr>
          <p:cNvSpPr txBox="1"/>
          <p:nvPr/>
        </p:nvSpPr>
        <p:spPr>
          <a:xfrm>
            <a:off x="7106653" y="3891166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A. 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– 8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+ 16 </a:t>
            </a:r>
            <a:r>
              <a:rPr lang="pt-BR" sz="7200" b="1" dirty="0">
                <a:solidFill>
                  <a:schemeClr val="tx1"/>
                </a:solidFill>
              </a:rPr>
              <a:t>         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6DCC41-665F-4DC8-C348-BE9D5977EC66}"/>
              </a:ext>
            </a:extLst>
          </p:cNvPr>
          <p:cNvSpPr txBox="1"/>
          <p:nvPr/>
        </p:nvSpPr>
        <p:spPr>
          <a:xfrm>
            <a:off x="7086600" y="5306125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B. 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– 8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+ 8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20FF0-E52C-5A80-48C2-8D4DB6CB9AE4}"/>
              </a:ext>
            </a:extLst>
          </p:cNvPr>
          <p:cNvSpPr txBox="1"/>
          <p:nvPr/>
        </p:nvSpPr>
        <p:spPr>
          <a:xfrm>
            <a:off x="7086600" y="8393122"/>
            <a:ext cx="89154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D. 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– 4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+ 8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5DA4C1-9E00-1D8F-048A-0EC8430C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080" y="6335005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F5F15C-9807-7498-190E-C45DFE76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955" y="3444733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7F59C8-B547-00DB-349D-34968334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491" y="4976257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C0C8D-797B-B667-E959-A001494B1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755" y="80875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AA06AE-224A-42B5-CE58-D5E9D17230BF}"/>
              </a:ext>
            </a:extLst>
          </p:cNvPr>
          <p:cNvSpPr/>
          <p:nvPr/>
        </p:nvSpPr>
        <p:spPr>
          <a:xfrm>
            <a:off x="1929562" y="8239622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A18B0-D535-DA85-8E69-974A7B181B19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5B8EC-9C24-9109-7E30-21043B4E3571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06718-D550-9D45-6F5C-0ED64AFC615B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0EC53-68C5-A068-EA56-0B488EA82450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64493-8BF5-0750-3EEC-F0618CABFE09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A95F9-25FA-6873-34D0-E01C0163FE4A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7A083-52F6-1D08-2030-5DA556D9A177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78527-99A1-DE03-2CE1-1C51E5B2A6A0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1756C-6FD6-A43C-E886-D4C655C25052}"/>
              </a:ext>
            </a:extLst>
          </p:cNvPr>
          <p:cNvSpPr txBox="1"/>
          <p:nvPr/>
        </p:nvSpPr>
        <p:spPr>
          <a:xfrm>
            <a:off x="1717462" y="8239622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F6ED3-66B4-88F2-DE82-997C95B6FD3B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B8E41-FE6B-8E3A-7555-238432B72FAC}"/>
              </a:ext>
            </a:extLst>
          </p:cNvPr>
          <p:cNvSpPr txBox="1"/>
          <p:nvPr/>
        </p:nvSpPr>
        <p:spPr>
          <a:xfrm>
            <a:off x="2022262" y="8186252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: Rounded Corners 186">
            <a:extLst>
              <a:ext uri="{FF2B5EF4-FFF2-40B4-BE49-F238E27FC236}">
                <a16:creationId xmlns:a16="http://schemas.microsoft.com/office/drawing/2014/main" id="{30F994AA-4CE2-F2EC-2E4B-D36BBA0DEE4D}"/>
              </a:ext>
            </a:extLst>
          </p:cNvPr>
          <p:cNvSpPr/>
          <p:nvPr/>
        </p:nvSpPr>
        <p:spPr>
          <a:xfrm>
            <a:off x="3531750" y="8778702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22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29319A83-F432-9C69-805E-2AEF8CD8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66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9" grpId="0" build="allAtOnce"/>
      <p:bldP spid="20" grpId="0" build="allAtOnce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719026" y="6964764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719026" y="1691317"/>
            <a:ext cx="3906984" cy="49761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1600" y="1494426"/>
            <a:ext cx="12344400" cy="84530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9293C-DDDA-84B9-3F43-4FF9D0CF863D}"/>
              </a:ext>
            </a:extLst>
          </p:cNvPr>
          <p:cNvSpPr txBox="1"/>
          <p:nvPr/>
        </p:nvSpPr>
        <p:spPr>
          <a:xfrm>
            <a:off x="6210300" y="1691317"/>
            <a:ext cx="10287000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 </a:t>
            </a:r>
            <a:r>
              <a:rPr lang="en-US" sz="5400" b="1" dirty="0" err="1"/>
              <a:t>Kết</a:t>
            </a:r>
            <a:r>
              <a:rPr lang="en-US" sz="5400" b="1" dirty="0"/>
              <a:t> </a:t>
            </a:r>
            <a:r>
              <a:rPr lang="en-US" sz="5400" b="1" dirty="0" err="1"/>
              <a:t>quả</a:t>
            </a:r>
            <a:r>
              <a:rPr lang="en-US" sz="5400" b="1" dirty="0"/>
              <a:t> </a:t>
            </a:r>
            <a:r>
              <a:rPr lang="en-US" sz="5400" b="1" dirty="0" err="1"/>
              <a:t>khai</a:t>
            </a:r>
            <a:r>
              <a:rPr lang="en-US" sz="5400" b="1" dirty="0"/>
              <a:t> </a:t>
            </a:r>
            <a:r>
              <a:rPr lang="en-US" sz="5400" b="1" dirty="0" err="1"/>
              <a:t>triển</a:t>
            </a:r>
            <a:r>
              <a:rPr lang="en-US" sz="5400" b="1" dirty="0"/>
              <a:t> </a:t>
            </a:r>
            <a:r>
              <a:rPr lang="en-US" sz="5400" b="1" dirty="0" err="1"/>
              <a:t>hằng</a:t>
            </a:r>
            <a:r>
              <a:rPr lang="en-US" sz="5400" b="1" dirty="0"/>
              <a:t> </a:t>
            </a:r>
            <a:r>
              <a:rPr lang="en-US" sz="5400" b="1" dirty="0" err="1"/>
              <a:t>đẳng</a:t>
            </a:r>
            <a:r>
              <a:rPr lang="en-US" sz="5400" b="1" dirty="0"/>
              <a:t>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chemeClr val="tx1"/>
                </a:solidFill>
              </a:rPr>
              <a:t>(</a:t>
            </a:r>
            <a:r>
              <a:rPr lang="en-US" sz="5400" b="1" i="1" dirty="0">
                <a:solidFill>
                  <a:schemeClr val="tx1"/>
                </a:solidFill>
              </a:rPr>
              <a:t>x</a:t>
            </a:r>
            <a:r>
              <a:rPr lang="en-US" sz="5400" b="1" dirty="0">
                <a:solidFill>
                  <a:schemeClr val="tx1"/>
                </a:solidFill>
              </a:rPr>
              <a:t> – 2)</a:t>
            </a:r>
            <a:r>
              <a:rPr lang="en-US" sz="5400" b="1" baseline="30000" dirty="0">
                <a:solidFill>
                  <a:schemeClr val="tx1"/>
                </a:solidFill>
              </a:rPr>
              <a:t>3 </a:t>
            </a:r>
            <a:r>
              <a:rPr lang="en-US" sz="5400" b="1" dirty="0" err="1"/>
              <a:t>là</a:t>
            </a:r>
            <a:r>
              <a:rPr lang="en-US" sz="5400" b="1" dirty="0"/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D60F2-E6AC-5A83-32D9-9C4A5AEF33A8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pic>
        <p:nvPicPr>
          <p:cNvPr id="9" name="Google Shape;108;p3">
            <a:extLst>
              <a:ext uri="{FF2B5EF4-FFF2-40B4-BE49-F238E27FC236}">
                <a16:creationId xmlns:a16="http://schemas.microsoft.com/office/drawing/2014/main" id="{EA49032C-E40C-8828-D3A2-78F8CD08D3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A67FC093-DFB5-7C2D-7DEC-3078D4EC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8F5B01-B429-BE96-DEE7-845AA0324A17}"/>
              </a:ext>
            </a:extLst>
          </p:cNvPr>
          <p:cNvSpPr txBox="1"/>
          <p:nvPr/>
        </p:nvSpPr>
        <p:spPr>
          <a:xfrm>
            <a:off x="6210300" y="6966971"/>
            <a:ext cx="104775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C. </a:t>
            </a:r>
            <a:r>
              <a:rPr lang="pt-BR" sz="7200" b="1" i="1" dirty="0">
                <a:solidFill>
                  <a:schemeClr val="tx1"/>
                </a:solidFill>
              </a:rPr>
              <a:t>x</a:t>
            </a:r>
            <a:r>
              <a:rPr lang="pt-BR" sz="7200" b="1" baseline="30000" dirty="0">
                <a:solidFill>
                  <a:schemeClr val="tx1"/>
                </a:solidFill>
              </a:rPr>
              <a:t>3</a:t>
            </a:r>
            <a:r>
              <a:rPr lang="pt-BR" sz="7200" b="1" dirty="0">
                <a:solidFill>
                  <a:schemeClr val="tx1"/>
                </a:solidFill>
              </a:rPr>
              <a:t> - 6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+ 12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- 8 </a:t>
            </a:r>
            <a:r>
              <a:rPr lang="pt-BR" sz="7200" b="1" dirty="0">
                <a:solidFill>
                  <a:schemeClr val="tx1"/>
                </a:solidFill>
              </a:rPr>
              <a:t>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763B9A-64CD-7227-9F4B-5CF3426FAD3A}"/>
              </a:ext>
            </a:extLst>
          </p:cNvPr>
          <p:cNvSpPr txBox="1"/>
          <p:nvPr/>
        </p:nvSpPr>
        <p:spPr>
          <a:xfrm>
            <a:off x="6210300" y="3891166"/>
            <a:ext cx="104775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A. </a:t>
            </a:r>
            <a:r>
              <a:rPr lang="pt-BR" sz="7200" b="1" i="1" dirty="0">
                <a:solidFill>
                  <a:schemeClr val="tx1"/>
                </a:solidFill>
              </a:rPr>
              <a:t>x</a:t>
            </a:r>
            <a:r>
              <a:rPr lang="pt-BR" sz="7200" b="1" baseline="30000" dirty="0">
                <a:solidFill>
                  <a:schemeClr val="tx1"/>
                </a:solidFill>
              </a:rPr>
              <a:t>3</a:t>
            </a:r>
            <a:r>
              <a:rPr lang="pt-BR" sz="7200" b="1" dirty="0">
                <a:solidFill>
                  <a:schemeClr val="tx1"/>
                </a:solidFill>
              </a:rPr>
              <a:t> - 6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- 12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- 8 </a:t>
            </a:r>
            <a:r>
              <a:rPr lang="pt-BR" sz="7200" b="1" dirty="0">
                <a:solidFill>
                  <a:schemeClr val="tx1"/>
                </a:solidFill>
              </a:rPr>
              <a:t>         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A7AA7-33BC-8448-A2F4-4BF22C56FEDE}"/>
              </a:ext>
            </a:extLst>
          </p:cNvPr>
          <p:cNvSpPr txBox="1"/>
          <p:nvPr/>
        </p:nvSpPr>
        <p:spPr>
          <a:xfrm>
            <a:off x="6210300" y="5306125"/>
            <a:ext cx="104775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B. </a:t>
            </a:r>
            <a:r>
              <a:rPr lang="pt-BR" sz="7200" b="1" i="1" dirty="0">
                <a:solidFill>
                  <a:schemeClr val="tx1"/>
                </a:solidFill>
              </a:rPr>
              <a:t>x</a:t>
            </a:r>
            <a:r>
              <a:rPr lang="pt-BR" sz="7200" b="1" baseline="30000" dirty="0">
                <a:solidFill>
                  <a:schemeClr val="tx1"/>
                </a:solidFill>
              </a:rPr>
              <a:t>3</a:t>
            </a:r>
            <a:r>
              <a:rPr lang="pt-BR" sz="7200" b="1" dirty="0">
                <a:solidFill>
                  <a:schemeClr val="tx1"/>
                </a:solidFill>
              </a:rPr>
              <a:t> - 6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+ 6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- 6 </a:t>
            </a:r>
            <a:r>
              <a:rPr lang="pt-BR" sz="7200" b="1" dirty="0">
                <a:solidFill>
                  <a:schemeClr val="tx1"/>
                </a:solidFill>
              </a:rPr>
              <a:t>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208A01-7A39-2CCD-1B9B-96CB82CAAC58}"/>
              </a:ext>
            </a:extLst>
          </p:cNvPr>
          <p:cNvSpPr txBox="1"/>
          <p:nvPr/>
        </p:nvSpPr>
        <p:spPr>
          <a:xfrm>
            <a:off x="6210300" y="8393122"/>
            <a:ext cx="10477500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defRPr/>
            </a:pPr>
            <a:r>
              <a:rPr lang="pt-BR" sz="7200" b="1" dirty="0">
                <a:solidFill>
                  <a:schemeClr val="tx1"/>
                </a:solidFill>
              </a:rPr>
              <a:t>D. </a:t>
            </a:r>
            <a:r>
              <a:rPr lang="pt-BR" sz="7200" b="1" i="1" dirty="0">
                <a:solidFill>
                  <a:schemeClr val="tx1"/>
                </a:solidFill>
              </a:rPr>
              <a:t>x</a:t>
            </a:r>
            <a:r>
              <a:rPr lang="pt-BR" sz="7200" b="1" baseline="30000" dirty="0">
                <a:solidFill>
                  <a:schemeClr val="tx1"/>
                </a:solidFill>
              </a:rPr>
              <a:t>3</a:t>
            </a:r>
            <a:r>
              <a:rPr lang="pt-BR" sz="7200" b="1" dirty="0">
                <a:solidFill>
                  <a:schemeClr val="tx1"/>
                </a:solidFill>
              </a:rPr>
              <a:t> - 12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+ 6</a:t>
            </a:r>
            <a:r>
              <a:rPr lang="en-US" sz="7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>
                <a:solidFill>
                  <a:schemeClr val="tx1"/>
                </a:solidFill>
                <a:cs typeface="Times New Roman" panose="02020603050405020304" pitchFamily="18" charset="0"/>
              </a:rPr>
              <a:t> - 8 </a:t>
            </a:r>
            <a:r>
              <a:rPr lang="pt-BR" sz="7200" b="1" dirty="0">
                <a:solidFill>
                  <a:schemeClr val="tx1"/>
                </a:solidFill>
              </a:rPr>
              <a:t>   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5A691F-2ED8-48C8-2CD8-CC4E38BA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704" y="6335005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51E802-011C-AEE4-7223-EBA659A2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874" y="35917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9644A-6ED4-738C-0F96-8207BC4B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74" y="4976257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445A09-0CAE-9B2D-A9E4-E63CDBB1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80875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F744F7F-09DC-215A-5117-BEC25E6BEB26}"/>
              </a:ext>
            </a:extLst>
          </p:cNvPr>
          <p:cNvSpPr/>
          <p:nvPr/>
        </p:nvSpPr>
        <p:spPr>
          <a:xfrm>
            <a:off x="1733379" y="8123327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8D9E8-ABAC-41CE-9AF5-DC1BEB00CA4D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F148E-D0CA-4F9D-AB99-3593DEAF139C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E88F0D-91B2-CE0B-FF66-EA6AB728F776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1B3C99-F0CC-F05B-0A30-EB65684542FD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7211F-CA7B-5B7D-8F13-6DE2A862E908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BD832-F27F-7261-D34E-912B07DB3B1F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026607-F6A0-A8A4-FAC3-990ED7AD5136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561E1A-660F-2219-8085-7F489884AB13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11FD3C-8C21-E6A6-AE5B-3D2D5F04E310}"/>
              </a:ext>
            </a:extLst>
          </p:cNvPr>
          <p:cNvSpPr txBox="1"/>
          <p:nvPr/>
        </p:nvSpPr>
        <p:spPr>
          <a:xfrm>
            <a:off x="1521279" y="8123327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3AC36-B421-3070-4AEB-42C7ED27C7B9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B076A0-3685-7F05-7FE5-07C5F13FC30E}"/>
              </a:ext>
            </a:extLst>
          </p:cNvPr>
          <p:cNvSpPr txBox="1"/>
          <p:nvPr/>
        </p:nvSpPr>
        <p:spPr>
          <a:xfrm>
            <a:off x="1826079" y="8069957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: Rounded Corners 186">
            <a:extLst>
              <a:ext uri="{FF2B5EF4-FFF2-40B4-BE49-F238E27FC236}">
                <a16:creationId xmlns:a16="http://schemas.microsoft.com/office/drawing/2014/main" id="{D99B34D0-E4DC-5AE3-45EC-F7B047A1EE7A}"/>
              </a:ext>
            </a:extLst>
          </p:cNvPr>
          <p:cNvSpPr/>
          <p:nvPr/>
        </p:nvSpPr>
        <p:spPr>
          <a:xfrm>
            <a:off x="3493530" y="8783898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0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9ADC87E5-7B12-FD41-D6AE-E55A6FF1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0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uild="allAtOnce"/>
      <p:bldP spid="7" grpId="0" build="allAtOnce"/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360216" y="7073484"/>
            <a:ext cx="3906984" cy="6254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216" y="1314770"/>
            <a:ext cx="3906984" cy="5490134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85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8062" y="1297895"/>
            <a:ext cx="13617537" cy="87986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700"/>
          </a:p>
        </p:txBody>
      </p:sp>
      <p:sp>
        <p:nvSpPr>
          <p:cNvPr id="3" name="TextBox 2"/>
          <p:cNvSpPr txBox="1"/>
          <p:nvPr/>
        </p:nvSpPr>
        <p:spPr>
          <a:xfrm>
            <a:off x="5715000" y="1931418"/>
            <a:ext cx="10820400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Khẳng</a:t>
            </a:r>
            <a:r>
              <a:rPr lang="en-US" sz="4800" b="1" dirty="0"/>
              <a:t> </a:t>
            </a:r>
            <a:r>
              <a:rPr lang="en-US" sz="4800" b="1" dirty="0" err="1"/>
              <a:t>định</a:t>
            </a:r>
            <a:r>
              <a:rPr lang="en-US" sz="4800" b="1" dirty="0"/>
              <a:t> </a:t>
            </a:r>
            <a:r>
              <a:rPr lang="en-US" sz="4800" b="1" dirty="0" err="1"/>
              <a:t>nào</a:t>
            </a:r>
            <a:r>
              <a:rPr lang="en-US" sz="4800" b="1" dirty="0"/>
              <a:t> </a:t>
            </a:r>
            <a:r>
              <a:rPr lang="en-US" sz="4800" b="1" dirty="0" err="1"/>
              <a:t>sau</a:t>
            </a:r>
            <a:r>
              <a:rPr lang="en-US" sz="4800" b="1" dirty="0"/>
              <a:t> </a:t>
            </a:r>
            <a:r>
              <a:rPr lang="en-US" sz="4800" b="1" dirty="0" err="1"/>
              <a:t>đây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đúng</a:t>
            </a:r>
            <a:r>
              <a:rPr lang="en-US" sz="48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9BAE7-C384-9FEA-21BE-A0FD721EA2E8}"/>
              </a:ext>
            </a:extLst>
          </p:cNvPr>
          <p:cNvSpPr txBox="1"/>
          <p:nvPr/>
        </p:nvSpPr>
        <p:spPr>
          <a:xfrm>
            <a:off x="3868862" y="399859"/>
            <a:ext cx="105502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8" name="TextBox 7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4F309-C01A-6561-56FC-A7CE235FABE9}"/>
              </a:ext>
            </a:extLst>
          </p:cNvPr>
          <p:cNvSpPr txBox="1"/>
          <p:nvPr/>
        </p:nvSpPr>
        <p:spPr>
          <a:xfrm>
            <a:off x="4800599" y="8432192"/>
            <a:ext cx="13212931" cy="125617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Cabin Bold"/>
                <a:cs typeface="Cabin Bold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Cabin Bold"/>
                <a:cs typeface="Cabin Bold"/>
              </a:rPr>
              <a:t>.</a:t>
            </a:r>
            <a:r>
              <a:rPr lang="vi-VN" sz="5400" b="1" dirty="0"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–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 =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 –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endParaRPr lang="en-US" sz="54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9" name="TextBox 8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3DAFFA-246F-7C0D-C337-60F30B2B48E8}"/>
              </a:ext>
            </a:extLst>
          </p:cNvPr>
          <p:cNvSpPr txBox="1"/>
          <p:nvPr/>
        </p:nvSpPr>
        <p:spPr>
          <a:xfrm>
            <a:off x="4760495" y="6804904"/>
            <a:ext cx="13212932" cy="124649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5400" b="1" dirty="0">
                <a:solidFill>
                  <a:srgbClr val="FF0000"/>
                </a:solidFill>
                <a:latin typeface="Cabin Bold"/>
                <a:cs typeface="Cabin Bold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bin Bold"/>
                <a:cs typeface="Cabin Bold"/>
              </a:rPr>
              <a:t>.</a:t>
            </a:r>
            <a:r>
              <a:rPr lang="vi-VN" sz="5400" b="1" dirty="0"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–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–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 =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 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endParaRPr lang="en-US" sz="54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10" name="TextBox 9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A8D2B6-05A2-00DF-5627-67AD279885E8}"/>
              </a:ext>
            </a:extLst>
          </p:cNvPr>
          <p:cNvSpPr txBox="1"/>
          <p:nvPr/>
        </p:nvSpPr>
        <p:spPr>
          <a:xfrm>
            <a:off x="4800600" y="5111223"/>
            <a:ext cx="13193609" cy="118494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 anchorCtr="0">
            <a:noAutofit/>
          </a:bodyPr>
          <a:lstStyle/>
          <a:p>
            <a:pPr defTabSz="1828800">
              <a:defRPr/>
            </a:pPr>
            <a:r>
              <a:rPr lang="en-US" sz="5400" b="1" dirty="0">
                <a:solidFill>
                  <a:srgbClr val="FF0000"/>
                </a:solidFill>
                <a:latin typeface="Cabin Bold"/>
                <a:cs typeface="Cabin Bold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Cabin Bold"/>
                <a:cs typeface="Cabin Bold"/>
              </a:rPr>
              <a:t>.</a:t>
            </a:r>
            <a:r>
              <a:rPr lang="vi-VN" sz="5400" b="1" dirty="0"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 =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 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endParaRPr lang="en-US" sz="54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11" name="TextBox 10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07E37-3527-12F8-7E46-32294255670B}"/>
              </a:ext>
            </a:extLst>
          </p:cNvPr>
          <p:cNvSpPr txBox="1"/>
          <p:nvPr/>
        </p:nvSpPr>
        <p:spPr>
          <a:xfrm>
            <a:off x="4810373" y="3434872"/>
            <a:ext cx="13249027" cy="125617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>
            <a:spAutoFit/>
          </a:bodyPr>
          <a:lstStyle/>
          <a:p>
            <a:pPr defTabSz="1828800"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FF0000"/>
                </a:solidFill>
                <a:latin typeface="Cabin Bold"/>
                <a:cs typeface="Cabin Bold"/>
              </a:rPr>
              <a:t>A.</a:t>
            </a:r>
            <a:r>
              <a:rPr lang="vi-VN" sz="5400" b="1" dirty="0"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–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)(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–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AB 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+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2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) =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A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5400" b="1" dirty="0">
                <a:solidFill>
                  <a:schemeClr val="tx1"/>
                </a:solidFill>
                <a:latin typeface="Cabin Bold"/>
                <a:cs typeface="Cabin Bold"/>
              </a:rPr>
              <a:t> – </a:t>
            </a:r>
            <a:r>
              <a:rPr lang="en-US" sz="5400" b="1" i="1" dirty="0">
                <a:solidFill>
                  <a:schemeClr val="tx1"/>
                </a:solidFill>
                <a:latin typeface="Cabin Bold"/>
                <a:cs typeface="Cabin Bold"/>
              </a:rPr>
              <a:t>B </a:t>
            </a:r>
            <a:r>
              <a:rPr lang="en-US" sz="54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endParaRPr lang="en-US" sz="54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pic>
        <p:nvPicPr>
          <p:cNvPr id="12" name="Picture 4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6C1F0-E3DD-893B-0DAC-D5991327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226" y="7842640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3F83C3-AE91-1EFE-F83D-3258DF42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501" y="6411174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4CEA9A-9D59-DD6E-0EF3-4C38031E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928" y="469616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OPL20U25GSXzBJYl68kk8uQGfFKzs7yb1M4KJWUiLk6ZEvGF+qCIPSnY57AbBFCvTW2023.18.10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9A14E2-AA5A-2D56-E28E-B8331C9B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0" y="3058374"/>
            <a:ext cx="2062478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08;p3">
            <a:extLst>
              <a:ext uri="{FF2B5EF4-FFF2-40B4-BE49-F238E27FC236}">
                <a16:creationId xmlns:a16="http://schemas.microsoft.com/office/drawing/2014/main" id="{BA920528-E080-E886-F400-14B6961407E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1CF31A88-D4A3-57A2-17D6-8EBA1AC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41154"/>
            <a:ext cx="1545650" cy="11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8E19E0-9DAF-66A3-AF4C-8453FD6BDBE5}"/>
              </a:ext>
            </a:extLst>
          </p:cNvPr>
          <p:cNvSpPr/>
          <p:nvPr/>
        </p:nvSpPr>
        <p:spPr>
          <a:xfrm>
            <a:off x="1431300" y="8231676"/>
            <a:ext cx="1633200" cy="15696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E912F-37A2-0806-2F17-79A8923955BA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30B7F7-890E-9814-10E8-07E86AF11461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1FD2CC-2B4D-B625-4FE9-1A937E0471F3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FB2694-1A8D-9CC1-9FF2-9438AE681954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9D360-9D4D-5F64-3BE0-C4B93FF08460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862510-817E-AAB2-FF2D-486C6F49FAE9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BD80EE-2F40-9167-591B-5B11BAEC2F82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5BF0A7-E344-F81A-DFDA-4C75B39BCAB1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E4253A-9362-1D3A-B355-7BC8F6FC6AA1}"/>
              </a:ext>
            </a:extLst>
          </p:cNvPr>
          <p:cNvSpPr txBox="1"/>
          <p:nvPr/>
        </p:nvSpPr>
        <p:spPr>
          <a:xfrm>
            <a:off x="1219200" y="8231676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4B617C-AE77-1AB9-75D3-DD02A79F35BC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2973D2-B610-29AB-16A4-21471F471938}"/>
              </a:ext>
            </a:extLst>
          </p:cNvPr>
          <p:cNvSpPr txBox="1"/>
          <p:nvPr/>
        </p:nvSpPr>
        <p:spPr>
          <a:xfrm>
            <a:off x="1524000" y="8178306"/>
            <a:ext cx="14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: Rounded Corners 186">
            <a:extLst>
              <a:ext uri="{FF2B5EF4-FFF2-40B4-BE49-F238E27FC236}">
                <a16:creationId xmlns:a16="http://schemas.microsoft.com/office/drawing/2014/main" id="{06A03963-F863-37D3-A759-5ABFD4286C52}"/>
              </a:ext>
            </a:extLst>
          </p:cNvPr>
          <p:cNvSpPr/>
          <p:nvPr/>
        </p:nvSpPr>
        <p:spPr>
          <a:xfrm>
            <a:off x="2480344" y="8963516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0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996B75E7-1257-F785-6E21-50797603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59"/>
            <a:ext cx="1874161" cy="1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090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4352) BLAISE PASCAL - Nhà khoa học - Toán học - Vật lý - Triết học - Thần học - Biện giáo Cơ Đốc - YouTube - Google Chrome 2024-11-10 16-41-45">
            <a:hlinkClick r:id="" action="ppaction://media"/>
            <a:extLst>
              <a:ext uri="{FF2B5EF4-FFF2-40B4-BE49-F238E27FC236}">
                <a16:creationId xmlns:a16="http://schemas.microsoft.com/office/drawing/2014/main" id="{F9518247-D109-1137-9F4C-072170DC2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" y="266700"/>
            <a:ext cx="17732375" cy="845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3E03AE-513F-EC15-F85D-4D3483050FDD}"/>
              </a:ext>
            </a:extLst>
          </p:cNvPr>
          <p:cNvSpPr/>
          <p:nvPr/>
        </p:nvSpPr>
        <p:spPr>
          <a:xfrm>
            <a:off x="244929" y="8228388"/>
            <a:ext cx="16840200" cy="189532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spcAft>
                <a:spcPts val="1500"/>
              </a:spcAft>
            </a:pPr>
            <a:endParaRPr lang="en-US" sz="1100" b="1" i="0" dirty="0">
              <a:solidFill>
                <a:srgbClr val="333333"/>
              </a:solidFill>
              <a:effectLst/>
              <a:latin typeface="Noto Serif" panose="020F0502020204030204" pitchFamily="18" charset="0"/>
            </a:endParaRPr>
          </a:p>
          <a:p>
            <a:pPr algn="ctr">
              <a:spcAft>
                <a:spcPts val="1500"/>
              </a:spcAft>
            </a:pPr>
            <a:r>
              <a:rPr lang="vi-VN" sz="3200" b="1" i="0" dirty="0">
                <a:solidFill>
                  <a:srgbClr val="333333"/>
                </a:solidFill>
                <a:effectLst/>
                <a:latin typeface="Noto Serif" panose="020F0502020204030204" pitchFamily="18" charset="0"/>
              </a:rPr>
              <a:t>Ứng dụng tam giác Pascal: Tiền đề để ra đời 7 hằng đẳng thức đáng nhớ, dùng để chứng minh nhị thức Newton, ứng dụng trong thuật toán trong lĩnh vực tin học.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E8C9AD7C-AAD4-7B9B-3DF4-477557506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7852" flipH="1">
            <a:off x="16963848" y="8128578"/>
            <a:ext cx="1262574" cy="18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0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amina-2025-11-03-2315-Tạo cho tôi một video từ ảnh đính kèm. N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409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0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109+K4lPs7H94VUqPe2XwIsfPRnrXQE//QTEXxb8/8N4CNc6FpgZahzpTjFhMzSA7T/nHJa11DE8Ng2TP3iAmRczFlmslSuUNOgUeb6yRvs0="/>
          <p:cNvGrpSpPr/>
          <p:nvPr/>
        </p:nvGrpSpPr>
        <p:grpSpPr>
          <a:xfrm>
            <a:off x="8738976" y="717765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484972" y="211621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129966" y="1892526"/>
              <a:ext cx="2025648" cy="1210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4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225892"/>
              <a:ext cx="2025648" cy="1210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0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109+K4lPs7H94VUqPe2XwIsfPRnrXQE//QTEXxb8/8N4CNc6FpgZahzpTjFhMzSA7T/nHJa11DE8Ng2TP3iAmRczFlmslSuUNOgUeb6yRvs0=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109+K4lPs7H94VUqPe2XwIsfPRnrXQE//QTEXxb8/8N4CNc6FpgZahzpTjFhMzSA7T/nHJa11DE8Ng2TP3iAmRczFlmslSuUNOgUeb6yRvs0=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OPL20U25GSXzBJYl68kk8uQGfFKzs7yb1M4KJWUiLk6ZEvGF+qCIPSnY57AbBFCvTW2023.18.10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10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Google Shape;171;p1">
            <a:hlinkClick r:id="rId10" action="ppaction://hlinksldjump"/>
            <a:extLst>
              <a:ext uri="{FF2B5EF4-FFF2-40B4-BE49-F238E27FC236}">
                <a16:creationId xmlns:a16="http://schemas.microsoft.com/office/drawing/2014/main" id="{BF0A2B4B-186E-52CE-0624-C1119B533E4A}"/>
              </a:ext>
            </a:extLst>
          </p:cNvPr>
          <p:cNvSpPr/>
          <p:nvPr/>
        </p:nvSpPr>
        <p:spPr>
          <a:xfrm>
            <a:off x="1948367" y="3879568"/>
            <a:ext cx="1504899" cy="15541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66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172;p1">
            <a:hlinkClick r:id="rId11" action="ppaction://hlinksldjump"/>
            <a:extLst>
              <a:ext uri="{FF2B5EF4-FFF2-40B4-BE49-F238E27FC236}">
                <a16:creationId xmlns:a16="http://schemas.microsoft.com/office/drawing/2014/main" id="{4962E949-7120-A464-5682-5C7F08679D45}"/>
              </a:ext>
            </a:extLst>
          </p:cNvPr>
          <p:cNvSpPr/>
          <p:nvPr/>
        </p:nvSpPr>
        <p:spPr>
          <a:xfrm>
            <a:off x="3997343" y="3879673"/>
            <a:ext cx="1504899" cy="149321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66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3;p1">
            <a:hlinkClick r:id="rId12" action="ppaction://hlinksldjump"/>
            <a:extLst>
              <a:ext uri="{FF2B5EF4-FFF2-40B4-BE49-F238E27FC236}">
                <a16:creationId xmlns:a16="http://schemas.microsoft.com/office/drawing/2014/main" id="{CFB09459-8917-A244-7D1D-8F04EEAC9F79}"/>
              </a:ext>
            </a:extLst>
          </p:cNvPr>
          <p:cNvSpPr/>
          <p:nvPr/>
        </p:nvSpPr>
        <p:spPr>
          <a:xfrm>
            <a:off x="1948354" y="5968735"/>
            <a:ext cx="1504913" cy="155924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66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174;p1">
            <a:hlinkClick r:id="rId13" action="ppaction://hlinksldjump"/>
            <a:extLst>
              <a:ext uri="{FF2B5EF4-FFF2-40B4-BE49-F238E27FC236}">
                <a16:creationId xmlns:a16="http://schemas.microsoft.com/office/drawing/2014/main" id="{3134FFF8-3F67-BB3B-3B85-1F5B6FA20EDA}"/>
              </a:ext>
            </a:extLst>
          </p:cNvPr>
          <p:cNvSpPr/>
          <p:nvPr/>
        </p:nvSpPr>
        <p:spPr>
          <a:xfrm>
            <a:off x="3997343" y="5968737"/>
            <a:ext cx="1504899" cy="147861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66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" name="Picture 33" descr="nature%20(6)">
            <a:extLst>
              <a:ext uri="{FF2B5EF4-FFF2-40B4-BE49-F238E27FC236}">
                <a16:creationId xmlns:a16="http://schemas.microsoft.com/office/drawing/2014/main" id="{1CA24997-AAD9-6FA9-D344-AFAC7311F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9" y="3589188"/>
            <a:ext cx="787194" cy="7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nature%20(6)">
            <a:extLst>
              <a:ext uri="{FF2B5EF4-FFF2-40B4-BE49-F238E27FC236}">
                <a16:creationId xmlns:a16="http://schemas.microsoft.com/office/drawing/2014/main" id="{B316A48D-48F9-3BF1-90F7-F20B03A60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09972"/>
            <a:ext cx="1574388" cy="155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nature%20(6)">
            <a:extLst>
              <a:ext uri="{FF2B5EF4-FFF2-40B4-BE49-F238E27FC236}">
                <a16:creationId xmlns:a16="http://schemas.microsoft.com/office/drawing/2014/main" id="{9769C35C-3565-B371-E957-579435C6F4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9" y="5006118"/>
            <a:ext cx="1142835" cy="113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>
            <a:extLst>
              <a:ext uri="{FF2B5EF4-FFF2-40B4-BE49-F238E27FC236}">
                <a16:creationId xmlns:a16="http://schemas.microsoft.com/office/drawing/2014/main" id="{2344D623-5689-7CEA-F769-C3A2FD0B0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33" y="3543300"/>
            <a:ext cx="787194" cy="7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3" descr="nature%20(6)">
            <a:extLst>
              <a:ext uri="{FF2B5EF4-FFF2-40B4-BE49-F238E27FC236}">
                <a16:creationId xmlns:a16="http://schemas.microsoft.com/office/drawing/2014/main" id="{7E3226DF-C801-D7B1-FAE6-7CCFD4BD2E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02" y="6633772"/>
            <a:ext cx="1574388" cy="155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>
            <a:extLst>
              <a:ext uri="{FF2B5EF4-FFF2-40B4-BE49-F238E27FC236}">
                <a16:creationId xmlns:a16="http://schemas.microsoft.com/office/drawing/2014/main" id="{3479C01F-7CD4-9925-4B95-7DB036CEE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65" y="4837993"/>
            <a:ext cx="1142835" cy="113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609A093-6F93-B4EA-C118-37B4C761DC7E}"/>
              </a:ext>
            </a:extLst>
          </p:cNvPr>
          <p:cNvSpPr/>
          <p:nvPr/>
        </p:nvSpPr>
        <p:spPr>
          <a:xfrm>
            <a:off x="1499705" y="468776"/>
            <a:ext cx="7230826" cy="2631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</a:t>
            </a:r>
          </a:p>
          <a:p>
            <a:pPr algn="ctr"/>
            <a:r>
              <a:rPr lang="en-US" sz="81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MAY MẮN</a:t>
            </a:r>
          </a:p>
        </p:txBody>
      </p:sp>
      <p:sp>
        <p:nvSpPr>
          <p:cNvPr id="36" name="Cloud 35">
            <a:hlinkClick r:id="rId15" action="ppaction://hlinksldjump"/>
            <a:extLst>
              <a:ext uri="{FF2B5EF4-FFF2-40B4-BE49-F238E27FC236}">
                <a16:creationId xmlns:a16="http://schemas.microsoft.com/office/drawing/2014/main" id="{B1F6F7F2-ACBB-A412-1664-FA20839C0329}"/>
              </a:ext>
            </a:extLst>
          </p:cNvPr>
          <p:cNvSpPr/>
          <p:nvPr/>
        </p:nvSpPr>
        <p:spPr>
          <a:xfrm>
            <a:off x="2659413" y="9435190"/>
            <a:ext cx="2675859" cy="731492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13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9624" y="4336610"/>
            <a:ext cx="5949755" cy="6828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91655" y="-2171700"/>
            <a:ext cx="5730992" cy="4345134"/>
          </a:xfrm>
          <a:prstGeom prst="rect">
            <a:avLst/>
          </a:prstGeom>
        </p:spPr>
      </p:pic>
      <p:sp>
        <p:nvSpPr>
          <p:cNvPr id="11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068781" y="1702554"/>
            <a:ext cx="16150438" cy="18407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800" b="1" noProof="1">
                <a:solidFill>
                  <a:schemeClr val="tx1"/>
                </a:solidFill>
                <a:latin typeface="Cabin Bold"/>
                <a:cs typeface="Cabin Bold"/>
              </a:rPr>
              <a:t>Câu</a:t>
            </a:r>
            <a:r>
              <a:rPr lang="en-US" sz="4800" b="1" noProof="1">
                <a:solidFill>
                  <a:schemeClr val="tx1"/>
                </a:solidFill>
                <a:latin typeface="Cabin Bold"/>
                <a:cs typeface="Cabin Bold"/>
              </a:rPr>
              <a:t> 1.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Viết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đa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thức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i="1" dirty="0">
                <a:solidFill>
                  <a:schemeClr val="tx1"/>
                </a:solidFill>
                <a:latin typeface="Cabin Bold"/>
                <a:cs typeface="Cabin Bold"/>
              </a:rPr>
              <a:t>x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+ </a:t>
            </a:r>
            <a:r>
              <a:rPr lang="en-US" sz="4800" b="1" i="1" dirty="0">
                <a:solidFill>
                  <a:schemeClr val="tx1"/>
                </a:solidFill>
                <a:latin typeface="Cabin Bold"/>
                <a:cs typeface="Cabin Bold"/>
              </a:rPr>
              <a:t>y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dạng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tích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quả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là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  </a:t>
            </a:r>
            <a:r>
              <a:rPr lang="en-US" sz="48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endParaRPr lang="en-US" sz="48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14149" y="6012736"/>
            <a:ext cx="7829851" cy="18973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376484" y="3953424"/>
            <a:ext cx="7844716" cy="18407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04484" y="3937935"/>
            <a:ext cx="7939516" cy="18407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372599" y="6024230"/>
            <a:ext cx="7829851" cy="17811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2" y="-915890"/>
            <a:ext cx="487363" cy="48736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315200" y="6297345"/>
            <a:ext cx="1525919" cy="132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6243" y="4214724"/>
            <a:ext cx="1520689" cy="1354795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53162" y="6248407"/>
            <a:ext cx="1520689" cy="1354795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396284" y="4196398"/>
            <a:ext cx="1520689" cy="1354795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5" y="-915890"/>
            <a:ext cx="487363" cy="487363"/>
          </a:xfrm>
          <a:prstGeom prst="rect">
            <a:avLst/>
          </a:prstGeom>
        </p:spPr>
      </p:pic>
      <p:sp>
        <p:nvSpPr>
          <p:cNvPr id="4" name="Cloud 3">
            <a:hlinkClick r:id="rId19" action="ppaction://hlinksldjump"/>
            <a:extLst>
              <a:ext uri="{FF2B5EF4-FFF2-40B4-BE49-F238E27FC236}">
                <a16:creationId xmlns:a16="http://schemas.microsoft.com/office/drawing/2014/main" id="{8492FD9F-7CAC-8267-5CD3-A8F568F75DE2}"/>
              </a:ext>
            </a:extLst>
          </p:cNvPr>
          <p:cNvSpPr/>
          <p:nvPr/>
        </p:nvSpPr>
        <p:spPr>
          <a:xfrm>
            <a:off x="5760131" y="9147315"/>
            <a:ext cx="3534858" cy="102347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17C8D-0920-9AB6-71AD-ED4EEA5149D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230600" y="8000479"/>
            <a:ext cx="2057400" cy="27332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9562551" flipH="1">
            <a:off x="53131" y="131217"/>
            <a:ext cx="1315461" cy="241974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3043104" y="8298620"/>
            <a:ext cx="1764893" cy="16630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258800" y="8451020"/>
            <a:ext cx="13334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Rectangle: Rounded Corners 186">
            <a:extLst>
              <a:ext uri="{FF2B5EF4-FFF2-40B4-BE49-F238E27FC236}">
                <a16:creationId xmlns:a16="http://schemas.microsoft.com/office/drawing/2014/main" id="{B7657D97-020F-AB4F-EF4A-268DAAC75478}"/>
              </a:ext>
            </a:extLst>
          </p:cNvPr>
          <p:cNvSpPr/>
          <p:nvPr/>
        </p:nvSpPr>
        <p:spPr>
          <a:xfrm>
            <a:off x="9463127" y="8638623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2CC858-CF0D-B124-82F6-D4A5FB4966E7}"/>
              </a:ext>
            </a:extLst>
          </p:cNvPr>
          <p:cNvSpPr txBox="1"/>
          <p:nvPr/>
        </p:nvSpPr>
        <p:spPr>
          <a:xfrm>
            <a:off x="12951279" y="829862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6" name="Google Shape;108;p3">
            <a:extLst>
              <a:ext uri="{FF2B5EF4-FFF2-40B4-BE49-F238E27FC236}">
                <a16:creationId xmlns:a16="http://schemas.microsoft.com/office/drawing/2014/main" id="{D860706B-B6A4-87D6-11E3-DCEDE6416A9C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F87C7D47-F766-D4DD-66E7-BF33DB60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31" y="38100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827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1" animBg="1"/>
      <p:bldP spid="13" grpId="1" animBg="1"/>
      <p:bldP spid="14" grpId="1" animBg="1"/>
      <p:bldP spid="15" grpId="1" animBg="1"/>
      <p:bldP spid="32" grpId="0" animBg="1"/>
      <p:bldP spid="32" grpId="1" animBg="1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  <p:bldP spid="39" grpId="0" build="allAtOnce"/>
      <p:bldP spid="40" grpId="0" build="allAtOnce"/>
      <p:bldP spid="42" grpId="0" build="allAtOnce"/>
      <p:bldP spid="43" grpId="0" build="allAtOnce"/>
      <p:bldP spid="44" grpId="0" animBg="1"/>
      <p:bldP spid="4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9624" y="4615234"/>
            <a:ext cx="5949755" cy="6828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91655" y="-1893076"/>
            <a:ext cx="5730992" cy="43451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42799" y="6364359"/>
            <a:ext cx="3345201" cy="4444108"/>
          </a:xfrm>
          <a:prstGeom prst="rect">
            <a:avLst/>
          </a:prstGeom>
        </p:spPr>
      </p:pic>
      <p:sp>
        <p:nvSpPr>
          <p:cNvPr id="11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22297" y="1660134"/>
            <a:ext cx="14813103" cy="15021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400" b="1" noProof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</a:t>
            </a:r>
            <a:r>
              <a:rPr lang="nl-NL" sz="5400" b="1" dirty="0">
                <a:solidFill>
                  <a:schemeClr val="tx1"/>
                </a:solidFill>
              </a:rPr>
              <a:t>của</a:t>
            </a:r>
            <a:r>
              <a:rPr lang="nl-NL" dirty="0"/>
              <a:t> 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+ 2)(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+ 4) bằng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3019891" y="3536695"/>
            <a:ext cx="5743108" cy="19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67249" y="3488433"/>
            <a:ext cx="5215552" cy="2003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3019891" y="5589529"/>
            <a:ext cx="5700862" cy="19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+ 2)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567248" y="5676900"/>
            <a:ext cx="5215552" cy="19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(</a:t>
            </a:r>
            <a:r>
              <a:rPr lang="en-US" sz="4400" b="1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2)</a:t>
            </a:r>
            <a:r>
              <a:rPr lang="en-US" sz="4400" b="1" baseline="30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30669" y="3833558"/>
            <a:ext cx="1525919" cy="132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72430" y="5866131"/>
            <a:ext cx="1520689" cy="1354795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931310" y="5976474"/>
            <a:ext cx="1520689" cy="1354795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822522" y="3813297"/>
            <a:ext cx="1520689" cy="1354795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sp>
        <p:nvSpPr>
          <p:cNvPr id="5" name="Cloud 4">
            <a:hlinkClick r:id="rId21" action="ppaction://hlinksldjump"/>
            <a:extLst>
              <a:ext uri="{FF2B5EF4-FFF2-40B4-BE49-F238E27FC236}">
                <a16:creationId xmlns:a16="http://schemas.microsoft.com/office/drawing/2014/main" id="{5B3DD7C5-9B96-428B-5581-7A8952EC5E54}"/>
              </a:ext>
            </a:extLst>
          </p:cNvPr>
          <p:cNvSpPr/>
          <p:nvPr/>
        </p:nvSpPr>
        <p:spPr>
          <a:xfrm>
            <a:off x="5787345" y="9105900"/>
            <a:ext cx="3534858" cy="102347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9562551" flipH="1">
            <a:off x="488451" y="-340234"/>
            <a:ext cx="1673244" cy="30778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0AA7A8-F3CB-0E82-083A-0F689158D787}"/>
              </a:ext>
            </a:extLst>
          </p:cNvPr>
          <p:cNvSpPr/>
          <p:nvPr/>
        </p:nvSpPr>
        <p:spPr>
          <a:xfrm>
            <a:off x="12452555" y="8214452"/>
            <a:ext cx="1764893" cy="16630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EA6DB-B076-3E94-D9A1-0A65B90578BF}"/>
              </a:ext>
            </a:extLst>
          </p:cNvPr>
          <p:cNvSpPr txBox="1"/>
          <p:nvPr/>
        </p:nvSpPr>
        <p:spPr>
          <a:xfrm>
            <a:off x="12668251" y="8366852"/>
            <a:ext cx="13334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94038-FB57-F570-1E40-4E3C9BCBC4FD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25217-5034-9E83-0E41-E6780E1CA7A7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43A6B-3408-2971-E6AC-A0CC9CCCF831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64AA01-D7B9-01ED-F83E-367E9B9374B6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4FD4BF-F03B-1D9D-C361-1C166F2B1BE3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E6B29-8957-FA5C-FFEF-5025AA63BBFF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AAEDEA-274A-7BCA-0FF8-09BE40698FC6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D07F81-B95D-B6D0-F36E-31A87A67220B}"/>
              </a:ext>
            </a:extLst>
          </p:cNvPr>
          <p:cNvSpPr txBox="1"/>
          <p:nvPr/>
        </p:nvSpPr>
        <p:spPr>
          <a:xfrm>
            <a:off x="12344400" y="826115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0C234-E83C-B64E-1629-BEFBFADD3937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EC09AD-C7B2-40AB-6D3B-191C3C03ABC1}"/>
              </a:ext>
            </a:extLst>
          </p:cNvPr>
          <p:cNvSpPr txBox="1"/>
          <p:nvPr/>
        </p:nvSpPr>
        <p:spPr>
          <a:xfrm>
            <a:off x="13024056" y="8191500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Rectangle: Rounded Corners 186">
            <a:extLst>
              <a:ext uri="{FF2B5EF4-FFF2-40B4-BE49-F238E27FC236}">
                <a16:creationId xmlns:a16="http://schemas.microsoft.com/office/drawing/2014/main" id="{64A6D367-FA3A-EFA8-1DB0-043341BD940D}"/>
              </a:ext>
            </a:extLst>
          </p:cNvPr>
          <p:cNvSpPr/>
          <p:nvPr/>
        </p:nvSpPr>
        <p:spPr>
          <a:xfrm>
            <a:off x="9463127" y="8638623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1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9674712E-D9A2-A2DD-909F-8ECBCB6B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100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oogle Shape;108;p3">
            <a:extLst>
              <a:ext uri="{FF2B5EF4-FFF2-40B4-BE49-F238E27FC236}">
                <a16:creationId xmlns:a16="http://schemas.microsoft.com/office/drawing/2014/main" id="{3C393E52-A9E7-F05F-77CB-3BA14E9984BD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672115" y="4374993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1" animBg="1"/>
      <p:bldP spid="13" grpId="1" animBg="1"/>
      <p:bldP spid="14" grpId="1" animBg="1"/>
      <p:bldP spid="15" grpId="1" animBg="1"/>
      <p:bldP spid="6" grpId="0" animBg="1"/>
      <p:bldP spid="6" grpId="1" animBg="1"/>
      <p:bldP spid="7" grpId="0" build="allAtOnce"/>
      <p:bldP spid="8" grpId="0" build="allAtOnce"/>
      <p:bldP spid="10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9624" y="4615234"/>
            <a:ext cx="5949755" cy="6828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91655" y="-1893076"/>
            <a:ext cx="5730992" cy="43451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02000" y="7771509"/>
            <a:ext cx="2286000" cy="3036957"/>
          </a:xfrm>
          <a:prstGeom prst="rect">
            <a:avLst/>
          </a:prstGeom>
        </p:spPr>
      </p:pic>
      <p:sp>
        <p:nvSpPr>
          <p:cNvPr id="11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31661" y="1419396"/>
            <a:ext cx="16546739" cy="16025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 Rút gọn biểu thức (a – b)(a</a:t>
            </a:r>
            <a:r>
              <a:rPr lang="en-US" sz="4800" b="1" baseline="30000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ab + b</a:t>
            </a:r>
            <a:r>
              <a:rPr lang="en-US" sz="4800" b="1" baseline="30000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được kết quả là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15728" y="3254755"/>
            <a:ext cx="7279329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B. 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–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92942" y="3314700"/>
            <a:ext cx="7279330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43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A. (a + b)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447800" y="5350452"/>
            <a:ext cx="7148272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C. 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+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15728" y="5267306"/>
            <a:ext cx="7224472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/>
            <a:endParaRPr lang="en-US" sz="4400" b="1" noProof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indent="9810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D. (a - b)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indent="981075"/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942799" y="3553152"/>
            <a:ext cx="1525919" cy="132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2967" y="5642958"/>
            <a:ext cx="1520689" cy="1354795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942799" y="5489908"/>
            <a:ext cx="1520689" cy="1354795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2967" y="3550552"/>
            <a:ext cx="1520689" cy="1354795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562551" flipH="1">
            <a:off x="488451" y="-821877"/>
            <a:ext cx="1673244" cy="3077874"/>
          </a:xfrm>
          <a:prstGeom prst="rect">
            <a:avLst/>
          </a:prstGeom>
        </p:spPr>
      </p:pic>
      <p:sp>
        <p:nvSpPr>
          <p:cNvPr id="6" name="Cloud 5">
            <a:hlinkClick r:id="rId23" action="ppaction://hlinksldjump"/>
            <a:extLst>
              <a:ext uri="{FF2B5EF4-FFF2-40B4-BE49-F238E27FC236}">
                <a16:creationId xmlns:a16="http://schemas.microsoft.com/office/drawing/2014/main" id="{56C5D3A5-D3B4-BE81-A97C-0D4BC7FC8176}"/>
              </a:ext>
            </a:extLst>
          </p:cNvPr>
          <p:cNvSpPr/>
          <p:nvPr/>
        </p:nvSpPr>
        <p:spPr>
          <a:xfrm>
            <a:off x="6432185" y="9211291"/>
            <a:ext cx="2675859" cy="7314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3135C9-7135-9787-7C7A-83766EC94CCC}"/>
              </a:ext>
            </a:extLst>
          </p:cNvPr>
          <p:cNvSpPr/>
          <p:nvPr/>
        </p:nvSpPr>
        <p:spPr>
          <a:xfrm>
            <a:off x="13043104" y="8298620"/>
            <a:ext cx="1764893" cy="16630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7F0A8-5CCA-3552-5FA6-82B9A52F0595}"/>
              </a:ext>
            </a:extLst>
          </p:cNvPr>
          <p:cNvSpPr txBox="1"/>
          <p:nvPr/>
        </p:nvSpPr>
        <p:spPr>
          <a:xfrm>
            <a:off x="13258800" y="8451020"/>
            <a:ext cx="13334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0251C-E1EF-76A9-975A-33666195F74C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A42093-482F-0D3E-916F-34A786D75C3B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82ED6B-C90A-69C0-6EB9-34DA5507158D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B2F70-A221-C770-1B8B-12F355F98A5B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8180F-44A7-27BA-450F-ABBC6E789D6F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F685DB-9499-4F2A-9F19-3908EE5C3949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DC6458-1B66-E5CC-C05C-6B21A68A6739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8A38F4-F241-ED66-A0B2-9B29DC7668DD}"/>
              </a:ext>
            </a:extLst>
          </p:cNvPr>
          <p:cNvSpPr txBox="1"/>
          <p:nvPr/>
        </p:nvSpPr>
        <p:spPr>
          <a:xfrm>
            <a:off x="12934949" y="8345318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8E0C94-566F-2A61-507C-F54565076DB5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3788E-EBF4-E5A3-5170-35DEDA7DBDD5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Rectangle: Rounded Corners 186">
            <a:extLst>
              <a:ext uri="{FF2B5EF4-FFF2-40B4-BE49-F238E27FC236}">
                <a16:creationId xmlns:a16="http://schemas.microsoft.com/office/drawing/2014/main" id="{5595CCB2-F381-4CA2-72B7-067B929EEBB2}"/>
              </a:ext>
            </a:extLst>
          </p:cNvPr>
          <p:cNvSpPr/>
          <p:nvPr/>
        </p:nvSpPr>
        <p:spPr>
          <a:xfrm>
            <a:off x="9463127" y="8638623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32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56A4C267-ABD1-9875-A57D-DFD15276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-38100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108;p3">
            <a:extLst>
              <a:ext uri="{FF2B5EF4-FFF2-40B4-BE49-F238E27FC236}">
                <a16:creationId xmlns:a16="http://schemas.microsoft.com/office/drawing/2014/main" id="{F6FB1323-C6E3-8919-8229-427DF385930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672115" y="4298793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39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1" animBg="1"/>
      <p:bldP spid="13" grpId="1" animBg="1"/>
      <p:bldP spid="14" grpId="1" animBg="1"/>
      <p:bldP spid="15" grpId="1" animBg="1"/>
      <p:bldP spid="7" grpId="0" animBg="1"/>
      <p:bldP spid="7" grpId="1" animBg="1"/>
      <p:bldP spid="8" grpId="0" build="allAtOnce"/>
      <p:bldP spid="10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30" grpId="0" build="allAtOnce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D7613-9542-D8CB-0E6A-5CD55FAA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55A220-4BBF-57E4-5AA5-C5B0B254C2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9624" y="4615234"/>
            <a:ext cx="5949755" cy="68289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B25C94-FCC9-0035-D0E6-F28519BDE0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91655" y="-1893076"/>
            <a:ext cx="5730992" cy="43451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0C6D900-0E31-BD9D-B528-55DC8F4003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25800" y="7670277"/>
            <a:ext cx="2362200" cy="3138189"/>
          </a:xfrm>
          <a:prstGeom prst="rect">
            <a:avLst/>
          </a:prstGeom>
        </p:spPr>
      </p:pic>
      <p:sp>
        <p:nvSpPr>
          <p:cNvPr id="11" name="Câu hỏi">
            <a:extLst>
              <a:ext uri="{FF2B5EF4-FFF2-40B4-BE49-F238E27FC236}">
                <a16:creationId xmlns:a16="http://schemas.microsoft.com/office/drawing/2014/main" id="{E49BC5E6-7509-D11E-37C5-E4DA582788F9}"/>
              </a:ext>
            </a:extLst>
          </p:cNvPr>
          <p:cNvSpPr/>
          <p:nvPr/>
        </p:nvSpPr>
        <p:spPr>
          <a:xfrm>
            <a:off x="533400" y="1626572"/>
            <a:ext cx="17080139" cy="1459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800" b="1" noProof="1">
                <a:solidFill>
                  <a:schemeClr val="tx1"/>
                </a:solidFill>
                <a:latin typeface="Cabin Bold"/>
                <a:cs typeface="Cabin Bold"/>
              </a:rPr>
              <a:t>Câu</a:t>
            </a:r>
            <a:r>
              <a:rPr lang="en-US" sz="4800" b="1" noProof="1">
                <a:solidFill>
                  <a:schemeClr val="tx1"/>
                </a:solidFill>
                <a:latin typeface="Cabin Bold"/>
                <a:cs typeface="Cabin Bold"/>
              </a:rPr>
              <a:t> 4.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Viết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đa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thức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a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+ (-b)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3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dạng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tích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quả</a:t>
            </a:r>
            <a:r>
              <a:rPr lang="en-US" sz="4800" b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bin Bold"/>
                <a:cs typeface="Cabin Bold"/>
              </a:rPr>
              <a:t>là</a:t>
            </a:r>
            <a:r>
              <a:rPr lang="en-US" sz="4800" b="1" baseline="30000" dirty="0">
                <a:solidFill>
                  <a:schemeClr val="tx1"/>
                </a:solidFill>
                <a:latin typeface="Cabin Bold"/>
                <a:cs typeface="Cabin Bold"/>
              </a:rPr>
              <a:t>  </a:t>
            </a:r>
            <a:r>
              <a:rPr lang="en-US" sz="4800" b="1" i="1" dirty="0">
                <a:solidFill>
                  <a:schemeClr val="tx1"/>
                </a:solidFill>
                <a:latin typeface="Cabin Bold"/>
                <a:cs typeface="Cabin Bold"/>
              </a:rPr>
              <a:t> </a:t>
            </a:r>
            <a:endParaRPr lang="en-US" sz="4800" b="1" dirty="0">
              <a:solidFill>
                <a:schemeClr val="tx1"/>
              </a:solidFill>
              <a:latin typeface="Cabin Bold"/>
              <a:cs typeface="Cabin Bold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C0923376-EFAD-8724-59BA-C7CA656DD225}"/>
              </a:ext>
            </a:extLst>
          </p:cNvPr>
          <p:cNvSpPr/>
          <p:nvPr/>
        </p:nvSpPr>
        <p:spPr>
          <a:xfrm>
            <a:off x="8764919" y="3419700"/>
            <a:ext cx="8240939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B. (a - b)(a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+ ab +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2CFB347E-525D-DB16-E263-C9BFBFAAE7A9}"/>
              </a:ext>
            </a:extLst>
          </p:cNvPr>
          <p:cNvSpPr/>
          <p:nvPr/>
        </p:nvSpPr>
        <p:spPr>
          <a:xfrm>
            <a:off x="1207861" y="3390900"/>
            <a:ext cx="7250338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A. (a + b)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CCBEAC66-B398-9A41-FB43-21AB5CABA91C}"/>
              </a:ext>
            </a:extLst>
          </p:cNvPr>
          <p:cNvSpPr/>
          <p:nvPr/>
        </p:nvSpPr>
        <p:spPr>
          <a:xfrm>
            <a:off x="1183898" y="5600700"/>
            <a:ext cx="7274301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C. (a + b)(a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- ab +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8323C156-B82D-0FE9-CC8A-B7818D84AEE5}"/>
              </a:ext>
            </a:extLst>
          </p:cNvPr>
          <p:cNvSpPr/>
          <p:nvPr/>
        </p:nvSpPr>
        <p:spPr>
          <a:xfrm>
            <a:off x="8763000" y="5591010"/>
            <a:ext cx="8231519" cy="19075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D. (a - b)(a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+ 2ab +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12F5A38-83A9-8F24-7E69-51FEF9EEE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4E9AA3B-58E6-0FE9-B3FD-D96E13C7739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318119" y="3655617"/>
            <a:ext cx="1525919" cy="132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32F970-7E05-C6D0-B861-EA93AEB05C3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638211" y="5728380"/>
            <a:ext cx="1520689" cy="1354795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67909EC3-034D-A9C1-C0E5-51258C4A7F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339607" y="5944172"/>
            <a:ext cx="1520689" cy="1354795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A10DEF3-E45B-1A9E-2E5F-1F2C871969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06021" y="3603384"/>
            <a:ext cx="1520689" cy="1354795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13DADC8-E87C-67AE-ED5A-A0B6BA565A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sp>
        <p:nvSpPr>
          <p:cNvPr id="6" name="Cloud 5">
            <a:hlinkClick r:id="rId21" action="ppaction://hlinksldjump"/>
            <a:extLst>
              <a:ext uri="{FF2B5EF4-FFF2-40B4-BE49-F238E27FC236}">
                <a16:creationId xmlns:a16="http://schemas.microsoft.com/office/drawing/2014/main" id="{FA372A6D-472B-1140-DBD7-E03A8132DECE}"/>
              </a:ext>
            </a:extLst>
          </p:cNvPr>
          <p:cNvSpPr/>
          <p:nvPr/>
        </p:nvSpPr>
        <p:spPr>
          <a:xfrm>
            <a:off x="5879172" y="9583826"/>
            <a:ext cx="2675859" cy="7314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A30B6B67-C739-6E2A-F125-60AEA1096A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9562551" flipH="1">
            <a:off x="513864" y="-399470"/>
            <a:ext cx="1329222" cy="24450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9216EB9-F326-C717-0C2B-1E021B6AA7E6}"/>
              </a:ext>
            </a:extLst>
          </p:cNvPr>
          <p:cNvSpPr/>
          <p:nvPr/>
        </p:nvSpPr>
        <p:spPr>
          <a:xfrm>
            <a:off x="13043104" y="8298620"/>
            <a:ext cx="1764893" cy="16630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0FF11-A968-0505-6D8C-F8D3B1AF0671}"/>
              </a:ext>
            </a:extLst>
          </p:cNvPr>
          <p:cNvSpPr txBox="1"/>
          <p:nvPr/>
        </p:nvSpPr>
        <p:spPr>
          <a:xfrm>
            <a:off x="13258800" y="8451020"/>
            <a:ext cx="13334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C334A9-3D90-56BA-1487-1EBFC7DC05A6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06E186-38A9-B471-D51B-0EC138071596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F961D0-0B29-424F-BA1E-B66041853E74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2E822-11F5-0CEC-C139-2E1288572719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0EF90C-433D-50F2-4C3D-4A4CAAE3872C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16E545-44DA-DDC9-7451-AF99133111EF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BA1399-97F4-61DB-2AF7-1AA85E9CDAE0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D5CE6-C4BE-C83D-F70C-7F36A0008694}"/>
              </a:ext>
            </a:extLst>
          </p:cNvPr>
          <p:cNvSpPr txBox="1"/>
          <p:nvPr/>
        </p:nvSpPr>
        <p:spPr>
          <a:xfrm>
            <a:off x="12934949" y="8345318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411571-CCFD-FBFA-F191-BF9922960A31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FBEBFA-7AEF-C2A5-31D8-ACF23E59497C}"/>
              </a:ext>
            </a:extLst>
          </p:cNvPr>
          <p:cNvSpPr txBox="1"/>
          <p:nvPr/>
        </p:nvSpPr>
        <p:spPr>
          <a:xfrm>
            <a:off x="13614605" y="8275668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>
                  <a:solidFill>
                    <a:srgbClr val="FF0000"/>
                  </a:solidFill>
                </a:ln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Rectangle: Rounded Corners 186">
            <a:extLst>
              <a:ext uri="{FF2B5EF4-FFF2-40B4-BE49-F238E27FC236}">
                <a16:creationId xmlns:a16="http://schemas.microsoft.com/office/drawing/2014/main" id="{E3B73C82-D01C-D86A-831E-92B8252F79FB}"/>
              </a:ext>
            </a:extLst>
          </p:cNvPr>
          <p:cNvSpPr/>
          <p:nvPr/>
        </p:nvSpPr>
        <p:spPr>
          <a:xfrm>
            <a:off x="9463127" y="8638623"/>
            <a:ext cx="204922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7" name="Picture 2" descr="Công Thức 7 Hằng Đẳng Thức Đáng Nhớ Chi Tiết Nhất">
            <a:extLst>
              <a:ext uri="{FF2B5EF4-FFF2-40B4-BE49-F238E27FC236}">
                <a16:creationId xmlns:a16="http://schemas.microsoft.com/office/drawing/2014/main" id="{28D91CE1-4407-E79B-570C-41E04F76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-38100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08;p3">
            <a:extLst>
              <a:ext uri="{FF2B5EF4-FFF2-40B4-BE49-F238E27FC236}">
                <a16:creationId xmlns:a16="http://schemas.microsoft.com/office/drawing/2014/main" id="{814A2059-1154-BE72-1FF8-AEF974EDC866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672115" y="4298793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19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1" animBg="1"/>
      <p:bldP spid="13" grpId="1" animBg="1"/>
      <p:bldP spid="14" grpId="1" animBg="1"/>
      <p:bldP spid="15" grpId="1" animBg="1"/>
      <p:bldP spid="10" grpId="0" animBg="1"/>
      <p:bldP spid="10" grpId="1" animBg="1"/>
      <p:bldP spid="22" grpId="0" build="allAtOnce"/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30" grpId="0" build="allAtOnce"/>
      <p:bldP spid="31" grpId="0" build="allAtOnce"/>
      <p:bldP spid="32" grpId="0" build="allAtOnce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DFDC-6B8E-E33F-05B2-54BA8382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5">
            <a:extLst>
              <a:ext uri="{FF2B5EF4-FFF2-40B4-BE49-F238E27FC236}">
                <a16:creationId xmlns:a16="http://schemas.microsoft.com/office/drawing/2014/main" id="{F678E31C-CC65-358F-2B91-C60F2ED0D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66133">
            <a:off x="-85114" y="98722"/>
            <a:ext cx="2183861" cy="559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CBECA-E9B4-9E35-E98B-BA57F7D29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3" y="7793066"/>
            <a:ext cx="2725854" cy="2720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4C537-BC85-9EB4-3285-DB9234344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46300"/>
            <a:ext cx="2135593" cy="180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733E4-351F-0365-682D-8BB375EA9515}"/>
              </a:ext>
            </a:extLst>
          </p:cNvPr>
          <p:cNvSpPr/>
          <p:nvPr/>
        </p:nvSpPr>
        <p:spPr>
          <a:xfrm>
            <a:off x="1297418" y="7047004"/>
            <a:ext cx="15230422" cy="907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                        (a – b)(a</a:t>
            </a:r>
            <a:r>
              <a:rPr lang="en-US" sz="5400" b="1" baseline="30000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2</a:t>
            </a:r>
            <a:r>
              <a:rPr lang="en-US" sz="5400" b="1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 + ab + b</a:t>
            </a:r>
            <a:r>
              <a:rPr lang="en-US" sz="5400" b="1" baseline="30000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2</a:t>
            </a:r>
            <a:r>
              <a:rPr lang="en-US" sz="5400" b="1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) = a</a:t>
            </a:r>
            <a:r>
              <a:rPr lang="en-US" sz="5400" b="1" baseline="30000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3</a:t>
            </a:r>
            <a:r>
              <a:rPr lang="en-US" sz="5400" b="1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– b</a:t>
            </a:r>
            <a:r>
              <a:rPr lang="en-US" sz="5400" b="1" baseline="30000" noProof="1">
                <a:solidFill>
                  <a:schemeClr val="tx1"/>
                </a:solidFill>
                <a:latin typeface="Cabin Bold"/>
                <a:ea typeface="Calibri" panose="020F0502020204030204" pitchFamily="34" charset="0"/>
                <a:cs typeface="Cabin Bold"/>
              </a:rPr>
              <a:t>3</a:t>
            </a:r>
            <a:endParaRPr lang="en-US" sz="5400" dirty="0">
              <a:latin typeface="Cabin Bold"/>
              <a:cs typeface="Cabin Bold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FB67DF5E-6E7A-7BF2-07D3-ADAA18A62141}"/>
              </a:ext>
            </a:extLst>
          </p:cNvPr>
          <p:cNvSpPr/>
          <p:nvPr/>
        </p:nvSpPr>
        <p:spPr>
          <a:xfrm>
            <a:off x="990601" y="1181100"/>
            <a:ext cx="16154400" cy="16025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 Rút gọn biểu thức (a – b)(a</a:t>
            </a:r>
            <a:r>
              <a:rPr lang="en-US" sz="4800" b="1" baseline="30000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ab + b</a:t>
            </a:r>
            <a:r>
              <a:rPr lang="en-US" sz="4800" b="1" baseline="30000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được kết quả là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F46E3D41-A838-CB0F-EB6E-193548C73AE8}"/>
              </a:ext>
            </a:extLst>
          </p:cNvPr>
          <p:cNvSpPr/>
          <p:nvPr/>
        </p:nvSpPr>
        <p:spPr>
          <a:xfrm>
            <a:off x="9474667" y="3016459"/>
            <a:ext cx="7106729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 algn="just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B. 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–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2EA5B88B-E32E-3C29-6050-66D370AEB091}"/>
              </a:ext>
            </a:extLst>
          </p:cNvPr>
          <p:cNvSpPr/>
          <p:nvPr/>
        </p:nvSpPr>
        <p:spPr>
          <a:xfrm>
            <a:off x="1251881" y="3076404"/>
            <a:ext cx="7106730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43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A. (a + b)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C8736FC4-2DE5-FCF7-B2B3-B0FE3FC54838}"/>
              </a:ext>
            </a:extLst>
          </p:cNvPr>
          <p:cNvSpPr/>
          <p:nvPr/>
        </p:nvSpPr>
        <p:spPr>
          <a:xfrm>
            <a:off x="1306739" y="5112156"/>
            <a:ext cx="6978780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C. a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 + b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6B06E019-C8D8-454F-7FA2-F566A98FE0CC}"/>
              </a:ext>
            </a:extLst>
          </p:cNvPr>
          <p:cNvSpPr/>
          <p:nvPr/>
        </p:nvSpPr>
        <p:spPr>
          <a:xfrm>
            <a:off x="9474667" y="5029010"/>
            <a:ext cx="7053173" cy="180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81075"/>
            <a:endParaRPr lang="en-US" sz="4400" b="1" noProof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indent="981075"/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D. (a - b)</a:t>
            </a:r>
            <a:r>
              <a:rPr lang="en-US" sz="4800" b="1" baseline="30000" noProof="1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vi-VN" sz="4800" b="1" noProof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indent="981075"/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3537AA8-D3DB-CE82-4D94-D5D68DF5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01739" y="3314856"/>
            <a:ext cx="1489738" cy="13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2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490" y="909819"/>
            <a:ext cx="1585891" cy="1600440"/>
          </a:xfrm>
          <a:custGeom>
            <a:avLst/>
            <a:gdLst/>
            <a:ahLst/>
            <a:cxnLst/>
            <a:rect l="l" t="t" r="r" b="b"/>
            <a:pathLst>
              <a:path w="1585891" h="1600440">
                <a:moveTo>
                  <a:pt x="0" y="0"/>
                </a:moveTo>
                <a:lnTo>
                  <a:pt x="1585891" y="0"/>
                </a:lnTo>
                <a:lnTo>
                  <a:pt x="1585891" y="1600440"/>
                </a:lnTo>
                <a:lnTo>
                  <a:pt x="0" y="160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4871" y="2326469"/>
            <a:ext cx="14598257" cy="5362250"/>
            <a:chOff x="0" y="0"/>
            <a:chExt cx="8969529" cy="3294698"/>
          </a:xfrm>
        </p:grpSpPr>
        <p:sp>
          <p:nvSpPr>
            <p:cNvPr id="4" name="Freeform 4"/>
            <p:cNvSpPr/>
            <p:nvPr/>
          </p:nvSpPr>
          <p:spPr>
            <a:xfrm>
              <a:off x="-19558" y="-6477"/>
              <a:ext cx="9008391" cy="3315018"/>
            </a:xfrm>
            <a:custGeom>
              <a:avLst/>
              <a:gdLst/>
              <a:ahLst/>
              <a:cxnLst/>
              <a:rect l="l" t="t" r="r" b="b"/>
              <a:pathLst>
                <a:path w="9008391" h="3315018">
                  <a:moveTo>
                    <a:pt x="8979689" y="1918823"/>
                  </a:moveTo>
                  <a:cubicBezTo>
                    <a:pt x="8965210" y="2107248"/>
                    <a:pt x="8937652" y="2220151"/>
                    <a:pt x="8893455" y="2324037"/>
                  </a:cubicBezTo>
                  <a:cubicBezTo>
                    <a:pt x="8860817" y="2400618"/>
                    <a:pt x="8815731" y="2471992"/>
                    <a:pt x="8770139" y="2541461"/>
                  </a:cubicBezTo>
                  <a:cubicBezTo>
                    <a:pt x="8670825" y="2692972"/>
                    <a:pt x="8562875" y="2854008"/>
                    <a:pt x="8417586" y="2965133"/>
                  </a:cubicBezTo>
                  <a:cubicBezTo>
                    <a:pt x="8234071" y="3105341"/>
                    <a:pt x="8004836" y="3172778"/>
                    <a:pt x="7779411" y="3206814"/>
                  </a:cubicBezTo>
                  <a:cubicBezTo>
                    <a:pt x="7518045" y="3246311"/>
                    <a:pt x="7253378" y="3243390"/>
                    <a:pt x="6989726" y="3249359"/>
                  </a:cubicBezTo>
                  <a:cubicBezTo>
                    <a:pt x="6719216" y="3255582"/>
                    <a:pt x="6449086" y="3271458"/>
                    <a:pt x="6178958" y="3286062"/>
                  </a:cubicBezTo>
                  <a:cubicBezTo>
                    <a:pt x="2582291" y="3315018"/>
                    <a:pt x="1825117" y="3305620"/>
                    <a:pt x="1292479" y="3235389"/>
                  </a:cubicBezTo>
                  <a:cubicBezTo>
                    <a:pt x="841502" y="3175953"/>
                    <a:pt x="587502" y="3065590"/>
                    <a:pt x="286639" y="2703767"/>
                  </a:cubicBezTo>
                  <a:cubicBezTo>
                    <a:pt x="151130" y="2540826"/>
                    <a:pt x="54610" y="2344357"/>
                    <a:pt x="28702" y="2132775"/>
                  </a:cubicBezTo>
                  <a:cubicBezTo>
                    <a:pt x="0" y="16320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4565067" y="7620"/>
                  </a:cubicBezTo>
                  <a:cubicBezTo>
                    <a:pt x="6311292" y="0"/>
                    <a:pt x="6636793" y="39624"/>
                    <a:pt x="6912636" y="32004"/>
                  </a:cubicBezTo>
                  <a:cubicBezTo>
                    <a:pt x="7176289" y="24765"/>
                    <a:pt x="7521094" y="42672"/>
                    <a:pt x="7783730" y="72771"/>
                  </a:cubicBezTo>
                  <a:cubicBezTo>
                    <a:pt x="8218831" y="122428"/>
                    <a:pt x="8465846" y="161163"/>
                    <a:pt x="8716926" y="540258"/>
                  </a:cubicBezTo>
                  <a:cubicBezTo>
                    <a:pt x="8780933" y="638302"/>
                    <a:pt x="8838210" y="740664"/>
                    <a:pt x="8883931" y="848614"/>
                  </a:cubicBezTo>
                  <a:cubicBezTo>
                    <a:pt x="8970164" y="1052957"/>
                    <a:pt x="9008391" y="1273937"/>
                    <a:pt x="8979689" y="1918823"/>
                  </a:cubicBezTo>
                  <a:close/>
                </a:path>
              </a:pathLst>
            </a:custGeom>
            <a:solidFill>
              <a:srgbClr val="89A9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13040" y="3178969"/>
            <a:ext cx="1478937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u="none" strike="noStrike" dirty="0">
                <a:ea typeface="Cabin Bold"/>
                <a:cs typeface="Cabin Bold"/>
                <a:sym typeface="Cabin Bold"/>
              </a:rPr>
              <a:t>TIẾT </a:t>
            </a:r>
            <a:r>
              <a:rPr lang="en-US" sz="8000" b="1" dirty="0" smtClean="0">
                <a:ea typeface="Cabin Bold"/>
                <a:cs typeface="Cabin Bold"/>
                <a:sym typeface="Cabin Bold"/>
              </a:rPr>
              <a:t>20</a:t>
            </a:r>
            <a:r>
              <a:rPr lang="en-US" sz="8000" b="1" u="none" strike="noStrike" dirty="0" smtClean="0">
                <a:ea typeface="Cabin Bold"/>
                <a:cs typeface="Cabin Bold"/>
                <a:sym typeface="Cabin Bold"/>
              </a:rPr>
              <a:t> </a:t>
            </a:r>
            <a:r>
              <a:rPr lang="en-US" sz="8000" b="1" u="none" strike="noStrike" dirty="0">
                <a:ea typeface="Cabin Bold"/>
                <a:cs typeface="Cabin Bold"/>
                <a:sym typeface="Cabin Bold"/>
              </a:rPr>
              <a:t>BÀI 8. TỔNG VÀ HIỆU</a:t>
            </a:r>
          </a:p>
          <a:p>
            <a:pPr algn="ctr">
              <a:lnSpc>
                <a:spcPct val="150000"/>
              </a:lnSpc>
            </a:pPr>
            <a:r>
              <a:rPr lang="en-US" sz="8000" b="1" u="none" strike="noStrike" dirty="0">
                <a:ea typeface="Cabin Bold"/>
                <a:cs typeface="Cabin Bold"/>
                <a:sym typeface="Cabin Bold"/>
              </a:rPr>
              <a:t>HAI LẬP PHƯƠNG (</a:t>
            </a:r>
            <a:r>
              <a:rPr lang="en-US" sz="8000" b="1" u="none" strike="noStrike" dirty="0" err="1">
                <a:ea typeface="Cabin Bold"/>
                <a:cs typeface="Cabin Bold"/>
                <a:sym typeface="Cabin Bold"/>
              </a:rPr>
              <a:t>Tiết</a:t>
            </a:r>
            <a:r>
              <a:rPr lang="en-US" sz="8000" b="1" u="none" strike="noStrike" dirty="0">
                <a:ea typeface="Cabin Bold"/>
                <a:cs typeface="Cabin Bold"/>
                <a:sym typeface="Cabin Bold"/>
              </a:rPr>
              <a:t> 2)</a:t>
            </a:r>
            <a:endParaRPr lang="en-US" sz="8000" b="1" i="0" u="none" strike="noStrike" cap="none" dirty="0">
              <a:ea typeface="Arial"/>
              <a:cs typeface="Arial"/>
              <a:sym typeface="Arial"/>
            </a:endParaRPr>
          </a:p>
          <a:p>
            <a:pPr algn="ctr">
              <a:lnSpc>
                <a:spcPct val="150000"/>
              </a:lnSpc>
            </a:pPr>
            <a:endParaRPr lang="en-US" sz="8000" b="1" i="0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2892000">
            <a:off x="8171945" y="1052358"/>
            <a:ext cx="1944111" cy="2021287"/>
          </a:xfrm>
          <a:custGeom>
            <a:avLst/>
            <a:gdLst/>
            <a:ahLst/>
            <a:cxnLst/>
            <a:rect l="l" t="t" r="r" b="b"/>
            <a:pathLst>
              <a:path w="1944111" h="2021287">
                <a:moveTo>
                  <a:pt x="0" y="0"/>
                </a:moveTo>
                <a:lnTo>
                  <a:pt x="1944110" y="0"/>
                </a:lnTo>
                <a:lnTo>
                  <a:pt x="1944110" y="2021287"/>
                </a:lnTo>
                <a:lnTo>
                  <a:pt x="0" y="2021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639766">
            <a:off x="14167436" y="-591441"/>
            <a:ext cx="1346603" cy="1806419"/>
          </a:xfrm>
          <a:custGeom>
            <a:avLst/>
            <a:gdLst/>
            <a:ahLst/>
            <a:cxnLst/>
            <a:rect l="l" t="t" r="r" b="b"/>
            <a:pathLst>
              <a:path w="1346603" h="1806419">
                <a:moveTo>
                  <a:pt x="0" y="0"/>
                </a:moveTo>
                <a:lnTo>
                  <a:pt x="1346604" y="0"/>
                </a:lnTo>
                <a:lnTo>
                  <a:pt x="1346604" y="1806419"/>
                </a:lnTo>
                <a:lnTo>
                  <a:pt x="0" y="180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922902">
            <a:off x="413645" y="7905386"/>
            <a:ext cx="2044001" cy="3038380"/>
          </a:xfrm>
          <a:custGeom>
            <a:avLst/>
            <a:gdLst/>
            <a:ahLst/>
            <a:cxnLst/>
            <a:rect l="l" t="t" r="r" b="b"/>
            <a:pathLst>
              <a:path w="2044001" h="3038380">
                <a:moveTo>
                  <a:pt x="0" y="0"/>
                </a:moveTo>
                <a:lnTo>
                  <a:pt x="2044001" y="0"/>
                </a:lnTo>
                <a:lnTo>
                  <a:pt x="2044001" y="3038380"/>
                </a:lnTo>
                <a:lnTo>
                  <a:pt x="0" y="3038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443129" y="6476728"/>
            <a:ext cx="2765342" cy="3078822"/>
          </a:xfrm>
          <a:custGeom>
            <a:avLst/>
            <a:gdLst/>
            <a:ahLst/>
            <a:cxnLst/>
            <a:rect l="l" t="t" r="r" b="b"/>
            <a:pathLst>
              <a:path w="2765342" h="3078822">
                <a:moveTo>
                  <a:pt x="0" y="0"/>
                </a:moveTo>
                <a:lnTo>
                  <a:pt x="2765342" y="0"/>
                </a:lnTo>
                <a:lnTo>
                  <a:pt x="2765342" y="3078822"/>
                </a:lnTo>
                <a:lnTo>
                  <a:pt x="0" y="3078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6205852">
            <a:off x="12558252" y="9117388"/>
            <a:ext cx="1205519" cy="1894387"/>
          </a:xfrm>
          <a:custGeom>
            <a:avLst/>
            <a:gdLst/>
            <a:ahLst/>
            <a:cxnLst/>
            <a:rect l="l" t="t" r="r" b="b"/>
            <a:pathLst>
              <a:path w="1205519" h="1894387">
                <a:moveTo>
                  <a:pt x="0" y="0"/>
                </a:moveTo>
                <a:lnTo>
                  <a:pt x="1205519" y="0"/>
                </a:lnTo>
                <a:lnTo>
                  <a:pt x="1205519" y="1894387"/>
                </a:lnTo>
                <a:lnTo>
                  <a:pt x="0" y="1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6759041">
            <a:off x="145500" y="4916857"/>
            <a:ext cx="1017218" cy="1816461"/>
          </a:xfrm>
          <a:custGeom>
            <a:avLst/>
            <a:gdLst/>
            <a:ahLst/>
            <a:cxnLst/>
            <a:rect l="l" t="t" r="r" b="b"/>
            <a:pathLst>
              <a:path w="1017218" h="1816461">
                <a:moveTo>
                  <a:pt x="0" y="0"/>
                </a:moveTo>
                <a:lnTo>
                  <a:pt x="1017219" y="0"/>
                </a:lnTo>
                <a:lnTo>
                  <a:pt x="1017219" y="1816462"/>
                </a:lnTo>
                <a:lnTo>
                  <a:pt x="0" y="1816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8525277">
            <a:off x="5283271" y="-379529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2"/>
                </a:lnTo>
                <a:lnTo>
                  <a:pt x="0" y="15445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6856119" y="3283500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19" y="0"/>
                </a:lnTo>
                <a:lnTo>
                  <a:pt x="1318919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8" name="Picture 17" descr="Bảy hằng đẳng thức đáng nhớ và một số mẹo nhớ siêu nhanh">
            <a:extLst>
              <a:ext uri="{FF2B5EF4-FFF2-40B4-BE49-F238E27FC236}">
                <a16:creationId xmlns:a16="http://schemas.microsoft.com/office/drawing/2014/main" id="{2F6785A0-CA8C-A828-840B-8EA15BDD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30" y="7233726"/>
            <a:ext cx="5783734" cy="25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6055</TotalTime>
  <Words>1686</Words>
  <Application>Microsoft Office PowerPoint</Application>
  <PresentationFormat>Custom</PresentationFormat>
  <Paragraphs>404</Paragraphs>
  <Slides>24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Cabin Bold</vt:lpstr>
      <vt:lpstr>Google Sans</vt:lpstr>
      <vt:lpstr>.VnAristote</vt:lpstr>
      <vt:lpstr>Cambria Math</vt:lpstr>
      <vt:lpstr>Times New Roman</vt:lpstr>
      <vt:lpstr>Noto Serif</vt:lpstr>
      <vt:lpstr>Arial</vt:lpstr>
      <vt:lpstr>Century Schoolbook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MyPC</cp:lastModifiedBy>
  <cp:revision>187</cp:revision>
  <dcterms:created xsi:type="dcterms:W3CDTF">2006-08-16T00:00:00Z</dcterms:created>
  <dcterms:modified xsi:type="dcterms:W3CDTF">2025-11-09T08:21:33Z</dcterms:modified>
  <dc:identifier>DAFWAZhnXwQ</dc:identifier>
</cp:coreProperties>
</file>