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D024F-0BF7-6CB7-055E-7D591FFCE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E47F61-98DA-17B8-C013-5444229EE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6694D-B537-8888-740C-B79ECE7EF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7A1D-B149-4767-B910-57D0E3808FB2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DC544-6642-9CB3-25F1-5E5AA32A2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9FCC9-457C-179D-3B95-B5EC3D8C9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C5B6-4D45-4CA4-B95D-ED66F7060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7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4C987-BDBE-50B7-CEC1-A38B513AF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0AE43F-7779-4CCD-6C94-0D98C1E87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6DACA-32E4-9B5E-5276-9BA5EBE9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7A1D-B149-4767-B910-57D0E3808FB2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E0096-2AC3-0110-23E4-DFFD01FE8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52194-2CD4-0AEB-1816-A38E9AF9E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C5B6-4D45-4CA4-B95D-ED66F7060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55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DC2518-4943-F0F7-3F38-935B096151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5812B5-6388-D7C7-629D-73E584C34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00E2F-2521-89CC-BFC7-D10C723DA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7A1D-B149-4767-B910-57D0E3808FB2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E5B73-4E46-D6B2-74E9-0C56D67B6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4681B-39B9-92C8-5806-DF205AF78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C5B6-4D45-4CA4-B95D-ED66F7060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3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45FE3-569F-3DCD-EFC5-94B073B2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E4E03-ED9E-7CAB-82FA-BC633B67F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53023-0121-9E38-02CA-3A22D3E35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7A1D-B149-4767-B910-57D0E3808FB2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D7DE9-051F-C492-57F6-B23AA551B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6D7D0-CD52-2981-577E-F636B16F8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C5B6-4D45-4CA4-B95D-ED66F7060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1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878C8-13AB-A696-FA63-426DB6579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5A4C6-79A2-F373-BD0B-7B4897D1D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77AD-677F-D73A-3EEE-898C1A25C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7A1D-B149-4767-B910-57D0E3808FB2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78E85-6266-824E-27A9-EB330C771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6DBAC-2463-2225-6AEB-30FE00774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C5B6-4D45-4CA4-B95D-ED66F7060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73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ECC0C-2C49-677F-D388-D253FA111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5E315-94DE-463C-48A3-816BF59A2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EF5F6-E6FB-B413-3BA9-C8A14ABB3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A30423-D5CB-4954-7B54-2D93D7A5A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7A1D-B149-4767-B910-57D0E3808FB2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636959-D6A4-24AB-78D0-694D4C10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A7331-CD08-0965-41C9-9D83C448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C5B6-4D45-4CA4-B95D-ED66F7060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7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50BC6-032B-751F-F6F0-C49A2932E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F9FE2-31A7-4DF1-6557-8770AD6BB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19B41-70AF-343E-0D56-AEF9146CD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D7D6AA-F7FC-9945-A596-DBCFE81F7C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FB0280-DFAD-48E2-AD13-5B5DC49CCC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5D2C16-5DC8-50C2-FF72-2F4489235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7A1D-B149-4767-B910-57D0E3808FB2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B5BA7B-C1FA-BB6E-F4EF-113F25D20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82D9A5-BB37-9556-8D87-042A5927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C5B6-4D45-4CA4-B95D-ED66F7060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3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B1F59-35C1-0448-1ECB-03A931E9A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7888A3-CF06-BEA5-D71C-8F91ADEE7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7A1D-B149-4767-B910-57D0E3808FB2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84FA00-9E53-9D1C-9CD0-DF8578FD4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5AC7ED-D896-D6E9-B6BE-936A7119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C5B6-4D45-4CA4-B95D-ED66F7060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4D65BD-3A1F-7882-4FFA-F07862AF0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7A1D-B149-4767-B910-57D0E3808FB2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6AFB6F-E6BA-ECAC-32E0-3B179AC43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F939B-C4AB-6321-92B2-43D4B828E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C5B6-4D45-4CA4-B95D-ED66F7060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92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2B8F-EA6C-2E93-758F-BF8FB0A4C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B6F9B-68F1-9390-44DA-C8EE8750E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0C60B-D22C-E96F-CB04-D0A39E5B0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714ADE-1FC5-6DB5-2A05-F2F7936DE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7A1D-B149-4767-B910-57D0E3808FB2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8E6860-DB36-6A87-47F9-51552BF7C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95037F-C03C-A29B-B776-027F84BA3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C5B6-4D45-4CA4-B95D-ED66F7060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5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19F01-B07E-C50C-FB27-1D9FA1371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4253D6-AC58-9CC2-AC56-1445B274E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4EBC3D-9445-D170-360D-EAABDE2CD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A16D9-7318-AB0E-EDA0-3AE302C8E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7A1D-B149-4767-B910-57D0E3808FB2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D9A91-D054-EC0D-2873-B2DA5E8F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71F2C-B019-6D29-A9CD-DC4E68D9C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C5B6-4D45-4CA4-B95D-ED66F7060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4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2AEEC4-0F7D-96E1-24CE-B01B3245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ED254-D1CC-AE3B-668A-310777170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83288-CCF5-9686-043B-085484D5EE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47A1D-B149-4767-B910-57D0E3808FB2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DEC3D-EA7E-3467-6081-26627F8354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D3A4B-60C7-A6EE-582D-27AAC8EAE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0C5B6-4D45-4CA4-B95D-ED66F7060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74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E6F1728D-183E-1070-4BD9-5EBD5B9E11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98B9EA-D068-9D5E-4AC8-24D3D6CC3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871" y="514367"/>
            <a:ext cx="1166326" cy="116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13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4A8469B2-468A-5DB2-DC43-17FD2D2C96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59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E64B3187-2076-2894-14A4-122300D17F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65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4B87E907-5CF1-A8E1-F745-8370F9B250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13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937E78AE-EA00-401F-5900-EDD740610B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18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76729959-4CF0-AD86-41FD-53C210C098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20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7BE704C3-4A6E-B148-5D1F-6F455FC269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47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C26C69CA-C19B-DEA2-835C-6C14548C68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40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63A75DD5-9A57-6930-3B3B-4DF53E3ED9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65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243D4BAD-D6C1-8530-0097-518C2825B1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26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50958937-5779-D2AA-62BE-7272D76572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07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E564312F-0465-79F6-9168-89294B9E43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59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1E7665C2-90AC-E3C0-DA36-404A48354B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76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BFDF64B9-6C59-2A72-81A1-A21FA275A9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95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8D135B28-87B9-B0A2-F8DD-3019548011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92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788103FB-B1C0-E5F3-EC7C-967530EAA2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21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E944B4FB-0B7D-7231-9572-099AD4FE98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47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F431D6A9-CDFA-94FE-314B-3758D70325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0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6531B806-3EAF-5416-1979-A92D29982D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58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4267C68F-DA42-5E92-EA04-5D881EFC58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287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62B22E1E-CBA7-8138-1AC3-5E2CBB86D0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05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93702274-AB83-5157-38ED-4DD49621CE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3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AB3D4087-0D80-5FB7-F77B-913FAA2E06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187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37D3BCBD-40DD-F53B-B018-B617E2A8E4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57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A2378895-B842-9D2B-58C1-347084D784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79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5C3288EC-30F8-D8F1-1DC8-1D3C762E93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090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F79E0F6B-4F76-4EEC-4EDD-38FB84B3B7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132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D63EFE56-9D80-6C17-80F7-C057495C50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51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717491DC-CF85-0409-9746-2931BF8336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80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C3061EF5-7CF8-2104-D42D-63163074F7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68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11636A96-588C-0CFD-C519-437DCAB883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083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803831B0-0BAC-7975-6EF6-DC0A293C2D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042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F0D26495-FCF5-E74F-7D04-12ED0AFC05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42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602CBA49-E84F-1EE1-A834-C3FA1BB307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080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A6001744-CAB5-C4A1-4B66-1A0E656E67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576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D563B10B-F1DB-C2FA-F529-FE1B3AA189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230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A8D0BD56-AC59-2C08-7F34-8F1206A7D1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074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15987B33-0D62-45ED-BCA5-F2DE7650F2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652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FEFC0921-6A67-9368-8D96-A62B9EF74B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19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9F7FD86F-A80B-8797-13FD-FCE99E17F8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357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A41E3A2C-E4C0-5B0D-BAD4-3F41375EA6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19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F02C0815-350D-23F0-7A26-CE5224176D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765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C95B9C05-2B99-3610-FBC2-A5C6AC31B3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929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113FF46F-F734-6700-B1E8-832B95098F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34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982A4DBD-89DB-1460-F156-F6EB61BEFD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241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3DB84A28-DCE4-A187-ABD5-4D6FBDD6C3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904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1DD539AC-5DF8-9071-F1CD-2F924E288E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567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EF16590A-4053-0F70-9A13-9AA83BBB17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409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261BB666-DAB0-F07A-F554-002FF8A6F9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84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503D3F8E-03DE-8B43-3DB7-6255BA6A2C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01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AACC493A-420A-0B8F-78C4-40D9EEACE9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07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BCE1BBC6-260E-BE9A-C809-6B720BF4D0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01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E8092A5A-A244-FC00-530F-A416C3254B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2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</dc:creator>
  <cp:lastModifiedBy>Administrator</cp:lastModifiedBy>
  <cp:revision>3</cp:revision>
  <dcterms:created xsi:type="dcterms:W3CDTF">2025-05-09T09:52:22Z</dcterms:created>
  <dcterms:modified xsi:type="dcterms:W3CDTF">2025-10-14T14:10:41Z</dcterms:modified>
</cp:coreProperties>
</file>