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9"/>
  </p:notesMasterIdLst>
  <p:sldIdLst>
    <p:sldId id="289" r:id="rId2"/>
    <p:sldId id="303" r:id="rId3"/>
    <p:sldId id="313" r:id="rId4"/>
    <p:sldId id="314" r:id="rId5"/>
    <p:sldId id="316" r:id="rId6"/>
    <p:sldId id="317" r:id="rId7"/>
    <p:sldId id="315" r:id="rId8"/>
    <p:sldId id="318" r:id="rId9"/>
    <p:sldId id="301" r:id="rId10"/>
    <p:sldId id="304" r:id="rId11"/>
    <p:sldId id="305" r:id="rId12"/>
    <p:sldId id="309" r:id="rId13"/>
    <p:sldId id="310" r:id="rId14"/>
    <p:sldId id="311" r:id="rId15"/>
    <p:sldId id="312" r:id="rId16"/>
    <p:sldId id="281" r:id="rId17"/>
    <p:sldId id="282" r:id="rId18"/>
  </p:sldIdLst>
  <p:sldSz cx="9144000" cy="5143500" type="screen16x9"/>
  <p:notesSz cx="6858000" cy="9144000"/>
  <p:embeddedFontLst>
    <p:embeddedFont>
      <p:font typeface="Elsie" charset="0"/>
      <p:regular r:id="rId20"/>
    </p:embeddedFont>
    <p:embeddedFont>
      <p:font typeface="Krub" charset="-34"/>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C179DFA7-BB04-4862-9893-1D1820730071}">
  <a:tblStyle styleId="{C179DFA7-BB04-4862-9893-1D182073007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84" d="100"/>
          <a:sy n="84" d="100"/>
        </p:scale>
        <p:origin x="-966" y="-7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xmlns="" val="21165543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4"/>
        <p:cNvGrpSpPr/>
        <p:nvPr/>
      </p:nvGrpSpPr>
      <p:grpSpPr>
        <a:xfrm>
          <a:off x="0" y="0"/>
          <a:ext cx="0" cy="0"/>
          <a:chOff x="0" y="0"/>
          <a:chExt cx="0" cy="0"/>
        </a:xfrm>
      </p:grpSpPr>
      <p:sp>
        <p:nvSpPr>
          <p:cNvPr id="1695" name="Google Shape;1695;g13e61cc86ee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6" name="Google Shape;1696;g13e61cc86e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730851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105afc42a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105afc42a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99581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633877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957795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01908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357089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0f9e629ec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0f9e629ec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267339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105afc42a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105afc42a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650528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105afc42a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105afc42a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1875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105afc42a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105afc42a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88015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105afc42a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105afc42a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591147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105afc42a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105afc42a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91244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105afc42a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105afc42a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261627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105afc42a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105afc42a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79691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105afc42a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105afc42a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863898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1105afc42a3_1_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1105afc42a3_1_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78221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3"/>
        </a:solidFill>
        <a:effectLst/>
      </p:bgPr>
    </p:bg>
    <p:spTree>
      <p:nvGrpSpPr>
        <p:cNvPr id="1" name="Shape 16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1">
  <p:cSld name="BLANK_1_1_1">
    <p:spTree>
      <p:nvGrpSpPr>
        <p:cNvPr id="1" name="Shape 231"/>
        <p:cNvGrpSpPr/>
        <p:nvPr/>
      </p:nvGrpSpPr>
      <p:grpSpPr>
        <a:xfrm>
          <a:off x="0" y="0"/>
          <a:ext cx="0" cy="0"/>
          <a:chOff x="0" y="0"/>
          <a:chExt cx="0" cy="0"/>
        </a:xfrm>
      </p:grpSpPr>
      <p:pic>
        <p:nvPicPr>
          <p:cNvPr id="232" name="Google Shape;232;p16"/>
          <p:cNvPicPr preferRelativeResize="0"/>
          <p:nvPr/>
        </p:nvPicPr>
        <p:blipFill>
          <a:blip r:embed="rId2">
            <a:alphaModFix amt="93000"/>
          </a:blip>
          <a:stretch>
            <a:fillRect/>
          </a:stretch>
        </p:blipFill>
        <p:spPr>
          <a:xfrm rot="-1296130">
            <a:off x="-1574261" y="4355778"/>
            <a:ext cx="3137871" cy="2374619"/>
          </a:xfrm>
          <a:prstGeom prst="rect">
            <a:avLst/>
          </a:prstGeom>
          <a:noFill/>
          <a:ln>
            <a:noFill/>
          </a:ln>
        </p:spPr>
      </p:pic>
      <p:pic>
        <p:nvPicPr>
          <p:cNvPr id="233" name="Google Shape;233;p16"/>
          <p:cNvPicPr preferRelativeResize="0"/>
          <p:nvPr/>
        </p:nvPicPr>
        <p:blipFill>
          <a:blip r:embed="rId3">
            <a:alphaModFix/>
          </a:blip>
          <a:stretch>
            <a:fillRect/>
          </a:stretch>
        </p:blipFill>
        <p:spPr>
          <a:xfrm rot="2369479">
            <a:off x="-2671385" y="-2620097"/>
            <a:ext cx="4244609" cy="4149462"/>
          </a:xfrm>
          <a:prstGeom prst="rect">
            <a:avLst/>
          </a:prstGeom>
          <a:noFill/>
          <a:ln>
            <a:noFill/>
          </a:ln>
        </p:spPr>
      </p:pic>
      <p:pic>
        <p:nvPicPr>
          <p:cNvPr id="234" name="Google Shape;234;p16"/>
          <p:cNvPicPr preferRelativeResize="0"/>
          <p:nvPr/>
        </p:nvPicPr>
        <p:blipFill>
          <a:blip r:embed="rId4">
            <a:alphaModFix/>
          </a:blip>
          <a:stretch>
            <a:fillRect/>
          </a:stretch>
        </p:blipFill>
        <p:spPr>
          <a:xfrm>
            <a:off x="7203375" y="-2309525"/>
            <a:ext cx="3856249" cy="3937500"/>
          </a:xfrm>
          <a:prstGeom prst="rect">
            <a:avLst/>
          </a:prstGeom>
          <a:noFill/>
          <a:ln>
            <a:noFill/>
          </a:ln>
        </p:spPr>
      </p:pic>
      <p:pic>
        <p:nvPicPr>
          <p:cNvPr id="235" name="Google Shape;235;p16"/>
          <p:cNvPicPr preferRelativeResize="0"/>
          <p:nvPr/>
        </p:nvPicPr>
        <p:blipFill>
          <a:blip r:embed="rId5">
            <a:alphaModFix amt="90000"/>
          </a:blip>
          <a:stretch>
            <a:fillRect/>
          </a:stretch>
        </p:blipFill>
        <p:spPr>
          <a:xfrm>
            <a:off x="7895105" y="4034412"/>
            <a:ext cx="2725187" cy="2557909"/>
          </a:xfrm>
          <a:prstGeom prst="rect">
            <a:avLst/>
          </a:prstGeom>
          <a:noFill/>
          <a:ln>
            <a:noFill/>
          </a:ln>
        </p:spPr>
      </p:pic>
      <p:grpSp>
        <p:nvGrpSpPr>
          <p:cNvPr id="236" name="Google Shape;236;p16"/>
          <p:cNvGrpSpPr/>
          <p:nvPr/>
        </p:nvGrpSpPr>
        <p:grpSpPr>
          <a:xfrm rot="10800000">
            <a:off x="-2502496" y="3988729"/>
            <a:ext cx="6773190" cy="3032401"/>
            <a:chOff x="-2179296" y="-1575346"/>
            <a:chExt cx="6773190" cy="3032401"/>
          </a:xfrm>
        </p:grpSpPr>
        <p:sp>
          <p:nvSpPr>
            <p:cNvPr id="237" name="Google Shape;237;p16"/>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6"/>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6"/>
          <p:cNvGrpSpPr/>
          <p:nvPr/>
        </p:nvGrpSpPr>
        <p:grpSpPr>
          <a:xfrm>
            <a:off x="6732795" y="-851909"/>
            <a:ext cx="7434631" cy="3914060"/>
            <a:chOff x="6732795" y="-851909"/>
            <a:chExt cx="7434631" cy="3914060"/>
          </a:xfrm>
        </p:grpSpPr>
        <p:sp>
          <p:nvSpPr>
            <p:cNvPr id="240" name="Google Shape;240;p16"/>
            <p:cNvSpPr/>
            <p:nvPr/>
          </p:nvSpPr>
          <p:spPr>
            <a:xfrm rot="-9601055" flipH="1">
              <a:off x="6755302" y="-79924"/>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6"/>
            <p:cNvSpPr/>
            <p:nvPr/>
          </p:nvSpPr>
          <p:spPr>
            <a:xfrm rot="-9475604" flipH="1">
              <a:off x="7511879" y="507274"/>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289"/>
        <p:cNvGrpSpPr/>
        <p:nvPr/>
      </p:nvGrpSpPr>
      <p:grpSpPr>
        <a:xfrm>
          <a:off x="0" y="0"/>
          <a:ext cx="0" cy="0"/>
          <a:chOff x="0" y="0"/>
          <a:chExt cx="0" cy="0"/>
        </a:xfrm>
      </p:grpSpPr>
      <p:pic>
        <p:nvPicPr>
          <p:cNvPr id="290" name="Google Shape;290;p20"/>
          <p:cNvPicPr preferRelativeResize="0"/>
          <p:nvPr/>
        </p:nvPicPr>
        <p:blipFill>
          <a:blip r:embed="rId2">
            <a:alphaModFix/>
          </a:blip>
          <a:stretch>
            <a:fillRect/>
          </a:stretch>
        </p:blipFill>
        <p:spPr>
          <a:xfrm rot="10800000">
            <a:off x="7398602" y="-2493684"/>
            <a:ext cx="4244610" cy="4149461"/>
          </a:xfrm>
          <a:prstGeom prst="rect">
            <a:avLst/>
          </a:prstGeom>
          <a:noFill/>
          <a:ln>
            <a:noFill/>
          </a:ln>
        </p:spPr>
      </p:pic>
      <p:pic>
        <p:nvPicPr>
          <p:cNvPr id="291" name="Google Shape;291;p20"/>
          <p:cNvPicPr preferRelativeResize="0"/>
          <p:nvPr/>
        </p:nvPicPr>
        <p:blipFill>
          <a:blip r:embed="rId3">
            <a:alphaModFix/>
          </a:blip>
          <a:stretch>
            <a:fillRect/>
          </a:stretch>
        </p:blipFill>
        <p:spPr>
          <a:xfrm rot="5400000" flipH="1">
            <a:off x="8531115" y="2998984"/>
            <a:ext cx="2438141" cy="4149461"/>
          </a:xfrm>
          <a:prstGeom prst="rect">
            <a:avLst/>
          </a:prstGeom>
          <a:noFill/>
          <a:ln>
            <a:noFill/>
          </a:ln>
        </p:spPr>
      </p:pic>
      <p:pic>
        <p:nvPicPr>
          <p:cNvPr id="292" name="Google Shape;292;p20"/>
          <p:cNvPicPr preferRelativeResize="0"/>
          <p:nvPr/>
        </p:nvPicPr>
        <p:blipFill>
          <a:blip r:embed="rId4">
            <a:alphaModFix amt="93000"/>
          </a:blip>
          <a:stretch>
            <a:fillRect/>
          </a:stretch>
        </p:blipFill>
        <p:spPr>
          <a:xfrm rot="9503870">
            <a:off x="-1237211" y="-1094972"/>
            <a:ext cx="3137871" cy="2374619"/>
          </a:xfrm>
          <a:prstGeom prst="rect">
            <a:avLst/>
          </a:prstGeom>
          <a:noFill/>
          <a:ln>
            <a:noFill/>
          </a:ln>
        </p:spPr>
      </p:pic>
      <p:grpSp>
        <p:nvGrpSpPr>
          <p:cNvPr id="293" name="Google Shape;293;p20"/>
          <p:cNvGrpSpPr/>
          <p:nvPr/>
        </p:nvGrpSpPr>
        <p:grpSpPr>
          <a:xfrm rot="6682613">
            <a:off x="-1346894" y="-1931845"/>
            <a:ext cx="4123998" cy="4274813"/>
            <a:chOff x="-1006197" y="2528167"/>
            <a:chExt cx="4124011" cy="4274827"/>
          </a:xfrm>
        </p:grpSpPr>
        <p:sp>
          <p:nvSpPr>
            <p:cNvPr id="294" name="Google Shape;294;p20"/>
            <p:cNvSpPr/>
            <p:nvPr/>
          </p:nvSpPr>
          <p:spPr>
            <a:xfrm rot="3599952">
              <a:off x="-582431" y="3237252"/>
              <a:ext cx="3230477" cy="2843740"/>
            </a:xfrm>
            <a:custGeom>
              <a:avLst/>
              <a:gdLst/>
              <a:ahLst/>
              <a:cxnLst/>
              <a:rect l="l" t="t" r="r" b="b"/>
              <a:pathLst>
                <a:path w="91960" h="80951" fill="none" extrusionOk="0">
                  <a:moveTo>
                    <a:pt x="0" y="80951"/>
                  </a:moveTo>
                  <a:cubicBezTo>
                    <a:pt x="5748" y="77405"/>
                    <a:pt x="13488" y="72561"/>
                    <a:pt x="22990" y="57567"/>
                  </a:cubicBezTo>
                  <a:cubicBezTo>
                    <a:pt x="32492" y="42550"/>
                    <a:pt x="37706" y="26721"/>
                    <a:pt x="52446" y="16107"/>
                  </a:cubicBezTo>
                  <a:cubicBezTo>
                    <a:pt x="67185" y="5516"/>
                    <a:pt x="91959" y="0"/>
                    <a:pt x="91959"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0"/>
            <p:cNvSpPr/>
            <p:nvPr/>
          </p:nvSpPr>
          <p:spPr>
            <a:xfrm rot="3599952">
              <a:off x="-584296" y="3289291"/>
              <a:ext cx="3346931" cy="2752580"/>
            </a:xfrm>
            <a:custGeom>
              <a:avLst/>
              <a:gdLst/>
              <a:ahLst/>
              <a:cxnLst/>
              <a:rect l="l" t="t" r="r" b="b"/>
              <a:pathLst>
                <a:path w="95275" h="78356" fill="none" extrusionOk="0">
                  <a:moveTo>
                    <a:pt x="1" y="78355"/>
                  </a:moveTo>
                  <a:cubicBezTo>
                    <a:pt x="7440" y="77660"/>
                    <a:pt x="18495" y="75505"/>
                    <a:pt x="33234" y="59120"/>
                  </a:cubicBezTo>
                  <a:cubicBezTo>
                    <a:pt x="47974" y="42735"/>
                    <a:pt x="46954" y="33465"/>
                    <a:pt x="58657" y="19143"/>
                  </a:cubicBezTo>
                  <a:cubicBezTo>
                    <a:pt x="70361" y="4820"/>
                    <a:pt x="87163" y="2202"/>
                    <a:pt x="95274" y="0"/>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6" name="Google Shape;296;p20"/>
          <p:cNvPicPr preferRelativeResize="0"/>
          <p:nvPr/>
        </p:nvPicPr>
        <p:blipFill>
          <a:blip r:embed="rId5">
            <a:alphaModFix amt="80000"/>
          </a:blip>
          <a:stretch>
            <a:fillRect/>
          </a:stretch>
        </p:blipFill>
        <p:spPr>
          <a:xfrm rot="-5278621" flipH="1">
            <a:off x="268591" y="3549002"/>
            <a:ext cx="2149923" cy="4149459"/>
          </a:xfrm>
          <a:prstGeom prst="rect">
            <a:avLst/>
          </a:prstGeom>
          <a:noFill/>
          <a:ln>
            <a:noFill/>
          </a:ln>
        </p:spPr>
      </p:pic>
      <p:grpSp>
        <p:nvGrpSpPr>
          <p:cNvPr id="297" name="Google Shape;297;p20"/>
          <p:cNvGrpSpPr/>
          <p:nvPr/>
        </p:nvGrpSpPr>
        <p:grpSpPr>
          <a:xfrm>
            <a:off x="7283558" y="2607043"/>
            <a:ext cx="5210909" cy="4933259"/>
            <a:chOff x="7283558" y="2607043"/>
            <a:chExt cx="5210909" cy="4933259"/>
          </a:xfrm>
        </p:grpSpPr>
        <p:sp>
          <p:nvSpPr>
            <p:cNvPr id="298" name="Google Shape;298;p20"/>
            <p:cNvSpPr/>
            <p:nvPr/>
          </p:nvSpPr>
          <p:spPr>
            <a:xfrm rot="2700000">
              <a:off x="8128898" y="3206621"/>
              <a:ext cx="3242579" cy="3734103"/>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0"/>
            <p:cNvSpPr/>
            <p:nvPr/>
          </p:nvSpPr>
          <p:spPr>
            <a:xfrm rot="2700000">
              <a:off x="8406548" y="3206621"/>
              <a:ext cx="3242579" cy="3734103"/>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 name="Google Shape;300;p20"/>
          <p:cNvGrpSpPr/>
          <p:nvPr/>
        </p:nvGrpSpPr>
        <p:grpSpPr>
          <a:xfrm rot="-9015520">
            <a:off x="-2671602" y="3831440"/>
            <a:ext cx="6773394" cy="3032492"/>
            <a:chOff x="-2179296" y="-1575346"/>
            <a:chExt cx="6773190" cy="3032401"/>
          </a:xfrm>
        </p:grpSpPr>
        <p:sp>
          <p:nvSpPr>
            <p:cNvPr id="301" name="Google Shape;301;p20"/>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0"/>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20"/>
          <p:cNvSpPr txBox="1">
            <a:spLocks noGrp="1"/>
          </p:cNvSpPr>
          <p:nvPr>
            <p:ph type="subTitle" idx="1"/>
          </p:nvPr>
        </p:nvSpPr>
        <p:spPr>
          <a:xfrm>
            <a:off x="713250" y="1255575"/>
            <a:ext cx="7717500" cy="40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5" name="Google Shape;305;p20"/>
          <p:cNvSpPr txBox="1">
            <a:spLocks noGrp="1"/>
          </p:cNvSpPr>
          <p:nvPr>
            <p:ph type="body" idx="2"/>
          </p:nvPr>
        </p:nvSpPr>
        <p:spPr>
          <a:xfrm>
            <a:off x="751538" y="1773875"/>
            <a:ext cx="3702900" cy="26568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434343"/>
              </a:buClr>
              <a:buSzPts val="16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06" name="Google Shape;306;p20"/>
          <p:cNvSpPr txBox="1">
            <a:spLocks noGrp="1"/>
          </p:cNvSpPr>
          <p:nvPr>
            <p:ph type="body" idx="3"/>
          </p:nvPr>
        </p:nvSpPr>
        <p:spPr>
          <a:xfrm>
            <a:off x="4689563" y="1773875"/>
            <a:ext cx="3702900" cy="2656800"/>
          </a:xfrm>
          <a:prstGeom prst="rect">
            <a:avLst/>
          </a:prstGeom>
        </p:spPr>
        <p:txBody>
          <a:bodyPr spcFirstLastPara="1" wrap="square" lIns="91425" tIns="91425" rIns="91425" bIns="91425" anchor="t" anchorCtr="0">
            <a:noAutofit/>
          </a:bodyPr>
          <a:lstStyle>
            <a:lvl1pPr marL="457200" lvl="0" indent="-330200" rtl="0">
              <a:lnSpc>
                <a:spcPct val="115000"/>
              </a:lnSpc>
              <a:spcBef>
                <a:spcPts val="0"/>
              </a:spcBef>
              <a:spcAft>
                <a:spcPts val="0"/>
              </a:spcAft>
              <a:buClr>
                <a:srgbClr val="434343"/>
              </a:buClr>
              <a:buSzPts val="16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373"/>
        <p:cNvGrpSpPr/>
        <p:nvPr/>
      </p:nvGrpSpPr>
      <p:grpSpPr>
        <a:xfrm>
          <a:off x="0" y="0"/>
          <a:ext cx="0" cy="0"/>
          <a:chOff x="0" y="0"/>
          <a:chExt cx="0" cy="0"/>
        </a:xfrm>
      </p:grpSpPr>
      <p:pic>
        <p:nvPicPr>
          <p:cNvPr id="374" name="Google Shape;374;p24"/>
          <p:cNvPicPr preferRelativeResize="0"/>
          <p:nvPr/>
        </p:nvPicPr>
        <p:blipFill>
          <a:blip r:embed="rId2">
            <a:alphaModFix/>
          </a:blip>
          <a:stretch>
            <a:fillRect/>
          </a:stretch>
        </p:blipFill>
        <p:spPr>
          <a:xfrm>
            <a:off x="-2108923" y="-2701584"/>
            <a:ext cx="4244610" cy="4149461"/>
          </a:xfrm>
          <a:prstGeom prst="rect">
            <a:avLst/>
          </a:prstGeom>
          <a:noFill/>
          <a:ln>
            <a:noFill/>
          </a:ln>
        </p:spPr>
      </p:pic>
      <p:pic>
        <p:nvPicPr>
          <p:cNvPr id="375" name="Google Shape;375;p24"/>
          <p:cNvPicPr preferRelativeResize="0"/>
          <p:nvPr/>
        </p:nvPicPr>
        <p:blipFill>
          <a:blip r:embed="rId3">
            <a:alphaModFix/>
          </a:blip>
          <a:stretch>
            <a:fillRect/>
          </a:stretch>
        </p:blipFill>
        <p:spPr>
          <a:xfrm flipH="1">
            <a:off x="7444727" y="-2701579"/>
            <a:ext cx="2438141" cy="4149461"/>
          </a:xfrm>
          <a:prstGeom prst="rect">
            <a:avLst/>
          </a:prstGeom>
          <a:noFill/>
          <a:ln>
            <a:noFill/>
          </a:ln>
        </p:spPr>
      </p:pic>
      <p:pic>
        <p:nvPicPr>
          <p:cNvPr id="376" name="Google Shape;376;p24"/>
          <p:cNvPicPr preferRelativeResize="0"/>
          <p:nvPr/>
        </p:nvPicPr>
        <p:blipFill>
          <a:blip r:embed="rId4">
            <a:alphaModFix amt="93000"/>
          </a:blip>
          <a:stretch>
            <a:fillRect/>
          </a:stretch>
        </p:blipFill>
        <p:spPr>
          <a:xfrm rot="-887484">
            <a:off x="-1253311" y="4389890"/>
            <a:ext cx="3137871" cy="2374618"/>
          </a:xfrm>
          <a:prstGeom prst="rect">
            <a:avLst/>
          </a:prstGeom>
          <a:noFill/>
          <a:ln>
            <a:noFill/>
          </a:ln>
        </p:spPr>
      </p:pic>
      <p:grpSp>
        <p:nvGrpSpPr>
          <p:cNvPr id="377" name="Google Shape;377;p24"/>
          <p:cNvGrpSpPr/>
          <p:nvPr/>
        </p:nvGrpSpPr>
        <p:grpSpPr>
          <a:xfrm rot="10574677">
            <a:off x="5444770" y="3656430"/>
            <a:ext cx="6773511" cy="3032545"/>
            <a:chOff x="-2179296" y="-1575346"/>
            <a:chExt cx="6773190" cy="3032401"/>
          </a:xfrm>
        </p:grpSpPr>
        <p:sp>
          <p:nvSpPr>
            <p:cNvPr id="378" name="Google Shape;378;p24"/>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4"/>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 name="Google Shape;380;p24"/>
          <p:cNvGrpSpPr/>
          <p:nvPr/>
        </p:nvGrpSpPr>
        <p:grpSpPr>
          <a:xfrm rot="-1685077">
            <a:off x="-3725910" y="-1568567"/>
            <a:ext cx="6667233" cy="3753792"/>
            <a:chOff x="13290321" y="-11820478"/>
            <a:chExt cx="6666880" cy="3753593"/>
          </a:xfrm>
        </p:grpSpPr>
        <p:sp>
          <p:nvSpPr>
            <p:cNvPr id="381" name="Google Shape;381;p24"/>
            <p:cNvSpPr/>
            <p:nvPr/>
          </p:nvSpPr>
          <p:spPr>
            <a:xfrm rot="-9601055" flipH="1">
              <a:off x="14844252" y="-10500299"/>
              <a:ext cx="4686734" cy="957378"/>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4"/>
            <p:cNvSpPr/>
            <p:nvPr/>
          </p:nvSpPr>
          <p:spPr>
            <a:xfrm rot="-9475604" flipH="1">
              <a:off x="13301654" y="-10621762"/>
              <a:ext cx="6644215" cy="1356161"/>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24"/>
          <p:cNvSpPr txBox="1">
            <a:spLocks noGrp="1"/>
          </p:cNvSpPr>
          <p:nvPr>
            <p:ph type="title" hasCustomPrompt="1"/>
          </p:nvPr>
        </p:nvSpPr>
        <p:spPr>
          <a:xfrm>
            <a:off x="1087649"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2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84" name="Google Shape;384;p24"/>
          <p:cNvSpPr txBox="1">
            <a:spLocks noGrp="1"/>
          </p:cNvSpPr>
          <p:nvPr>
            <p:ph type="title" idx="2" hasCustomPrompt="1"/>
          </p:nvPr>
        </p:nvSpPr>
        <p:spPr>
          <a:xfrm>
            <a:off x="6895275"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3500"/>
              <a:buNone/>
              <a:defRPr sz="2400"/>
            </a:lvl1pPr>
            <a:lvl2pPr lvl="1" rtl="0">
              <a:spcBef>
                <a:spcPts val="0"/>
              </a:spcBef>
              <a:spcAft>
                <a:spcPts val="0"/>
              </a:spcAft>
              <a:buClr>
                <a:schemeClr val="accent4"/>
              </a:buClr>
              <a:buSzPts val="3200"/>
              <a:buNone/>
              <a:defRPr sz="3200">
                <a:solidFill>
                  <a:schemeClr val="accent4"/>
                </a:solidFill>
              </a:defRPr>
            </a:lvl2pPr>
            <a:lvl3pPr lvl="2" rtl="0">
              <a:spcBef>
                <a:spcPts val="0"/>
              </a:spcBef>
              <a:spcAft>
                <a:spcPts val="0"/>
              </a:spcAft>
              <a:buClr>
                <a:schemeClr val="accent4"/>
              </a:buClr>
              <a:buSzPts val="3200"/>
              <a:buNone/>
              <a:defRPr sz="3200">
                <a:solidFill>
                  <a:schemeClr val="accent4"/>
                </a:solidFill>
              </a:defRPr>
            </a:lvl3pPr>
            <a:lvl4pPr lvl="3" rtl="0">
              <a:spcBef>
                <a:spcPts val="0"/>
              </a:spcBef>
              <a:spcAft>
                <a:spcPts val="0"/>
              </a:spcAft>
              <a:buClr>
                <a:schemeClr val="accent4"/>
              </a:buClr>
              <a:buSzPts val="3200"/>
              <a:buNone/>
              <a:defRPr sz="3200">
                <a:solidFill>
                  <a:schemeClr val="accent4"/>
                </a:solidFill>
              </a:defRPr>
            </a:lvl4pPr>
            <a:lvl5pPr lvl="4" rtl="0">
              <a:spcBef>
                <a:spcPts val="0"/>
              </a:spcBef>
              <a:spcAft>
                <a:spcPts val="0"/>
              </a:spcAft>
              <a:buClr>
                <a:schemeClr val="accent4"/>
              </a:buClr>
              <a:buSzPts val="3200"/>
              <a:buNone/>
              <a:defRPr sz="3200">
                <a:solidFill>
                  <a:schemeClr val="accent4"/>
                </a:solidFill>
              </a:defRPr>
            </a:lvl5pPr>
            <a:lvl6pPr lvl="5" rtl="0">
              <a:spcBef>
                <a:spcPts val="0"/>
              </a:spcBef>
              <a:spcAft>
                <a:spcPts val="0"/>
              </a:spcAft>
              <a:buClr>
                <a:schemeClr val="accent4"/>
              </a:buClr>
              <a:buSzPts val="3200"/>
              <a:buNone/>
              <a:defRPr sz="3200">
                <a:solidFill>
                  <a:schemeClr val="accent4"/>
                </a:solidFill>
              </a:defRPr>
            </a:lvl6pPr>
            <a:lvl7pPr lvl="6" rtl="0">
              <a:spcBef>
                <a:spcPts val="0"/>
              </a:spcBef>
              <a:spcAft>
                <a:spcPts val="0"/>
              </a:spcAft>
              <a:buClr>
                <a:schemeClr val="accent4"/>
              </a:buClr>
              <a:buSzPts val="3200"/>
              <a:buNone/>
              <a:defRPr sz="3200">
                <a:solidFill>
                  <a:schemeClr val="accent4"/>
                </a:solidFill>
              </a:defRPr>
            </a:lvl7pPr>
            <a:lvl8pPr lvl="7" rtl="0">
              <a:spcBef>
                <a:spcPts val="0"/>
              </a:spcBef>
              <a:spcAft>
                <a:spcPts val="0"/>
              </a:spcAft>
              <a:buClr>
                <a:schemeClr val="accent4"/>
              </a:buClr>
              <a:buSzPts val="3200"/>
              <a:buNone/>
              <a:defRPr sz="3200">
                <a:solidFill>
                  <a:schemeClr val="accent4"/>
                </a:solidFill>
              </a:defRPr>
            </a:lvl8pPr>
            <a:lvl9pPr lvl="8" rtl="0">
              <a:spcBef>
                <a:spcPts val="0"/>
              </a:spcBef>
              <a:spcAft>
                <a:spcPts val="0"/>
              </a:spcAft>
              <a:buClr>
                <a:schemeClr val="accent4"/>
              </a:buClr>
              <a:buSzPts val="3200"/>
              <a:buNone/>
              <a:defRPr sz="3200">
                <a:solidFill>
                  <a:schemeClr val="accent4"/>
                </a:solidFill>
              </a:defRPr>
            </a:lvl9pPr>
          </a:lstStyle>
          <a:p>
            <a:r>
              <a:t>xx%</a:t>
            </a:r>
          </a:p>
        </p:txBody>
      </p:sp>
      <p:sp>
        <p:nvSpPr>
          <p:cNvPr id="385" name="Google Shape;385;p24"/>
          <p:cNvSpPr txBox="1">
            <a:spLocks noGrp="1"/>
          </p:cNvSpPr>
          <p:nvPr>
            <p:ph type="subTitle" idx="1"/>
          </p:nvPr>
        </p:nvSpPr>
        <p:spPr>
          <a:xfrm flipH="1">
            <a:off x="908850"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86" name="Google Shape;386;p24"/>
          <p:cNvSpPr txBox="1">
            <a:spLocks noGrp="1"/>
          </p:cNvSpPr>
          <p:nvPr>
            <p:ph type="subTitle" idx="3"/>
          </p:nvPr>
        </p:nvSpPr>
        <p:spPr>
          <a:xfrm flipH="1">
            <a:off x="908850"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87" name="Google Shape;387;p24"/>
          <p:cNvSpPr txBox="1">
            <a:spLocks noGrp="1"/>
          </p:cNvSpPr>
          <p:nvPr>
            <p:ph type="subTitle" idx="4"/>
          </p:nvPr>
        </p:nvSpPr>
        <p:spPr>
          <a:xfrm flipH="1">
            <a:off x="6716475"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88" name="Google Shape;388;p24"/>
          <p:cNvSpPr txBox="1">
            <a:spLocks noGrp="1"/>
          </p:cNvSpPr>
          <p:nvPr>
            <p:ph type="subTitle" idx="5"/>
          </p:nvPr>
        </p:nvSpPr>
        <p:spPr>
          <a:xfrm flipH="1">
            <a:off x="6716475"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89" name="Google Shape;389;p24"/>
          <p:cNvSpPr txBox="1">
            <a:spLocks noGrp="1"/>
          </p:cNvSpPr>
          <p:nvPr>
            <p:ph type="title" idx="6" hasCustomPrompt="1"/>
          </p:nvPr>
        </p:nvSpPr>
        <p:spPr>
          <a:xfrm>
            <a:off x="3023524"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2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90" name="Google Shape;390;p24"/>
          <p:cNvSpPr txBox="1">
            <a:spLocks noGrp="1"/>
          </p:cNvSpPr>
          <p:nvPr>
            <p:ph type="subTitle" idx="7"/>
          </p:nvPr>
        </p:nvSpPr>
        <p:spPr>
          <a:xfrm flipH="1">
            <a:off x="2844725"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91" name="Google Shape;391;p24"/>
          <p:cNvSpPr txBox="1">
            <a:spLocks noGrp="1"/>
          </p:cNvSpPr>
          <p:nvPr>
            <p:ph type="subTitle" idx="8"/>
          </p:nvPr>
        </p:nvSpPr>
        <p:spPr>
          <a:xfrm flipH="1">
            <a:off x="2844725"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92" name="Google Shape;392;p24"/>
          <p:cNvSpPr txBox="1">
            <a:spLocks noGrp="1"/>
          </p:cNvSpPr>
          <p:nvPr>
            <p:ph type="title" idx="9" hasCustomPrompt="1"/>
          </p:nvPr>
        </p:nvSpPr>
        <p:spPr>
          <a:xfrm>
            <a:off x="4959400" y="1411778"/>
            <a:ext cx="1350300" cy="527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5"/>
              </a:buClr>
              <a:buSzPts val="3500"/>
              <a:buNone/>
              <a:defRPr sz="2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r>
              <a:t>xx%</a:t>
            </a:r>
          </a:p>
        </p:txBody>
      </p:sp>
      <p:sp>
        <p:nvSpPr>
          <p:cNvPr id="393" name="Google Shape;393;p24"/>
          <p:cNvSpPr txBox="1">
            <a:spLocks noGrp="1"/>
          </p:cNvSpPr>
          <p:nvPr>
            <p:ph type="subTitle" idx="13"/>
          </p:nvPr>
        </p:nvSpPr>
        <p:spPr>
          <a:xfrm flipH="1">
            <a:off x="4780600" y="3406342"/>
            <a:ext cx="1707900" cy="466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None/>
              <a:defRPr sz="2400">
                <a:latin typeface="Elsie"/>
                <a:ea typeface="Elsie"/>
                <a:cs typeface="Elsie"/>
                <a:sym typeface="Elsie"/>
              </a:defRPr>
            </a:lvl1pPr>
            <a:lvl2pPr lvl="1" algn="ctr" rtl="0">
              <a:lnSpc>
                <a:spcPct val="100000"/>
              </a:lnSpc>
              <a:spcBef>
                <a:spcPts val="0"/>
              </a:spcBef>
              <a:spcAft>
                <a:spcPts val="0"/>
              </a:spcAft>
              <a:buNone/>
              <a:defRPr sz="2400">
                <a:latin typeface="Elsie"/>
                <a:ea typeface="Elsie"/>
                <a:cs typeface="Elsie"/>
                <a:sym typeface="Elsie"/>
              </a:defRPr>
            </a:lvl2pPr>
            <a:lvl3pPr lvl="2" algn="ctr" rtl="0">
              <a:lnSpc>
                <a:spcPct val="100000"/>
              </a:lnSpc>
              <a:spcBef>
                <a:spcPts val="0"/>
              </a:spcBef>
              <a:spcAft>
                <a:spcPts val="0"/>
              </a:spcAft>
              <a:buNone/>
              <a:defRPr sz="2400">
                <a:latin typeface="Elsie"/>
                <a:ea typeface="Elsie"/>
                <a:cs typeface="Elsie"/>
                <a:sym typeface="Elsie"/>
              </a:defRPr>
            </a:lvl3pPr>
            <a:lvl4pPr lvl="3" algn="ctr" rtl="0">
              <a:lnSpc>
                <a:spcPct val="100000"/>
              </a:lnSpc>
              <a:spcBef>
                <a:spcPts val="0"/>
              </a:spcBef>
              <a:spcAft>
                <a:spcPts val="0"/>
              </a:spcAft>
              <a:buNone/>
              <a:defRPr sz="2400">
                <a:latin typeface="Elsie"/>
                <a:ea typeface="Elsie"/>
                <a:cs typeface="Elsie"/>
                <a:sym typeface="Elsie"/>
              </a:defRPr>
            </a:lvl4pPr>
            <a:lvl5pPr lvl="4" algn="ctr" rtl="0">
              <a:lnSpc>
                <a:spcPct val="100000"/>
              </a:lnSpc>
              <a:spcBef>
                <a:spcPts val="0"/>
              </a:spcBef>
              <a:spcAft>
                <a:spcPts val="0"/>
              </a:spcAft>
              <a:buNone/>
              <a:defRPr sz="2400">
                <a:latin typeface="Elsie"/>
                <a:ea typeface="Elsie"/>
                <a:cs typeface="Elsie"/>
                <a:sym typeface="Elsie"/>
              </a:defRPr>
            </a:lvl5pPr>
            <a:lvl6pPr lvl="5" algn="ctr" rtl="0">
              <a:lnSpc>
                <a:spcPct val="100000"/>
              </a:lnSpc>
              <a:spcBef>
                <a:spcPts val="0"/>
              </a:spcBef>
              <a:spcAft>
                <a:spcPts val="0"/>
              </a:spcAft>
              <a:buNone/>
              <a:defRPr sz="2400">
                <a:latin typeface="Elsie"/>
                <a:ea typeface="Elsie"/>
                <a:cs typeface="Elsie"/>
                <a:sym typeface="Elsie"/>
              </a:defRPr>
            </a:lvl6pPr>
            <a:lvl7pPr lvl="6" algn="ctr" rtl="0">
              <a:lnSpc>
                <a:spcPct val="100000"/>
              </a:lnSpc>
              <a:spcBef>
                <a:spcPts val="0"/>
              </a:spcBef>
              <a:spcAft>
                <a:spcPts val="0"/>
              </a:spcAft>
              <a:buNone/>
              <a:defRPr sz="2400">
                <a:latin typeface="Elsie"/>
                <a:ea typeface="Elsie"/>
                <a:cs typeface="Elsie"/>
                <a:sym typeface="Elsie"/>
              </a:defRPr>
            </a:lvl7pPr>
            <a:lvl8pPr lvl="7" algn="ctr" rtl="0">
              <a:lnSpc>
                <a:spcPct val="100000"/>
              </a:lnSpc>
              <a:spcBef>
                <a:spcPts val="0"/>
              </a:spcBef>
              <a:spcAft>
                <a:spcPts val="0"/>
              </a:spcAft>
              <a:buNone/>
              <a:defRPr sz="2400">
                <a:latin typeface="Elsie"/>
                <a:ea typeface="Elsie"/>
                <a:cs typeface="Elsie"/>
                <a:sym typeface="Elsie"/>
              </a:defRPr>
            </a:lvl8pPr>
            <a:lvl9pPr lvl="8" algn="ctr" rtl="0">
              <a:lnSpc>
                <a:spcPct val="100000"/>
              </a:lnSpc>
              <a:spcBef>
                <a:spcPts val="0"/>
              </a:spcBef>
              <a:spcAft>
                <a:spcPts val="0"/>
              </a:spcAft>
              <a:buNone/>
              <a:defRPr sz="2400">
                <a:latin typeface="Elsie"/>
                <a:ea typeface="Elsie"/>
                <a:cs typeface="Elsie"/>
                <a:sym typeface="Elsie"/>
              </a:defRPr>
            </a:lvl9pPr>
          </a:lstStyle>
          <a:p>
            <a:endParaRPr/>
          </a:p>
        </p:txBody>
      </p:sp>
      <p:sp>
        <p:nvSpPr>
          <p:cNvPr id="394" name="Google Shape;394;p24"/>
          <p:cNvSpPr txBox="1">
            <a:spLocks noGrp="1"/>
          </p:cNvSpPr>
          <p:nvPr>
            <p:ph type="subTitle" idx="14"/>
          </p:nvPr>
        </p:nvSpPr>
        <p:spPr>
          <a:xfrm flipH="1">
            <a:off x="4780600" y="3786400"/>
            <a:ext cx="17079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95" name="Google Shape;395;p24"/>
          <p:cNvSpPr txBox="1">
            <a:spLocks noGrp="1"/>
          </p:cNvSpPr>
          <p:nvPr>
            <p:ph type="title" idx="15"/>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413"/>
        <p:cNvGrpSpPr/>
        <p:nvPr/>
      </p:nvGrpSpPr>
      <p:grpSpPr>
        <a:xfrm>
          <a:off x="0" y="0"/>
          <a:ext cx="0" cy="0"/>
          <a:chOff x="0" y="0"/>
          <a:chExt cx="0" cy="0"/>
        </a:xfrm>
      </p:grpSpPr>
      <p:pic>
        <p:nvPicPr>
          <p:cNvPr id="414" name="Google Shape;414;p26"/>
          <p:cNvPicPr preferRelativeResize="0"/>
          <p:nvPr/>
        </p:nvPicPr>
        <p:blipFill>
          <a:blip r:embed="rId2">
            <a:alphaModFix/>
          </a:blip>
          <a:stretch>
            <a:fillRect/>
          </a:stretch>
        </p:blipFill>
        <p:spPr>
          <a:xfrm rot="-1212540">
            <a:off x="-2468123" y="3449541"/>
            <a:ext cx="4244611" cy="4149462"/>
          </a:xfrm>
          <a:prstGeom prst="rect">
            <a:avLst/>
          </a:prstGeom>
          <a:noFill/>
          <a:ln>
            <a:noFill/>
          </a:ln>
        </p:spPr>
      </p:pic>
      <p:pic>
        <p:nvPicPr>
          <p:cNvPr id="415" name="Google Shape;415;p26"/>
          <p:cNvPicPr preferRelativeResize="0"/>
          <p:nvPr/>
        </p:nvPicPr>
        <p:blipFill>
          <a:blip r:embed="rId3">
            <a:alphaModFix/>
          </a:blip>
          <a:stretch>
            <a:fillRect/>
          </a:stretch>
        </p:blipFill>
        <p:spPr>
          <a:xfrm>
            <a:off x="-980023" y="-2820829"/>
            <a:ext cx="2438141" cy="4149461"/>
          </a:xfrm>
          <a:prstGeom prst="rect">
            <a:avLst/>
          </a:prstGeom>
          <a:noFill/>
          <a:ln>
            <a:noFill/>
          </a:ln>
        </p:spPr>
      </p:pic>
      <p:pic>
        <p:nvPicPr>
          <p:cNvPr id="416" name="Google Shape;416;p26"/>
          <p:cNvPicPr preferRelativeResize="0"/>
          <p:nvPr/>
        </p:nvPicPr>
        <p:blipFill>
          <a:blip r:embed="rId4">
            <a:alphaModFix/>
          </a:blip>
          <a:stretch>
            <a:fillRect/>
          </a:stretch>
        </p:blipFill>
        <p:spPr>
          <a:xfrm>
            <a:off x="6317595" y="-3628837"/>
            <a:ext cx="5037385" cy="5143501"/>
          </a:xfrm>
          <a:prstGeom prst="rect">
            <a:avLst/>
          </a:prstGeom>
          <a:noFill/>
          <a:ln>
            <a:noFill/>
          </a:ln>
        </p:spPr>
      </p:pic>
      <p:pic>
        <p:nvPicPr>
          <p:cNvPr id="417" name="Google Shape;417;p26"/>
          <p:cNvPicPr preferRelativeResize="0"/>
          <p:nvPr/>
        </p:nvPicPr>
        <p:blipFill>
          <a:blip r:embed="rId5">
            <a:alphaModFix amt="93000"/>
          </a:blip>
          <a:stretch>
            <a:fillRect/>
          </a:stretch>
        </p:blipFill>
        <p:spPr>
          <a:xfrm rot="10799978">
            <a:off x="6953889" y="3951677"/>
            <a:ext cx="3137871" cy="2374618"/>
          </a:xfrm>
          <a:prstGeom prst="rect">
            <a:avLst/>
          </a:prstGeom>
          <a:noFill/>
          <a:ln>
            <a:noFill/>
          </a:ln>
        </p:spPr>
      </p:pic>
      <p:grpSp>
        <p:nvGrpSpPr>
          <p:cNvPr id="418" name="Google Shape;418;p26"/>
          <p:cNvGrpSpPr/>
          <p:nvPr/>
        </p:nvGrpSpPr>
        <p:grpSpPr>
          <a:xfrm>
            <a:off x="-2749871" y="-1517721"/>
            <a:ext cx="6773190" cy="3032401"/>
            <a:chOff x="-2179296" y="-1575346"/>
            <a:chExt cx="6773190" cy="3032401"/>
          </a:xfrm>
        </p:grpSpPr>
        <p:sp>
          <p:nvSpPr>
            <p:cNvPr id="419" name="Google Shape;419;p26"/>
            <p:cNvSpPr/>
            <p:nvPr/>
          </p:nvSpPr>
          <p:spPr>
            <a:xfrm rot="9900040">
              <a:off x="-2116814" y="-738175"/>
              <a:ext cx="6648226" cy="1358059"/>
            </a:xfrm>
            <a:custGeom>
              <a:avLst/>
              <a:gdLst/>
              <a:ahLst/>
              <a:cxnLst/>
              <a:rect l="l" t="t" r="r" b="b"/>
              <a:pathLst>
                <a:path w="265937" h="54324" fill="none" extrusionOk="0">
                  <a:moveTo>
                    <a:pt x="1" y="7371"/>
                  </a:moveTo>
                  <a:cubicBezTo>
                    <a:pt x="17151" y="13883"/>
                    <a:pt x="48785" y="31959"/>
                    <a:pt x="86189" y="18147"/>
                  </a:cubicBezTo>
                  <a:cubicBezTo>
                    <a:pt x="123594" y="4358"/>
                    <a:pt x="130385" y="1"/>
                    <a:pt x="154232" y="5030"/>
                  </a:cubicBezTo>
                  <a:cubicBezTo>
                    <a:pt x="164243" y="7139"/>
                    <a:pt x="172193" y="10916"/>
                    <a:pt x="181045" y="14254"/>
                  </a:cubicBezTo>
                  <a:cubicBezTo>
                    <a:pt x="193259" y="18865"/>
                    <a:pt x="207349" y="23732"/>
                    <a:pt x="232541" y="32469"/>
                  </a:cubicBezTo>
                  <a:cubicBezTo>
                    <a:pt x="253120" y="38981"/>
                    <a:pt x="265936" y="54323"/>
                    <a:pt x="265936" y="5432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rot="9900019">
              <a:off x="-1409612" y="-593665"/>
              <a:ext cx="5701326" cy="1284010"/>
            </a:xfrm>
            <a:custGeom>
              <a:avLst/>
              <a:gdLst/>
              <a:ahLst/>
              <a:cxnLst/>
              <a:rect l="l" t="t" r="r" b="b"/>
              <a:pathLst>
                <a:path w="94786" h="21347" fill="none" extrusionOk="0">
                  <a:moveTo>
                    <a:pt x="1" y="5049"/>
                  </a:moveTo>
                  <a:cubicBezTo>
                    <a:pt x="3575" y="9162"/>
                    <a:pt x="11878" y="10602"/>
                    <a:pt x="18795" y="8227"/>
                  </a:cubicBezTo>
                  <a:cubicBezTo>
                    <a:pt x="25723" y="5840"/>
                    <a:pt x="35895" y="1"/>
                    <a:pt x="43604" y="430"/>
                  </a:cubicBezTo>
                  <a:cubicBezTo>
                    <a:pt x="51324" y="870"/>
                    <a:pt x="59550" y="3894"/>
                    <a:pt x="67776" y="8293"/>
                  </a:cubicBezTo>
                  <a:cubicBezTo>
                    <a:pt x="75991" y="12692"/>
                    <a:pt x="85163" y="19400"/>
                    <a:pt x="94785" y="21346"/>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 name="Google Shape;421;p26"/>
          <p:cNvGrpSpPr/>
          <p:nvPr/>
        </p:nvGrpSpPr>
        <p:grpSpPr>
          <a:xfrm>
            <a:off x="6846656" y="2698376"/>
            <a:ext cx="5058152" cy="4729956"/>
            <a:chOff x="6846656" y="2698376"/>
            <a:chExt cx="5058152" cy="4729956"/>
          </a:xfrm>
        </p:grpSpPr>
        <p:sp>
          <p:nvSpPr>
            <p:cNvPr id="422" name="Google Shape;422;p26"/>
            <p:cNvSpPr/>
            <p:nvPr/>
          </p:nvSpPr>
          <p:spPr>
            <a:xfrm rot="4006946">
              <a:off x="7580383" y="3057358"/>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rot="4006946">
              <a:off x="7928423" y="3335156"/>
              <a:ext cx="3242658" cy="3734195"/>
            </a:xfrm>
            <a:custGeom>
              <a:avLst/>
              <a:gdLst/>
              <a:ahLst/>
              <a:cxnLst/>
              <a:rect l="l" t="t" r="r" b="b"/>
              <a:pathLst>
                <a:path w="59485" h="68502" fill="none" extrusionOk="0">
                  <a:moveTo>
                    <a:pt x="59484" y="4686"/>
                  </a:moveTo>
                  <a:cubicBezTo>
                    <a:pt x="57945" y="6445"/>
                    <a:pt x="56284" y="11152"/>
                    <a:pt x="56284" y="15562"/>
                  </a:cubicBezTo>
                  <a:cubicBezTo>
                    <a:pt x="56284" y="19972"/>
                    <a:pt x="57263" y="24920"/>
                    <a:pt x="56284" y="29913"/>
                  </a:cubicBezTo>
                  <a:cubicBezTo>
                    <a:pt x="55305" y="34917"/>
                    <a:pt x="54612" y="39172"/>
                    <a:pt x="54129" y="44561"/>
                  </a:cubicBezTo>
                  <a:cubicBezTo>
                    <a:pt x="53634" y="49961"/>
                    <a:pt x="51280" y="55052"/>
                    <a:pt x="48443" y="58967"/>
                  </a:cubicBezTo>
                  <a:cubicBezTo>
                    <a:pt x="45595" y="62893"/>
                    <a:pt x="44374" y="67006"/>
                    <a:pt x="35653" y="67985"/>
                  </a:cubicBezTo>
                  <a:cubicBezTo>
                    <a:pt x="31068" y="68502"/>
                    <a:pt x="30683" y="67743"/>
                    <a:pt x="23831" y="65708"/>
                  </a:cubicBezTo>
                  <a:cubicBezTo>
                    <a:pt x="16980" y="63674"/>
                    <a:pt x="14814" y="59957"/>
                    <a:pt x="12757" y="55569"/>
                  </a:cubicBezTo>
                  <a:cubicBezTo>
                    <a:pt x="10305" y="50214"/>
                    <a:pt x="10844" y="50994"/>
                    <a:pt x="7270" y="45353"/>
                  </a:cubicBezTo>
                  <a:cubicBezTo>
                    <a:pt x="3707" y="39711"/>
                    <a:pt x="1" y="29539"/>
                    <a:pt x="210" y="22897"/>
                  </a:cubicBezTo>
                  <a:cubicBezTo>
                    <a:pt x="407" y="16265"/>
                    <a:pt x="4806" y="881"/>
                    <a:pt x="1562" y="1"/>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 name="Google Shape;424;p26"/>
          <p:cNvGrpSpPr/>
          <p:nvPr/>
        </p:nvGrpSpPr>
        <p:grpSpPr>
          <a:xfrm>
            <a:off x="-2703695" y="4356813"/>
            <a:ext cx="6189648" cy="1564346"/>
            <a:chOff x="-2703695" y="4356813"/>
            <a:chExt cx="6189648" cy="1564346"/>
          </a:xfrm>
        </p:grpSpPr>
        <p:sp>
          <p:nvSpPr>
            <p:cNvPr id="425" name="Google Shape;425;p26"/>
            <p:cNvSpPr/>
            <p:nvPr/>
          </p:nvSpPr>
          <p:spPr>
            <a:xfrm>
              <a:off x="-2703695" y="4356813"/>
              <a:ext cx="6189648" cy="1281164"/>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rot="175496" flipH="1">
              <a:off x="-2401513" y="4639324"/>
              <a:ext cx="5585287" cy="1140076"/>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427"/>
        <p:cNvGrpSpPr/>
        <p:nvPr/>
      </p:nvGrpSpPr>
      <p:grpSpPr>
        <a:xfrm>
          <a:off x="0" y="0"/>
          <a:ext cx="0" cy="0"/>
          <a:chOff x="0" y="0"/>
          <a:chExt cx="0" cy="0"/>
        </a:xfrm>
      </p:grpSpPr>
      <p:pic>
        <p:nvPicPr>
          <p:cNvPr id="428" name="Google Shape;428;p27"/>
          <p:cNvPicPr preferRelativeResize="0"/>
          <p:nvPr/>
        </p:nvPicPr>
        <p:blipFill>
          <a:blip r:embed="rId2">
            <a:alphaModFix/>
          </a:blip>
          <a:stretch>
            <a:fillRect/>
          </a:stretch>
        </p:blipFill>
        <p:spPr>
          <a:xfrm rot="-5400000">
            <a:off x="6943252" y="3490409"/>
            <a:ext cx="2438141" cy="4149461"/>
          </a:xfrm>
          <a:prstGeom prst="rect">
            <a:avLst/>
          </a:prstGeom>
          <a:noFill/>
          <a:ln>
            <a:noFill/>
          </a:ln>
        </p:spPr>
      </p:pic>
      <p:pic>
        <p:nvPicPr>
          <p:cNvPr id="429" name="Google Shape;429;p27"/>
          <p:cNvPicPr preferRelativeResize="0"/>
          <p:nvPr/>
        </p:nvPicPr>
        <p:blipFill>
          <a:blip r:embed="rId3">
            <a:alphaModFix/>
          </a:blip>
          <a:stretch>
            <a:fillRect/>
          </a:stretch>
        </p:blipFill>
        <p:spPr>
          <a:xfrm rot="10800000" flipH="1">
            <a:off x="-393994" y="-2351825"/>
            <a:ext cx="3027059" cy="3090826"/>
          </a:xfrm>
          <a:prstGeom prst="rect">
            <a:avLst/>
          </a:prstGeom>
          <a:noFill/>
          <a:ln>
            <a:noFill/>
          </a:ln>
        </p:spPr>
      </p:pic>
      <p:pic>
        <p:nvPicPr>
          <p:cNvPr id="430" name="Google Shape;430;p27"/>
          <p:cNvPicPr preferRelativeResize="0"/>
          <p:nvPr/>
        </p:nvPicPr>
        <p:blipFill>
          <a:blip r:embed="rId4">
            <a:alphaModFix amt="80000"/>
          </a:blip>
          <a:stretch>
            <a:fillRect/>
          </a:stretch>
        </p:blipFill>
        <p:spPr>
          <a:xfrm rot="10800000">
            <a:off x="-866187" y="-1980301"/>
            <a:ext cx="1856866" cy="3583850"/>
          </a:xfrm>
          <a:prstGeom prst="rect">
            <a:avLst/>
          </a:prstGeom>
          <a:noFill/>
          <a:ln>
            <a:noFill/>
          </a:ln>
        </p:spPr>
      </p:pic>
      <p:pic>
        <p:nvPicPr>
          <p:cNvPr id="431" name="Google Shape;431;p27"/>
          <p:cNvPicPr preferRelativeResize="0"/>
          <p:nvPr/>
        </p:nvPicPr>
        <p:blipFill>
          <a:blip r:embed="rId5">
            <a:alphaModFix amt="90000"/>
          </a:blip>
          <a:stretch>
            <a:fillRect/>
          </a:stretch>
        </p:blipFill>
        <p:spPr>
          <a:xfrm>
            <a:off x="7684055" y="-1229038"/>
            <a:ext cx="2725187" cy="2557909"/>
          </a:xfrm>
          <a:prstGeom prst="rect">
            <a:avLst/>
          </a:prstGeom>
          <a:noFill/>
          <a:ln>
            <a:noFill/>
          </a:ln>
        </p:spPr>
      </p:pic>
      <p:pic>
        <p:nvPicPr>
          <p:cNvPr id="432" name="Google Shape;432;p27"/>
          <p:cNvPicPr preferRelativeResize="0"/>
          <p:nvPr/>
        </p:nvPicPr>
        <p:blipFill>
          <a:blip r:embed="rId6">
            <a:alphaModFix amt="93000"/>
          </a:blip>
          <a:stretch>
            <a:fillRect/>
          </a:stretch>
        </p:blipFill>
        <p:spPr>
          <a:xfrm rot="-246251">
            <a:off x="-1387786" y="4049553"/>
            <a:ext cx="3137871" cy="2374618"/>
          </a:xfrm>
          <a:prstGeom prst="rect">
            <a:avLst/>
          </a:prstGeom>
          <a:noFill/>
          <a:ln>
            <a:noFill/>
          </a:ln>
        </p:spPr>
      </p:pic>
      <p:grpSp>
        <p:nvGrpSpPr>
          <p:cNvPr id="433" name="Google Shape;433;p27"/>
          <p:cNvGrpSpPr/>
          <p:nvPr/>
        </p:nvGrpSpPr>
        <p:grpSpPr>
          <a:xfrm rot="2040007">
            <a:off x="-37139" y="-1341952"/>
            <a:ext cx="1218670" cy="3753901"/>
            <a:chOff x="-830963" y="1417312"/>
            <a:chExt cx="1441053" cy="4438911"/>
          </a:xfrm>
        </p:grpSpPr>
        <p:sp>
          <p:nvSpPr>
            <p:cNvPr id="434" name="Google Shape;434;p27"/>
            <p:cNvSpPr/>
            <p:nvPr/>
          </p:nvSpPr>
          <p:spPr>
            <a:xfrm rot="5724628">
              <a:off x="-2326809" y="3243487"/>
              <a:ext cx="4276002" cy="885068"/>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7"/>
            <p:cNvSpPr/>
            <p:nvPr/>
          </p:nvSpPr>
          <p:spPr>
            <a:xfrm rot="5724676">
              <a:off x="-1601510" y="2799093"/>
              <a:ext cx="3408976" cy="695845"/>
            </a:xfrm>
            <a:custGeom>
              <a:avLst/>
              <a:gdLst/>
              <a:ahLst/>
              <a:cxnLst/>
              <a:rect l="l" t="t" r="r" b="b"/>
              <a:pathLst>
                <a:path w="136365" h="27835" fill="none" extrusionOk="0">
                  <a:moveTo>
                    <a:pt x="0" y="13010"/>
                  </a:moveTo>
                  <a:cubicBezTo>
                    <a:pt x="6170" y="9172"/>
                    <a:pt x="11503" y="5279"/>
                    <a:pt x="25316" y="4202"/>
                  </a:cubicBezTo>
                  <a:cubicBezTo>
                    <a:pt x="31309" y="3542"/>
                    <a:pt x="36819" y="5081"/>
                    <a:pt x="49432" y="4476"/>
                  </a:cubicBezTo>
                  <a:cubicBezTo>
                    <a:pt x="62046" y="3883"/>
                    <a:pt x="72504" y="1"/>
                    <a:pt x="92420" y="2662"/>
                  </a:cubicBezTo>
                  <a:cubicBezTo>
                    <a:pt x="112336" y="5323"/>
                    <a:pt x="124620" y="16144"/>
                    <a:pt x="136365" y="2783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7"/>
          <p:cNvGrpSpPr/>
          <p:nvPr/>
        </p:nvGrpSpPr>
        <p:grpSpPr>
          <a:xfrm>
            <a:off x="3986540" y="3208571"/>
            <a:ext cx="5394910" cy="4463236"/>
            <a:chOff x="3986540" y="3208571"/>
            <a:chExt cx="5394910" cy="4463236"/>
          </a:xfrm>
        </p:grpSpPr>
        <p:sp>
          <p:nvSpPr>
            <p:cNvPr id="437" name="Google Shape;437;p27"/>
            <p:cNvSpPr/>
            <p:nvPr/>
          </p:nvSpPr>
          <p:spPr>
            <a:xfrm rot="2543056">
              <a:off x="4505584" y="3998957"/>
              <a:ext cx="3462590" cy="2882465"/>
            </a:xfrm>
            <a:custGeom>
              <a:avLst/>
              <a:gdLst/>
              <a:ahLst/>
              <a:cxnLst/>
              <a:rect l="l" t="t" r="r" b="b"/>
              <a:pathLst>
                <a:path w="74555" h="62064" fill="none" extrusionOk="0">
                  <a:moveTo>
                    <a:pt x="74555" y="0"/>
                  </a:moveTo>
                  <a:cubicBezTo>
                    <a:pt x="58031" y="5562"/>
                    <a:pt x="52330" y="7578"/>
                    <a:pt x="41298" y="17103"/>
                  </a:cubicBezTo>
                  <a:cubicBezTo>
                    <a:pt x="30267" y="26628"/>
                    <a:pt x="23036" y="28297"/>
                    <a:pt x="13326" y="36246"/>
                  </a:cubicBezTo>
                  <a:cubicBezTo>
                    <a:pt x="3616" y="44195"/>
                    <a:pt x="1669" y="50082"/>
                    <a:pt x="0" y="62063"/>
                  </a:cubicBezTo>
                </a:path>
              </a:pathLst>
            </a:custGeom>
            <a:noFill/>
            <a:ln w="9525" cap="flat" cmpd="sng">
              <a:solidFill>
                <a:schemeClr val="dk1"/>
              </a:solidFill>
              <a:prstDash val="solid"/>
              <a:miter lim="2317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7"/>
            <p:cNvSpPr/>
            <p:nvPr/>
          </p:nvSpPr>
          <p:spPr>
            <a:xfrm rot="-282185">
              <a:off x="5076259" y="4702783"/>
              <a:ext cx="4276105" cy="885089"/>
            </a:xfrm>
            <a:custGeom>
              <a:avLst/>
              <a:gdLst/>
              <a:ahLst/>
              <a:cxnLst/>
              <a:rect l="l" t="t" r="r" b="b"/>
              <a:pathLst>
                <a:path w="105684" h="21875" fill="none" extrusionOk="0">
                  <a:moveTo>
                    <a:pt x="1" y="10525"/>
                  </a:moveTo>
                  <a:cubicBezTo>
                    <a:pt x="10404" y="4752"/>
                    <a:pt x="13593" y="4268"/>
                    <a:pt x="27329" y="1145"/>
                  </a:cubicBezTo>
                  <a:cubicBezTo>
                    <a:pt x="34818" y="1"/>
                    <a:pt x="40118" y="2288"/>
                    <a:pt x="45518" y="2948"/>
                  </a:cubicBezTo>
                  <a:cubicBezTo>
                    <a:pt x="50907" y="3608"/>
                    <a:pt x="74144" y="2035"/>
                    <a:pt x="79730" y="4026"/>
                  </a:cubicBezTo>
                  <a:cubicBezTo>
                    <a:pt x="85317" y="6016"/>
                    <a:pt x="86922" y="5785"/>
                    <a:pt x="93916" y="11757"/>
                  </a:cubicBezTo>
                  <a:cubicBezTo>
                    <a:pt x="100922" y="17717"/>
                    <a:pt x="99888" y="17321"/>
                    <a:pt x="105683" y="21874"/>
                  </a:cubicBezTo>
                </a:path>
              </a:pathLst>
            </a:custGeom>
            <a:noFill/>
            <a:ln w="9525" cap="flat" cmpd="sng">
              <a:solidFill>
                <a:schemeClr val="dk1"/>
              </a:solidFill>
              <a:prstDash val="solid"/>
              <a:miter lim="1099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2"/>
        <p:cNvGrpSpPr/>
        <p:nvPr/>
      </p:nvGrpSpPr>
      <p:grpSpPr>
        <a:xfrm>
          <a:off x="0" y="0"/>
          <a:ext cx="0" cy="0"/>
          <a:chOff x="0" y="0"/>
          <a:chExt cx="0" cy="0"/>
        </a:xfrm>
      </p:grpSpPr>
    </p:spTree>
    <p:extLst>
      <p:ext uri="{BB962C8B-B14F-4D97-AF65-F5344CB8AC3E}">
        <p14:creationId xmlns:p14="http://schemas.microsoft.com/office/powerpoint/2010/main" xmlns="" val="194992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3273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1pPr>
            <a:lvl2pPr lvl="1"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2pPr>
            <a:lvl3pPr lvl="2"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3pPr>
            <a:lvl4pPr lvl="3"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4pPr>
            <a:lvl5pPr lvl="4"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5pPr>
            <a:lvl6pPr lvl="5"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6pPr>
            <a:lvl7pPr lvl="6"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7pPr>
            <a:lvl8pPr lvl="7"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8pPr>
            <a:lvl9pPr lvl="8" algn="ctr" rtl="0">
              <a:spcBef>
                <a:spcPts val="0"/>
              </a:spcBef>
              <a:spcAft>
                <a:spcPts val="0"/>
              </a:spcAft>
              <a:buClr>
                <a:schemeClr val="dk1"/>
              </a:buClr>
              <a:buSzPts val="3500"/>
              <a:buFont typeface="Elsie"/>
              <a:buNone/>
              <a:defRPr sz="3500">
                <a:solidFill>
                  <a:schemeClr val="dk1"/>
                </a:solidFill>
                <a:latin typeface="Elsie"/>
                <a:ea typeface="Elsie"/>
                <a:cs typeface="Elsie"/>
                <a:sym typeface="Elsi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1pPr>
            <a:lvl2pPr marL="914400" lvl="1"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2pPr>
            <a:lvl3pPr marL="1371600" lvl="2"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3pPr>
            <a:lvl4pPr marL="1828800" lvl="3"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4pPr>
            <a:lvl5pPr marL="2286000" lvl="4"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5pPr>
            <a:lvl6pPr marL="2743200" lvl="5"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6pPr>
            <a:lvl7pPr marL="3200400" lvl="6"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7pPr>
            <a:lvl8pPr marL="3657600" lvl="7"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8pPr>
            <a:lvl9pPr marL="4114800" lvl="8" indent="-317500">
              <a:lnSpc>
                <a:spcPct val="100000"/>
              </a:lnSpc>
              <a:spcBef>
                <a:spcPts val="0"/>
              </a:spcBef>
              <a:spcAft>
                <a:spcPts val="0"/>
              </a:spcAft>
              <a:buClr>
                <a:schemeClr val="dk1"/>
              </a:buClr>
              <a:buSzPts val="1400"/>
              <a:buFont typeface="Krub"/>
              <a:buChar char="■"/>
              <a:defRPr>
                <a:solidFill>
                  <a:schemeClr val="dk1"/>
                </a:solidFill>
                <a:latin typeface="Krub"/>
                <a:ea typeface="Krub"/>
                <a:cs typeface="Krub"/>
                <a:sym typeface="Krub"/>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62" r:id="rId2"/>
    <p:sldLayoutId id="2147483666" r:id="rId3"/>
    <p:sldLayoutId id="2147483670" r:id="rId4"/>
    <p:sldLayoutId id="2147483672" r:id="rId5"/>
    <p:sldLayoutId id="2147483673" r:id="rId6"/>
    <p:sldLayoutId id="2147483677"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7"/>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442236" y="0"/>
            <a:ext cx="5143500" cy="5143500"/>
          </a:xfrm>
          <a:prstGeom prst="rect">
            <a:avLst/>
          </a:prstGeom>
        </p:spPr>
      </p:pic>
      <p:sp>
        <p:nvSpPr>
          <p:cNvPr id="3" name="Google Shape;404;p14">
            <a:extLst>
              <a:ext uri="{FF2B5EF4-FFF2-40B4-BE49-F238E27FC236}">
                <a16:creationId xmlns:a16="http://schemas.microsoft.com/office/drawing/2014/main" xmlns="" id="{421F9352-E17A-7D96-DA5C-9FA14F71CAE4}"/>
              </a:ext>
            </a:extLst>
          </p:cNvPr>
          <p:cNvSpPr txBox="1"/>
          <p:nvPr/>
        </p:nvSpPr>
        <p:spPr>
          <a:xfrm>
            <a:off x="198783" y="596348"/>
            <a:ext cx="4810539" cy="4267199"/>
          </a:xfrm>
          <a:prstGeom prst="rect">
            <a:avLst/>
          </a:prstGeom>
          <a:noFill/>
          <a:ln>
            <a:noFill/>
          </a:ln>
        </p:spPr>
        <p:txBody>
          <a:bodyPr spcFirstLastPara="1" wrap="square" lIns="127000" tIns="127000" rIns="127000" bIns="127000" anchor="ctr" anchorCtr="0">
            <a:noAutofit/>
          </a:bodyPr>
          <a:lstStyle/>
          <a:p>
            <a:pPr algn="ctr">
              <a:lnSpc>
                <a:spcPct val="130000"/>
              </a:lnSpc>
            </a:pPr>
            <a:r>
              <a:rPr lang="en-US" sz="2800" b="1" i="1" smtClean="0">
                <a:solidFill>
                  <a:srgbClr val="453121"/>
                </a:solidFill>
                <a:latin typeface="Times New Roman" panose="02020603050405020304" pitchFamily="18" charset="0"/>
                <a:ea typeface="Roboto Condensed"/>
                <a:cs typeface="Times New Roman" panose="02020603050405020304" pitchFamily="18" charset="0"/>
                <a:sym typeface="Roboto Condensed"/>
              </a:rPr>
              <a:t>TIẾT: 117  </a:t>
            </a:r>
            <a:r>
              <a:rPr lang="en-US" sz="2800" b="1" i="1" dirty="0">
                <a:solidFill>
                  <a:srgbClr val="453121"/>
                </a:solidFill>
                <a:latin typeface="Times New Roman" panose="02020603050405020304" pitchFamily="18" charset="0"/>
                <a:ea typeface="Roboto Condensed"/>
                <a:cs typeface="Times New Roman" panose="02020603050405020304" pitchFamily="18" charset="0"/>
                <a:sym typeface="Roboto Condensed"/>
              </a:rPr>
              <a:t>THỰC HÀNH TIẾNG VIỆT. BIẾN ĐỔI CẤU TRÚC CÂU.</a:t>
            </a:r>
            <a:endParaRPr sz="2800" b="1" i="1" dirty="0">
              <a:solidFill>
                <a:srgbClr val="453121"/>
              </a:solidFill>
              <a:latin typeface="Times New Roman" panose="02020603050405020304" pitchFamily="18" charset="0"/>
              <a:ea typeface="Roboto Condensed"/>
              <a:cs typeface="Times New Roman" panose="02020603050405020304" pitchFamily="18" charset="0"/>
              <a:sym typeface="Roboto Condensed"/>
            </a:endParaRPr>
          </a:p>
        </p:txBody>
      </p:sp>
    </p:spTree>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72" name="Google Shape;404;p14"/>
          <p:cNvSpPr txBox="1"/>
          <p:nvPr/>
        </p:nvSpPr>
        <p:spPr>
          <a:xfrm>
            <a:off x="119269" y="196501"/>
            <a:ext cx="8905461" cy="3678455"/>
          </a:xfrm>
          <a:prstGeom prst="rect">
            <a:avLst/>
          </a:prstGeom>
          <a:noFill/>
          <a:ln>
            <a:noFill/>
          </a:ln>
        </p:spPr>
        <p:txBody>
          <a:bodyPr spcFirstLastPara="1" wrap="square" lIns="127000" tIns="127000" rIns="127000" bIns="127000" anchor="ctr" anchorCtr="0">
            <a:noAutofit/>
          </a:bodyPr>
          <a:lstStyle/>
          <a:p>
            <a:r>
              <a:rPr lang="en-US" sz="2800" b="1">
                <a:latin typeface="Times New Roman" panose="02020603050405020304" pitchFamily="18" charset="0"/>
                <a:cs typeface="Times New Roman" panose="02020603050405020304" pitchFamily="18" charset="0"/>
              </a:rPr>
              <a:t>II. LUYỆN TẬP</a:t>
            </a:r>
          </a:p>
          <a:p>
            <a:r>
              <a:rPr lang="en-US" sz="2800" b="1">
                <a:latin typeface="Times New Roman" panose="02020603050405020304" pitchFamily="18" charset="0"/>
                <a:cs typeface="Times New Roman" panose="02020603050405020304" pitchFamily="18" charset="0"/>
              </a:rPr>
              <a:t>Tổ 1: bài 1</a:t>
            </a:r>
          </a:p>
          <a:p>
            <a:r>
              <a:rPr lang="en-US" sz="2800" b="1">
                <a:latin typeface="Times New Roman" panose="02020603050405020304" pitchFamily="18" charset="0"/>
                <a:cs typeface="Times New Roman" panose="02020603050405020304" pitchFamily="18" charset="0"/>
              </a:rPr>
              <a:t>Tổ 2: bài 2</a:t>
            </a:r>
          </a:p>
          <a:p>
            <a:r>
              <a:rPr lang="en-US" sz="2800" b="1">
                <a:latin typeface="Times New Roman" panose="02020603050405020304" pitchFamily="18" charset="0"/>
                <a:cs typeface="Times New Roman" panose="02020603050405020304" pitchFamily="18" charset="0"/>
              </a:rPr>
              <a:t>Tổ 3: bài 3</a:t>
            </a:r>
          </a:p>
          <a:p>
            <a:r>
              <a:rPr lang="en-US" sz="2800" b="1">
                <a:latin typeface="Times New Roman" panose="02020603050405020304" pitchFamily="18" charset="0"/>
                <a:cs typeface="Times New Roman" panose="02020603050405020304" pitchFamily="18" charset="0"/>
              </a:rPr>
              <a:t>Tổ 4: bài 4</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8895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12" name="Google Shape;515;p36"/>
          <p:cNvPicPr preferRelativeResize="0"/>
          <p:nvPr/>
        </p:nvPicPr>
        <p:blipFill>
          <a:blip r:embed="rId3">
            <a:alphaModFix amt="60000"/>
          </a:blip>
          <a:stretch>
            <a:fillRect/>
          </a:stretch>
        </p:blipFill>
        <p:spPr>
          <a:xfrm rot="5400000" flipH="1">
            <a:off x="2385459" y="1949068"/>
            <a:ext cx="597425" cy="2124062"/>
          </a:xfrm>
          <a:prstGeom prst="rect">
            <a:avLst/>
          </a:prstGeom>
          <a:noFill/>
          <a:ln>
            <a:noFill/>
          </a:ln>
        </p:spPr>
      </p:pic>
      <p:pic>
        <p:nvPicPr>
          <p:cNvPr id="11" name="Google Shape;515;p36"/>
          <p:cNvPicPr preferRelativeResize="0"/>
          <p:nvPr/>
        </p:nvPicPr>
        <p:blipFill>
          <a:blip r:embed="rId3">
            <a:alphaModFix amt="60000"/>
          </a:blip>
          <a:stretch>
            <a:fillRect/>
          </a:stretch>
        </p:blipFill>
        <p:spPr>
          <a:xfrm rot="5400000" flipH="1">
            <a:off x="6082045" y="1429632"/>
            <a:ext cx="597425" cy="2124062"/>
          </a:xfrm>
          <a:prstGeom prst="rect">
            <a:avLst/>
          </a:prstGeom>
          <a:noFill/>
          <a:ln>
            <a:noFill/>
          </a:ln>
        </p:spPr>
      </p:pic>
      <p:sp>
        <p:nvSpPr>
          <p:cNvPr id="8" name="Rectangle 7"/>
          <p:cNvSpPr/>
          <p:nvPr/>
        </p:nvSpPr>
        <p:spPr>
          <a:xfrm>
            <a:off x="278296" y="304801"/>
            <a:ext cx="8401877" cy="4154984"/>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Bài tập 1</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 Câu mới có thể là: “Bài thuyết minh của em về danh lam thắng cảnh được các bạn tán thưởng”. Câu có cấu trúc chủ động đã được chuyển thành câu có cấu trúc bị động.</a:t>
            </a:r>
          </a:p>
          <a:p>
            <a:r>
              <a:rPr lang="en-US" sz="2400">
                <a:latin typeface="Times New Roman" panose="02020603050405020304" pitchFamily="18" charset="0"/>
                <a:cs typeface="Times New Roman" panose="02020603050405020304" pitchFamily="18" charset="0"/>
              </a:rPr>
              <a:t>b. Các câu biến đổi cấu trúc có thể xây dựng là:</a:t>
            </a:r>
          </a:p>
          <a:p>
            <a:r>
              <a:rPr lang="en-US" sz="2400">
                <a:latin typeface="Times New Roman" panose="02020603050405020304" pitchFamily="18" charset="0"/>
                <a:cs typeface="Times New Roman" panose="02020603050405020304" pitchFamily="18" charset="0"/>
              </a:rPr>
              <a:t>- Một số hoạt động vô ý thức do con người tiến hành đã phá vỡ sự toàn vẹn của cảnh quan.</a:t>
            </a:r>
          </a:p>
          <a:p>
            <a:r>
              <a:rPr lang="en-US" sz="2400">
                <a:latin typeface="Times New Roman" panose="02020603050405020304" pitchFamily="18" charset="0"/>
                <a:cs typeface="Times New Roman" panose="02020603050405020304" pitchFamily="18" charset="0"/>
              </a:rPr>
              <a:t>- Sự toàn vẹn của cảnh quan đã bị phá vỡ do con người tiến hành một số hoạt động vô ý thức.</a:t>
            </a:r>
          </a:p>
          <a:p>
            <a:r>
              <a:rPr lang="en-US" sz="2400">
                <a:latin typeface="Times New Roman" panose="02020603050405020304" pitchFamily="18" charset="0"/>
                <a:cs typeface="Times New Roman" panose="02020603050405020304" pitchFamily="18" charset="0"/>
              </a:rPr>
              <a:t>- Con người đã phá vỡ sự toàn vẹn của cảnh quan vì một số hoạt động vô ý thức.</a:t>
            </a:r>
          </a:p>
        </p:txBody>
      </p:sp>
    </p:spTree>
    <p:extLst>
      <p:ext uri="{BB962C8B-B14F-4D97-AF65-F5344CB8AC3E}">
        <p14:creationId xmlns:p14="http://schemas.microsoft.com/office/powerpoint/2010/main" xmlns="" val="371015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12" name="Google Shape;515;p36"/>
          <p:cNvPicPr preferRelativeResize="0"/>
          <p:nvPr/>
        </p:nvPicPr>
        <p:blipFill>
          <a:blip r:embed="rId3">
            <a:alphaModFix amt="60000"/>
          </a:blip>
          <a:stretch>
            <a:fillRect/>
          </a:stretch>
        </p:blipFill>
        <p:spPr>
          <a:xfrm rot="5400000" flipH="1">
            <a:off x="2385459" y="1949068"/>
            <a:ext cx="597425" cy="2124062"/>
          </a:xfrm>
          <a:prstGeom prst="rect">
            <a:avLst/>
          </a:prstGeom>
          <a:noFill/>
          <a:ln>
            <a:noFill/>
          </a:ln>
        </p:spPr>
      </p:pic>
      <p:pic>
        <p:nvPicPr>
          <p:cNvPr id="11" name="Google Shape;515;p36"/>
          <p:cNvPicPr preferRelativeResize="0"/>
          <p:nvPr/>
        </p:nvPicPr>
        <p:blipFill>
          <a:blip r:embed="rId3">
            <a:alphaModFix amt="60000"/>
          </a:blip>
          <a:stretch>
            <a:fillRect/>
          </a:stretch>
        </p:blipFill>
        <p:spPr>
          <a:xfrm rot="5400000" flipH="1">
            <a:off x="6082045" y="1429632"/>
            <a:ext cx="597425" cy="2124062"/>
          </a:xfrm>
          <a:prstGeom prst="rect">
            <a:avLst/>
          </a:prstGeom>
          <a:noFill/>
          <a:ln>
            <a:noFill/>
          </a:ln>
        </p:spPr>
      </p:pic>
      <p:sp>
        <p:nvSpPr>
          <p:cNvPr id="8" name="Rectangle 7"/>
          <p:cNvSpPr/>
          <p:nvPr/>
        </p:nvSpPr>
        <p:spPr>
          <a:xfrm>
            <a:off x="278296" y="304801"/>
            <a:ext cx="8401877"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c. Các câu biến đổi cấu trúc có thể xây dựng là:</a:t>
            </a:r>
          </a:p>
          <a:p>
            <a:r>
              <a:rPr lang="en-US" sz="2800">
                <a:latin typeface="Times New Roman" panose="02020603050405020304" pitchFamily="18" charset="0"/>
                <a:cs typeface="Times New Roman" panose="02020603050405020304" pitchFamily="18" charset="0"/>
              </a:rPr>
              <a:t>- Sự ra đời của tác phẩm ấy đã đánh dấu một thành tựu mới của truyện ngắn Việt Nam hiện đại.</a:t>
            </a:r>
          </a:p>
          <a:p>
            <a:r>
              <a:rPr lang="en-US" sz="2800">
                <a:latin typeface="Times New Roman" panose="02020603050405020304" pitchFamily="18" charset="0"/>
                <a:cs typeface="Times New Roman" panose="02020603050405020304" pitchFamily="18" charset="0"/>
              </a:rPr>
              <a:t>- Một thành tựu mới của truyện ngắn Việt Nam hiện đại đã được đánh dấu bằng sự ra đời của tác phẩm ấy.</a:t>
            </a:r>
          </a:p>
        </p:txBody>
      </p:sp>
    </p:spTree>
    <p:extLst>
      <p:ext uri="{BB962C8B-B14F-4D97-AF65-F5344CB8AC3E}">
        <p14:creationId xmlns:p14="http://schemas.microsoft.com/office/powerpoint/2010/main" xmlns="" val="94919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12" name="Google Shape;515;p36"/>
          <p:cNvPicPr preferRelativeResize="0"/>
          <p:nvPr/>
        </p:nvPicPr>
        <p:blipFill>
          <a:blip r:embed="rId3">
            <a:alphaModFix amt="60000"/>
          </a:blip>
          <a:stretch>
            <a:fillRect/>
          </a:stretch>
        </p:blipFill>
        <p:spPr>
          <a:xfrm rot="5400000" flipH="1">
            <a:off x="2385459" y="1949068"/>
            <a:ext cx="597425" cy="2124062"/>
          </a:xfrm>
          <a:prstGeom prst="rect">
            <a:avLst/>
          </a:prstGeom>
          <a:noFill/>
          <a:ln>
            <a:noFill/>
          </a:ln>
        </p:spPr>
      </p:pic>
      <p:pic>
        <p:nvPicPr>
          <p:cNvPr id="11" name="Google Shape;515;p36"/>
          <p:cNvPicPr preferRelativeResize="0"/>
          <p:nvPr/>
        </p:nvPicPr>
        <p:blipFill>
          <a:blip r:embed="rId3">
            <a:alphaModFix amt="60000"/>
          </a:blip>
          <a:stretch>
            <a:fillRect/>
          </a:stretch>
        </p:blipFill>
        <p:spPr>
          <a:xfrm rot="5400000" flipH="1">
            <a:off x="6082045" y="1429632"/>
            <a:ext cx="597425" cy="2124062"/>
          </a:xfrm>
          <a:prstGeom prst="rect">
            <a:avLst/>
          </a:prstGeom>
          <a:noFill/>
          <a:ln>
            <a:noFill/>
          </a:ln>
        </p:spPr>
      </p:pic>
      <p:sp>
        <p:nvSpPr>
          <p:cNvPr id="8" name="Rectangle 7"/>
          <p:cNvSpPr/>
          <p:nvPr/>
        </p:nvSpPr>
        <p:spPr>
          <a:xfrm>
            <a:off x="278296" y="304801"/>
            <a:ext cx="8401877" cy="3539430"/>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Chuyển câu bị động thành câu chủ động: Người đời sau gọi khối đá có hình người trên đỉnh Yên Tử là tượng An Kỳ Sinh.</a:t>
            </a:r>
          </a:p>
          <a:p>
            <a:r>
              <a:rPr lang="en-US" sz="2800">
                <a:latin typeface="Times New Roman" panose="02020603050405020304" pitchFamily="18" charset="0"/>
                <a:cs typeface="Times New Roman" panose="02020603050405020304" pitchFamily="18" charset="0"/>
              </a:rPr>
              <a:t>- Nhận xét về sự thay đổi nghĩa của câu sau khi biến đổi cấu trúc: câu đặt trọng tâm thông tin vào “người đời sau” (đúng hơn là “hành vi” của “người đời sau”), thay cho trọng tâm đặt vào “khối đá có hình người” như ở câu gốc.</a:t>
            </a:r>
          </a:p>
        </p:txBody>
      </p:sp>
    </p:spTree>
    <p:extLst>
      <p:ext uri="{BB962C8B-B14F-4D97-AF65-F5344CB8AC3E}">
        <p14:creationId xmlns:p14="http://schemas.microsoft.com/office/powerpoint/2010/main" xmlns="" val="342821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12" name="Google Shape;515;p36"/>
          <p:cNvPicPr preferRelativeResize="0"/>
          <p:nvPr/>
        </p:nvPicPr>
        <p:blipFill>
          <a:blip r:embed="rId3">
            <a:alphaModFix amt="60000"/>
          </a:blip>
          <a:stretch>
            <a:fillRect/>
          </a:stretch>
        </p:blipFill>
        <p:spPr>
          <a:xfrm rot="5400000" flipH="1">
            <a:off x="2385459" y="1949068"/>
            <a:ext cx="597425" cy="2124062"/>
          </a:xfrm>
          <a:prstGeom prst="rect">
            <a:avLst/>
          </a:prstGeom>
          <a:noFill/>
          <a:ln>
            <a:noFill/>
          </a:ln>
        </p:spPr>
      </p:pic>
      <p:pic>
        <p:nvPicPr>
          <p:cNvPr id="11" name="Google Shape;515;p36"/>
          <p:cNvPicPr preferRelativeResize="0"/>
          <p:nvPr/>
        </p:nvPicPr>
        <p:blipFill>
          <a:blip r:embed="rId3">
            <a:alphaModFix amt="60000"/>
          </a:blip>
          <a:stretch>
            <a:fillRect/>
          </a:stretch>
        </p:blipFill>
        <p:spPr>
          <a:xfrm rot="5400000" flipH="1">
            <a:off x="6082045" y="1429632"/>
            <a:ext cx="597425" cy="2124062"/>
          </a:xfrm>
          <a:prstGeom prst="rect">
            <a:avLst/>
          </a:prstGeom>
          <a:noFill/>
          <a:ln>
            <a:noFill/>
          </a:ln>
        </p:spPr>
      </p:pic>
      <p:sp>
        <p:nvSpPr>
          <p:cNvPr id="8" name="Rectangle 7"/>
          <p:cNvSpPr/>
          <p:nvPr/>
        </p:nvSpPr>
        <p:spPr>
          <a:xfrm>
            <a:off x="278296" y="304801"/>
            <a:ext cx="8401877"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Căn cứ để xếp câu đã cho vào kiểu câu chủ động: không xuất hiện các từ được, bị vốn rất</a:t>
            </a:r>
          </a:p>
          <a:p>
            <a:r>
              <a:rPr lang="en-US" sz="2800">
                <a:latin typeface="Times New Roman" panose="02020603050405020304" pitchFamily="18" charset="0"/>
                <a:cs typeface="Times New Roman" panose="02020603050405020304" pitchFamily="18" charset="0"/>
              </a:rPr>
              <a:t>đặc trưng của câu bị động.</a:t>
            </a:r>
          </a:p>
          <a:p>
            <a:r>
              <a:rPr lang="en-US" sz="2800">
                <a:latin typeface="Times New Roman" panose="02020603050405020304" pitchFamily="18" charset="0"/>
                <a:cs typeface="Times New Roman" panose="02020603050405020304" pitchFamily="18" charset="0"/>
              </a:rPr>
              <a:t>- Biến đổi cấu trúc của câu từ chủ động sang bị động:</a:t>
            </a:r>
          </a:p>
          <a:p>
            <a:r>
              <a:rPr lang="en-US" sz="2800">
                <a:latin typeface="Times New Roman" panose="02020603050405020304" pitchFamily="18" charset="0"/>
                <a:cs typeface="Times New Roman" panose="02020603050405020304" pitchFamily="18" charset="0"/>
              </a:rPr>
              <a:t>+ Hướng 1: Phù Vân quốc sư đã được chính Thái Tông gọi là Trúc Lâm đạo sĩ, khi vị vua này nhắc lại câu nói của ông.</a:t>
            </a:r>
          </a:p>
          <a:p>
            <a:r>
              <a:rPr lang="en-US" sz="2800">
                <a:latin typeface="Times New Roman" panose="02020603050405020304" pitchFamily="18" charset="0"/>
                <a:cs typeface="Times New Roman" panose="02020603050405020304" pitchFamily="18" charset="0"/>
              </a:rPr>
              <a:t>+ Hướng 2: Chính vì quan điểm mới về Thiền thể hiện qua câu nói này, Phù Vân quốc sư đã được gọi là Trúc Lâm đạo sĩ.</a:t>
            </a:r>
          </a:p>
        </p:txBody>
      </p:sp>
    </p:spTree>
    <p:extLst>
      <p:ext uri="{BB962C8B-B14F-4D97-AF65-F5344CB8AC3E}">
        <p14:creationId xmlns:p14="http://schemas.microsoft.com/office/powerpoint/2010/main" xmlns="" val="125044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12" name="Google Shape;515;p36"/>
          <p:cNvPicPr preferRelativeResize="0"/>
          <p:nvPr/>
        </p:nvPicPr>
        <p:blipFill>
          <a:blip r:embed="rId3">
            <a:alphaModFix amt="60000"/>
          </a:blip>
          <a:stretch>
            <a:fillRect/>
          </a:stretch>
        </p:blipFill>
        <p:spPr>
          <a:xfrm rot="5400000" flipH="1">
            <a:off x="2385459" y="1949068"/>
            <a:ext cx="597425" cy="2124062"/>
          </a:xfrm>
          <a:prstGeom prst="rect">
            <a:avLst/>
          </a:prstGeom>
          <a:noFill/>
          <a:ln>
            <a:noFill/>
          </a:ln>
        </p:spPr>
      </p:pic>
      <p:pic>
        <p:nvPicPr>
          <p:cNvPr id="11" name="Google Shape;515;p36"/>
          <p:cNvPicPr preferRelativeResize="0"/>
          <p:nvPr/>
        </p:nvPicPr>
        <p:blipFill>
          <a:blip r:embed="rId3">
            <a:alphaModFix amt="60000"/>
          </a:blip>
          <a:stretch>
            <a:fillRect/>
          </a:stretch>
        </p:blipFill>
        <p:spPr>
          <a:xfrm rot="5400000" flipH="1">
            <a:off x="6082045" y="1429632"/>
            <a:ext cx="597425" cy="2124062"/>
          </a:xfrm>
          <a:prstGeom prst="rect">
            <a:avLst/>
          </a:prstGeom>
          <a:noFill/>
          <a:ln>
            <a:noFill/>
          </a:ln>
        </p:spPr>
      </p:pic>
      <p:sp>
        <p:nvSpPr>
          <p:cNvPr id="8" name="Rectangle 7"/>
          <p:cNvSpPr/>
          <p:nvPr/>
        </p:nvSpPr>
        <p:spPr>
          <a:xfrm>
            <a:off x="278296" y="304801"/>
            <a:ext cx="8401877"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4</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Yêu cầu của bài tập này giống yêu cầu của bài tập 3, nhằm củng cố kĩ năng chuyển câu chủ động thành câu bị động, trên cơ sở khai thác tối đa những ngữ liệu có trong văn bản đọc.</a:t>
            </a:r>
          </a:p>
          <a:p>
            <a:r>
              <a:rPr lang="en-US" sz="2800">
                <a:latin typeface="Times New Roman" panose="02020603050405020304" pitchFamily="18" charset="0"/>
                <a:cs typeface="Times New Roman" panose="02020603050405020304" pitchFamily="18" charset="0"/>
              </a:rPr>
              <a:t>- Làm biển đổi cấu trúc của câu a: Bia Vĩnh Lăng được hậu thế đánh giá là một trong những tấm bia đẹp nhất Việt Nam về mặt mĩ thuật và kĩ thuật.</a:t>
            </a:r>
          </a:p>
          <a:p>
            <a:r>
              <a:rPr lang="en-US" sz="2800">
                <a:latin typeface="Times New Roman" panose="02020603050405020304" pitchFamily="18" charset="0"/>
                <a:cs typeface="Times New Roman" panose="02020603050405020304" pitchFamily="18" charset="0"/>
              </a:rPr>
              <a:t>- Làm biến đổi cấu trúc của câu b: Việt Nam được nhiều du khách nước ngoài gọi là “thiên đường của ẩm thực đường phố”.</a:t>
            </a:r>
          </a:p>
        </p:txBody>
      </p:sp>
    </p:spTree>
    <p:extLst>
      <p:ext uri="{BB962C8B-B14F-4D97-AF65-F5344CB8AC3E}">
        <p14:creationId xmlns:p14="http://schemas.microsoft.com/office/powerpoint/2010/main" xmlns="" val="170677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72" name="Google Shape;404;p14"/>
          <p:cNvSpPr txBox="1"/>
          <p:nvPr/>
        </p:nvSpPr>
        <p:spPr>
          <a:xfrm>
            <a:off x="694733" y="622300"/>
            <a:ext cx="7754533" cy="2213665"/>
          </a:xfrm>
          <a:prstGeom prst="rect">
            <a:avLst/>
          </a:prstGeom>
          <a:noFill/>
          <a:ln>
            <a:noFill/>
          </a:ln>
        </p:spPr>
        <p:txBody>
          <a:bodyPr spcFirstLastPara="1" wrap="square" lIns="127000" tIns="127000" rIns="127000" bIns="127000" anchor="ctr" anchorCtr="0">
            <a:noAutofit/>
          </a:bodyPr>
          <a:lstStyle/>
          <a:p>
            <a:pPr marL="0" marR="0" lvl="0" indent="0" algn="just" rtl="0">
              <a:lnSpc>
                <a:spcPct val="130000"/>
              </a:lnSpc>
              <a:spcBef>
                <a:spcPts val="0"/>
              </a:spcBef>
              <a:spcAft>
                <a:spcPts val="0"/>
              </a:spcAft>
              <a:buNone/>
            </a:pP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Viết</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một</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đoạn</a:t>
            </a:r>
            <a:r>
              <a:rPr lang="en-US"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b="0" i="0" u="none" strike="noStrike" cap="none" dirty="0" err="1">
                <a:solidFill>
                  <a:schemeClr val="tx1"/>
                </a:solidFill>
                <a:latin typeface="Times New Roman" panose="02020603050405020304" pitchFamily="18" charset="0"/>
                <a:ea typeface="Roboto Condensed"/>
                <a:cs typeface="Times New Roman" panose="02020603050405020304" pitchFamily="18" charset="0"/>
                <a:sym typeface="Roboto Condensed"/>
              </a:rPr>
              <a:t>vă</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n</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ngắn</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(5-7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câu</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nêu</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cảm</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nhận</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của</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em</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sau</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khi</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học</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xong</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văn</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err="1">
                <a:solidFill>
                  <a:schemeClr val="tx1"/>
                </a:solidFill>
                <a:latin typeface="Times New Roman" panose="02020603050405020304" pitchFamily="18" charset="0"/>
                <a:ea typeface="Roboto Condensed"/>
                <a:cs typeface="Times New Roman" panose="02020603050405020304" pitchFamily="18" charset="0"/>
                <a:sym typeface="Roboto Condensed"/>
              </a:rPr>
              <a:t>bản</a:t>
            </a:r>
            <a:r>
              <a:rPr lang="en-US" sz="2400">
                <a:solidFill>
                  <a:schemeClr val="tx1"/>
                </a:solidFill>
                <a:latin typeface="Times New Roman" panose="02020603050405020304" pitchFamily="18" charset="0"/>
                <a:ea typeface="Roboto Condensed"/>
                <a:cs typeface="Times New Roman" panose="02020603050405020304" pitchFamily="18" charset="0"/>
                <a:sym typeface="Roboto Condensed"/>
              </a:rPr>
              <a:t> “Yên Tử, núi thiêng”,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trong</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đó</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dirty="0" err="1">
                <a:solidFill>
                  <a:schemeClr val="tx1"/>
                </a:solidFill>
                <a:latin typeface="Times New Roman" panose="02020603050405020304" pitchFamily="18" charset="0"/>
                <a:ea typeface="Roboto Condensed"/>
                <a:cs typeface="Times New Roman" panose="02020603050405020304" pitchFamily="18" charset="0"/>
                <a:sym typeface="Roboto Condensed"/>
              </a:rPr>
              <a:t>có</a:t>
            </a:r>
            <a:r>
              <a:rPr lang="en-US" sz="2400" dirty="0">
                <a:solidFill>
                  <a:schemeClr val="tx1"/>
                </a:solidFill>
                <a:latin typeface="Times New Roman" panose="02020603050405020304" pitchFamily="18" charset="0"/>
                <a:ea typeface="Roboto Condensed"/>
                <a:cs typeface="Times New Roman" panose="02020603050405020304" pitchFamily="18" charset="0"/>
                <a:sym typeface="Roboto Condensed"/>
              </a:rPr>
              <a:t> </a:t>
            </a:r>
            <a:r>
              <a:rPr lang="en-US" sz="2400" err="1">
                <a:solidFill>
                  <a:schemeClr val="tx1"/>
                </a:solidFill>
                <a:latin typeface="Times New Roman" panose="02020603050405020304" pitchFamily="18" charset="0"/>
                <a:ea typeface="Roboto Condensed"/>
                <a:cs typeface="Times New Roman" panose="02020603050405020304" pitchFamily="18" charset="0"/>
                <a:sym typeface="Roboto Condensed"/>
              </a:rPr>
              <a:t>sử</a:t>
            </a:r>
            <a:r>
              <a:rPr lang="en-US" sz="2400">
                <a:solidFill>
                  <a:schemeClr val="tx1"/>
                </a:solidFill>
                <a:latin typeface="Times New Roman" panose="02020603050405020304" pitchFamily="18" charset="0"/>
                <a:ea typeface="Roboto Condensed"/>
                <a:cs typeface="Times New Roman" panose="02020603050405020304" pitchFamily="18" charset="0"/>
                <a:sym typeface="Roboto Condensed"/>
              </a:rPr>
              <a:t> dụng hình thức biến đổi cấu trúc câu.</a:t>
            </a:r>
            <a:endParaRPr sz="2400" b="0" i="0" u="none" strike="noStrike" cap="none" dirty="0">
              <a:solidFill>
                <a:schemeClr val="tx1"/>
              </a:solidFill>
              <a:latin typeface="Times New Roman" panose="02020603050405020304" pitchFamily="18" charset="0"/>
              <a:ea typeface="Roboto Condensed"/>
              <a:cs typeface="Times New Roman" panose="02020603050405020304" pitchFamily="18" charset="0"/>
              <a:sym typeface="Roboto Condensed"/>
            </a:endParaRPr>
          </a:p>
        </p:txBody>
      </p:sp>
      <p:pic>
        <p:nvPicPr>
          <p:cNvPr id="15" name="Picture 1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840218" y="1417983"/>
            <a:ext cx="5143500" cy="48944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467544" y="1707654"/>
            <a:ext cx="4392488" cy="2652376"/>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15000"/>
              </a:lnSpc>
              <a:buClr>
                <a:srgbClr val="000000"/>
              </a:buClr>
            </a:pPr>
            <a:r>
              <a:rPr kumimoji="0" lang="vi-VN" sz="2400" b="1" i="0" u="none" strike="noStrike" kern="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rPr>
              <a:t>* Về hình thức</a:t>
            </a:r>
          </a:p>
          <a:p>
            <a:pPr lvl="0" algn="just">
              <a:lnSpc>
                <a:spcPct val="115000"/>
              </a:lnSpc>
              <a:buClr>
                <a:srgbClr val="000000"/>
              </a:buClr>
            </a:pPr>
            <a:r>
              <a:rPr kumimoji="0" lang="vi-VN" sz="2400" b="0" i="0" u="none" strike="noStrike" kern="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rPr>
              <a:t>- Đảm bảo dung lượng đoạn văn.</a:t>
            </a:r>
          </a:p>
          <a:p>
            <a:pPr lvl="0" algn="just">
              <a:lnSpc>
                <a:spcPct val="115000"/>
              </a:lnSpc>
              <a:buClr>
                <a:srgbClr val="000000"/>
              </a:buClr>
            </a:pPr>
            <a:r>
              <a:rPr kumimoji="0" lang="vi-VN" sz="2400" b="0" i="0" u="none" strike="noStrike" kern="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rPr>
              <a:t>- Đặt câu đúng câu trúc ngữ pháp.</a:t>
            </a:r>
          </a:p>
          <a:p>
            <a:pPr lvl="0" algn="just">
              <a:lnSpc>
                <a:spcPct val="115000"/>
              </a:lnSpc>
              <a:buClr>
                <a:srgbClr val="000000"/>
              </a:buClr>
            </a:pPr>
            <a:r>
              <a:rPr kumimoji="0" lang="vi-VN" sz="2400" b="0" i="0" u="none" strike="noStrike" kern="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rPr>
              <a:t>- Trình bày sạch đẹp.</a:t>
            </a:r>
          </a:p>
        </p:txBody>
      </p:sp>
      <p:sp>
        <p:nvSpPr>
          <p:cNvPr id="5" name="Flowchart: Alternate Process 4"/>
          <p:cNvSpPr/>
          <p:nvPr/>
        </p:nvSpPr>
        <p:spPr>
          <a:xfrm>
            <a:off x="5292080" y="1695734"/>
            <a:ext cx="3528392" cy="2664296"/>
          </a:xfrm>
          <a:prstGeom prst="flowChartAlternate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just">
              <a:lnSpc>
                <a:spcPct val="115000"/>
              </a:lnSpc>
              <a:buClr>
                <a:srgbClr val="000000"/>
              </a:buClr>
            </a:pPr>
            <a:r>
              <a:rPr kumimoji="0" lang="vi-VN" sz="2400" b="1" i="0" u="none" strike="noStrike" kern="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rPr>
              <a:t>* Về nội</a:t>
            </a:r>
            <a:r>
              <a:rPr kumimoji="0" lang="vi-VN" sz="2400" b="1" i="0" u="none" strike="noStrike" kern="0" cap="none" spc="0" normalizeH="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rPr>
              <a:t> dung:</a:t>
            </a:r>
          </a:p>
          <a:p>
            <a:pPr lvl="0" algn="just">
              <a:lnSpc>
                <a:spcPct val="115000"/>
              </a:lnSpc>
              <a:buClr>
                <a:srgbClr val="000000"/>
              </a:buClr>
            </a:pPr>
            <a:r>
              <a:rPr lang="vi-VN" sz="2400" kern="0" baseline="0" dirty="0">
                <a:solidFill>
                  <a:srgbClr val="000000"/>
                </a:solidFill>
                <a:latin typeface="Times New Roman" panose="02020603050405020304"/>
                <a:ea typeface="Times New Roman" panose="02020603050405020304"/>
                <a:cs typeface="Times New Roman" panose="02020603050405020304"/>
                <a:sym typeface="Times New Roman" panose="02020603050405020304"/>
              </a:rPr>
              <a:t>- Chủ</a:t>
            </a:r>
            <a:r>
              <a:rPr lang="vi-VN" sz="2400" kern="0" dirty="0">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r>
              <a:rPr lang="vi-VN" sz="2400" kern="0">
                <a:solidFill>
                  <a:srgbClr val="000000"/>
                </a:solidFill>
                <a:latin typeface="Times New Roman" panose="02020603050405020304"/>
                <a:ea typeface="Times New Roman" panose="02020603050405020304"/>
                <a:cs typeface="Times New Roman" panose="02020603050405020304"/>
                <a:sym typeface="Times New Roman" panose="02020603050405020304"/>
              </a:rPr>
              <a:t>đề </a:t>
            </a:r>
            <a:r>
              <a:rPr lang="en-US" sz="2400">
                <a:solidFill>
                  <a:srgbClr val="000000"/>
                </a:solidFill>
                <a:latin typeface="Times New Roman" panose="02020603050405020304"/>
                <a:ea typeface="Times New Roman" panose="02020603050405020304"/>
                <a:cs typeface="Times New Roman" panose="02020603050405020304"/>
                <a:sym typeface="Times New Roman" panose="02020603050405020304"/>
              </a:rPr>
              <a:t>“Yên Tử, núi thiêng”.</a:t>
            </a:r>
            <a:endParaRPr kumimoji="0" lang="vi-VN" sz="2400" b="0" i="0" u="none" strike="noStrike" kern="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a:p>
            <a:pPr lvl="0" algn="just">
              <a:lnSpc>
                <a:spcPct val="115000"/>
              </a:lnSpc>
              <a:buClr>
                <a:srgbClr val="000000"/>
              </a:buClr>
            </a:pPr>
            <a:r>
              <a:rPr kumimoji="0" lang="vi-VN" sz="2400" b="0" i="0" u="none" strike="noStrike" kern="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rPr>
              <a:t>- Sử dụng ít nhất </a:t>
            </a:r>
            <a:r>
              <a:rPr kumimoji="0" lang="vi-VN" sz="2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rPr>
              <a:t>một </a:t>
            </a:r>
            <a:r>
              <a:rPr kumimoji="0" lang="en-US" altLang="vi-VN" sz="2400" b="0" i="0" u="none" strike="noStrike" kern="0" cap="none" spc="0" normalizeH="0" baseline="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rPr>
              <a:t>câu</a:t>
            </a:r>
            <a:r>
              <a:rPr kumimoji="0" lang="en-US" altLang="vi-VN" sz="2400" b="0" i="0" u="none" strike="noStrike" kern="0" cap="none" spc="0" normalizeH="0" noProof="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rPr>
              <a:t> biến đổi cấu trúc câu.</a:t>
            </a:r>
            <a:endParaRPr kumimoji="0" lang="vi-VN" sz="2400" b="0" i="0" u="none" strike="noStrike" kern="0" cap="none" spc="0" normalizeH="0" baseline="0" noProof="0" dirty="0">
              <a:ln>
                <a:noFill/>
              </a:ln>
              <a:solidFill>
                <a:srgbClr val="000000"/>
              </a:solidFill>
              <a:effectLst/>
              <a:uLnTx/>
              <a:uFillTx/>
              <a:latin typeface="Times New Roman" panose="02020603050405020304"/>
              <a:ea typeface="Times New Roman" panose="02020603050405020304"/>
              <a:cs typeface="Times New Roman" panose="02020603050405020304"/>
              <a:sym typeface="Times New Roman" panose="02020603050405020304"/>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844729">
            <a:off x="-936151" y="322479"/>
            <a:ext cx="1670050" cy="1165225"/>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Google Shape;877;p3"/>
          <p:cNvPicPr preferRelativeResize="0"/>
          <p:nvPr/>
        </p:nvPicPr>
        <p:blipFill rotWithShape="1">
          <a:blip r:embed="rId3"/>
          <a:srcRect l="59741" r="30649" b="68635"/>
          <a:stretch>
            <a:fillRect/>
          </a:stretch>
        </p:blipFill>
        <p:spPr>
          <a:xfrm rot="4479254">
            <a:off x="8060004" y="4102811"/>
            <a:ext cx="1176742" cy="1100103"/>
          </a:xfrm>
          <a:prstGeom prst="rect">
            <a:avLst/>
          </a:prstGeom>
          <a:solidFill>
            <a:schemeClr val="accent2">
              <a:lumMod val="40000"/>
              <a:lumOff val="60000"/>
            </a:schemeClr>
          </a:solidFill>
          <a:ln>
            <a:solidFill>
              <a:schemeClr val="accent2">
                <a:lumMod val="40000"/>
                <a:lumOff val="6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23"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ppt_w</p:attrName>
                                        </p:attrNameLst>
                                      </p:cBhvr>
                                      <p:tavLst>
                                        <p:tav tm="0">
                                          <p:val>
                                            <p:fltVal val="0"/>
                                          </p:val>
                                        </p:tav>
                                        <p:tav tm="100000">
                                          <p:val>
                                            <p:strVal val="#ppt_w"/>
                                          </p:val>
                                        </p:tav>
                                      </p:tavLst>
                                    </p:anim>
                                    <p:anim calcmode="lin" valueType="num">
                                      <p:cBhvr additive="base">
                                        <p:cTn id="16" dur="500"/>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72" name="Google Shape;404;p14"/>
          <p:cNvSpPr txBox="1"/>
          <p:nvPr/>
        </p:nvSpPr>
        <p:spPr>
          <a:xfrm>
            <a:off x="238539" y="198783"/>
            <a:ext cx="8905461" cy="1152939"/>
          </a:xfrm>
          <a:prstGeom prst="rect">
            <a:avLst/>
          </a:prstGeom>
          <a:noFill/>
          <a:ln>
            <a:noFill/>
          </a:ln>
        </p:spPr>
        <p:txBody>
          <a:bodyPr spcFirstLastPara="1" wrap="square" lIns="127000" tIns="127000" rIns="127000" bIns="127000" anchor="ctr" anchorCtr="0">
            <a:noAutofit/>
          </a:bodyPr>
          <a:lstStyle/>
          <a:p>
            <a:r>
              <a:rPr lang="en-US" sz="2400" b="1">
                <a:latin typeface="Times New Roman" panose="02020603050405020304" pitchFamily="18" charset="0"/>
                <a:cs typeface="Times New Roman" panose="02020603050405020304" pitchFamily="18" charset="0"/>
              </a:rPr>
              <a:t>I. Nhận biết một số hình thức biến đổi cấu trúc câu</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0913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72" name="Google Shape;404;p14"/>
          <p:cNvSpPr txBox="1"/>
          <p:nvPr/>
        </p:nvSpPr>
        <p:spPr>
          <a:xfrm>
            <a:off x="238539" y="176298"/>
            <a:ext cx="8905461" cy="4088404"/>
          </a:xfrm>
          <a:prstGeom prst="rect">
            <a:avLst/>
          </a:prstGeom>
          <a:noFill/>
          <a:ln>
            <a:noFill/>
          </a:ln>
        </p:spPr>
        <p:txBody>
          <a:bodyPr spcFirstLastPara="1" wrap="square" lIns="127000" tIns="127000" rIns="127000" bIns="127000" anchor="ctr" anchorCtr="0">
            <a:noAutofit/>
          </a:bodyPr>
          <a:lstStyle/>
          <a:p>
            <a:r>
              <a:rPr lang="en-US" sz="2400" b="1">
                <a:latin typeface="Times New Roman" panose="02020603050405020304" pitchFamily="18" charset="0"/>
                <a:cs typeface="Times New Roman" panose="02020603050405020304" pitchFamily="18" charset="0"/>
              </a:rPr>
              <a:t>Xét ví dụ 1: So sánh 2 câu sau</a:t>
            </a:r>
          </a:p>
          <a:p>
            <a:r>
              <a:rPr lang="en-US" sz="2400">
                <a:latin typeface="Times New Roman" panose="02020603050405020304" pitchFamily="18" charset="0"/>
                <a:cs typeface="Times New Roman" panose="02020603050405020304" pitchFamily="18" charset="0"/>
              </a:rPr>
              <a:t>1.Xin cảm ơn quý khách đã ủng hộ chúng tôi trong dự án này.</a:t>
            </a:r>
          </a:p>
          <a:p>
            <a:r>
              <a:rPr lang="en-US" sz="2400">
                <a:latin typeface="Times New Roman" panose="02020603050405020304" pitchFamily="18" charset="0"/>
                <a:cs typeface="Times New Roman" panose="02020603050405020304" pitchFamily="18" charset="0"/>
              </a:rPr>
              <a:t>2. Xin cảm ơn quý khách đã ủng hộ việc triển khai dự án này của chúng tôi.</a:t>
            </a:r>
          </a:p>
          <a:p>
            <a:pPr marL="457200" indent="-457200">
              <a:buAutoNum type="arabicPeriod"/>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0933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72" name="Google Shape;404;p14"/>
          <p:cNvSpPr txBox="1"/>
          <p:nvPr/>
        </p:nvSpPr>
        <p:spPr>
          <a:xfrm>
            <a:off x="238539" y="138823"/>
            <a:ext cx="8905461" cy="4088404"/>
          </a:xfrm>
          <a:prstGeom prst="rect">
            <a:avLst/>
          </a:prstGeom>
          <a:noFill/>
          <a:ln>
            <a:noFill/>
          </a:ln>
        </p:spPr>
        <p:txBody>
          <a:bodyPr spcFirstLastPara="1" wrap="square" lIns="127000" tIns="127000" rIns="127000" bIns="127000" anchor="ctr" anchorCtr="0">
            <a:noAutofit/>
          </a:bodyPr>
          <a:lstStyle/>
          <a:p>
            <a:r>
              <a:rPr lang="en-US" sz="2400" b="1">
                <a:latin typeface="Times New Roman" panose="02020603050405020304" pitchFamily="18" charset="0"/>
                <a:cs typeface="Times New Roman" panose="02020603050405020304" pitchFamily="18" charset="0"/>
              </a:rPr>
              <a:t>Xét ví dụ 1: So sánh 2 câu sau</a:t>
            </a:r>
          </a:p>
          <a:p>
            <a:r>
              <a:rPr lang="en-US" sz="2400">
                <a:latin typeface="Times New Roman" panose="02020603050405020304" pitchFamily="18" charset="0"/>
                <a:cs typeface="Times New Roman" panose="02020603050405020304" pitchFamily="18" charset="0"/>
              </a:rPr>
              <a:t>1.Xin cảm ơn quý khách đã ủng hộ chúng tôi trong dự án này.</a:t>
            </a:r>
          </a:p>
          <a:p>
            <a:r>
              <a:rPr lang="en-US" sz="2400">
                <a:solidFill>
                  <a:srgbClr val="FF0000"/>
                </a:solidFill>
                <a:latin typeface="Times New Roman" panose="02020603050405020304" pitchFamily="18" charset="0"/>
                <a:cs typeface="Times New Roman" panose="02020603050405020304" pitchFamily="18" charset="0"/>
              </a:rPr>
              <a:t>=&gt; thể hiện sự ủng hộ hướng vào chủ thể (chúng tôi – người thực hiện dự án).</a:t>
            </a:r>
          </a:p>
          <a:p>
            <a:r>
              <a:rPr lang="en-US" sz="2400">
                <a:latin typeface="Times New Roman" panose="02020603050405020304" pitchFamily="18" charset="0"/>
                <a:cs typeface="Times New Roman" panose="02020603050405020304" pitchFamily="18" charset="0"/>
              </a:rPr>
              <a:t>2. Xin cảm ơn quý khách đã ủng hộ việc triển khai dự án này của chúng tôi.</a:t>
            </a:r>
          </a:p>
          <a:p>
            <a:r>
              <a:rPr lang="en-US" sz="2400">
                <a:solidFill>
                  <a:srgbClr val="FF0000"/>
                </a:solidFill>
                <a:latin typeface="Times New Roman" panose="02020603050405020304" pitchFamily="18" charset="0"/>
                <a:cs typeface="Times New Roman" panose="02020603050405020304" pitchFamily="18" charset="0"/>
              </a:rPr>
              <a:t>=&gt; thể hiện sự ủng hộ hướng vào đối tượng (dự án).</a:t>
            </a:r>
          </a:p>
          <a:p>
            <a:pPr marL="457200" indent="-457200">
              <a:buAutoNum type="arabicPeriod"/>
            </a:pP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89140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72" name="Google Shape;404;p14"/>
          <p:cNvSpPr txBox="1"/>
          <p:nvPr/>
        </p:nvSpPr>
        <p:spPr>
          <a:xfrm>
            <a:off x="238539" y="176298"/>
            <a:ext cx="8905461" cy="4088404"/>
          </a:xfrm>
          <a:prstGeom prst="rect">
            <a:avLst/>
          </a:prstGeom>
          <a:noFill/>
          <a:ln>
            <a:noFill/>
          </a:ln>
        </p:spPr>
        <p:txBody>
          <a:bodyPr spcFirstLastPara="1" wrap="square" lIns="127000" tIns="127000" rIns="127000" bIns="127000" anchor="ctr" anchorCtr="0">
            <a:noAutofit/>
          </a:bodyPr>
          <a:lstStyle/>
          <a:p>
            <a:r>
              <a:rPr lang="en-US" sz="2400" b="1">
                <a:latin typeface="Times New Roman" panose="02020603050405020304" pitchFamily="18" charset="0"/>
                <a:cs typeface="Times New Roman" panose="02020603050405020304" pitchFamily="18" charset="0"/>
              </a:rPr>
              <a:t>Xét ví dụ 2: So sánh 2 câu sau</a:t>
            </a:r>
          </a:p>
          <a:p>
            <a:r>
              <a:rPr lang="en-US" sz="2400">
                <a:latin typeface="Times New Roman" panose="02020603050405020304" pitchFamily="18" charset="0"/>
                <a:cs typeface="Times New Roman" panose="02020603050405020304" pitchFamily="18" charset="0"/>
              </a:rPr>
              <a:t>1.Chúng tôi tiến bộ về kĩ năng viết nhờ luyện viết thường xuyên.</a:t>
            </a:r>
          </a:p>
          <a:p>
            <a:r>
              <a:rPr lang="en-US" sz="2400">
                <a:latin typeface="Times New Roman" panose="02020603050405020304" pitchFamily="18" charset="0"/>
                <a:cs typeface="Times New Roman" panose="02020603050405020304" pitchFamily="18" charset="0"/>
              </a:rPr>
              <a:t>2.Sự tiến bộ về kĩ năng viết của chúng tôi là kết quả của việc luyện viết thường xuyên.</a:t>
            </a:r>
          </a:p>
        </p:txBody>
      </p:sp>
    </p:spTree>
    <p:extLst>
      <p:ext uri="{BB962C8B-B14F-4D97-AF65-F5344CB8AC3E}">
        <p14:creationId xmlns:p14="http://schemas.microsoft.com/office/powerpoint/2010/main" xmlns="" val="272950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72" name="Google Shape;404;p14"/>
          <p:cNvSpPr txBox="1"/>
          <p:nvPr/>
        </p:nvSpPr>
        <p:spPr>
          <a:xfrm>
            <a:off x="238539" y="176298"/>
            <a:ext cx="8905461" cy="4088404"/>
          </a:xfrm>
          <a:prstGeom prst="rect">
            <a:avLst/>
          </a:prstGeom>
          <a:noFill/>
          <a:ln>
            <a:noFill/>
          </a:ln>
        </p:spPr>
        <p:txBody>
          <a:bodyPr spcFirstLastPara="1" wrap="square" lIns="127000" tIns="127000" rIns="127000" bIns="127000" anchor="ctr" anchorCtr="0">
            <a:noAutofit/>
          </a:bodyPr>
          <a:lstStyle/>
          <a:p>
            <a:r>
              <a:rPr lang="en-US" sz="2400" b="1">
                <a:latin typeface="Times New Roman" panose="02020603050405020304" pitchFamily="18" charset="0"/>
                <a:cs typeface="Times New Roman" panose="02020603050405020304" pitchFamily="18" charset="0"/>
              </a:rPr>
              <a:t>Xét ví dụ 2: So sánh 2 câu sau</a:t>
            </a:r>
          </a:p>
          <a:p>
            <a:r>
              <a:rPr lang="en-US" sz="2400">
                <a:latin typeface="Times New Roman" panose="02020603050405020304" pitchFamily="18" charset="0"/>
                <a:cs typeface="Times New Roman" panose="02020603050405020304" pitchFamily="18" charset="0"/>
              </a:rPr>
              <a:t>1.Chúng tôi tiến bộ về kĩ năng viết nhờ luyện viết thường xuyên.</a:t>
            </a:r>
          </a:p>
          <a:p>
            <a:r>
              <a:rPr lang="en-US" sz="2400">
                <a:solidFill>
                  <a:srgbClr val="FF0000"/>
                </a:solidFill>
                <a:latin typeface="Times New Roman" panose="02020603050405020304" pitchFamily="18" charset="0"/>
                <a:cs typeface="Times New Roman" panose="02020603050405020304" pitchFamily="18" charset="0"/>
              </a:rPr>
              <a:t>=&gt; Đưa thông tin đơn giản về chủ thể (chúng tôi) và hoạt động hay thành tích của chủ thể (tiến bộ về kĩ năng viết) nên đã sử dụng hợp lí cụm chủ ngử - vị ngữ làm chủ ngữ.</a:t>
            </a:r>
          </a:p>
          <a:p>
            <a:r>
              <a:rPr lang="en-US" sz="2400">
                <a:latin typeface="Times New Roman" panose="02020603050405020304" pitchFamily="18" charset="0"/>
                <a:cs typeface="Times New Roman" panose="02020603050405020304" pitchFamily="18" charset="0"/>
              </a:rPr>
              <a:t>2.Sự tiến bộ về kĩ năng viết của chúng tôi là kết quả của việc luyện viết thường xuyên.</a:t>
            </a:r>
          </a:p>
          <a:p>
            <a:r>
              <a:rPr lang="en-US" sz="2400">
                <a:solidFill>
                  <a:srgbClr val="FF0000"/>
                </a:solidFill>
                <a:latin typeface="Times New Roman" panose="02020603050405020304" pitchFamily="18" charset="0"/>
                <a:cs typeface="Times New Roman" panose="02020603050405020304" pitchFamily="18" charset="0"/>
              </a:rPr>
              <a:t>=&gt; Nhấn mạnh kết quả của hoạt động nên đã dung cụm danh từ để “gói” lại cụm chủ ngữ - vị ngữ để làm nổi bật hơn ý muốn biểu đạt ở sau.</a:t>
            </a:r>
          </a:p>
        </p:txBody>
      </p:sp>
    </p:spTree>
    <p:extLst>
      <p:ext uri="{BB962C8B-B14F-4D97-AF65-F5344CB8AC3E}">
        <p14:creationId xmlns:p14="http://schemas.microsoft.com/office/powerpoint/2010/main" xmlns="" val="380128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72" name="Google Shape;404;p14"/>
          <p:cNvSpPr txBox="1"/>
          <p:nvPr/>
        </p:nvSpPr>
        <p:spPr>
          <a:xfrm>
            <a:off x="238539" y="176298"/>
            <a:ext cx="8905461" cy="4088404"/>
          </a:xfrm>
          <a:prstGeom prst="rect">
            <a:avLst/>
          </a:prstGeom>
          <a:noFill/>
          <a:ln>
            <a:noFill/>
          </a:ln>
        </p:spPr>
        <p:txBody>
          <a:bodyPr spcFirstLastPara="1" wrap="square" lIns="127000" tIns="127000" rIns="127000" bIns="127000" anchor="ctr" anchorCtr="0">
            <a:noAutofit/>
          </a:bodyPr>
          <a:lstStyle/>
          <a:p>
            <a:r>
              <a:rPr lang="en-US" sz="2400" b="1">
                <a:latin typeface="Times New Roman" panose="02020603050405020304" pitchFamily="18" charset="0"/>
                <a:cs typeface="Times New Roman" panose="02020603050405020304" pitchFamily="18" charset="0"/>
              </a:rPr>
              <a:t>Xét ví dụ 3: Quan sát 2 câu sau đây:</a:t>
            </a:r>
          </a:p>
          <a:p>
            <a:r>
              <a:rPr lang="en-US" sz="2400" b="1">
                <a:latin typeface="Times New Roman" panose="02020603050405020304" pitchFamily="18" charset="0"/>
                <a:cs typeface="Times New Roman" panose="02020603050405020304" pitchFamily="18" charset="0"/>
              </a:rPr>
              <a:t>Câu chủ động: </a:t>
            </a:r>
            <a:r>
              <a:rPr lang="en-US" sz="2400">
                <a:latin typeface="Times New Roman" panose="02020603050405020304" pitchFamily="18" charset="0"/>
                <a:cs typeface="Times New Roman" panose="02020603050405020304" pitchFamily="18" charset="0"/>
              </a:rPr>
              <a:t>Tác giả đã thể hiện một cách đầy ấn tượng vẻ đẹp than thương, diễm lệ của đất nước trong bài thơ.</a:t>
            </a:r>
          </a:p>
          <a:p>
            <a:r>
              <a:rPr lang="en-US" sz="2400" b="1">
                <a:latin typeface="Times New Roman" panose="02020603050405020304" pitchFamily="18" charset="0"/>
                <a:cs typeface="Times New Roman" panose="02020603050405020304" pitchFamily="18" charset="0"/>
              </a:rPr>
              <a:t>Câu bị động: </a:t>
            </a:r>
            <a:r>
              <a:rPr lang="en-US" sz="2400">
                <a:latin typeface="Times New Roman" panose="02020603050405020304" pitchFamily="18" charset="0"/>
                <a:cs typeface="Times New Roman" panose="02020603050405020304" pitchFamily="18" charset="0"/>
              </a:rPr>
              <a:t>Vẻ đẹp than thương và diễm lệ của đất nước đã được tác giả thể hiện đầy ấn tượng trong bài thơ.</a:t>
            </a:r>
          </a:p>
        </p:txBody>
      </p:sp>
    </p:spTree>
    <p:extLst>
      <p:ext uri="{BB962C8B-B14F-4D97-AF65-F5344CB8AC3E}">
        <p14:creationId xmlns:p14="http://schemas.microsoft.com/office/powerpoint/2010/main" xmlns="" val="420865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72" name="Google Shape;404;p14"/>
          <p:cNvSpPr txBox="1"/>
          <p:nvPr/>
        </p:nvSpPr>
        <p:spPr>
          <a:xfrm>
            <a:off x="238539" y="176298"/>
            <a:ext cx="8905461" cy="4088404"/>
          </a:xfrm>
          <a:prstGeom prst="rect">
            <a:avLst/>
          </a:prstGeom>
          <a:noFill/>
          <a:ln>
            <a:noFill/>
          </a:ln>
        </p:spPr>
        <p:txBody>
          <a:bodyPr spcFirstLastPara="1" wrap="square" lIns="127000" tIns="127000" rIns="127000" bIns="127000" anchor="ctr" anchorCtr="0">
            <a:noAutofit/>
          </a:bodyPr>
          <a:lstStyle/>
          <a:p>
            <a:r>
              <a:rPr lang="en-US" sz="2400" b="1">
                <a:latin typeface="Times New Roman" panose="02020603050405020304" pitchFamily="18" charset="0"/>
                <a:cs typeface="Times New Roman" panose="02020603050405020304" pitchFamily="18" charset="0"/>
              </a:rPr>
              <a:t>Xét ví dụ 3: Quan sát 2 câu sau đây:</a:t>
            </a:r>
          </a:p>
          <a:p>
            <a:r>
              <a:rPr lang="en-US" sz="2400" b="1">
                <a:latin typeface="Times New Roman" panose="02020603050405020304" pitchFamily="18" charset="0"/>
                <a:cs typeface="Times New Roman" panose="02020603050405020304" pitchFamily="18" charset="0"/>
              </a:rPr>
              <a:t>Câu chủ động: </a:t>
            </a:r>
            <a:r>
              <a:rPr lang="en-US" sz="2400">
                <a:latin typeface="Times New Roman" panose="02020603050405020304" pitchFamily="18" charset="0"/>
                <a:cs typeface="Times New Roman" panose="02020603050405020304" pitchFamily="18" charset="0"/>
              </a:rPr>
              <a:t>Tác giả đã thể hiện một cách đầy ấn tượng vẻ đẹp than thương, diễm lệ của đất nước trong bài thơ.</a:t>
            </a:r>
          </a:p>
          <a:p>
            <a:r>
              <a:rPr lang="en-US" sz="2400">
                <a:solidFill>
                  <a:srgbClr val="FF0000"/>
                </a:solidFill>
                <a:latin typeface="Times New Roman" panose="02020603050405020304" pitchFamily="18" charset="0"/>
                <a:cs typeface="Times New Roman" panose="02020603050405020304" pitchFamily="18" charset="0"/>
              </a:rPr>
              <a:t>=&gt; Nói về tác giả.</a:t>
            </a:r>
          </a:p>
          <a:p>
            <a:r>
              <a:rPr lang="en-US" sz="2400" b="1">
                <a:latin typeface="Times New Roman" panose="02020603050405020304" pitchFamily="18" charset="0"/>
                <a:cs typeface="Times New Roman" panose="02020603050405020304" pitchFamily="18" charset="0"/>
              </a:rPr>
              <a:t>Câu bị động: </a:t>
            </a:r>
            <a:r>
              <a:rPr lang="en-US" sz="2400">
                <a:latin typeface="Times New Roman" panose="02020603050405020304" pitchFamily="18" charset="0"/>
                <a:cs typeface="Times New Roman" panose="02020603050405020304" pitchFamily="18" charset="0"/>
              </a:rPr>
              <a:t>Vẻ đẹp than thương và diễm lệ của đất nước đã được tác giả thể hiện đầy ấn tượng trong bài thơ.</a:t>
            </a:r>
          </a:p>
          <a:p>
            <a:r>
              <a:rPr lang="en-US" sz="2400">
                <a:solidFill>
                  <a:srgbClr val="FF0000"/>
                </a:solidFill>
                <a:latin typeface="Times New Roman" panose="02020603050405020304" pitchFamily="18" charset="0"/>
                <a:cs typeface="Times New Roman" panose="02020603050405020304" pitchFamily="18" charset="0"/>
              </a:rPr>
              <a:t>=&gt; Nói về vẻ đẹp than thương và diễm lệ của đất nước.</a:t>
            </a:r>
          </a:p>
        </p:txBody>
      </p:sp>
    </p:spTree>
    <p:extLst>
      <p:ext uri="{BB962C8B-B14F-4D97-AF65-F5344CB8AC3E}">
        <p14:creationId xmlns:p14="http://schemas.microsoft.com/office/powerpoint/2010/main" xmlns="" val="315776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72" name="Google Shape;404;p14"/>
          <p:cNvSpPr txBox="1"/>
          <p:nvPr/>
        </p:nvSpPr>
        <p:spPr>
          <a:xfrm>
            <a:off x="238539" y="212035"/>
            <a:ext cx="8905461" cy="4505739"/>
          </a:xfrm>
          <a:prstGeom prst="rect">
            <a:avLst/>
          </a:prstGeom>
          <a:noFill/>
          <a:ln>
            <a:noFill/>
          </a:ln>
        </p:spPr>
        <p:txBody>
          <a:bodyPr spcFirstLastPara="1" wrap="square" lIns="127000" tIns="127000" rIns="127000" bIns="127000" anchor="ctr" anchorCtr="0">
            <a:noAutofit/>
          </a:bodyPr>
          <a:lstStyle/>
          <a:p>
            <a:r>
              <a:rPr lang="en-US" sz="2400" b="1">
                <a:latin typeface="Times New Roman" panose="02020603050405020304" pitchFamily="18" charset="0"/>
                <a:cs typeface="Times New Roman" panose="02020603050405020304" pitchFamily="18" charset="0"/>
              </a:rPr>
              <a:t>I. Nhận biết một số hình thức biến đổi cấu trúc câu</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Việc biến đổi cấu trúc câu thường được thực hiện theo những hình thức sau:</a:t>
            </a:r>
          </a:p>
          <a:p>
            <a:r>
              <a:rPr lang="en-US" sz="2400">
                <a:latin typeface="Times New Roman" panose="02020603050405020304" pitchFamily="18" charset="0"/>
                <a:cs typeface="Times New Roman" panose="02020603050405020304" pitchFamily="18" charset="0"/>
              </a:rPr>
              <a:t>- Thay đổi trật tự của các từ ngữ trong câu.</a:t>
            </a:r>
          </a:p>
          <a:p>
            <a:r>
              <a:rPr lang="en-US" sz="2400">
                <a:latin typeface="Times New Roman" panose="02020603050405020304" pitchFamily="18" charset="0"/>
                <a:cs typeface="Times New Roman" panose="02020603050405020304" pitchFamily="18" charset="0"/>
              </a:rPr>
              <a:t>- Chuyển cụm chủ ngữ - vị ngữ thành cụm danh từ.</a:t>
            </a:r>
          </a:p>
          <a:p>
            <a:r>
              <a:rPr lang="en-US" sz="2400">
                <a:latin typeface="Times New Roman" panose="02020603050405020304" pitchFamily="18" charset="0"/>
                <a:cs typeface="Times New Roman" panose="02020603050405020304" pitchFamily="18" charset="0"/>
              </a:rPr>
              <a:t>- Chuyển câu chủ động (có chủ ngữ thể hiện chủ thể của hoạt động) thành câu bị động (có chủ ngữ thể hiện đối tượng của hoạt động) hoặc ngược lại nhằm thể hiện ý: Câu tập trung vào chủ thể của hoạt động (câu chủ động) hay đối tượng của hoạt động (câu bị động). Việc chuyển đổi câu chủ động thành câu bị động hoặc ngược lại nhằm đảm bảo tính mạch lạc, liên kết giữa các câu, các đoạn trong văn bản.</a:t>
            </a:r>
          </a:p>
        </p:txBody>
      </p:sp>
    </p:spTree>
    <p:extLst>
      <p:ext uri="{BB962C8B-B14F-4D97-AF65-F5344CB8AC3E}">
        <p14:creationId xmlns:p14="http://schemas.microsoft.com/office/powerpoint/2010/main" xmlns="" val="34916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ofessional &amp; Elegant Boho Watercolor Brushtrokes MK Plan by Slidesgo">
  <a:themeElements>
    <a:clrScheme name="Simple Light">
      <a:dk1>
        <a:srgbClr val="453121"/>
      </a:dk1>
      <a:lt1>
        <a:srgbClr val="F7F3E7"/>
      </a:lt1>
      <a:dk2>
        <a:srgbClr val="FAE2CB"/>
      </a:dk2>
      <a:lt2>
        <a:srgbClr val="FFAE96"/>
      </a:lt2>
      <a:accent1>
        <a:srgbClr val="FFC9B8"/>
      </a:accent1>
      <a:accent2>
        <a:srgbClr val="C1B3AD"/>
      </a:accent2>
      <a:accent3>
        <a:srgbClr val="FFFFFF"/>
      </a:accent3>
      <a:accent4>
        <a:srgbClr val="FFFFFF"/>
      </a:accent4>
      <a:accent5>
        <a:srgbClr val="FFFFFF"/>
      </a:accent5>
      <a:accent6>
        <a:srgbClr val="FFFFFF"/>
      </a:accent6>
      <a:hlink>
        <a:srgbClr val="453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TotalTime>
  <Words>1254</Words>
  <Application>Microsoft Office PowerPoint</Application>
  <PresentationFormat>On-screen Show (16:9)</PresentationFormat>
  <Paragraphs>67</Paragraphs>
  <Slides>17</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Times New Roman</vt:lpstr>
      <vt:lpstr>Roboto Condensed</vt:lpstr>
      <vt:lpstr>Elsie</vt:lpstr>
      <vt:lpstr>Krub</vt:lpstr>
      <vt:lpstr>Professional &amp; Elegant Boho Watercolor Brushtrokes MK Plan by Slidesgo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THUY_DUONG</cp:lastModifiedBy>
  <cp:revision>91</cp:revision>
  <dcterms:modified xsi:type="dcterms:W3CDTF">2025-04-25T03:04:22Z</dcterms:modified>
</cp:coreProperties>
</file>