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 id="2147483780" r:id="rId12"/>
  </p:sldMasterIdLst>
  <p:notesMasterIdLst>
    <p:notesMasterId r:id="rId49"/>
  </p:notesMasterIdLst>
  <p:sldIdLst>
    <p:sldId id="390" r:id="rId13"/>
    <p:sldId id="419" r:id="rId14"/>
    <p:sldId id="459" r:id="rId15"/>
    <p:sldId id="447" r:id="rId16"/>
    <p:sldId id="434" r:id="rId17"/>
    <p:sldId id="293" r:id="rId18"/>
    <p:sldId id="448" r:id="rId19"/>
    <p:sldId id="461" r:id="rId20"/>
    <p:sldId id="462" r:id="rId21"/>
    <p:sldId id="463" r:id="rId22"/>
    <p:sldId id="464" r:id="rId23"/>
    <p:sldId id="465" r:id="rId24"/>
    <p:sldId id="466" r:id="rId25"/>
    <p:sldId id="467" r:id="rId26"/>
    <p:sldId id="453" r:id="rId27"/>
    <p:sldId id="445" r:id="rId28"/>
    <p:sldId id="452" r:id="rId29"/>
    <p:sldId id="470" r:id="rId30"/>
    <p:sldId id="456" r:id="rId31"/>
    <p:sldId id="469" r:id="rId32"/>
    <p:sldId id="471" r:id="rId33"/>
    <p:sldId id="468" r:id="rId34"/>
    <p:sldId id="256" r:id="rId35"/>
    <p:sldId id="439" r:id="rId36"/>
    <p:sldId id="259" r:id="rId37"/>
    <p:sldId id="258" r:id="rId38"/>
    <p:sldId id="260" r:id="rId39"/>
    <p:sldId id="440" r:id="rId40"/>
    <p:sldId id="441" r:id="rId41"/>
    <p:sldId id="443" r:id="rId42"/>
    <p:sldId id="442" r:id="rId43"/>
    <p:sldId id="444" r:id="rId44"/>
    <p:sldId id="261" r:id="rId45"/>
    <p:sldId id="455" r:id="rId46"/>
    <p:sldId id="421" r:id="rId47"/>
    <p:sldId id="262" r:id="rId48"/>
  </p:sldIdLst>
  <p:sldSz cx="12192000" cy="6858000"/>
  <p:notesSz cx="6742113" cy="9875838"/>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Ravie" panose="04040805050809020602" pitchFamily="82" charset="0"/>
      <p:regular r:id="rId56"/>
    </p:embeddedFont>
    <p:embeddedFont>
      <p:font typeface="VNI-Times" panose="020B0604020202020204"/>
      <p:regular r:id="rId57"/>
      <p:bold r:id="rId58"/>
      <p:italic r:id="rId59"/>
      <p:boldItalic r:id="rId60"/>
    </p:embeddedFont>
  </p:embeddedFontLst>
  <p:custDataLst>
    <p:tags r:id="rId6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O THẮNG" initials="CT" lastIdx="1" clrIdx="0">
    <p:extLst>
      <p:ext uri="{19B8F6BF-5375-455C-9EA6-DF929625EA0E}">
        <p15:presenceInfo xmlns:p15="http://schemas.microsoft.com/office/powerpoint/2012/main" userId="ae622bb5362ce6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p:normalViewPr>
  <p:slideViewPr>
    <p:cSldViewPr snapToGrid="0">
      <p:cViewPr varScale="1">
        <p:scale>
          <a:sx n="63" d="100"/>
          <a:sy n="63" d="100"/>
        </p:scale>
        <p:origin x="120" y="1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font" Target="fonts/font5.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1"/>
            <a:ext cx="2921583" cy="495507"/>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18970" y="1"/>
            <a:ext cx="2921583" cy="495507"/>
          </a:xfrm>
          <a:prstGeom prst="rect">
            <a:avLst/>
          </a:prstGeom>
        </p:spPr>
        <p:txBody>
          <a:bodyPr vert="horz" lIns="91440" tIns="45720" rIns="91440" bIns="45720" rtlCol="0"/>
          <a:lstStyle>
            <a:lvl1pPr algn="r">
              <a:defRPr sz="1200"/>
            </a:lvl1pPr>
          </a:lstStyle>
          <a:p>
            <a:fld id="{E9BB3B92-5484-461E-89D5-50DB34F7A770}" type="datetimeFigureOut">
              <a:rPr lang="vi-VN" smtClean="0"/>
              <a:pPr/>
              <a:t>07/11/2023</a:t>
            </a:fld>
            <a:endParaRPr lang="vi-VN"/>
          </a:p>
        </p:txBody>
      </p:sp>
      <p:sp>
        <p:nvSpPr>
          <p:cNvPr id="4" name="Chỗ dành sẵn cho Hình ảnh của Bản chiếu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74212" y="4752748"/>
            <a:ext cx="5393690" cy="3888611"/>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9380333"/>
            <a:ext cx="2921583" cy="495506"/>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18970" y="9380333"/>
            <a:ext cx="2921583" cy="495506"/>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9575" y="1235075"/>
            <a:ext cx="5922963" cy="33321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DF2C33-C021-48D6-A657-AF690F278536}"/>
              </a:ext>
            </a:extLst>
          </p:cNvPr>
          <p:cNvSpPr>
            <a:spLocks noGrp="1"/>
          </p:cNvSpPr>
          <p:nvPr>
            <p:ph type="dt" sz="half" idx="10"/>
          </p:nvPr>
        </p:nvSpPr>
        <p:spPr/>
        <p:txBody>
          <a:bodyPr/>
          <a:lstStyle>
            <a:lvl1pPr>
              <a:defRPr/>
            </a:lvl1pPr>
          </a:lstStyle>
          <a:p>
            <a:pPr>
              <a:defRPr/>
            </a:pPr>
            <a:fld id="{44044154-36F6-446B-A718-A677166E45F2}" type="datetimeFigureOut">
              <a:rPr lang="en-US"/>
              <a:pPr>
                <a:defRPr/>
              </a:pPr>
              <a:t>11/7/2023</a:t>
            </a:fld>
            <a:endParaRPr lang="en-US"/>
          </a:p>
        </p:txBody>
      </p:sp>
      <p:sp>
        <p:nvSpPr>
          <p:cNvPr id="5" name="Footer Placeholder 4">
            <a:extLst>
              <a:ext uri="{FF2B5EF4-FFF2-40B4-BE49-F238E27FC236}">
                <a16:creationId xmlns:a16="http://schemas.microsoft.com/office/drawing/2014/main" id="{70623452-C00B-41AF-97D1-B8064FEA6A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0D6F46-0764-419E-B5FC-A19F45A70824}"/>
              </a:ext>
            </a:extLst>
          </p:cNvPr>
          <p:cNvSpPr>
            <a:spLocks noGrp="1"/>
          </p:cNvSpPr>
          <p:nvPr>
            <p:ph type="sldNum" sz="quarter" idx="12"/>
          </p:nvPr>
        </p:nvSpPr>
        <p:spPr/>
        <p:txBody>
          <a:bodyPr/>
          <a:lstStyle>
            <a:lvl1pPr>
              <a:defRPr/>
            </a:lvl1pPr>
          </a:lstStyle>
          <a:p>
            <a:fld id="{A8150898-5D40-472F-A220-96A2AAEC0257}" type="slidenum">
              <a:rPr lang="en-US" altLang="en-US"/>
              <a:pPr/>
              <a:t>‹#›</a:t>
            </a:fld>
            <a:endParaRPr lang="en-US" altLang="en-US"/>
          </a:p>
        </p:txBody>
      </p:sp>
    </p:spTree>
    <p:extLst>
      <p:ext uri="{BB962C8B-B14F-4D97-AF65-F5344CB8AC3E}">
        <p14:creationId xmlns:p14="http://schemas.microsoft.com/office/powerpoint/2010/main" val="2191558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5C635-12F7-49D4-9638-E00B5A0C4108}"/>
              </a:ext>
            </a:extLst>
          </p:cNvPr>
          <p:cNvSpPr>
            <a:spLocks noGrp="1"/>
          </p:cNvSpPr>
          <p:nvPr>
            <p:ph type="dt" sz="half" idx="10"/>
          </p:nvPr>
        </p:nvSpPr>
        <p:spPr/>
        <p:txBody>
          <a:bodyPr/>
          <a:lstStyle>
            <a:lvl1pPr>
              <a:defRPr/>
            </a:lvl1pPr>
          </a:lstStyle>
          <a:p>
            <a:pPr>
              <a:defRPr/>
            </a:pPr>
            <a:fld id="{439EAD00-D4F6-4A6B-9178-FEB047E3F3ED}" type="datetimeFigureOut">
              <a:rPr lang="en-US"/>
              <a:pPr>
                <a:defRPr/>
              </a:pPr>
              <a:t>11/7/2023</a:t>
            </a:fld>
            <a:endParaRPr lang="en-US"/>
          </a:p>
        </p:txBody>
      </p:sp>
      <p:sp>
        <p:nvSpPr>
          <p:cNvPr id="5" name="Footer Placeholder 4">
            <a:extLst>
              <a:ext uri="{FF2B5EF4-FFF2-40B4-BE49-F238E27FC236}">
                <a16:creationId xmlns:a16="http://schemas.microsoft.com/office/drawing/2014/main" id="{4A54CF60-DA5F-4355-8B0D-FAA5B96FE7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90027-8C2D-4A51-B30F-8AB42B0D9F0B}"/>
              </a:ext>
            </a:extLst>
          </p:cNvPr>
          <p:cNvSpPr>
            <a:spLocks noGrp="1"/>
          </p:cNvSpPr>
          <p:nvPr>
            <p:ph type="sldNum" sz="quarter" idx="12"/>
          </p:nvPr>
        </p:nvSpPr>
        <p:spPr/>
        <p:txBody>
          <a:bodyPr/>
          <a:lstStyle>
            <a:lvl1pPr>
              <a:defRPr/>
            </a:lvl1pPr>
          </a:lstStyle>
          <a:p>
            <a:fld id="{A3340663-1EB6-4871-B2D3-53275B2094B2}" type="slidenum">
              <a:rPr lang="en-US" altLang="en-US"/>
              <a:pPr/>
              <a:t>‹#›</a:t>
            </a:fld>
            <a:endParaRPr lang="en-US" altLang="en-US"/>
          </a:p>
        </p:txBody>
      </p:sp>
    </p:spTree>
    <p:extLst>
      <p:ext uri="{BB962C8B-B14F-4D97-AF65-F5344CB8AC3E}">
        <p14:creationId xmlns:p14="http://schemas.microsoft.com/office/powerpoint/2010/main" val="3028640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28D52-FC1F-492E-B7A3-CEC9E217697C}"/>
              </a:ext>
            </a:extLst>
          </p:cNvPr>
          <p:cNvSpPr>
            <a:spLocks noGrp="1"/>
          </p:cNvSpPr>
          <p:nvPr>
            <p:ph type="dt" sz="half" idx="10"/>
          </p:nvPr>
        </p:nvSpPr>
        <p:spPr/>
        <p:txBody>
          <a:bodyPr/>
          <a:lstStyle>
            <a:lvl1pPr>
              <a:defRPr/>
            </a:lvl1pPr>
          </a:lstStyle>
          <a:p>
            <a:pPr>
              <a:defRPr/>
            </a:pPr>
            <a:fld id="{F0F07A80-1871-411F-AD3A-EECB63D470B9}" type="datetimeFigureOut">
              <a:rPr lang="en-US"/>
              <a:pPr>
                <a:defRPr/>
              </a:pPr>
              <a:t>11/7/2023</a:t>
            </a:fld>
            <a:endParaRPr lang="en-US"/>
          </a:p>
        </p:txBody>
      </p:sp>
      <p:sp>
        <p:nvSpPr>
          <p:cNvPr id="5" name="Footer Placeholder 4">
            <a:extLst>
              <a:ext uri="{FF2B5EF4-FFF2-40B4-BE49-F238E27FC236}">
                <a16:creationId xmlns:a16="http://schemas.microsoft.com/office/drawing/2014/main" id="{A6E59D6A-A140-4DCC-AAAB-7992E5F2C6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2AC8AB-45F8-4F13-8AD5-37704C6A9624}"/>
              </a:ext>
            </a:extLst>
          </p:cNvPr>
          <p:cNvSpPr>
            <a:spLocks noGrp="1"/>
          </p:cNvSpPr>
          <p:nvPr>
            <p:ph type="sldNum" sz="quarter" idx="12"/>
          </p:nvPr>
        </p:nvSpPr>
        <p:spPr/>
        <p:txBody>
          <a:bodyPr/>
          <a:lstStyle>
            <a:lvl1pPr>
              <a:defRPr/>
            </a:lvl1pPr>
          </a:lstStyle>
          <a:p>
            <a:fld id="{69BE1EC2-E0B3-4F7A-B751-71CBA465ABFE}" type="slidenum">
              <a:rPr lang="en-US" altLang="en-US"/>
              <a:pPr/>
              <a:t>‹#›</a:t>
            </a:fld>
            <a:endParaRPr lang="en-US" altLang="en-US"/>
          </a:p>
        </p:txBody>
      </p:sp>
    </p:spTree>
    <p:extLst>
      <p:ext uri="{BB962C8B-B14F-4D97-AF65-F5344CB8AC3E}">
        <p14:creationId xmlns:p14="http://schemas.microsoft.com/office/powerpoint/2010/main" val="14401232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EB937D-9B4B-438B-9AE4-C279869F5286}"/>
              </a:ext>
            </a:extLst>
          </p:cNvPr>
          <p:cNvSpPr>
            <a:spLocks noGrp="1"/>
          </p:cNvSpPr>
          <p:nvPr>
            <p:ph type="dt" sz="half" idx="10"/>
          </p:nvPr>
        </p:nvSpPr>
        <p:spPr/>
        <p:txBody>
          <a:bodyPr/>
          <a:lstStyle>
            <a:lvl1pPr>
              <a:defRPr/>
            </a:lvl1pPr>
          </a:lstStyle>
          <a:p>
            <a:pPr>
              <a:defRPr/>
            </a:pPr>
            <a:fld id="{4A00A996-4567-4861-89DE-3B8100594200}" type="datetimeFigureOut">
              <a:rPr lang="en-US"/>
              <a:pPr>
                <a:defRPr/>
              </a:pPr>
              <a:t>11/7/2023</a:t>
            </a:fld>
            <a:endParaRPr lang="en-US"/>
          </a:p>
        </p:txBody>
      </p:sp>
      <p:sp>
        <p:nvSpPr>
          <p:cNvPr id="6" name="Footer Placeholder 4">
            <a:extLst>
              <a:ext uri="{FF2B5EF4-FFF2-40B4-BE49-F238E27FC236}">
                <a16:creationId xmlns:a16="http://schemas.microsoft.com/office/drawing/2014/main" id="{F0FF23DF-5661-4F26-A9A2-5AE7A27F65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9EA815-1122-48D8-8421-1BB38E455141}"/>
              </a:ext>
            </a:extLst>
          </p:cNvPr>
          <p:cNvSpPr>
            <a:spLocks noGrp="1"/>
          </p:cNvSpPr>
          <p:nvPr>
            <p:ph type="sldNum" sz="quarter" idx="12"/>
          </p:nvPr>
        </p:nvSpPr>
        <p:spPr/>
        <p:txBody>
          <a:bodyPr/>
          <a:lstStyle>
            <a:lvl1pPr>
              <a:defRPr/>
            </a:lvl1pPr>
          </a:lstStyle>
          <a:p>
            <a:fld id="{E2C483A6-1EEF-4B31-9D65-4BA7D3ED2294}" type="slidenum">
              <a:rPr lang="en-US" altLang="en-US"/>
              <a:pPr/>
              <a:t>‹#›</a:t>
            </a:fld>
            <a:endParaRPr lang="en-US" altLang="en-US"/>
          </a:p>
        </p:txBody>
      </p:sp>
    </p:spTree>
    <p:extLst>
      <p:ext uri="{BB962C8B-B14F-4D97-AF65-F5344CB8AC3E}">
        <p14:creationId xmlns:p14="http://schemas.microsoft.com/office/powerpoint/2010/main" val="3864228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BA2819-DD00-429D-8654-76423A6BE8EC}"/>
              </a:ext>
            </a:extLst>
          </p:cNvPr>
          <p:cNvSpPr>
            <a:spLocks noGrp="1"/>
          </p:cNvSpPr>
          <p:nvPr>
            <p:ph type="dt" sz="half" idx="10"/>
          </p:nvPr>
        </p:nvSpPr>
        <p:spPr/>
        <p:txBody>
          <a:bodyPr/>
          <a:lstStyle>
            <a:lvl1pPr>
              <a:defRPr/>
            </a:lvl1pPr>
          </a:lstStyle>
          <a:p>
            <a:pPr>
              <a:defRPr/>
            </a:pPr>
            <a:fld id="{3679A0D8-250E-4957-BABF-65A3E1CE714A}" type="datetimeFigureOut">
              <a:rPr lang="en-US"/>
              <a:pPr>
                <a:defRPr/>
              </a:pPr>
              <a:t>11/7/2023</a:t>
            </a:fld>
            <a:endParaRPr lang="en-US"/>
          </a:p>
        </p:txBody>
      </p:sp>
      <p:sp>
        <p:nvSpPr>
          <p:cNvPr id="8" name="Footer Placeholder 4">
            <a:extLst>
              <a:ext uri="{FF2B5EF4-FFF2-40B4-BE49-F238E27FC236}">
                <a16:creationId xmlns:a16="http://schemas.microsoft.com/office/drawing/2014/main" id="{BF297CC2-23A2-460C-958C-749148A6C6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91A1FF-C377-4039-A954-6C9D5939B7A4}"/>
              </a:ext>
            </a:extLst>
          </p:cNvPr>
          <p:cNvSpPr>
            <a:spLocks noGrp="1"/>
          </p:cNvSpPr>
          <p:nvPr>
            <p:ph type="sldNum" sz="quarter" idx="12"/>
          </p:nvPr>
        </p:nvSpPr>
        <p:spPr/>
        <p:txBody>
          <a:bodyPr/>
          <a:lstStyle>
            <a:lvl1pPr>
              <a:defRPr/>
            </a:lvl1pPr>
          </a:lstStyle>
          <a:p>
            <a:fld id="{416BAC28-F733-427F-8D18-85B2D2ED81B1}" type="slidenum">
              <a:rPr lang="en-US" altLang="en-US"/>
              <a:pPr/>
              <a:t>‹#›</a:t>
            </a:fld>
            <a:endParaRPr lang="en-US" altLang="en-US"/>
          </a:p>
        </p:txBody>
      </p:sp>
    </p:spTree>
    <p:extLst>
      <p:ext uri="{BB962C8B-B14F-4D97-AF65-F5344CB8AC3E}">
        <p14:creationId xmlns:p14="http://schemas.microsoft.com/office/powerpoint/2010/main" val="39879039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33601A-F5F6-4C65-AC2D-73C38683FB43}"/>
              </a:ext>
            </a:extLst>
          </p:cNvPr>
          <p:cNvSpPr>
            <a:spLocks noGrp="1"/>
          </p:cNvSpPr>
          <p:nvPr>
            <p:ph type="dt" sz="half" idx="10"/>
          </p:nvPr>
        </p:nvSpPr>
        <p:spPr/>
        <p:txBody>
          <a:bodyPr/>
          <a:lstStyle>
            <a:lvl1pPr>
              <a:defRPr/>
            </a:lvl1pPr>
          </a:lstStyle>
          <a:p>
            <a:pPr>
              <a:defRPr/>
            </a:pPr>
            <a:fld id="{B4607FCA-517D-420F-952C-17A18F871DCA}" type="datetimeFigureOut">
              <a:rPr lang="en-US"/>
              <a:pPr>
                <a:defRPr/>
              </a:pPr>
              <a:t>11/7/2023</a:t>
            </a:fld>
            <a:endParaRPr lang="en-US"/>
          </a:p>
        </p:txBody>
      </p:sp>
      <p:sp>
        <p:nvSpPr>
          <p:cNvPr id="4" name="Footer Placeholder 4">
            <a:extLst>
              <a:ext uri="{FF2B5EF4-FFF2-40B4-BE49-F238E27FC236}">
                <a16:creationId xmlns:a16="http://schemas.microsoft.com/office/drawing/2014/main" id="{F91FBAA0-A164-45FD-BC48-92481503FD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24D681-3F81-49BE-9381-5BD2A4D2C98C}"/>
              </a:ext>
            </a:extLst>
          </p:cNvPr>
          <p:cNvSpPr>
            <a:spLocks noGrp="1"/>
          </p:cNvSpPr>
          <p:nvPr>
            <p:ph type="sldNum" sz="quarter" idx="12"/>
          </p:nvPr>
        </p:nvSpPr>
        <p:spPr/>
        <p:txBody>
          <a:bodyPr/>
          <a:lstStyle>
            <a:lvl1pPr>
              <a:defRPr/>
            </a:lvl1pPr>
          </a:lstStyle>
          <a:p>
            <a:fld id="{18F4A6C9-7D2B-400F-A232-4CC83CCC7CB2}" type="slidenum">
              <a:rPr lang="en-US" altLang="en-US"/>
              <a:pPr/>
              <a:t>‹#›</a:t>
            </a:fld>
            <a:endParaRPr lang="en-US" altLang="en-US"/>
          </a:p>
        </p:txBody>
      </p:sp>
    </p:spTree>
    <p:extLst>
      <p:ext uri="{BB962C8B-B14F-4D97-AF65-F5344CB8AC3E}">
        <p14:creationId xmlns:p14="http://schemas.microsoft.com/office/powerpoint/2010/main" val="3144294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BE7C4B-4577-423E-BE20-F2E9E7C0F10A}"/>
              </a:ext>
            </a:extLst>
          </p:cNvPr>
          <p:cNvSpPr>
            <a:spLocks noGrp="1"/>
          </p:cNvSpPr>
          <p:nvPr>
            <p:ph type="dt" sz="half" idx="10"/>
          </p:nvPr>
        </p:nvSpPr>
        <p:spPr/>
        <p:txBody>
          <a:bodyPr/>
          <a:lstStyle>
            <a:lvl1pPr>
              <a:defRPr/>
            </a:lvl1pPr>
          </a:lstStyle>
          <a:p>
            <a:pPr>
              <a:defRPr/>
            </a:pPr>
            <a:fld id="{E680B488-43D6-4BEC-8D51-08ED4A1D9284}" type="datetimeFigureOut">
              <a:rPr lang="en-US"/>
              <a:pPr>
                <a:defRPr/>
              </a:pPr>
              <a:t>11/7/2023</a:t>
            </a:fld>
            <a:endParaRPr lang="en-US"/>
          </a:p>
        </p:txBody>
      </p:sp>
      <p:sp>
        <p:nvSpPr>
          <p:cNvPr id="3" name="Footer Placeholder 4">
            <a:extLst>
              <a:ext uri="{FF2B5EF4-FFF2-40B4-BE49-F238E27FC236}">
                <a16:creationId xmlns:a16="http://schemas.microsoft.com/office/drawing/2014/main" id="{EAC781B5-ACBD-43DC-B943-C98ECBC7C5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488DEC1-0CEC-456F-B0E2-A9FB2B881DA4}"/>
              </a:ext>
            </a:extLst>
          </p:cNvPr>
          <p:cNvSpPr>
            <a:spLocks noGrp="1"/>
          </p:cNvSpPr>
          <p:nvPr>
            <p:ph type="sldNum" sz="quarter" idx="12"/>
          </p:nvPr>
        </p:nvSpPr>
        <p:spPr/>
        <p:txBody>
          <a:bodyPr/>
          <a:lstStyle>
            <a:lvl1pPr>
              <a:defRPr/>
            </a:lvl1pPr>
          </a:lstStyle>
          <a:p>
            <a:fld id="{B7DED6D1-7BA7-46DC-8F7B-83B4D3870E63}" type="slidenum">
              <a:rPr lang="en-US" altLang="en-US"/>
              <a:pPr/>
              <a:t>‹#›</a:t>
            </a:fld>
            <a:endParaRPr lang="en-US" altLang="en-US"/>
          </a:p>
        </p:txBody>
      </p:sp>
    </p:spTree>
    <p:extLst>
      <p:ext uri="{BB962C8B-B14F-4D97-AF65-F5344CB8AC3E}">
        <p14:creationId xmlns:p14="http://schemas.microsoft.com/office/powerpoint/2010/main" val="34302412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A2DD0E7-F2FE-4CBB-8B20-B9A7E71FDD86}"/>
              </a:ext>
            </a:extLst>
          </p:cNvPr>
          <p:cNvSpPr>
            <a:spLocks noGrp="1"/>
          </p:cNvSpPr>
          <p:nvPr>
            <p:ph type="dt" sz="half" idx="10"/>
          </p:nvPr>
        </p:nvSpPr>
        <p:spPr/>
        <p:txBody>
          <a:bodyPr/>
          <a:lstStyle>
            <a:lvl1pPr>
              <a:defRPr/>
            </a:lvl1pPr>
          </a:lstStyle>
          <a:p>
            <a:pPr>
              <a:defRPr/>
            </a:pPr>
            <a:fld id="{1130846A-0F69-42C4-88F1-55CF321A810B}" type="datetimeFigureOut">
              <a:rPr lang="en-US"/>
              <a:pPr>
                <a:defRPr/>
              </a:pPr>
              <a:t>11/7/2023</a:t>
            </a:fld>
            <a:endParaRPr lang="en-US"/>
          </a:p>
        </p:txBody>
      </p:sp>
      <p:sp>
        <p:nvSpPr>
          <p:cNvPr id="6" name="Footer Placeholder 4">
            <a:extLst>
              <a:ext uri="{FF2B5EF4-FFF2-40B4-BE49-F238E27FC236}">
                <a16:creationId xmlns:a16="http://schemas.microsoft.com/office/drawing/2014/main" id="{78625486-E96E-407E-9DC0-EB64FAB9E3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3FA269-64BD-4CDE-AD72-8C6CD951EE2F}"/>
              </a:ext>
            </a:extLst>
          </p:cNvPr>
          <p:cNvSpPr>
            <a:spLocks noGrp="1"/>
          </p:cNvSpPr>
          <p:nvPr>
            <p:ph type="sldNum" sz="quarter" idx="12"/>
          </p:nvPr>
        </p:nvSpPr>
        <p:spPr/>
        <p:txBody>
          <a:bodyPr/>
          <a:lstStyle>
            <a:lvl1pPr>
              <a:defRPr/>
            </a:lvl1pPr>
          </a:lstStyle>
          <a:p>
            <a:fld id="{8D74C87B-720D-4684-98B8-75D8ABEDEC71}" type="slidenum">
              <a:rPr lang="en-US" altLang="en-US"/>
              <a:pPr/>
              <a:t>‹#›</a:t>
            </a:fld>
            <a:endParaRPr lang="en-US" altLang="en-US"/>
          </a:p>
        </p:txBody>
      </p:sp>
    </p:spTree>
    <p:extLst>
      <p:ext uri="{BB962C8B-B14F-4D97-AF65-F5344CB8AC3E}">
        <p14:creationId xmlns:p14="http://schemas.microsoft.com/office/powerpoint/2010/main" val="95361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E9B4FB1-657D-4CAB-82CA-B1AA4FBAD443}"/>
              </a:ext>
            </a:extLst>
          </p:cNvPr>
          <p:cNvSpPr>
            <a:spLocks noGrp="1"/>
          </p:cNvSpPr>
          <p:nvPr>
            <p:ph type="dt" sz="half" idx="10"/>
          </p:nvPr>
        </p:nvSpPr>
        <p:spPr/>
        <p:txBody>
          <a:bodyPr/>
          <a:lstStyle>
            <a:lvl1pPr>
              <a:defRPr/>
            </a:lvl1pPr>
          </a:lstStyle>
          <a:p>
            <a:pPr>
              <a:defRPr/>
            </a:pPr>
            <a:fld id="{30EED25C-946A-4A88-A14D-BCC0B1633788}" type="datetimeFigureOut">
              <a:rPr lang="en-US"/>
              <a:pPr>
                <a:defRPr/>
              </a:pPr>
              <a:t>11/7/2023</a:t>
            </a:fld>
            <a:endParaRPr lang="en-US"/>
          </a:p>
        </p:txBody>
      </p:sp>
      <p:sp>
        <p:nvSpPr>
          <p:cNvPr id="6" name="Footer Placeholder 4">
            <a:extLst>
              <a:ext uri="{FF2B5EF4-FFF2-40B4-BE49-F238E27FC236}">
                <a16:creationId xmlns:a16="http://schemas.microsoft.com/office/drawing/2014/main" id="{73D7C974-4CF8-4BC7-80B4-AD7F9FF27E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C56649-3394-4833-B7C0-9E71FCEE9643}"/>
              </a:ext>
            </a:extLst>
          </p:cNvPr>
          <p:cNvSpPr>
            <a:spLocks noGrp="1"/>
          </p:cNvSpPr>
          <p:nvPr>
            <p:ph type="sldNum" sz="quarter" idx="12"/>
          </p:nvPr>
        </p:nvSpPr>
        <p:spPr/>
        <p:txBody>
          <a:bodyPr/>
          <a:lstStyle>
            <a:lvl1pPr>
              <a:defRPr/>
            </a:lvl1pPr>
          </a:lstStyle>
          <a:p>
            <a:fld id="{3244F092-4832-4FEE-A7A4-0F78F34BDF10}" type="slidenum">
              <a:rPr lang="en-US" altLang="en-US"/>
              <a:pPr/>
              <a:t>‹#›</a:t>
            </a:fld>
            <a:endParaRPr lang="en-US" altLang="en-US"/>
          </a:p>
        </p:txBody>
      </p:sp>
    </p:spTree>
    <p:extLst>
      <p:ext uri="{BB962C8B-B14F-4D97-AF65-F5344CB8AC3E}">
        <p14:creationId xmlns:p14="http://schemas.microsoft.com/office/powerpoint/2010/main" val="3318268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5CB20-0A8E-4AE0-B4B4-49E6D854355B}"/>
              </a:ext>
            </a:extLst>
          </p:cNvPr>
          <p:cNvSpPr>
            <a:spLocks noGrp="1"/>
          </p:cNvSpPr>
          <p:nvPr>
            <p:ph type="dt" sz="half" idx="10"/>
          </p:nvPr>
        </p:nvSpPr>
        <p:spPr/>
        <p:txBody>
          <a:bodyPr/>
          <a:lstStyle>
            <a:lvl1pPr>
              <a:defRPr/>
            </a:lvl1pPr>
          </a:lstStyle>
          <a:p>
            <a:pPr>
              <a:defRPr/>
            </a:pPr>
            <a:fld id="{77F07B86-61F5-4259-9CA1-6EFB6BFD97D0}" type="datetimeFigureOut">
              <a:rPr lang="en-US"/>
              <a:pPr>
                <a:defRPr/>
              </a:pPr>
              <a:t>11/7/2023</a:t>
            </a:fld>
            <a:endParaRPr lang="en-US"/>
          </a:p>
        </p:txBody>
      </p:sp>
      <p:sp>
        <p:nvSpPr>
          <p:cNvPr id="5" name="Footer Placeholder 4">
            <a:extLst>
              <a:ext uri="{FF2B5EF4-FFF2-40B4-BE49-F238E27FC236}">
                <a16:creationId xmlns:a16="http://schemas.microsoft.com/office/drawing/2014/main" id="{B88AB938-4855-4C7C-86F8-7B5B599C6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AA0C32-37F9-4F18-ADE6-EE6AE28EB4C9}"/>
              </a:ext>
            </a:extLst>
          </p:cNvPr>
          <p:cNvSpPr>
            <a:spLocks noGrp="1"/>
          </p:cNvSpPr>
          <p:nvPr>
            <p:ph type="sldNum" sz="quarter" idx="12"/>
          </p:nvPr>
        </p:nvSpPr>
        <p:spPr/>
        <p:txBody>
          <a:bodyPr/>
          <a:lstStyle>
            <a:lvl1pPr>
              <a:defRPr/>
            </a:lvl1pPr>
          </a:lstStyle>
          <a:p>
            <a:fld id="{4AF685D5-5A4C-44B7-8160-E0FB901726DF}" type="slidenum">
              <a:rPr lang="en-US" altLang="en-US"/>
              <a:pPr/>
              <a:t>‹#›</a:t>
            </a:fld>
            <a:endParaRPr lang="en-US" altLang="en-US"/>
          </a:p>
        </p:txBody>
      </p:sp>
    </p:spTree>
    <p:extLst>
      <p:ext uri="{BB962C8B-B14F-4D97-AF65-F5344CB8AC3E}">
        <p14:creationId xmlns:p14="http://schemas.microsoft.com/office/powerpoint/2010/main" val="11087784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34589-C9DA-4AA2-9B29-14132BC53B62}"/>
              </a:ext>
            </a:extLst>
          </p:cNvPr>
          <p:cNvSpPr>
            <a:spLocks noGrp="1"/>
          </p:cNvSpPr>
          <p:nvPr>
            <p:ph type="dt" sz="half" idx="10"/>
          </p:nvPr>
        </p:nvSpPr>
        <p:spPr/>
        <p:txBody>
          <a:bodyPr/>
          <a:lstStyle>
            <a:lvl1pPr>
              <a:defRPr/>
            </a:lvl1pPr>
          </a:lstStyle>
          <a:p>
            <a:pPr>
              <a:defRPr/>
            </a:pPr>
            <a:fld id="{8601D197-8A15-4581-8233-3DABDD55CC3E}" type="datetimeFigureOut">
              <a:rPr lang="en-US"/>
              <a:pPr>
                <a:defRPr/>
              </a:pPr>
              <a:t>11/7/2023</a:t>
            </a:fld>
            <a:endParaRPr lang="en-US"/>
          </a:p>
        </p:txBody>
      </p:sp>
      <p:sp>
        <p:nvSpPr>
          <p:cNvPr id="5" name="Footer Placeholder 4">
            <a:extLst>
              <a:ext uri="{FF2B5EF4-FFF2-40B4-BE49-F238E27FC236}">
                <a16:creationId xmlns:a16="http://schemas.microsoft.com/office/drawing/2014/main" id="{21D47321-8C01-49D8-AFF3-548E60577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0253C0-F837-43B1-AAC2-583927A43A63}"/>
              </a:ext>
            </a:extLst>
          </p:cNvPr>
          <p:cNvSpPr>
            <a:spLocks noGrp="1"/>
          </p:cNvSpPr>
          <p:nvPr>
            <p:ph type="sldNum" sz="quarter" idx="12"/>
          </p:nvPr>
        </p:nvSpPr>
        <p:spPr/>
        <p:txBody>
          <a:bodyPr/>
          <a:lstStyle>
            <a:lvl1pPr>
              <a:defRPr/>
            </a:lvl1pPr>
          </a:lstStyle>
          <a:p>
            <a:fld id="{BC80EEED-490B-44AD-9602-910C8BE1EFD4}" type="slidenum">
              <a:rPr lang="en-US" altLang="en-US"/>
              <a:pPr/>
              <a:t>‹#›</a:t>
            </a:fld>
            <a:endParaRPr lang="en-US" altLang="en-US"/>
          </a:p>
        </p:txBody>
      </p:sp>
    </p:spTree>
    <p:extLst>
      <p:ext uri="{BB962C8B-B14F-4D97-AF65-F5344CB8AC3E}">
        <p14:creationId xmlns:p14="http://schemas.microsoft.com/office/powerpoint/2010/main" val="835999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07/11/2023</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D5508-1033-44EE-963D-422B6900E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628F4BF-8241-4971-B2F2-01F63C00BBF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E7AEE4B-D6A9-426C-A203-4C5102903E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FBB08AE-ABCF-4FAF-8D74-CC5B82FED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14FC70-1BBA-41EB-A8DD-4803195826F7}" type="datetimeFigureOut">
              <a:rPr lang="en-US"/>
              <a:pPr>
                <a:defRPr/>
              </a:pPr>
              <a:t>11/7/2023</a:t>
            </a:fld>
            <a:endParaRPr lang="en-US"/>
          </a:p>
        </p:txBody>
      </p:sp>
      <p:sp>
        <p:nvSpPr>
          <p:cNvPr id="5" name="Footer Placeholder 4">
            <a:extLst>
              <a:ext uri="{FF2B5EF4-FFF2-40B4-BE49-F238E27FC236}">
                <a16:creationId xmlns:a16="http://schemas.microsoft.com/office/drawing/2014/main" id="{6790CCDD-B06A-48C2-B799-6152D7CF18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7797413-D218-4D21-BBDF-6C46B7168A7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C0DD259-A369-430A-95E1-28256D2D33FB}" type="slidenum">
              <a:rPr lang="en-US" altLang="en-US"/>
              <a:pPr/>
              <a:t>‹#›</a:t>
            </a:fld>
            <a:endParaRPr lang="en-US" altLang="en-US"/>
          </a:p>
        </p:txBody>
      </p:sp>
    </p:spTree>
    <p:extLst>
      <p:ext uri="{BB962C8B-B14F-4D97-AF65-F5344CB8AC3E}">
        <p14:creationId xmlns:p14="http://schemas.microsoft.com/office/powerpoint/2010/main" val="353866117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8.png"/><Relationship Id="rId5" Type="http://schemas.openxmlformats.org/officeDocument/2006/relationships/image" Target="../media/image47.gif"/><Relationship Id="rId10" Type="http://schemas.openxmlformats.org/officeDocument/2006/relationships/image" Target="../media/image52.png"/><Relationship Id="rId4" Type="http://schemas.openxmlformats.org/officeDocument/2006/relationships/image" Target="../media/image46.gif"/><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4.wav"/><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3.wav"/><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3.wav"/><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4.wav"/><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4.wav"/><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4.wav"/><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4.wav"/><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49.png"/><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7.gif"/><Relationship Id="rId11" Type="http://schemas.openxmlformats.org/officeDocument/2006/relationships/image" Target="../media/image48.png"/><Relationship Id="rId5" Type="http://schemas.openxmlformats.org/officeDocument/2006/relationships/image" Target="../media/image45.gif"/><Relationship Id="rId10" Type="http://schemas.openxmlformats.org/officeDocument/2006/relationships/slide" Target="slide35.xml"/><Relationship Id="rId4" Type="http://schemas.openxmlformats.org/officeDocument/2006/relationships/audio" Target="../media/audio4.wav"/><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60.gif"/><Relationship Id="rId2" Type="http://schemas.openxmlformats.org/officeDocument/2006/relationships/slideLayout" Target="../slideLayouts/slideLayout122.xml"/><Relationship Id="rId1" Type="http://schemas.openxmlformats.org/officeDocument/2006/relationships/audio" Target="file:///C:\Users\Administrator\Music\Jigsaw_Puzzle.mp3" TargetMode="External"/><Relationship Id="rId6" Type="http://schemas.openxmlformats.org/officeDocument/2006/relationships/image" Target="../media/image46.gif"/><Relationship Id="rId11" Type="http://schemas.openxmlformats.org/officeDocument/2006/relationships/image" Target="../media/image59.gif"/><Relationship Id="rId5" Type="http://schemas.openxmlformats.org/officeDocument/2006/relationships/image" Target="../media/image47.gif"/><Relationship Id="rId10" Type="http://schemas.openxmlformats.org/officeDocument/2006/relationships/image" Target="../media/image50.png"/><Relationship Id="rId4" Type="http://schemas.openxmlformats.org/officeDocument/2006/relationships/image" Target="../media/image45.gif"/><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H&#7890;%20S&#416;%20GI&#7842;NG%20D&#7840;Y\M&#212;N%20TIN%20THCS\CH&#431;&#416;NG%20TR&#204;NH%202018\KHBD\Tin%206\KHBD%20PPTX\PPT%20KNTT\B&#224;i%205.%20Internet\video4.mp4" TargetMode="External"/><Relationship Id="rId1" Type="http://schemas.microsoft.com/office/2007/relationships/media" Target="file:///D:\H&#7890;%20S&#416;%20GI&#7842;NG%20D&#7840;Y\M&#212;N%20TIN%20THCS\CH&#431;&#416;NG%20TR&#204;NH%202018\KHBD\Tin%206\KHBD%20PPTX\PPT%20KNTT\B&#224;i%205.%20Internet\video4.mp4" TargetMode="Externa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885774" y="2153107"/>
            <a:ext cx="10173653" cy="1676400"/>
          </a:xfrm>
          <a:prstGeom prst="rect">
            <a:avLst/>
          </a:prstGeom>
        </p:spPr>
        <p:txBody>
          <a:bodyPr wrap="none" fromWordArt="1">
            <a:prstTxWarp prst="textPlain">
              <a:avLst>
                <a:gd name="adj" fmla="val 50000"/>
              </a:avLst>
            </a:prstTxWarp>
          </a:bodyPr>
          <a:lstStyle/>
          <a:p>
            <a:pPr algn="ctr"/>
            <a:r>
              <a:rPr lang="en-US" sz="3600" b="1" kern="10" dirty="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ÑEÁN DÖÏ GIÔØ MOÂN TIN </a:t>
            </a:r>
            <a:r>
              <a:rPr lang="en-US" sz="3600" b="1" kern="1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HOÏC 6</a:t>
            </a:r>
          </a:p>
          <a:p>
            <a:pPr algn="ctr"/>
            <a:r>
              <a:rPr lang="en-US" sz="3600" b="1" kern="1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Lớp 6A1</a:t>
            </a:r>
            <a:endParaRPr lang="en-US" sz="3600" b="1" kern="10" dirty="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endParaRP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647434" y="3955232"/>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dirty="0">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0" y="274782"/>
            <a:ext cx="11498731" cy="1752600"/>
          </a:xfrm>
          <a:prstGeom prst="rect">
            <a:avLst/>
          </a:prstGeom>
          <a:noFill/>
        </p:spPr>
        <p:txBody>
          <a:bodyPr wrap="none" lIns="121920" tIns="60960" rIns="121920" bIns="60960" numCol="1">
            <a:prstTxWarp prst="textDeflateBottom">
              <a:avLst/>
            </a:prstTxWarp>
            <a:spAutoFit/>
          </a:bodyPr>
          <a:lstStyle/>
          <a:p>
            <a:pPr algn="ctr"/>
            <a:r>
              <a:rPr lang="en-US" sz="5867" b="1" dirty="0" err="1">
                <a:ln w="1905"/>
                <a:solidFill>
                  <a:srgbClr val="FF0000"/>
                </a:solidFill>
                <a:effectLst>
                  <a:innerShdw blurRad="69850" dist="43180" dir="5400000">
                    <a:srgbClr val="000000">
                      <a:alpha val="65000"/>
                    </a:srgbClr>
                  </a:innerShdw>
                </a:effectLst>
              </a:rPr>
              <a:t>Kính</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chào</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quý</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thầy</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cô</a:t>
            </a:r>
            <a:endParaRPr lang="en-US" sz="5867"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233649" y="22113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sp>
        <p:nvSpPr>
          <p:cNvPr id="15" name="TextBox 14">
            <a:extLst>
              <a:ext uri="{FF2B5EF4-FFF2-40B4-BE49-F238E27FC236}">
                <a16:creationId xmlns:a16="http://schemas.microsoft.com/office/drawing/2014/main" id="{6195AC33-6D58-4198-B2B4-F5B836B32F87}"/>
              </a:ext>
            </a:extLst>
          </p:cNvPr>
          <p:cNvSpPr txBox="1"/>
          <p:nvPr/>
        </p:nvSpPr>
        <p:spPr>
          <a:xfrm>
            <a:off x="233649" y="886613"/>
            <a:ext cx="8622661" cy="461376"/>
          </a:xfrm>
          <a:prstGeom prst="rect">
            <a:avLst/>
          </a:prstGeom>
          <a:ln>
            <a:noFill/>
          </a:ln>
        </p:spPr>
        <p:txBody>
          <a:bodyPr vert="horz" wrap="square" lIns="91440" tIns="45720" rIns="91440" bIns="45720" rtlCol="0">
            <a:noAutofit/>
          </a:bodyPr>
          <a:lstStyle/>
          <a:p>
            <a:pPr algn="just"/>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a:t>
            </a:r>
          </a:p>
        </p:txBody>
      </p:sp>
      <p:pic>
        <p:nvPicPr>
          <p:cNvPr id="3074" name="Picture 2" descr="Học tập trực tuyến">
            <a:extLst>
              <a:ext uri="{FF2B5EF4-FFF2-40B4-BE49-F238E27FC236}">
                <a16:creationId xmlns:a16="http://schemas.microsoft.com/office/drawing/2014/main" id="{DB5D3976-C68A-4FAB-B104-36B8E8BAB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15" y="1783021"/>
            <a:ext cx="5840085" cy="38414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 Cung cấp nguồn thông tin, kho kiến thức khổng lồ">
            <a:extLst>
              <a:ext uri="{FF2B5EF4-FFF2-40B4-BE49-F238E27FC236}">
                <a16:creationId xmlns:a16="http://schemas.microsoft.com/office/drawing/2014/main" id="{A91575A6-DA71-4E3D-858F-FC1D010F7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1783021"/>
            <a:ext cx="5840083" cy="384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6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233649" y="22113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sp>
        <p:nvSpPr>
          <p:cNvPr id="16" name="TextBox 15">
            <a:extLst>
              <a:ext uri="{FF2B5EF4-FFF2-40B4-BE49-F238E27FC236}">
                <a16:creationId xmlns:a16="http://schemas.microsoft.com/office/drawing/2014/main" id="{FD36BDCF-7661-4360-B232-A74FF27D88B8}"/>
              </a:ext>
            </a:extLst>
          </p:cNvPr>
          <p:cNvSpPr txBox="1"/>
          <p:nvPr/>
        </p:nvSpPr>
        <p:spPr>
          <a:xfrm>
            <a:off x="233649" y="889332"/>
            <a:ext cx="8622661" cy="461376"/>
          </a:xfrm>
          <a:prstGeom prst="rect">
            <a:avLst/>
          </a:prstGeom>
          <a:ln>
            <a:noFill/>
          </a:ln>
        </p:spPr>
        <p:txBody>
          <a:bodyPr vert="horz" wrap="square" lIns="91440" tIns="45720" rIns="91440" bIns="45720" rtlCol="0">
            <a:noAutofit/>
          </a:bodyPr>
          <a:lstStyle/>
          <a:p>
            <a:pPr algn="just"/>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a:t>
            </a:r>
          </a:p>
        </p:txBody>
      </p:sp>
      <p:pic>
        <p:nvPicPr>
          <p:cNvPr id="4098" name="Picture 2" descr=" Làm cho cuộc sống dễ dàng hơn">
            <a:extLst>
              <a:ext uri="{FF2B5EF4-FFF2-40B4-BE49-F238E27FC236}">
                <a16:creationId xmlns:a16="http://schemas.microsoft.com/office/drawing/2014/main" id="{20D514FB-8001-4892-8833-F303F8426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49" y="1682418"/>
            <a:ext cx="7620000" cy="47701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NH VIÊN HLU: Ưu điểm, hạn chế của nguồn tài liệu trên Internet và kỹ năng  thu thập tài liệu trên Internet">
            <a:extLst>
              <a:ext uri="{FF2B5EF4-FFF2-40B4-BE49-F238E27FC236}">
                <a16:creationId xmlns:a16="http://schemas.microsoft.com/office/drawing/2014/main" id="{D0D6A83E-1965-4ABE-A6B2-68F29CB38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57" y="2218148"/>
            <a:ext cx="3944668" cy="218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8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233649" y="22113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sp>
        <p:nvSpPr>
          <p:cNvPr id="17" name="TextBox 16">
            <a:extLst>
              <a:ext uri="{FF2B5EF4-FFF2-40B4-BE49-F238E27FC236}">
                <a16:creationId xmlns:a16="http://schemas.microsoft.com/office/drawing/2014/main" id="{CF97A47C-7F7C-4A20-82BA-D1CB30458B1B}"/>
              </a:ext>
            </a:extLst>
          </p:cNvPr>
          <p:cNvSpPr txBox="1"/>
          <p:nvPr/>
        </p:nvSpPr>
        <p:spPr>
          <a:xfrm>
            <a:off x="233649" y="755213"/>
            <a:ext cx="8622661" cy="461376"/>
          </a:xfrm>
          <a:prstGeom prst="rect">
            <a:avLst/>
          </a:prstGeom>
          <a:ln>
            <a:noFill/>
          </a:ln>
        </p:spPr>
        <p:txBody>
          <a:bodyPr vert="horz" wrap="square" lIns="91440" tIns="45720" rIns="91440" bIns="45720" rtlCol="0">
            <a:noAutofit/>
          </a:bodyPr>
          <a:lstStyle/>
          <a:p>
            <a:pPr algn="just"/>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pic>
        <p:nvPicPr>
          <p:cNvPr id="5122" name="Picture 2" descr="Mua sắm trực tuyến">
            <a:extLst>
              <a:ext uri="{FF2B5EF4-FFF2-40B4-BE49-F238E27FC236}">
                <a16:creationId xmlns:a16="http://schemas.microsoft.com/office/drawing/2014/main" id="{BD42CEF6-BBE6-45B1-B30A-D686AD5A1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85" y="1537137"/>
            <a:ext cx="8622660" cy="485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233649" y="22113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sp>
        <p:nvSpPr>
          <p:cNvPr id="18" name="TextBox 17">
            <a:extLst>
              <a:ext uri="{FF2B5EF4-FFF2-40B4-BE49-F238E27FC236}">
                <a16:creationId xmlns:a16="http://schemas.microsoft.com/office/drawing/2014/main" id="{4EEEC86D-0A02-4A55-90B8-39C1E4DC23B5}"/>
              </a:ext>
            </a:extLst>
          </p:cNvPr>
          <p:cNvSpPr txBox="1"/>
          <p:nvPr/>
        </p:nvSpPr>
        <p:spPr>
          <a:xfrm>
            <a:off x="303617" y="835791"/>
            <a:ext cx="8622661" cy="461376"/>
          </a:xfrm>
          <a:prstGeom prst="rect">
            <a:avLst/>
          </a:prstGeom>
          <a:ln>
            <a:noFill/>
          </a:ln>
        </p:spPr>
        <p:txBody>
          <a:bodyPr vert="horz" wrap="square" lIns="91440" tIns="45720" rIns="91440" bIns="45720" rtlCol="0">
            <a:noAutofit/>
          </a:bodyPr>
          <a:lstStyle/>
          <a:p>
            <a:pPr algn="just"/>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a:t>
            </a:r>
          </a:p>
        </p:txBody>
      </p:sp>
      <p:pic>
        <p:nvPicPr>
          <p:cNvPr id="6146" name="Picture 2" descr="Sự phát triển internet lành mạnh ở Việt Nam là không thể phủ nhận">
            <a:extLst>
              <a:ext uri="{FF2B5EF4-FFF2-40B4-BE49-F238E27FC236}">
                <a16:creationId xmlns:a16="http://schemas.microsoft.com/office/drawing/2014/main" id="{0E48D858-A40D-4C5B-AAC1-D325EAB38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564" y="1297167"/>
            <a:ext cx="47625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ự phát triển vượt bậc của Internet năm 2014">
            <a:extLst>
              <a:ext uri="{FF2B5EF4-FFF2-40B4-BE49-F238E27FC236}">
                <a16:creationId xmlns:a16="http://schemas.microsoft.com/office/drawing/2014/main" id="{2618D248-87FD-4259-AD6C-A14C53CFF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49" y="1458590"/>
            <a:ext cx="7021915" cy="517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233649" y="22113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pic>
        <p:nvPicPr>
          <p:cNvPr id="7" name="Picture 6">
            <a:extLst>
              <a:ext uri="{FF2B5EF4-FFF2-40B4-BE49-F238E27FC236}">
                <a16:creationId xmlns:a16="http://schemas.microsoft.com/office/drawing/2014/main" id="{AD2EFE82-6500-4174-8542-3143F5C1EA66}"/>
              </a:ext>
            </a:extLst>
          </p:cNvPr>
          <p:cNvPicPr>
            <a:picLocks noChangeAspect="1"/>
          </p:cNvPicPr>
          <p:nvPr/>
        </p:nvPicPr>
        <p:blipFill>
          <a:blip r:embed="rId2"/>
          <a:stretch>
            <a:fillRect/>
          </a:stretch>
        </p:blipFill>
        <p:spPr>
          <a:xfrm>
            <a:off x="6825414" y="1526423"/>
            <a:ext cx="4909466" cy="4265098"/>
          </a:xfrm>
          <a:prstGeom prst="rect">
            <a:avLst/>
          </a:prstGeom>
        </p:spPr>
      </p:pic>
      <p:sp>
        <p:nvSpPr>
          <p:cNvPr id="13" name="TextBox 12">
            <a:extLst>
              <a:ext uri="{FF2B5EF4-FFF2-40B4-BE49-F238E27FC236}">
                <a16:creationId xmlns:a16="http://schemas.microsoft.com/office/drawing/2014/main" id="{10BD6E9E-D926-4605-8BCC-8D2ED7A87337}"/>
              </a:ext>
            </a:extLst>
          </p:cNvPr>
          <p:cNvSpPr txBox="1"/>
          <p:nvPr/>
        </p:nvSpPr>
        <p:spPr>
          <a:xfrm>
            <a:off x="420272" y="898397"/>
            <a:ext cx="8622661" cy="461376"/>
          </a:xfrm>
          <a:prstGeom prst="rect">
            <a:avLst/>
          </a:prstGeom>
          <a:ln>
            <a:noFill/>
          </a:ln>
        </p:spPr>
        <p:txBody>
          <a:bodyPr vert="horz" wrap="square" lIns="91440" tIns="45720" rIns="91440" bIns="45720" rtlCol="0">
            <a:noAutofit/>
          </a:bodyPr>
          <a:lstStyle/>
          <a:p>
            <a:pPr algn="just"/>
            <a:r>
              <a:rPr lang="en-US" sz="3200">
                <a:latin typeface="Times New Roman" panose="02020603050405020304" pitchFamily="18" charset="0"/>
                <a:cs typeface="Times New Roman" panose="02020603050405020304" pitchFamily="18" charset="0"/>
              </a:rPr>
              <a:t>- Trao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195AC33-6D58-4198-B2B4-F5B836B32F87}"/>
              </a:ext>
            </a:extLst>
          </p:cNvPr>
          <p:cNvSpPr txBox="1"/>
          <p:nvPr/>
        </p:nvSpPr>
        <p:spPr>
          <a:xfrm>
            <a:off x="420273" y="1480445"/>
            <a:ext cx="8622661" cy="461376"/>
          </a:xfrm>
          <a:prstGeom prst="rect">
            <a:avLst/>
          </a:prstGeom>
          <a:ln>
            <a:noFill/>
          </a:ln>
        </p:spPr>
        <p:txBody>
          <a:bodyPr vert="horz" wrap="square" lIns="91440" tIns="45720" rIns="91440" bIns="45720" rtlCol="0">
            <a:noAutofit/>
          </a:bodyPr>
          <a:lstStyle/>
          <a:p>
            <a:pPr algn="just"/>
            <a:r>
              <a:rPr lang="en-US" sz="3200">
                <a:latin typeface="Times New Roman" panose="02020603050405020304" pitchFamily="18" charset="0"/>
                <a:cs typeface="Times New Roman" panose="02020603050405020304" pitchFamily="18" charset="0"/>
              </a:rPr>
              <a:t>- Học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FD36BDCF-7661-4360-B232-A74FF27D88B8}"/>
              </a:ext>
            </a:extLst>
          </p:cNvPr>
          <p:cNvSpPr txBox="1"/>
          <p:nvPr/>
        </p:nvSpPr>
        <p:spPr>
          <a:xfrm>
            <a:off x="420273" y="1990637"/>
            <a:ext cx="8622661" cy="461376"/>
          </a:xfrm>
          <a:prstGeom prst="rect">
            <a:avLst/>
          </a:prstGeom>
          <a:ln>
            <a:noFill/>
          </a:ln>
        </p:spPr>
        <p:txBody>
          <a:bodyPr vert="horz" wrap="square" lIns="91440" tIns="45720" rIns="91440" bIns="45720" rtlCol="0">
            <a:noAutofit/>
          </a:bodyPr>
          <a:lstStyle/>
          <a:p>
            <a:pPr algn="just"/>
            <a:r>
              <a:rPr lang="en-US" sz="3200">
                <a:latin typeface="Times New Roman" panose="02020603050405020304" pitchFamily="18" charset="0"/>
                <a:cs typeface="Times New Roman" panose="02020603050405020304" pitchFamily="18" charset="0"/>
              </a:rPr>
              <a:t>- Cung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CF97A47C-7F7C-4A20-82BA-D1CB30458B1B}"/>
              </a:ext>
            </a:extLst>
          </p:cNvPr>
          <p:cNvSpPr txBox="1"/>
          <p:nvPr/>
        </p:nvSpPr>
        <p:spPr>
          <a:xfrm>
            <a:off x="420273" y="2535904"/>
            <a:ext cx="8622661" cy="461376"/>
          </a:xfrm>
          <a:prstGeom prst="rect">
            <a:avLst/>
          </a:prstGeom>
          <a:ln>
            <a:noFill/>
          </a:ln>
        </p:spPr>
        <p:txBody>
          <a:bodyPr vert="horz" wrap="square" lIns="91440" tIns="45720" rIns="91440" bIns="45720" rtlCol="0">
            <a:noAutofit/>
          </a:bodyPr>
          <a:lstStyle/>
          <a:p>
            <a:pPr algn="just"/>
            <a:r>
              <a:rPr lang="en-US" sz="3200">
                <a:latin typeface="Times New Roman" panose="02020603050405020304" pitchFamily="18" charset="0"/>
                <a:cs typeface="Times New Roman" panose="02020603050405020304" pitchFamily="18" charset="0"/>
              </a:rPr>
              <a:t>- Cung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4EEEC86D-0A02-4A55-90B8-39C1E4DC23B5}"/>
              </a:ext>
            </a:extLst>
          </p:cNvPr>
          <p:cNvSpPr txBox="1"/>
          <p:nvPr/>
        </p:nvSpPr>
        <p:spPr>
          <a:xfrm>
            <a:off x="420273" y="3042679"/>
            <a:ext cx="8622661" cy="461376"/>
          </a:xfrm>
          <a:prstGeom prst="rect">
            <a:avLst/>
          </a:prstGeom>
          <a:ln>
            <a:noFill/>
          </a:ln>
        </p:spPr>
        <p:txBody>
          <a:bodyPr vert="horz" wrap="square" lIns="91440" tIns="45720" rIns="91440" bIns="45720" rtlCol="0">
            <a:noAutofit/>
          </a:bodyPr>
          <a:lstStyle/>
          <a:p>
            <a:pPr algn="just"/>
            <a:r>
              <a:rPr lang="en-US" sz="3200">
                <a:latin typeface="Times New Roman" panose="02020603050405020304" pitchFamily="18" charset="0"/>
                <a:cs typeface="Times New Roman" panose="02020603050405020304" pitchFamily="18" charset="0"/>
              </a:rPr>
              <a:t>- Là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a:t>
            </a:r>
          </a:p>
        </p:txBody>
      </p:sp>
      <p:pic>
        <p:nvPicPr>
          <p:cNvPr id="7170" name="Picture 2" descr="Sửa chữa mạng Lan internet wifi hệ thống mạng nội bộ tại nhà">
            <a:extLst>
              <a:ext uri="{FF2B5EF4-FFF2-40B4-BE49-F238E27FC236}">
                <a16:creationId xmlns:a16="http://schemas.microsoft.com/office/drawing/2014/main" id="{8C4A97FC-15AD-4A94-8430-9888EB688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80" y="3788891"/>
            <a:ext cx="6096000" cy="2847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91AB6A-68F2-4413-B212-58D31F098DBD}"/>
              </a:ext>
            </a:extLst>
          </p:cNvPr>
          <p:cNvSpPr/>
          <p:nvPr/>
        </p:nvSpPr>
        <p:spPr>
          <a:xfrm>
            <a:off x="737080" y="5951821"/>
            <a:ext cx="1650520" cy="15687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64658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2F0FEC-F23E-47D4-8247-C31491167A4A}"/>
              </a:ext>
            </a:extLst>
          </p:cNvPr>
          <p:cNvSpPr txBox="1"/>
          <p:nvPr/>
        </p:nvSpPr>
        <p:spPr>
          <a:xfrm>
            <a:off x="4543983" y="2636062"/>
            <a:ext cx="4975402" cy="696685"/>
          </a:xfrm>
          <a:prstGeom prst="rect">
            <a:avLst/>
          </a:prstGeom>
          <a:ln>
            <a:noFill/>
          </a:ln>
        </p:spPr>
        <p:txBody>
          <a:bodyPr vert="horz" wrap="square" lIns="91440" tIns="45720" rIns="91440" bIns="45720" rtlCol="0">
            <a:noAutofit/>
          </a:bodyPr>
          <a:lstStyle/>
          <a:p>
            <a:pPr algn="just"/>
            <a:r>
              <a:rPr lang="en-US" sz="6000" b="1">
                <a:solidFill>
                  <a:srgbClr val="0000FF"/>
                </a:solidFill>
                <a:latin typeface="Times New Roman" panose="02020603050405020304" pitchFamily="18" charset="0"/>
                <a:cs typeface="Times New Roman" panose="02020603050405020304" pitchFamily="18" charset="0"/>
              </a:rPr>
              <a:t>Luyện tập</a:t>
            </a:r>
            <a:endParaRPr lang="en-US" sz="6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000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12916F-EBE7-4B22-9F96-C96AC0E2D491}"/>
              </a:ext>
            </a:extLst>
          </p:cNvPr>
          <p:cNvSpPr txBox="1"/>
          <p:nvPr/>
        </p:nvSpPr>
        <p:spPr>
          <a:xfrm>
            <a:off x="544430" y="629660"/>
            <a:ext cx="10777286" cy="686598"/>
          </a:xfrm>
          <a:prstGeom prst="rect">
            <a:avLst/>
          </a:prstGeom>
          <a:noFill/>
          <a:ln>
            <a:noFill/>
          </a:ln>
        </p:spPr>
        <p:txBody>
          <a:bodyPr wrap="square">
            <a:spAutoFit/>
          </a:bodyPr>
          <a:lstStyle/>
          <a:p>
            <a:pPr algn="just">
              <a:lnSpc>
                <a:spcPct val="135000"/>
              </a:lnSpc>
              <a:spcAft>
                <a:spcPts val="200"/>
              </a:spcAft>
            </a:pP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Internet: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EAC2767-C78B-4E07-9953-2E7FDF688C91}"/>
              </a:ext>
            </a:extLst>
          </p:cNvPr>
          <p:cNvSpPr txBox="1"/>
          <p:nvPr/>
        </p:nvSpPr>
        <p:spPr>
          <a:xfrm>
            <a:off x="544430" y="1416425"/>
            <a:ext cx="10596813" cy="686598"/>
          </a:xfrm>
          <a:prstGeom prst="rect">
            <a:avLst/>
          </a:prstGeom>
          <a:noFill/>
          <a:ln>
            <a:noFill/>
          </a:ln>
        </p:spPr>
        <p:txBody>
          <a:bodyPr wrap="square">
            <a:spAutoFit/>
          </a:bodyPr>
          <a:lstStyle/>
          <a:p>
            <a:pPr lvl="0" algn="just">
              <a:lnSpc>
                <a:spcPct val="135000"/>
              </a:lnSpc>
              <a:spcAft>
                <a:spcPts val="200"/>
              </a:spcAft>
              <a:buClr>
                <a:srgbClr val="000000"/>
              </a:buClr>
            </a:pP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ngoại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trực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ngoài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211C5C6-202D-4299-81E7-93C5684F71BC}"/>
              </a:ext>
            </a:extLst>
          </p:cNvPr>
          <p:cNvSpPr txBox="1"/>
          <p:nvPr/>
        </p:nvSpPr>
        <p:spPr>
          <a:xfrm>
            <a:off x="544430" y="2200001"/>
            <a:ext cx="7576887" cy="686598"/>
          </a:xfrm>
          <a:prstGeom prst="rect">
            <a:avLst/>
          </a:prstGeom>
          <a:noFill/>
          <a:ln>
            <a:noFill/>
          </a:ln>
        </p:spPr>
        <p:txBody>
          <a:bodyPr wrap="square">
            <a:spAutoFit/>
          </a:bodyPr>
          <a:lstStyle/>
          <a:p>
            <a:pPr lvl="0" algn="just">
              <a:lnSpc>
                <a:spcPct val="135000"/>
              </a:lnSpc>
              <a:spcAft>
                <a:spcPts val="200"/>
              </a:spcAft>
              <a:buClr>
                <a:srgbClr val="000000"/>
              </a:buClr>
            </a:pP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Nghe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nhạc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xem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phim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trực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BFFB9F9-1BD9-4609-8BFE-D2A44479ED82}"/>
              </a:ext>
            </a:extLst>
          </p:cNvPr>
          <p:cNvSpPr txBox="1"/>
          <p:nvPr/>
        </p:nvSpPr>
        <p:spPr>
          <a:xfrm>
            <a:off x="544430" y="2897651"/>
            <a:ext cx="9261308" cy="686598"/>
          </a:xfrm>
          <a:prstGeom prst="rect">
            <a:avLst/>
          </a:prstGeom>
          <a:noFill/>
          <a:ln>
            <a:noFill/>
          </a:ln>
        </p:spPr>
        <p:txBody>
          <a:bodyPr wrap="square">
            <a:spAutoFit/>
          </a:bodyPr>
          <a:lstStyle/>
          <a:p>
            <a:pPr lvl="0" algn="just">
              <a:lnSpc>
                <a:spcPct val="135000"/>
              </a:lnSpc>
              <a:spcAft>
                <a:spcPts val="200"/>
              </a:spcAft>
              <a:buClr>
                <a:srgbClr val="000000"/>
              </a:buClr>
            </a:pPr>
            <a:r>
              <a:rPr lang="en-US"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đá</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bóng</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nâng</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cao</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khỏe</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0C59E7D-7EAD-4B72-AEF1-BAFC311F8CFD}"/>
              </a:ext>
            </a:extLst>
          </p:cNvPr>
          <p:cNvSpPr txBox="1"/>
          <p:nvPr/>
        </p:nvSpPr>
        <p:spPr>
          <a:xfrm>
            <a:off x="544430" y="3737692"/>
            <a:ext cx="6093994" cy="584775"/>
          </a:xfrm>
          <a:prstGeom prst="rect">
            <a:avLst/>
          </a:prstGeom>
          <a:noFill/>
          <a:ln>
            <a:noFill/>
          </a:ln>
        </p:spPr>
        <p:txBody>
          <a:bodyPr wrap="square">
            <a:spAutoFit/>
          </a:bodyPr>
          <a:lstStyle/>
          <a:p>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kiếm</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tư</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liệu</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tập</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B048C2D-52E6-4397-8755-117609190A94}"/>
              </a:ext>
            </a:extLst>
          </p:cNvPr>
          <p:cNvSpPr txBox="1"/>
          <p:nvPr/>
        </p:nvSpPr>
        <p:spPr>
          <a:xfrm>
            <a:off x="544430" y="4475910"/>
            <a:ext cx="6093994" cy="584775"/>
          </a:xfrm>
          <a:prstGeom prst="rect">
            <a:avLst/>
          </a:prstGeom>
          <a:noFill/>
          <a:ln>
            <a:noFill/>
          </a:ln>
        </p:spPr>
        <p:txBody>
          <a:bodyPr wrap="square">
            <a:spAutoFit/>
          </a:bodyPr>
          <a:lstStyle/>
          <a:p>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Gửi</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thư</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điện</a:t>
            </a: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E20E8D7-1415-459E-B629-735A34CBD9EE}"/>
              </a:ext>
            </a:extLst>
          </p:cNvPr>
          <p:cNvSpPr txBox="1"/>
          <p:nvPr/>
        </p:nvSpPr>
        <p:spPr>
          <a:xfrm>
            <a:off x="240631" y="0"/>
            <a:ext cx="2646947" cy="684355"/>
          </a:xfrm>
          <a:prstGeom prst="rect">
            <a:avLst/>
          </a:prstGeom>
          <a:noFill/>
          <a:ln>
            <a:noFill/>
          </a:ln>
        </p:spPr>
        <p:txBody>
          <a:bodyPr wrap="square">
            <a:spAutoFit/>
          </a:bodyPr>
          <a:lstStyle/>
          <a:p>
            <a:pPr algn="just">
              <a:lnSpc>
                <a:spcPct val="135000"/>
              </a:lnSpc>
              <a:spcAft>
                <a:spcPts val="200"/>
              </a:spcAf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tập</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22" name="Oval 21">
            <a:extLst>
              <a:ext uri="{FF2B5EF4-FFF2-40B4-BE49-F238E27FC236}">
                <a16:creationId xmlns:a16="http://schemas.microsoft.com/office/drawing/2014/main" id="{C4856996-C434-466F-A8ED-7D5C4CAE82B2}"/>
              </a:ext>
            </a:extLst>
          </p:cNvPr>
          <p:cNvSpPr/>
          <p:nvPr/>
        </p:nvSpPr>
        <p:spPr>
          <a:xfrm>
            <a:off x="411574" y="1567634"/>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869EA290-FEB9-4753-9242-AE475AC800AB}"/>
              </a:ext>
            </a:extLst>
          </p:cNvPr>
          <p:cNvSpPr/>
          <p:nvPr/>
        </p:nvSpPr>
        <p:spPr>
          <a:xfrm>
            <a:off x="411573" y="2309175"/>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248CECBC-CBC3-4C53-A136-FCE308F4E35C}"/>
              </a:ext>
            </a:extLst>
          </p:cNvPr>
          <p:cNvSpPr/>
          <p:nvPr/>
        </p:nvSpPr>
        <p:spPr>
          <a:xfrm>
            <a:off x="411572" y="3742135"/>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3C5E83CD-BADF-44C3-AB9D-F6CF949F0EDF}"/>
              </a:ext>
            </a:extLst>
          </p:cNvPr>
          <p:cNvSpPr/>
          <p:nvPr/>
        </p:nvSpPr>
        <p:spPr>
          <a:xfrm>
            <a:off x="387507" y="4475910"/>
            <a:ext cx="639183" cy="65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866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21" grpId="0"/>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3E777F-10C6-47B0-9B12-48619E334880}"/>
              </a:ext>
            </a:extLst>
          </p:cNvPr>
          <p:cNvGraphicFramePr>
            <a:graphicFrameLocks noGrp="1"/>
          </p:cNvGraphicFramePr>
          <p:nvPr>
            <p:extLst>
              <p:ext uri="{D42A27DB-BD31-4B8C-83A1-F6EECF244321}">
                <p14:modId xmlns:p14="http://schemas.microsoft.com/office/powerpoint/2010/main" val="443826583"/>
              </p:ext>
            </p:extLst>
          </p:nvPr>
        </p:nvGraphicFramePr>
        <p:xfrm>
          <a:off x="206829" y="1858899"/>
          <a:ext cx="11680371" cy="3140202"/>
        </p:xfrm>
        <a:graphic>
          <a:graphicData uri="http://schemas.openxmlformats.org/drawingml/2006/table">
            <a:tbl>
              <a:tblPr firstRow="1" firstCol="1" bandRow="1">
                <a:tableStyleId>{5C22544A-7EE6-4342-B048-85BDC9FD1C3A}</a:tableStyleId>
              </a:tblPr>
              <a:tblGrid>
                <a:gridCol w="5546272">
                  <a:extLst>
                    <a:ext uri="{9D8B030D-6E8A-4147-A177-3AD203B41FA5}">
                      <a16:colId xmlns:a16="http://schemas.microsoft.com/office/drawing/2014/main" val="2064499188"/>
                    </a:ext>
                  </a:extLst>
                </a:gridCol>
                <a:gridCol w="6134099">
                  <a:extLst>
                    <a:ext uri="{9D8B030D-6E8A-4147-A177-3AD203B41FA5}">
                      <a16:colId xmlns:a16="http://schemas.microsoft.com/office/drawing/2014/main" val="1042054575"/>
                    </a:ext>
                  </a:extLst>
                </a:gridCol>
              </a:tblGrid>
              <a:tr h="334743">
                <a:tc>
                  <a:txBody>
                    <a:bodyPr/>
                    <a:lstStyle/>
                    <a:p>
                      <a:pPr algn="ctr">
                        <a:lnSpc>
                          <a:spcPct val="115000"/>
                        </a:lnSpc>
                        <a:spcAft>
                          <a:spcPts val="690"/>
                        </a:spcAft>
                        <a:tabLst>
                          <a:tab pos="228600" algn="l"/>
                        </a:tabLst>
                      </a:pPr>
                      <a:r>
                        <a:rPr lang="en-US" sz="3200" dirty="0">
                          <a:effectLst/>
                          <a:latin typeface="Times New Roman" panose="02020603050405020304" pitchFamily="18" charset="0"/>
                          <a:cs typeface="Times New Roman" panose="02020603050405020304" pitchFamily="18" charset="0"/>
                        </a:rPr>
                        <a:t>CỘT A</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690"/>
                        </a:spcAft>
                        <a:tabLst>
                          <a:tab pos="228600" algn="l"/>
                        </a:tabLst>
                      </a:pPr>
                      <a:r>
                        <a:rPr lang="en-US" sz="3200">
                          <a:effectLst/>
                          <a:latin typeface="Times New Roman" panose="02020603050405020304" pitchFamily="18" charset="0"/>
                          <a:cs typeface="Times New Roman" panose="02020603050405020304" pitchFamily="18" charset="0"/>
                        </a:rPr>
                        <a:t>CỘT B</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7001098"/>
                  </a:ext>
                </a:extLst>
              </a:tr>
              <a:tr h="338988">
                <a:tc>
                  <a:txBody>
                    <a:bodyPr/>
                    <a:lstStyle/>
                    <a:p>
                      <a:pPr marL="0" algn="just" defTabSz="914400" rtl="0" eaLnBrk="1" latinLnBrk="0" hangingPunct="1">
                        <a:lnSpc>
                          <a:spcPct val="115000"/>
                        </a:lnSpc>
                        <a:spcAft>
                          <a:spcPts val="690"/>
                        </a:spcAft>
                        <a:tabLst>
                          <a:tab pos="228600" algn="l"/>
                        </a:tabLst>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1) Internet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mạng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kết</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690"/>
                        </a:spcAft>
                        <a:tabLst>
                          <a:tab pos="228600" algn="l"/>
                        </a:tabLst>
                      </a:pPr>
                      <a:r>
                        <a:rPr lang="en-US" sz="3200" dirty="0">
                          <a:effectLst/>
                          <a:latin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cập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xuyên</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5686837"/>
                  </a:ext>
                </a:extLst>
              </a:tr>
              <a:tr h="701325">
                <a:tc>
                  <a:txBody>
                    <a:bodyPr/>
                    <a:lstStyle/>
                    <a:p>
                      <a:pPr marL="0" algn="just" defTabSz="914400" rtl="0" eaLnBrk="1" latinLnBrk="0" hangingPunct="1">
                        <a:lnSpc>
                          <a:spcPct val="115000"/>
                        </a:lnSpc>
                        <a:spcAft>
                          <a:spcPts val="690"/>
                        </a:spcAft>
                        <a:tabLst>
                          <a:tab pos="228600" algn="l"/>
                        </a:tabLst>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2)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Internet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như</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690"/>
                        </a:spcAft>
                        <a:tabLst>
                          <a:tab pos="228600" algn="l"/>
                        </a:tabLst>
                      </a:pPr>
                      <a:r>
                        <a:rPr lang="en-US" sz="3200" dirty="0">
                          <a:effectLst/>
                          <a:latin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kiếm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trữ</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đổi</a:t>
                      </a:r>
                      <a:r>
                        <a:rPr lang="en-US" sz="3200" dirty="0">
                          <a:effectLst/>
                          <a:latin typeface="Times New Roman" panose="02020603050405020304" pitchFamily="18" charset="0"/>
                          <a:cs typeface="Times New Roman" panose="02020603050405020304" pitchFamily="18" charset="0"/>
                        </a:rPr>
                        <a:t>, chia </a:t>
                      </a:r>
                      <a:r>
                        <a:rPr lang="en-US" sz="3200" dirty="0" err="1">
                          <a:effectLst/>
                          <a:latin typeface="Times New Roman" panose="02020603050405020304" pitchFamily="18" charset="0"/>
                          <a:cs typeface="Times New Roman" panose="02020603050405020304" pitchFamily="18" charset="0"/>
                        </a:rPr>
                        <a:t>sẻ</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cs typeface="Times New Roman" panose="02020603050405020304" pitchFamily="18" charset="0"/>
                        </a:rPr>
                        <a:t> tin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Internet.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5339877"/>
                  </a:ext>
                </a:extLst>
              </a:tr>
              <a:tr h="338988">
                <a:tc>
                  <a:txBody>
                    <a:bodyPr/>
                    <a:lstStyle/>
                    <a:p>
                      <a:pPr marL="0" algn="just" defTabSz="914400" rtl="0" eaLnBrk="1" latinLnBrk="0" hangingPunct="1">
                        <a:lnSpc>
                          <a:spcPct val="115000"/>
                        </a:lnSpc>
                        <a:spcAft>
                          <a:spcPts val="690"/>
                        </a:spcAft>
                        <a:tabLst>
                          <a:tab pos="228600" algn="l"/>
                        </a:tabLst>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3)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Internet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690"/>
                        </a:spcAft>
                        <a:tabLst>
                          <a:tab pos="228600" algn="l"/>
                        </a:tabLst>
                      </a:pPr>
                      <a:r>
                        <a:rPr lang="en-US" sz="3200" dirty="0">
                          <a:effectLst/>
                          <a:latin typeface="Times New Roman" panose="02020603050405020304" pitchFamily="18" charset="0"/>
                          <a:cs typeface="Times New Roman" panose="02020603050405020304" pitchFamily="18" charset="0"/>
                        </a:rPr>
                        <a:t>c) w</a:t>
                      </a:r>
                      <a:r>
                        <a:rPr lang="en-US" sz="3200" u="none" strike="noStrike" dirty="0">
                          <a:effectLst/>
                          <a:latin typeface="Times New Roman" panose="02020603050405020304" pitchFamily="18" charset="0"/>
                          <a:cs typeface="Times New Roman" panose="02020603050405020304" pitchFamily="18" charset="0"/>
                        </a:rPr>
                        <a:t>ww</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tìm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kiếm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1443519"/>
                  </a:ext>
                </a:extLst>
              </a:tr>
              <a:tr h="338988">
                <a:tc>
                  <a:txBody>
                    <a:bodyPr/>
                    <a:lstStyle/>
                    <a:p>
                      <a:pPr marL="0" algn="just" defTabSz="914400" rtl="0" eaLnBrk="1" latinLnBrk="0" hangingPunct="1">
                        <a:lnSpc>
                          <a:spcPct val="115000"/>
                        </a:lnSpc>
                        <a:spcAft>
                          <a:spcPts val="690"/>
                        </a:spcAft>
                        <a:tabLst>
                          <a:tab pos="228600" algn="l"/>
                        </a:tabLst>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4)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thể</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Aft>
                          <a:spcPts val="690"/>
                        </a:spcAft>
                        <a:tabLst>
                          <a:tab pos="228600" algn="l"/>
                        </a:tabLst>
                      </a:pPr>
                      <a:r>
                        <a:rPr lang="en-US" sz="3200" dirty="0">
                          <a:effectLst/>
                          <a:latin typeface="Times New Roman" panose="02020603050405020304" pitchFamily="18" charset="0"/>
                          <a:cs typeface="Times New Roman" panose="02020603050405020304" pitchFamily="18" charset="0"/>
                        </a:rPr>
                        <a:t>d)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máy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toàn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cầu</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648135"/>
                  </a:ext>
                </a:extLst>
              </a:tr>
            </a:tbl>
          </a:graphicData>
        </a:graphic>
      </p:graphicFrame>
      <p:sp>
        <p:nvSpPr>
          <p:cNvPr id="3" name="Rectangle 1">
            <a:extLst>
              <a:ext uri="{FF2B5EF4-FFF2-40B4-BE49-F238E27FC236}">
                <a16:creationId xmlns:a16="http://schemas.microsoft.com/office/drawing/2014/main" id="{33F604FE-7846-4F08-A872-810B2F6F6F28}"/>
              </a:ext>
            </a:extLst>
          </p:cNvPr>
          <p:cNvSpPr>
            <a:spLocks noChangeArrowheads="1"/>
          </p:cNvSpPr>
          <p:nvPr/>
        </p:nvSpPr>
        <p:spPr bwMode="auto">
          <a:xfrm>
            <a:off x="206829" y="795488"/>
            <a:ext cx="1198517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vi-VN" altLang="en-US" sz="35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Ghép mỗi ô ở cột A với một ô ở cột B để có một phát biểu đúng</a:t>
            </a:r>
            <a:endParaRPr kumimoji="0" lang="vi-VN" altLang="en-US" sz="3500" b="0" i="0" u="none" strike="noStrike" cap="none" normalizeH="0" baseline="0" dirty="0">
              <a:ln>
                <a:noFill/>
              </a:ln>
              <a:solidFill>
                <a:schemeClr val="tx1"/>
              </a:solidFill>
              <a:effectLst/>
              <a:latin typeface="+mj-lt"/>
            </a:endParaRPr>
          </a:p>
        </p:txBody>
      </p:sp>
      <p:sp>
        <p:nvSpPr>
          <p:cNvPr id="7" name="Rectangle 1">
            <a:extLst>
              <a:ext uri="{FF2B5EF4-FFF2-40B4-BE49-F238E27FC236}">
                <a16:creationId xmlns:a16="http://schemas.microsoft.com/office/drawing/2014/main" id="{F7ABA379-BA2C-4A8F-92DC-592D698AA2B4}"/>
              </a:ext>
            </a:extLst>
          </p:cNvPr>
          <p:cNvSpPr>
            <a:spLocks noChangeArrowheads="1"/>
          </p:cNvSpPr>
          <p:nvPr/>
        </p:nvSpPr>
        <p:spPr bwMode="auto">
          <a:xfrm>
            <a:off x="206828" y="47548"/>
            <a:ext cx="1198517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US" altLang="en-US" sz="35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Bài</a:t>
            </a:r>
            <a:r>
              <a:rPr kumimoji="0" lang="en-US" altLang="en-US" sz="3500" b="0" i="0" u="none" strike="noStrike" cap="none" normalizeH="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500" b="0" i="0" u="none" strike="noStrike" cap="none" normalizeH="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a:t>
            </a:r>
            <a:endParaRPr kumimoji="0" lang="vi-VN" altLang="en-US" sz="3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1120A699-917E-4216-A908-E8A6727A5C4C}"/>
              </a:ext>
            </a:extLst>
          </p:cNvPr>
          <p:cNvCxnSpPr>
            <a:cxnSpLocks/>
          </p:cNvCxnSpPr>
          <p:nvPr/>
        </p:nvCxnSpPr>
        <p:spPr>
          <a:xfrm>
            <a:off x="5293895" y="2707105"/>
            <a:ext cx="616118" cy="192505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4AAEF8-97A5-466E-8D65-3E81461BEF43}"/>
              </a:ext>
            </a:extLst>
          </p:cNvPr>
          <p:cNvSpPr txBox="1"/>
          <p:nvPr/>
        </p:nvSpPr>
        <p:spPr>
          <a:xfrm>
            <a:off x="511844" y="5770124"/>
            <a:ext cx="1086350" cy="584775"/>
          </a:xfrm>
          <a:prstGeom prst="rect">
            <a:avLst/>
          </a:prstGeom>
          <a:noFill/>
          <a:ln>
            <a:noFill/>
          </a:ln>
        </p:spPr>
        <p:txBody>
          <a:bodyPr wrap="square">
            <a:spAutoFit/>
          </a:bodyPr>
          <a:lstStyle/>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d</a:t>
            </a:r>
            <a:endParaRPr lang="en-US" sz="3200" dirty="0"/>
          </a:p>
        </p:txBody>
      </p:sp>
      <p:sp>
        <p:nvSpPr>
          <p:cNvPr id="13" name="TextBox 12">
            <a:extLst>
              <a:ext uri="{FF2B5EF4-FFF2-40B4-BE49-F238E27FC236}">
                <a16:creationId xmlns:a16="http://schemas.microsoft.com/office/drawing/2014/main" id="{D409DEB9-2299-443C-B9D1-C63F932C0F90}"/>
              </a:ext>
            </a:extLst>
          </p:cNvPr>
          <p:cNvSpPr txBox="1"/>
          <p:nvPr/>
        </p:nvSpPr>
        <p:spPr>
          <a:xfrm>
            <a:off x="2150147" y="5770124"/>
            <a:ext cx="1086350" cy="584775"/>
          </a:xfrm>
          <a:prstGeom prst="rect">
            <a:avLst/>
          </a:prstGeom>
          <a:noFill/>
          <a:ln>
            <a:noFill/>
          </a:ln>
        </p:spPr>
        <p:txBody>
          <a:bodyPr wrap="square">
            <a:spAutoFit/>
          </a:bodyPr>
          <a:lstStyle/>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 c</a:t>
            </a:r>
            <a:endParaRPr lang="en-US" sz="3200" dirty="0"/>
          </a:p>
        </p:txBody>
      </p:sp>
      <p:sp>
        <p:nvSpPr>
          <p:cNvPr id="15" name="TextBox 14">
            <a:extLst>
              <a:ext uri="{FF2B5EF4-FFF2-40B4-BE49-F238E27FC236}">
                <a16:creationId xmlns:a16="http://schemas.microsoft.com/office/drawing/2014/main" id="{A1CC0249-89F0-403C-BE1D-327EED6CBE52}"/>
              </a:ext>
            </a:extLst>
          </p:cNvPr>
          <p:cNvSpPr txBox="1"/>
          <p:nvPr/>
        </p:nvSpPr>
        <p:spPr>
          <a:xfrm>
            <a:off x="3915780" y="5770123"/>
            <a:ext cx="1482891" cy="584775"/>
          </a:xfrm>
          <a:prstGeom prst="rect">
            <a:avLst/>
          </a:prstGeom>
          <a:noFill/>
          <a:ln>
            <a:noFill/>
          </a:ln>
        </p:spPr>
        <p:txBody>
          <a:bodyPr wrap="square">
            <a:spAutoFit/>
          </a:bodyPr>
          <a:lstStyle/>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 a</a:t>
            </a:r>
            <a:endParaRPr lang="en-US" sz="3200" dirty="0"/>
          </a:p>
        </p:txBody>
      </p:sp>
      <p:sp>
        <p:nvSpPr>
          <p:cNvPr id="17" name="TextBox 16">
            <a:extLst>
              <a:ext uri="{FF2B5EF4-FFF2-40B4-BE49-F238E27FC236}">
                <a16:creationId xmlns:a16="http://schemas.microsoft.com/office/drawing/2014/main" id="{DB219291-8A4C-4C93-8A67-A6FA2B6E8559}"/>
              </a:ext>
            </a:extLst>
          </p:cNvPr>
          <p:cNvSpPr txBox="1"/>
          <p:nvPr/>
        </p:nvSpPr>
        <p:spPr>
          <a:xfrm>
            <a:off x="5663367" y="5761594"/>
            <a:ext cx="1302917" cy="593304"/>
          </a:xfrm>
          <a:prstGeom prst="rect">
            <a:avLst/>
          </a:prstGeom>
          <a:noFill/>
          <a:ln>
            <a:noFill/>
          </a:ln>
        </p:spPr>
        <p:txBody>
          <a:bodyPr wrap="square">
            <a:spAutoFit/>
          </a:bodyPr>
          <a:lstStyle/>
          <a:p>
            <a:pPr algn="just">
              <a:lnSpc>
                <a:spcPct val="107000"/>
              </a:lnSpc>
              <a:spcBef>
                <a:spcPts val="720"/>
              </a:spcBef>
              <a:spcAft>
                <a:spcPts val="480"/>
              </a:spcAft>
              <a:tabLst>
                <a:tab pos="228600" algn="l"/>
                <a:tab pos="457200" algn="l"/>
                <a:tab pos="866140" algn="l"/>
                <a:tab pos="1028700" algn="l"/>
                <a:tab pos="1943100" algn="l"/>
                <a:tab pos="2628900" algn="l"/>
                <a:tab pos="2743200" algn="ctr"/>
                <a:tab pos="5486400" algn="r"/>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4 - b</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848A2C3-F980-41F0-A19E-15F297B788BE}"/>
              </a:ext>
            </a:extLst>
          </p:cNvPr>
          <p:cNvSpPr txBox="1"/>
          <p:nvPr/>
        </p:nvSpPr>
        <p:spPr>
          <a:xfrm>
            <a:off x="206828" y="5139695"/>
            <a:ext cx="1772368" cy="583750"/>
          </a:xfrm>
          <a:prstGeom prst="rect">
            <a:avLst/>
          </a:prstGeom>
          <a:noFill/>
          <a:ln>
            <a:noFill/>
          </a:ln>
        </p:spPr>
        <p:txBody>
          <a:bodyPr wrap="square">
            <a:spAutoFit/>
          </a:bodyPr>
          <a:lstStyle/>
          <a:p>
            <a:pPr algn="just">
              <a:lnSpc>
                <a:spcPct val="107000"/>
              </a:lnSpc>
              <a:spcBef>
                <a:spcPts val="720"/>
              </a:spcBef>
              <a:spcAft>
                <a:spcPts val="480"/>
              </a:spcAft>
              <a:tabLst>
                <a:tab pos="228600" algn="l"/>
                <a:tab pos="457200" algn="l"/>
                <a:tab pos="866140" algn="l"/>
                <a:tab pos="1028700" algn="l"/>
                <a:tab pos="1943100" algn="l"/>
                <a:tab pos="2628900" algn="l"/>
                <a:tab pos="2743200" algn="ctr"/>
                <a:tab pos="5486400" algn="r"/>
              </a:tabLs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cxnSp>
        <p:nvCxnSpPr>
          <p:cNvPr id="20" name="Straight Connector 19">
            <a:extLst>
              <a:ext uri="{FF2B5EF4-FFF2-40B4-BE49-F238E27FC236}">
                <a16:creationId xmlns:a16="http://schemas.microsoft.com/office/drawing/2014/main" id="{A77BB7E9-1CC3-4CC8-9972-345EE8EEB05A}"/>
              </a:ext>
            </a:extLst>
          </p:cNvPr>
          <p:cNvCxnSpPr>
            <a:cxnSpLocks/>
          </p:cNvCxnSpPr>
          <p:nvPr/>
        </p:nvCxnSpPr>
        <p:spPr>
          <a:xfrm>
            <a:off x="4918509" y="3599848"/>
            <a:ext cx="1177491" cy="6201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A1EACE-F91A-4F2C-9FC9-7DAED12B51AA}"/>
              </a:ext>
            </a:extLst>
          </p:cNvPr>
          <p:cNvCxnSpPr>
            <a:cxnSpLocks/>
          </p:cNvCxnSpPr>
          <p:nvPr/>
        </p:nvCxnSpPr>
        <p:spPr>
          <a:xfrm flipV="1">
            <a:off x="4782696" y="2849079"/>
            <a:ext cx="1127317" cy="1443788"/>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8C88DA-E316-46F5-8970-2E56478E85B9}"/>
              </a:ext>
            </a:extLst>
          </p:cNvPr>
          <p:cNvCxnSpPr>
            <a:cxnSpLocks/>
          </p:cNvCxnSpPr>
          <p:nvPr/>
        </p:nvCxnSpPr>
        <p:spPr>
          <a:xfrm flipV="1">
            <a:off x="4649002" y="3429000"/>
            <a:ext cx="1261011" cy="14028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4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up)">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xit" presetSubtype="1" fill="hold" nodeType="clickEffect">
                                  <p:stCondLst>
                                    <p:cond delay="0"/>
                                  </p:stCondLst>
                                  <p:childTnLst>
                                    <p:animEffect transition="out" filter="wheel(1)">
                                      <p:cBhvr>
                                        <p:cTn id="62" dur="2000"/>
                                        <p:tgtEl>
                                          <p:spTgt spid="9"/>
                                        </p:tgtEl>
                                      </p:cBhvr>
                                    </p:animEffect>
                                    <p:set>
                                      <p:cBhvr>
                                        <p:cTn id="63" dur="1" fill="hold">
                                          <p:stCondLst>
                                            <p:cond delay="1999"/>
                                          </p:stCondLst>
                                        </p:cTn>
                                        <p:tgtEl>
                                          <p:spTgt spid="9"/>
                                        </p:tgtEl>
                                        <p:attrNameLst>
                                          <p:attrName>style.visibility</p:attrName>
                                        </p:attrNameLst>
                                      </p:cBhvr>
                                      <p:to>
                                        <p:strVal val="hidden"/>
                                      </p:to>
                                    </p:set>
                                  </p:childTnLst>
                                </p:cTn>
                              </p:par>
                              <p:par>
                                <p:cTn id="64" presetID="21" presetClass="exit" presetSubtype="1" fill="hold" nodeType="withEffect">
                                  <p:stCondLst>
                                    <p:cond delay="0"/>
                                  </p:stCondLst>
                                  <p:childTnLst>
                                    <p:animEffect transition="out" filter="wheel(1)">
                                      <p:cBhvr>
                                        <p:cTn id="65" dur="2000"/>
                                        <p:tgtEl>
                                          <p:spTgt spid="20"/>
                                        </p:tgtEl>
                                      </p:cBhvr>
                                    </p:animEffect>
                                    <p:set>
                                      <p:cBhvr>
                                        <p:cTn id="66" dur="1" fill="hold">
                                          <p:stCondLst>
                                            <p:cond delay="1999"/>
                                          </p:stCondLst>
                                        </p:cTn>
                                        <p:tgtEl>
                                          <p:spTgt spid="20"/>
                                        </p:tgtEl>
                                        <p:attrNameLst>
                                          <p:attrName>style.visibility</p:attrName>
                                        </p:attrNameLst>
                                      </p:cBhvr>
                                      <p:to>
                                        <p:strVal val="hidden"/>
                                      </p:to>
                                    </p:set>
                                  </p:childTnLst>
                                </p:cTn>
                              </p:par>
                              <p:par>
                                <p:cTn id="67" presetID="21" presetClass="exit" presetSubtype="1" fill="hold" nodeType="withEffect">
                                  <p:stCondLst>
                                    <p:cond delay="0"/>
                                  </p:stCondLst>
                                  <p:childTnLst>
                                    <p:animEffect transition="out" filter="wheel(1)">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21" presetClass="exit" presetSubtype="1" fill="hold" nodeType="withEffect">
                                  <p:stCondLst>
                                    <p:cond delay="0"/>
                                  </p:stCondLst>
                                  <p:childTnLst>
                                    <p:animEffect transition="out" filter="wheel(1)">
                                      <p:cBhvr>
                                        <p:cTn id="71" dur="2000"/>
                                        <p:tgtEl>
                                          <p:spTgt spid="24"/>
                                        </p:tgtEl>
                                      </p:cBhvr>
                                    </p:animEffect>
                                    <p:set>
                                      <p:cBhvr>
                                        <p:cTn id="72" dur="1" fill="hold">
                                          <p:stCondLst>
                                            <p:cond delay="1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3"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58311A-28D4-4588-B65D-C1C1F5FC4377}"/>
              </a:ext>
            </a:extLst>
          </p:cNvPr>
          <p:cNvSpPr txBox="1"/>
          <p:nvPr/>
        </p:nvSpPr>
        <p:spPr>
          <a:xfrm>
            <a:off x="3525252" y="490435"/>
            <a:ext cx="5141495" cy="583750"/>
          </a:xfrm>
          <a:prstGeom prst="rect">
            <a:avLst/>
          </a:prstGeom>
          <a:noFill/>
          <a:ln>
            <a:noFill/>
          </a:ln>
        </p:spPr>
        <p:txBody>
          <a:bodyPr wrap="square">
            <a:spAutoFit/>
          </a:bodyPr>
          <a:lstStyle/>
          <a:p>
            <a:pPr algn="ctr">
              <a:lnSpc>
                <a:spcPct val="107000"/>
              </a:lnSpc>
              <a:spcBef>
                <a:spcPts val="720"/>
              </a:spcBef>
              <a:spcAft>
                <a:spcPts val="48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 LUẬN NHÓM.</a:t>
            </a:r>
          </a:p>
        </p:txBody>
      </p:sp>
      <p:sp>
        <p:nvSpPr>
          <p:cNvPr id="4" name="TextBox 3">
            <a:extLst>
              <a:ext uri="{FF2B5EF4-FFF2-40B4-BE49-F238E27FC236}">
                <a16:creationId xmlns:a16="http://schemas.microsoft.com/office/drawing/2014/main" id="{2B0D33A9-4898-4FB4-B072-F1BD2755ED1C}"/>
              </a:ext>
            </a:extLst>
          </p:cNvPr>
          <p:cNvSpPr txBox="1"/>
          <p:nvPr/>
        </p:nvSpPr>
        <p:spPr>
          <a:xfrm>
            <a:off x="925871" y="1511064"/>
            <a:ext cx="10778449" cy="1110689"/>
          </a:xfrm>
          <a:prstGeom prst="rect">
            <a:avLst/>
          </a:prstGeom>
          <a:noFill/>
          <a:ln>
            <a:noFill/>
          </a:ln>
        </p:spPr>
        <p:txBody>
          <a:bodyPr wrap="square">
            <a:spAutoFit/>
          </a:bodyPr>
          <a:lstStyle/>
          <a:p>
            <a:pPr algn="ctr">
              <a:lnSpc>
                <a:spcPct val="107000"/>
              </a:lnSpc>
              <a:spcBef>
                <a:spcPts val="720"/>
              </a:spcBef>
              <a:spcAft>
                <a:spcPts val="480"/>
              </a:spcAft>
            </a:pP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b="1"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câu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E8A1A2B3-A679-4A87-B8DD-5AF6BA5DFE76}"/>
              </a:ext>
            </a:extLst>
          </p:cNvPr>
          <p:cNvSpPr/>
          <p:nvPr/>
        </p:nvSpPr>
        <p:spPr>
          <a:xfrm>
            <a:off x="827774" y="2810577"/>
            <a:ext cx="9673388" cy="3773103"/>
          </a:xfrm>
          <a:prstGeom prst="cloudCallout">
            <a:avLst>
              <a:gd name="adj1" fmla="val 40666"/>
              <a:gd name="adj2" fmla="val 18114"/>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Theo em Internet có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tác hại </a:t>
            </a: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đối với </a:t>
            </a: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sinh?</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69" name="Oval 368">
            <a:extLst>
              <a:ext uri="{FF2B5EF4-FFF2-40B4-BE49-F238E27FC236}">
                <a16:creationId xmlns:a16="http://schemas.microsoft.com/office/drawing/2014/main" id="{83C7A53D-F669-4C70-90EE-786C73D57CD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03:00</a:t>
            </a:r>
            <a:endParaRPr lang="en-US" sz="2000" dirty="0">
              <a:solidFill>
                <a:srgbClr val="FF0000"/>
              </a:solidFill>
            </a:endParaRPr>
          </a:p>
        </p:txBody>
      </p:sp>
      <p:sp>
        <p:nvSpPr>
          <p:cNvPr id="370" name="Oval 369">
            <a:extLst>
              <a:ext uri="{FF2B5EF4-FFF2-40B4-BE49-F238E27FC236}">
                <a16:creationId xmlns:a16="http://schemas.microsoft.com/office/drawing/2014/main" id="{FE57EBDD-91D8-4C57-A223-280C77684BE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02:59</a:t>
            </a:r>
            <a:endParaRPr lang="en-US" sz="2000" dirty="0">
              <a:solidFill>
                <a:srgbClr val="FF0000"/>
              </a:solidFill>
            </a:endParaRPr>
          </a:p>
        </p:txBody>
      </p:sp>
      <p:sp>
        <p:nvSpPr>
          <p:cNvPr id="371" name="Oval 370">
            <a:extLst>
              <a:ext uri="{FF2B5EF4-FFF2-40B4-BE49-F238E27FC236}">
                <a16:creationId xmlns:a16="http://schemas.microsoft.com/office/drawing/2014/main" id="{A0A9763E-4FBC-4F37-A090-C800F5798E1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02:58</a:t>
            </a:r>
            <a:endParaRPr lang="en-US" sz="2000" dirty="0">
              <a:solidFill>
                <a:srgbClr val="FF0000"/>
              </a:solidFill>
            </a:endParaRPr>
          </a:p>
        </p:txBody>
      </p:sp>
      <p:sp>
        <p:nvSpPr>
          <p:cNvPr id="372" name="Oval 371">
            <a:extLst>
              <a:ext uri="{FF2B5EF4-FFF2-40B4-BE49-F238E27FC236}">
                <a16:creationId xmlns:a16="http://schemas.microsoft.com/office/drawing/2014/main" id="{D941D2DC-C0E1-499B-97AA-05EE072CF2D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02:57</a:t>
            </a:r>
            <a:endParaRPr lang="en-US" sz="2000" dirty="0">
              <a:solidFill>
                <a:srgbClr val="FF0000"/>
              </a:solidFill>
            </a:endParaRPr>
          </a:p>
        </p:txBody>
      </p:sp>
      <p:sp>
        <p:nvSpPr>
          <p:cNvPr id="373" name="Oval 372">
            <a:extLst>
              <a:ext uri="{FF2B5EF4-FFF2-40B4-BE49-F238E27FC236}">
                <a16:creationId xmlns:a16="http://schemas.microsoft.com/office/drawing/2014/main" id="{EA1B335A-AA38-46C1-897A-743648988E3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02:56</a:t>
            </a:r>
            <a:endParaRPr lang="en-US" sz="2000" dirty="0">
              <a:solidFill>
                <a:srgbClr val="FF0000"/>
              </a:solidFill>
            </a:endParaRPr>
          </a:p>
        </p:txBody>
      </p:sp>
      <p:sp>
        <p:nvSpPr>
          <p:cNvPr id="374" name="Oval 373">
            <a:extLst>
              <a:ext uri="{FF2B5EF4-FFF2-40B4-BE49-F238E27FC236}">
                <a16:creationId xmlns:a16="http://schemas.microsoft.com/office/drawing/2014/main" id="{598F8448-399F-435A-BB30-54933F5C62C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02:55</a:t>
            </a:r>
            <a:endParaRPr lang="en-US" sz="2000" dirty="0">
              <a:solidFill>
                <a:srgbClr val="FF0000"/>
              </a:solidFill>
            </a:endParaRPr>
          </a:p>
        </p:txBody>
      </p:sp>
      <p:sp>
        <p:nvSpPr>
          <p:cNvPr id="375" name="Oval 374">
            <a:extLst>
              <a:ext uri="{FF2B5EF4-FFF2-40B4-BE49-F238E27FC236}">
                <a16:creationId xmlns:a16="http://schemas.microsoft.com/office/drawing/2014/main" id="{26B0A623-304B-4077-A946-564B357C150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02:54</a:t>
            </a:r>
            <a:endParaRPr lang="en-US" sz="2000" dirty="0">
              <a:solidFill>
                <a:srgbClr val="FF0000"/>
              </a:solidFill>
            </a:endParaRPr>
          </a:p>
        </p:txBody>
      </p:sp>
      <p:sp>
        <p:nvSpPr>
          <p:cNvPr id="376" name="Oval 375">
            <a:extLst>
              <a:ext uri="{FF2B5EF4-FFF2-40B4-BE49-F238E27FC236}">
                <a16:creationId xmlns:a16="http://schemas.microsoft.com/office/drawing/2014/main" id="{494DD6CF-1A59-4CC4-AF58-552F2DD987B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02:53</a:t>
            </a:r>
            <a:endParaRPr lang="en-US" sz="2000" dirty="0">
              <a:solidFill>
                <a:srgbClr val="FF0000"/>
              </a:solidFill>
            </a:endParaRPr>
          </a:p>
        </p:txBody>
      </p:sp>
      <p:sp>
        <p:nvSpPr>
          <p:cNvPr id="377" name="Oval 376">
            <a:extLst>
              <a:ext uri="{FF2B5EF4-FFF2-40B4-BE49-F238E27FC236}">
                <a16:creationId xmlns:a16="http://schemas.microsoft.com/office/drawing/2014/main" id="{56E6A640-6CB8-4AE5-84C3-4A8E3A34624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02:52</a:t>
            </a:r>
            <a:endParaRPr lang="en-US" sz="2000" dirty="0">
              <a:solidFill>
                <a:srgbClr val="FF0000"/>
              </a:solidFill>
            </a:endParaRPr>
          </a:p>
        </p:txBody>
      </p:sp>
      <p:sp>
        <p:nvSpPr>
          <p:cNvPr id="378" name="Oval 377">
            <a:extLst>
              <a:ext uri="{FF2B5EF4-FFF2-40B4-BE49-F238E27FC236}">
                <a16:creationId xmlns:a16="http://schemas.microsoft.com/office/drawing/2014/main" id="{199938BC-90F6-4F52-A677-9320AB2C6FD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02:51</a:t>
            </a:r>
            <a:endParaRPr lang="en-US" sz="2000" dirty="0">
              <a:solidFill>
                <a:srgbClr val="FF0000"/>
              </a:solidFill>
            </a:endParaRPr>
          </a:p>
        </p:txBody>
      </p:sp>
      <p:sp>
        <p:nvSpPr>
          <p:cNvPr id="379" name="Oval 378">
            <a:extLst>
              <a:ext uri="{FF2B5EF4-FFF2-40B4-BE49-F238E27FC236}">
                <a16:creationId xmlns:a16="http://schemas.microsoft.com/office/drawing/2014/main" id="{41B86B4D-C1A8-457E-8303-5371667404F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02:50</a:t>
            </a:r>
            <a:endParaRPr lang="en-US" sz="2000" dirty="0">
              <a:solidFill>
                <a:srgbClr val="FF0000"/>
              </a:solidFill>
            </a:endParaRPr>
          </a:p>
        </p:txBody>
      </p:sp>
      <p:sp>
        <p:nvSpPr>
          <p:cNvPr id="380" name="Oval 379">
            <a:extLst>
              <a:ext uri="{FF2B5EF4-FFF2-40B4-BE49-F238E27FC236}">
                <a16:creationId xmlns:a16="http://schemas.microsoft.com/office/drawing/2014/main" id="{2A190ECC-37A7-4788-A519-8438E16A060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02:49</a:t>
            </a:r>
            <a:endParaRPr lang="en-US" sz="2000" dirty="0">
              <a:solidFill>
                <a:srgbClr val="FF0000"/>
              </a:solidFill>
            </a:endParaRPr>
          </a:p>
        </p:txBody>
      </p:sp>
      <p:sp>
        <p:nvSpPr>
          <p:cNvPr id="381" name="Oval 380">
            <a:extLst>
              <a:ext uri="{FF2B5EF4-FFF2-40B4-BE49-F238E27FC236}">
                <a16:creationId xmlns:a16="http://schemas.microsoft.com/office/drawing/2014/main" id="{2B8CBAD2-007C-44BB-85D9-645BEC1025B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02:48</a:t>
            </a:r>
            <a:endParaRPr lang="en-US" sz="2000" dirty="0">
              <a:solidFill>
                <a:srgbClr val="FF0000"/>
              </a:solidFill>
            </a:endParaRPr>
          </a:p>
        </p:txBody>
      </p:sp>
      <p:sp>
        <p:nvSpPr>
          <p:cNvPr id="382" name="Oval 381">
            <a:extLst>
              <a:ext uri="{FF2B5EF4-FFF2-40B4-BE49-F238E27FC236}">
                <a16:creationId xmlns:a16="http://schemas.microsoft.com/office/drawing/2014/main" id="{33554A0B-7EC3-48A2-B02F-04C3B55234F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02:47</a:t>
            </a:r>
            <a:endParaRPr lang="en-US" sz="2000" dirty="0">
              <a:solidFill>
                <a:srgbClr val="FF0000"/>
              </a:solidFill>
            </a:endParaRPr>
          </a:p>
        </p:txBody>
      </p:sp>
      <p:sp>
        <p:nvSpPr>
          <p:cNvPr id="383" name="Oval 382">
            <a:extLst>
              <a:ext uri="{FF2B5EF4-FFF2-40B4-BE49-F238E27FC236}">
                <a16:creationId xmlns:a16="http://schemas.microsoft.com/office/drawing/2014/main" id="{C32185A3-31A8-4B62-920A-5503222D455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02:46</a:t>
            </a:r>
            <a:endParaRPr lang="en-US" sz="2000" dirty="0">
              <a:solidFill>
                <a:srgbClr val="FF0000"/>
              </a:solidFill>
            </a:endParaRPr>
          </a:p>
        </p:txBody>
      </p:sp>
      <p:sp>
        <p:nvSpPr>
          <p:cNvPr id="384" name="Oval 383">
            <a:extLst>
              <a:ext uri="{FF2B5EF4-FFF2-40B4-BE49-F238E27FC236}">
                <a16:creationId xmlns:a16="http://schemas.microsoft.com/office/drawing/2014/main" id="{2BBD3AD2-F3BD-484A-9177-5DAC2983142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02:45</a:t>
            </a:r>
            <a:endParaRPr lang="en-US" sz="2000" dirty="0">
              <a:solidFill>
                <a:srgbClr val="FF0000"/>
              </a:solidFill>
            </a:endParaRPr>
          </a:p>
        </p:txBody>
      </p:sp>
      <p:sp>
        <p:nvSpPr>
          <p:cNvPr id="385" name="Oval 384">
            <a:extLst>
              <a:ext uri="{FF2B5EF4-FFF2-40B4-BE49-F238E27FC236}">
                <a16:creationId xmlns:a16="http://schemas.microsoft.com/office/drawing/2014/main" id="{A4F4557D-ABC8-41B9-AC77-98447BE6699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02:44</a:t>
            </a:r>
            <a:endParaRPr lang="en-US" sz="2000" dirty="0">
              <a:solidFill>
                <a:srgbClr val="FF0000"/>
              </a:solidFill>
            </a:endParaRPr>
          </a:p>
        </p:txBody>
      </p:sp>
      <p:sp>
        <p:nvSpPr>
          <p:cNvPr id="386" name="Oval 385">
            <a:extLst>
              <a:ext uri="{FF2B5EF4-FFF2-40B4-BE49-F238E27FC236}">
                <a16:creationId xmlns:a16="http://schemas.microsoft.com/office/drawing/2014/main" id="{FCAED0F8-5623-4E0D-B264-57BA60889C1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02:43</a:t>
            </a:r>
            <a:endParaRPr lang="en-US" sz="2000" dirty="0">
              <a:solidFill>
                <a:srgbClr val="FF0000"/>
              </a:solidFill>
            </a:endParaRPr>
          </a:p>
        </p:txBody>
      </p:sp>
      <p:sp>
        <p:nvSpPr>
          <p:cNvPr id="387" name="Oval 386">
            <a:extLst>
              <a:ext uri="{FF2B5EF4-FFF2-40B4-BE49-F238E27FC236}">
                <a16:creationId xmlns:a16="http://schemas.microsoft.com/office/drawing/2014/main" id="{55441644-EF37-4597-8878-016C6CFA3BE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02:42</a:t>
            </a:r>
            <a:endParaRPr lang="en-US" sz="2000" dirty="0">
              <a:solidFill>
                <a:srgbClr val="FF0000"/>
              </a:solidFill>
            </a:endParaRPr>
          </a:p>
        </p:txBody>
      </p:sp>
      <p:sp>
        <p:nvSpPr>
          <p:cNvPr id="388" name="Oval 387">
            <a:extLst>
              <a:ext uri="{FF2B5EF4-FFF2-40B4-BE49-F238E27FC236}">
                <a16:creationId xmlns:a16="http://schemas.microsoft.com/office/drawing/2014/main" id="{8BD12D0A-517C-4FF8-8DFA-0C643BCF476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02:41</a:t>
            </a:r>
            <a:endParaRPr lang="en-US" sz="2000" dirty="0">
              <a:solidFill>
                <a:srgbClr val="FF0000"/>
              </a:solidFill>
            </a:endParaRPr>
          </a:p>
        </p:txBody>
      </p:sp>
      <p:sp>
        <p:nvSpPr>
          <p:cNvPr id="389" name="Oval 388">
            <a:extLst>
              <a:ext uri="{FF2B5EF4-FFF2-40B4-BE49-F238E27FC236}">
                <a16:creationId xmlns:a16="http://schemas.microsoft.com/office/drawing/2014/main" id="{590119F3-1720-48AE-9691-16E45059C95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02:40</a:t>
            </a:r>
            <a:endParaRPr lang="en-US" sz="2000" dirty="0">
              <a:solidFill>
                <a:srgbClr val="FF0000"/>
              </a:solidFill>
            </a:endParaRPr>
          </a:p>
        </p:txBody>
      </p:sp>
      <p:sp>
        <p:nvSpPr>
          <p:cNvPr id="390" name="Oval 389">
            <a:extLst>
              <a:ext uri="{FF2B5EF4-FFF2-40B4-BE49-F238E27FC236}">
                <a16:creationId xmlns:a16="http://schemas.microsoft.com/office/drawing/2014/main" id="{D032E723-989A-4F87-BDF4-5866B9AE138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02:39</a:t>
            </a:r>
            <a:endParaRPr lang="en-US" sz="2000" dirty="0">
              <a:solidFill>
                <a:srgbClr val="FF0000"/>
              </a:solidFill>
            </a:endParaRPr>
          </a:p>
        </p:txBody>
      </p:sp>
      <p:sp>
        <p:nvSpPr>
          <p:cNvPr id="391" name="Oval 390">
            <a:extLst>
              <a:ext uri="{FF2B5EF4-FFF2-40B4-BE49-F238E27FC236}">
                <a16:creationId xmlns:a16="http://schemas.microsoft.com/office/drawing/2014/main" id="{146A764F-51E2-47D7-AD04-FBBFA9DB5C9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02:38</a:t>
            </a:r>
            <a:endParaRPr lang="en-US" sz="2000" dirty="0">
              <a:solidFill>
                <a:srgbClr val="FF0000"/>
              </a:solidFill>
            </a:endParaRPr>
          </a:p>
        </p:txBody>
      </p:sp>
      <p:sp>
        <p:nvSpPr>
          <p:cNvPr id="392" name="Oval 391">
            <a:extLst>
              <a:ext uri="{FF2B5EF4-FFF2-40B4-BE49-F238E27FC236}">
                <a16:creationId xmlns:a16="http://schemas.microsoft.com/office/drawing/2014/main" id="{786FE65B-BCD6-4C51-8F62-1F43ED13691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02:37</a:t>
            </a:r>
            <a:endParaRPr lang="en-US" sz="2000" dirty="0">
              <a:solidFill>
                <a:srgbClr val="FF0000"/>
              </a:solidFill>
            </a:endParaRPr>
          </a:p>
        </p:txBody>
      </p:sp>
      <p:sp>
        <p:nvSpPr>
          <p:cNvPr id="393" name="Oval 392">
            <a:extLst>
              <a:ext uri="{FF2B5EF4-FFF2-40B4-BE49-F238E27FC236}">
                <a16:creationId xmlns:a16="http://schemas.microsoft.com/office/drawing/2014/main" id="{4175E39D-82B3-403E-8F2D-41C099967CA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02:36</a:t>
            </a:r>
            <a:endParaRPr lang="en-US" sz="2000" dirty="0">
              <a:solidFill>
                <a:srgbClr val="FF0000"/>
              </a:solidFill>
            </a:endParaRPr>
          </a:p>
        </p:txBody>
      </p:sp>
      <p:sp>
        <p:nvSpPr>
          <p:cNvPr id="394" name="Oval 393">
            <a:extLst>
              <a:ext uri="{FF2B5EF4-FFF2-40B4-BE49-F238E27FC236}">
                <a16:creationId xmlns:a16="http://schemas.microsoft.com/office/drawing/2014/main" id="{7983EE39-0329-4F47-87B0-F265CE5B524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02:35</a:t>
            </a:r>
            <a:endParaRPr lang="en-US" sz="2000" dirty="0">
              <a:solidFill>
                <a:srgbClr val="FF0000"/>
              </a:solidFill>
            </a:endParaRPr>
          </a:p>
        </p:txBody>
      </p:sp>
      <p:sp>
        <p:nvSpPr>
          <p:cNvPr id="395" name="Oval 394">
            <a:extLst>
              <a:ext uri="{FF2B5EF4-FFF2-40B4-BE49-F238E27FC236}">
                <a16:creationId xmlns:a16="http://schemas.microsoft.com/office/drawing/2014/main" id="{0E459B22-7F50-4006-A975-5EC403084CD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02:34</a:t>
            </a:r>
            <a:endParaRPr lang="en-US" sz="2000" dirty="0">
              <a:solidFill>
                <a:srgbClr val="FF0000"/>
              </a:solidFill>
            </a:endParaRPr>
          </a:p>
        </p:txBody>
      </p:sp>
      <p:sp>
        <p:nvSpPr>
          <p:cNvPr id="396" name="Oval 395">
            <a:extLst>
              <a:ext uri="{FF2B5EF4-FFF2-40B4-BE49-F238E27FC236}">
                <a16:creationId xmlns:a16="http://schemas.microsoft.com/office/drawing/2014/main" id="{99CBEC75-1F52-4562-A92B-7494CB14923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02:33</a:t>
            </a:r>
            <a:endParaRPr lang="en-US" sz="2000" dirty="0">
              <a:solidFill>
                <a:srgbClr val="FF0000"/>
              </a:solidFill>
            </a:endParaRPr>
          </a:p>
        </p:txBody>
      </p:sp>
      <p:sp>
        <p:nvSpPr>
          <p:cNvPr id="397" name="Oval 396">
            <a:extLst>
              <a:ext uri="{FF2B5EF4-FFF2-40B4-BE49-F238E27FC236}">
                <a16:creationId xmlns:a16="http://schemas.microsoft.com/office/drawing/2014/main" id="{5722421F-298B-47EA-B38C-B7984432A3E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02:32</a:t>
            </a:r>
            <a:endParaRPr lang="en-US" sz="2000" dirty="0">
              <a:solidFill>
                <a:srgbClr val="FF0000"/>
              </a:solidFill>
            </a:endParaRPr>
          </a:p>
        </p:txBody>
      </p:sp>
      <p:sp>
        <p:nvSpPr>
          <p:cNvPr id="398" name="Oval 397">
            <a:extLst>
              <a:ext uri="{FF2B5EF4-FFF2-40B4-BE49-F238E27FC236}">
                <a16:creationId xmlns:a16="http://schemas.microsoft.com/office/drawing/2014/main" id="{A9FAF9A4-0644-47FD-A88D-2DCC834F43F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02:31</a:t>
            </a:r>
            <a:endParaRPr lang="en-US" sz="2000" dirty="0">
              <a:solidFill>
                <a:srgbClr val="FF0000"/>
              </a:solidFill>
            </a:endParaRPr>
          </a:p>
        </p:txBody>
      </p:sp>
      <p:sp>
        <p:nvSpPr>
          <p:cNvPr id="399" name="Oval 398">
            <a:extLst>
              <a:ext uri="{FF2B5EF4-FFF2-40B4-BE49-F238E27FC236}">
                <a16:creationId xmlns:a16="http://schemas.microsoft.com/office/drawing/2014/main" id="{BD30EA9A-5150-4889-9A99-66DF6059265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02:30</a:t>
            </a:r>
            <a:endParaRPr lang="en-US" sz="2000" dirty="0">
              <a:solidFill>
                <a:srgbClr val="FF0000"/>
              </a:solidFill>
            </a:endParaRPr>
          </a:p>
        </p:txBody>
      </p:sp>
      <p:sp>
        <p:nvSpPr>
          <p:cNvPr id="400" name="Oval 399">
            <a:extLst>
              <a:ext uri="{FF2B5EF4-FFF2-40B4-BE49-F238E27FC236}">
                <a16:creationId xmlns:a16="http://schemas.microsoft.com/office/drawing/2014/main" id="{ADBD92D7-646A-4CF7-8838-62B5C57CA85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02:29</a:t>
            </a:r>
            <a:endParaRPr lang="en-US" sz="2000" dirty="0">
              <a:solidFill>
                <a:srgbClr val="FF0000"/>
              </a:solidFill>
            </a:endParaRPr>
          </a:p>
        </p:txBody>
      </p:sp>
      <p:sp>
        <p:nvSpPr>
          <p:cNvPr id="401" name="Oval 400">
            <a:extLst>
              <a:ext uri="{FF2B5EF4-FFF2-40B4-BE49-F238E27FC236}">
                <a16:creationId xmlns:a16="http://schemas.microsoft.com/office/drawing/2014/main" id="{97C9951A-3076-457F-BA0D-E5E25C6A3FC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02:28</a:t>
            </a:r>
            <a:endParaRPr lang="en-US" sz="2000" dirty="0">
              <a:solidFill>
                <a:srgbClr val="FF0000"/>
              </a:solidFill>
            </a:endParaRPr>
          </a:p>
        </p:txBody>
      </p:sp>
      <p:sp>
        <p:nvSpPr>
          <p:cNvPr id="402" name="Oval 401">
            <a:extLst>
              <a:ext uri="{FF2B5EF4-FFF2-40B4-BE49-F238E27FC236}">
                <a16:creationId xmlns:a16="http://schemas.microsoft.com/office/drawing/2014/main" id="{69D64381-AEA3-42BA-A242-4B7A2F7292A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02:27</a:t>
            </a:r>
            <a:endParaRPr lang="en-US" sz="2000" dirty="0">
              <a:solidFill>
                <a:srgbClr val="FF0000"/>
              </a:solidFill>
            </a:endParaRPr>
          </a:p>
        </p:txBody>
      </p:sp>
      <p:sp>
        <p:nvSpPr>
          <p:cNvPr id="403" name="Oval 402">
            <a:extLst>
              <a:ext uri="{FF2B5EF4-FFF2-40B4-BE49-F238E27FC236}">
                <a16:creationId xmlns:a16="http://schemas.microsoft.com/office/drawing/2014/main" id="{4DAD6DD2-0B33-4802-888E-B0FEE8132F5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02:26</a:t>
            </a:r>
            <a:endParaRPr lang="en-US" sz="2000" dirty="0">
              <a:solidFill>
                <a:srgbClr val="FF0000"/>
              </a:solidFill>
            </a:endParaRPr>
          </a:p>
        </p:txBody>
      </p:sp>
      <p:sp>
        <p:nvSpPr>
          <p:cNvPr id="404" name="Oval 403">
            <a:extLst>
              <a:ext uri="{FF2B5EF4-FFF2-40B4-BE49-F238E27FC236}">
                <a16:creationId xmlns:a16="http://schemas.microsoft.com/office/drawing/2014/main" id="{73CA9DBE-CDDD-4FC9-AF34-2EA6090FFC9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02:25</a:t>
            </a:r>
            <a:endParaRPr lang="en-US" sz="2000" dirty="0">
              <a:solidFill>
                <a:srgbClr val="FF0000"/>
              </a:solidFill>
            </a:endParaRPr>
          </a:p>
        </p:txBody>
      </p:sp>
      <p:sp>
        <p:nvSpPr>
          <p:cNvPr id="405" name="Oval 404">
            <a:extLst>
              <a:ext uri="{FF2B5EF4-FFF2-40B4-BE49-F238E27FC236}">
                <a16:creationId xmlns:a16="http://schemas.microsoft.com/office/drawing/2014/main" id="{7B3B07A9-5A9F-430A-8B29-7348E839D35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02:24</a:t>
            </a:r>
            <a:endParaRPr lang="en-US" sz="2000" dirty="0">
              <a:solidFill>
                <a:srgbClr val="FF0000"/>
              </a:solidFill>
            </a:endParaRPr>
          </a:p>
        </p:txBody>
      </p:sp>
      <p:sp>
        <p:nvSpPr>
          <p:cNvPr id="406" name="Oval 405">
            <a:extLst>
              <a:ext uri="{FF2B5EF4-FFF2-40B4-BE49-F238E27FC236}">
                <a16:creationId xmlns:a16="http://schemas.microsoft.com/office/drawing/2014/main" id="{47AE081F-7596-4B91-9FA1-00D49344D85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02:23</a:t>
            </a:r>
            <a:endParaRPr lang="en-US" sz="2000" dirty="0">
              <a:solidFill>
                <a:srgbClr val="FF0000"/>
              </a:solidFill>
            </a:endParaRPr>
          </a:p>
        </p:txBody>
      </p:sp>
      <p:sp>
        <p:nvSpPr>
          <p:cNvPr id="407" name="Oval 406">
            <a:extLst>
              <a:ext uri="{FF2B5EF4-FFF2-40B4-BE49-F238E27FC236}">
                <a16:creationId xmlns:a16="http://schemas.microsoft.com/office/drawing/2014/main" id="{E00555BB-01EB-4FCA-B008-A4FEE61C6A1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02:22</a:t>
            </a:r>
            <a:endParaRPr lang="en-US" sz="2000" dirty="0">
              <a:solidFill>
                <a:srgbClr val="FF0000"/>
              </a:solidFill>
            </a:endParaRPr>
          </a:p>
        </p:txBody>
      </p:sp>
      <p:sp>
        <p:nvSpPr>
          <p:cNvPr id="408" name="Oval 407">
            <a:extLst>
              <a:ext uri="{FF2B5EF4-FFF2-40B4-BE49-F238E27FC236}">
                <a16:creationId xmlns:a16="http://schemas.microsoft.com/office/drawing/2014/main" id="{550C3C0D-B871-4969-81F6-438695A0BB4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02:21</a:t>
            </a:r>
            <a:endParaRPr lang="en-US" sz="2000" dirty="0">
              <a:solidFill>
                <a:srgbClr val="FF0000"/>
              </a:solidFill>
            </a:endParaRPr>
          </a:p>
        </p:txBody>
      </p:sp>
      <p:sp>
        <p:nvSpPr>
          <p:cNvPr id="409" name="Oval 408">
            <a:extLst>
              <a:ext uri="{FF2B5EF4-FFF2-40B4-BE49-F238E27FC236}">
                <a16:creationId xmlns:a16="http://schemas.microsoft.com/office/drawing/2014/main" id="{DA4BA8DF-B926-46C4-94CE-20045F0E128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02:20</a:t>
            </a:r>
            <a:endParaRPr lang="en-US" sz="2000" dirty="0">
              <a:solidFill>
                <a:srgbClr val="FF0000"/>
              </a:solidFill>
            </a:endParaRPr>
          </a:p>
        </p:txBody>
      </p:sp>
      <p:sp>
        <p:nvSpPr>
          <p:cNvPr id="410" name="Oval 409">
            <a:extLst>
              <a:ext uri="{FF2B5EF4-FFF2-40B4-BE49-F238E27FC236}">
                <a16:creationId xmlns:a16="http://schemas.microsoft.com/office/drawing/2014/main" id="{4AAEE11A-AA9D-40EF-9227-FA84EE1BF41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02:19</a:t>
            </a:r>
            <a:endParaRPr lang="en-US" sz="2000" dirty="0">
              <a:solidFill>
                <a:srgbClr val="FF0000"/>
              </a:solidFill>
            </a:endParaRPr>
          </a:p>
        </p:txBody>
      </p:sp>
      <p:sp>
        <p:nvSpPr>
          <p:cNvPr id="411" name="Oval 410">
            <a:extLst>
              <a:ext uri="{FF2B5EF4-FFF2-40B4-BE49-F238E27FC236}">
                <a16:creationId xmlns:a16="http://schemas.microsoft.com/office/drawing/2014/main" id="{51160972-C19C-458A-8725-09BDFDCFEA7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02:18</a:t>
            </a:r>
            <a:endParaRPr lang="en-US" sz="2000" dirty="0">
              <a:solidFill>
                <a:srgbClr val="FF0000"/>
              </a:solidFill>
            </a:endParaRPr>
          </a:p>
        </p:txBody>
      </p:sp>
      <p:sp>
        <p:nvSpPr>
          <p:cNvPr id="412" name="Oval 411">
            <a:extLst>
              <a:ext uri="{FF2B5EF4-FFF2-40B4-BE49-F238E27FC236}">
                <a16:creationId xmlns:a16="http://schemas.microsoft.com/office/drawing/2014/main" id="{46AEC8CC-1B4E-4C20-A3F3-1E0C694E075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02:17</a:t>
            </a:r>
            <a:endParaRPr lang="en-US" sz="2000" dirty="0">
              <a:solidFill>
                <a:srgbClr val="FF0000"/>
              </a:solidFill>
            </a:endParaRPr>
          </a:p>
        </p:txBody>
      </p:sp>
      <p:sp>
        <p:nvSpPr>
          <p:cNvPr id="413" name="Oval 412">
            <a:extLst>
              <a:ext uri="{FF2B5EF4-FFF2-40B4-BE49-F238E27FC236}">
                <a16:creationId xmlns:a16="http://schemas.microsoft.com/office/drawing/2014/main" id="{4F968869-9AE0-4DDE-AA9A-78AB8B84811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02:16</a:t>
            </a:r>
            <a:endParaRPr lang="en-US" sz="2000" dirty="0">
              <a:solidFill>
                <a:srgbClr val="FF0000"/>
              </a:solidFill>
            </a:endParaRPr>
          </a:p>
        </p:txBody>
      </p:sp>
      <p:sp>
        <p:nvSpPr>
          <p:cNvPr id="414" name="Oval 413">
            <a:extLst>
              <a:ext uri="{FF2B5EF4-FFF2-40B4-BE49-F238E27FC236}">
                <a16:creationId xmlns:a16="http://schemas.microsoft.com/office/drawing/2014/main" id="{B939C15D-9C92-4642-BF26-C16E3235606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02:15</a:t>
            </a:r>
            <a:endParaRPr lang="en-US" sz="2000" dirty="0">
              <a:solidFill>
                <a:srgbClr val="FF0000"/>
              </a:solidFill>
            </a:endParaRPr>
          </a:p>
        </p:txBody>
      </p:sp>
      <p:sp>
        <p:nvSpPr>
          <p:cNvPr id="415" name="Oval 414">
            <a:extLst>
              <a:ext uri="{FF2B5EF4-FFF2-40B4-BE49-F238E27FC236}">
                <a16:creationId xmlns:a16="http://schemas.microsoft.com/office/drawing/2014/main" id="{C282E724-FC19-43E2-A566-13DA4BBBEEA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02:14</a:t>
            </a:r>
            <a:endParaRPr lang="en-US" sz="2000" dirty="0">
              <a:solidFill>
                <a:srgbClr val="FF0000"/>
              </a:solidFill>
            </a:endParaRPr>
          </a:p>
        </p:txBody>
      </p:sp>
      <p:sp>
        <p:nvSpPr>
          <p:cNvPr id="416" name="Oval 415">
            <a:extLst>
              <a:ext uri="{FF2B5EF4-FFF2-40B4-BE49-F238E27FC236}">
                <a16:creationId xmlns:a16="http://schemas.microsoft.com/office/drawing/2014/main" id="{5AA148CA-00CE-4383-A066-3071C0AB07B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02:13</a:t>
            </a:r>
            <a:endParaRPr lang="en-US" sz="2000" dirty="0">
              <a:solidFill>
                <a:srgbClr val="FF0000"/>
              </a:solidFill>
            </a:endParaRPr>
          </a:p>
        </p:txBody>
      </p:sp>
      <p:sp>
        <p:nvSpPr>
          <p:cNvPr id="417" name="Oval 416">
            <a:extLst>
              <a:ext uri="{FF2B5EF4-FFF2-40B4-BE49-F238E27FC236}">
                <a16:creationId xmlns:a16="http://schemas.microsoft.com/office/drawing/2014/main" id="{9DDEC83C-0AD1-4ACA-B628-BC2ED23F875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02:12</a:t>
            </a:r>
            <a:endParaRPr lang="en-US" sz="2000" dirty="0">
              <a:solidFill>
                <a:srgbClr val="FF0000"/>
              </a:solidFill>
            </a:endParaRPr>
          </a:p>
        </p:txBody>
      </p:sp>
      <p:sp>
        <p:nvSpPr>
          <p:cNvPr id="418" name="Oval 417">
            <a:extLst>
              <a:ext uri="{FF2B5EF4-FFF2-40B4-BE49-F238E27FC236}">
                <a16:creationId xmlns:a16="http://schemas.microsoft.com/office/drawing/2014/main" id="{B1440980-E48D-4628-90CD-4B2F5B9B2E8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02:11</a:t>
            </a:r>
            <a:endParaRPr lang="en-US" sz="2000" dirty="0">
              <a:solidFill>
                <a:srgbClr val="FF0000"/>
              </a:solidFill>
            </a:endParaRPr>
          </a:p>
        </p:txBody>
      </p:sp>
      <p:sp>
        <p:nvSpPr>
          <p:cNvPr id="419" name="Oval 418">
            <a:extLst>
              <a:ext uri="{FF2B5EF4-FFF2-40B4-BE49-F238E27FC236}">
                <a16:creationId xmlns:a16="http://schemas.microsoft.com/office/drawing/2014/main" id="{D12CBB02-4A5E-4D47-88E1-850F7F5F797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02:10</a:t>
            </a:r>
            <a:endParaRPr lang="en-US" sz="2000" dirty="0">
              <a:solidFill>
                <a:srgbClr val="FF0000"/>
              </a:solidFill>
            </a:endParaRPr>
          </a:p>
        </p:txBody>
      </p:sp>
      <p:sp>
        <p:nvSpPr>
          <p:cNvPr id="420" name="Oval 419">
            <a:extLst>
              <a:ext uri="{FF2B5EF4-FFF2-40B4-BE49-F238E27FC236}">
                <a16:creationId xmlns:a16="http://schemas.microsoft.com/office/drawing/2014/main" id="{3887AB57-1479-4E9B-B19E-9B1E61969D4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02:09</a:t>
            </a:r>
            <a:endParaRPr lang="en-US" sz="2000" dirty="0">
              <a:solidFill>
                <a:srgbClr val="FF0000"/>
              </a:solidFill>
            </a:endParaRPr>
          </a:p>
        </p:txBody>
      </p:sp>
      <p:sp>
        <p:nvSpPr>
          <p:cNvPr id="421" name="Oval 420">
            <a:extLst>
              <a:ext uri="{FF2B5EF4-FFF2-40B4-BE49-F238E27FC236}">
                <a16:creationId xmlns:a16="http://schemas.microsoft.com/office/drawing/2014/main" id="{AEEE7179-636F-497C-BF76-0DBC24EF7EF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02:08</a:t>
            </a:r>
            <a:endParaRPr lang="en-US" sz="2000" dirty="0">
              <a:solidFill>
                <a:srgbClr val="FF0000"/>
              </a:solidFill>
            </a:endParaRPr>
          </a:p>
        </p:txBody>
      </p:sp>
      <p:sp>
        <p:nvSpPr>
          <p:cNvPr id="422" name="Oval 421">
            <a:extLst>
              <a:ext uri="{FF2B5EF4-FFF2-40B4-BE49-F238E27FC236}">
                <a16:creationId xmlns:a16="http://schemas.microsoft.com/office/drawing/2014/main" id="{111F8BBD-647A-4983-8AD5-4F08B5C9ED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02:07</a:t>
            </a:r>
            <a:endParaRPr lang="en-US" sz="2000" dirty="0">
              <a:solidFill>
                <a:srgbClr val="FF0000"/>
              </a:solidFill>
            </a:endParaRPr>
          </a:p>
        </p:txBody>
      </p:sp>
      <p:sp>
        <p:nvSpPr>
          <p:cNvPr id="423" name="Oval 422">
            <a:extLst>
              <a:ext uri="{FF2B5EF4-FFF2-40B4-BE49-F238E27FC236}">
                <a16:creationId xmlns:a16="http://schemas.microsoft.com/office/drawing/2014/main" id="{200B739C-706D-47BB-A820-0DA77EB5382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02:06</a:t>
            </a:r>
            <a:endParaRPr lang="en-US" sz="2000" dirty="0">
              <a:solidFill>
                <a:srgbClr val="FF0000"/>
              </a:solidFill>
            </a:endParaRPr>
          </a:p>
        </p:txBody>
      </p:sp>
      <p:sp>
        <p:nvSpPr>
          <p:cNvPr id="424" name="Oval 423">
            <a:extLst>
              <a:ext uri="{FF2B5EF4-FFF2-40B4-BE49-F238E27FC236}">
                <a16:creationId xmlns:a16="http://schemas.microsoft.com/office/drawing/2014/main" id="{12424D4B-163F-4CA1-AD1E-A58ED7AB1BB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02:05</a:t>
            </a:r>
            <a:endParaRPr lang="en-US" sz="2000" dirty="0">
              <a:solidFill>
                <a:srgbClr val="FF0000"/>
              </a:solidFill>
            </a:endParaRPr>
          </a:p>
        </p:txBody>
      </p:sp>
      <p:sp>
        <p:nvSpPr>
          <p:cNvPr id="425" name="Oval 424">
            <a:extLst>
              <a:ext uri="{FF2B5EF4-FFF2-40B4-BE49-F238E27FC236}">
                <a16:creationId xmlns:a16="http://schemas.microsoft.com/office/drawing/2014/main" id="{2681717A-AFB0-448C-9960-D84E3F387E2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02:04</a:t>
            </a:r>
            <a:endParaRPr lang="en-US" sz="2000" dirty="0">
              <a:solidFill>
                <a:srgbClr val="FF0000"/>
              </a:solidFill>
            </a:endParaRPr>
          </a:p>
        </p:txBody>
      </p:sp>
      <p:sp>
        <p:nvSpPr>
          <p:cNvPr id="426" name="Oval 425">
            <a:extLst>
              <a:ext uri="{FF2B5EF4-FFF2-40B4-BE49-F238E27FC236}">
                <a16:creationId xmlns:a16="http://schemas.microsoft.com/office/drawing/2014/main" id="{4C1FAE6C-BF3F-4414-BB99-259112D7A29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02:03</a:t>
            </a:r>
            <a:endParaRPr lang="en-US" sz="2000" dirty="0">
              <a:solidFill>
                <a:srgbClr val="FF0000"/>
              </a:solidFill>
            </a:endParaRPr>
          </a:p>
        </p:txBody>
      </p:sp>
      <p:sp>
        <p:nvSpPr>
          <p:cNvPr id="427" name="Oval 426">
            <a:extLst>
              <a:ext uri="{FF2B5EF4-FFF2-40B4-BE49-F238E27FC236}">
                <a16:creationId xmlns:a16="http://schemas.microsoft.com/office/drawing/2014/main" id="{19CCE90E-C901-4A99-B5CE-A90C03CD067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02:02</a:t>
            </a:r>
            <a:endParaRPr lang="en-US" sz="2000" dirty="0">
              <a:solidFill>
                <a:srgbClr val="FF0000"/>
              </a:solidFill>
            </a:endParaRPr>
          </a:p>
        </p:txBody>
      </p:sp>
      <p:sp>
        <p:nvSpPr>
          <p:cNvPr id="428" name="Oval 427">
            <a:extLst>
              <a:ext uri="{FF2B5EF4-FFF2-40B4-BE49-F238E27FC236}">
                <a16:creationId xmlns:a16="http://schemas.microsoft.com/office/drawing/2014/main" id="{5A4E38BC-3FEA-4C11-8AD7-3DB25F25A6C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02:01</a:t>
            </a:r>
            <a:endParaRPr lang="en-US" sz="2000" dirty="0">
              <a:solidFill>
                <a:srgbClr val="FF0000"/>
              </a:solidFill>
            </a:endParaRPr>
          </a:p>
        </p:txBody>
      </p:sp>
      <p:sp>
        <p:nvSpPr>
          <p:cNvPr id="429" name="Oval 428">
            <a:extLst>
              <a:ext uri="{FF2B5EF4-FFF2-40B4-BE49-F238E27FC236}">
                <a16:creationId xmlns:a16="http://schemas.microsoft.com/office/drawing/2014/main" id="{DA497A7A-BDCD-4A00-986A-3DE9B4E2DB0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02:00</a:t>
            </a:r>
            <a:endParaRPr lang="en-US" sz="2000" dirty="0">
              <a:solidFill>
                <a:srgbClr val="FF0000"/>
              </a:solidFill>
            </a:endParaRPr>
          </a:p>
        </p:txBody>
      </p:sp>
      <p:sp>
        <p:nvSpPr>
          <p:cNvPr id="430" name="Oval 429">
            <a:extLst>
              <a:ext uri="{FF2B5EF4-FFF2-40B4-BE49-F238E27FC236}">
                <a16:creationId xmlns:a16="http://schemas.microsoft.com/office/drawing/2014/main" id="{98C9E88B-D2B0-4DA6-A708-166DFA681DB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01:59</a:t>
            </a:r>
            <a:endParaRPr lang="en-US" sz="2000" dirty="0">
              <a:solidFill>
                <a:srgbClr val="FF0000"/>
              </a:solidFill>
            </a:endParaRPr>
          </a:p>
        </p:txBody>
      </p:sp>
      <p:sp>
        <p:nvSpPr>
          <p:cNvPr id="431" name="Oval 430">
            <a:extLst>
              <a:ext uri="{FF2B5EF4-FFF2-40B4-BE49-F238E27FC236}">
                <a16:creationId xmlns:a16="http://schemas.microsoft.com/office/drawing/2014/main" id="{AB4EF3E9-E966-466F-8A3C-6B57BD7EF45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01:58</a:t>
            </a:r>
            <a:endParaRPr lang="en-US" sz="2000" dirty="0">
              <a:solidFill>
                <a:srgbClr val="FF0000"/>
              </a:solidFill>
            </a:endParaRPr>
          </a:p>
        </p:txBody>
      </p:sp>
      <p:sp>
        <p:nvSpPr>
          <p:cNvPr id="432" name="Oval 431">
            <a:extLst>
              <a:ext uri="{FF2B5EF4-FFF2-40B4-BE49-F238E27FC236}">
                <a16:creationId xmlns:a16="http://schemas.microsoft.com/office/drawing/2014/main" id="{84E1DF56-C12A-4D0D-A46B-EA7952E5E18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01:57</a:t>
            </a:r>
            <a:endParaRPr lang="en-US" sz="2000" dirty="0">
              <a:solidFill>
                <a:srgbClr val="FF0000"/>
              </a:solidFill>
            </a:endParaRPr>
          </a:p>
        </p:txBody>
      </p:sp>
      <p:sp>
        <p:nvSpPr>
          <p:cNvPr id="433" name="Oval 432">
            <a:extLst>
              <a:ext uri="{FF2B5EF4-FFF2-40B4-BE49-F238E27FC236}">
                <a16:creationId xmlns:a16="http://schemas.microsoft.com/office/drawing/2014/main" id="{9C632E0F-7DFC-4DFB-9CD5-0866E52311C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01:56</a:t>
            </a:r>
            <a:endParaRPr lang="en-US" sz="2000" dirty="0">
              <a:solidFill>
                <a:srgbClr val="FF0000"/>
              </a:solidFill>
            </a:endParaRPr>
          </a:p>
        </p:txBody>
      </p:sp>
      <p:sp>
        <p:nvSpPr>
          <p:cNvPr id="434" name="Oval 433">
            <a:extLst>
              <a:ext uri="{FF2B5EF4-FFF2-40B4-BE49-F238E27FC236}">
                <a16:creationId xmlns:a16="http://schemas.microsoft.com/office/drawing/2014/main" id="{D4B43D34-555B-4246-9597-F49FD17B479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01:55</a:t>
            </a:r>
            <a:endParaRPr lang="en-US" sz="2000" dirty="0">
              <a:solidFill>
                <a:srgbClr val="FF0000"/>
              </a:solidFill>
            </a:endParaRPr>
          </a:p>
        </p:txBody>
      </p:sp>
      <p:sp>
        <p:nvSpPr>
          <p:cNvPr id="435" name="Oval 434">
            <a:extLst>
              <a:ext uri="{FF2B5EF4-FFF2-40B4-BE49-F238E27FC236}">
                <a16:creationId xmlns:a16="http://schemas.microsoft.com/office/drawing/2014/main" id="{7E157ED3-E701-4F8F-9745-D8EB4262556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01:54</a:t>
            </a:r>
            <a:endParaRPr lang="en-US" sz="2000" dirty="0">
              <a:solidFill>
                <a:srgbClr val="FF0000"/>
              </a:solidFill>
            </a:endParaRPr>
          </a:p>
        </p:txBody>
      </p:sp>
      <p:sp>
        <p:nvSpPr>
          <p:cNvPr id="436" name="Oval 435">
            <a:extLst>
              <a:ext uri="{FF2B5EF4-FFF2-40B4-BE49-F238E27FC236}">
                <a16:creationId xmlns:a16="http://schemas.microsoft.com/office/drawing/2014/main" id="{A32D738A-20C5-4DE9-8CCE-67866E7077C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01:53</a:t>
            </a:r>
            <a:endParaRPr lang="en-US" sz="2000" dirty="0">
              <a:solidFill>
                <a:srgbClr val="FF0000"/>
              </a:solidFill>
            </a:endParaRPr>
          </a:p>
        </p:txBody>
      </p:sp>
      <p:sp>
        <p:nvSpPr>
          <p:cNvPr id="437" name="Oval 436">
            <a:extLst>
              <a:ext uri="{FF2B5EF4-FFF2-40B4-BE49-F238E27FC236}">
                <a16:creationId xmlns:a16="http://schemas.microsoft.com/office/drawing/2014/main" id="{2A0AB2C9-77A3-4E0F-A0F0-C3A53A2EA7A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01:52</a:t>
            </a:r>
            <a:endParaRPr lang="en-US" sz="2000" dirty="0">
              <a:solidFill>
                <a:srgbClr val="FF0000"/>
              </a:solidFill>
            </a:endParaRPr>
          </a:p>
        </p:txBody>
      </p:sp>
      <p:sp>
        <p:nvSpPr>
          <p:cNvPr id="438" name="Oval 437">
            <a:extLst>
              <a:ext uri="{FF2B5EF4-FFF2-40B4-BE49-F238E27FC236}">
                <a16:creationId xmlns:a16="http://schemas.microsoft.com/office/drawing/2014/main" id="{930630DF-D0CB-4844-9B35-68E9DE8940E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01:51</a:t>
            </a:r>
            <a:endParaRPr lang="en-US" sz="2000" dirty="0">
              <a:solidFill>
                <a:srgbClr val="FF0000"/>
              </a:solidFill>
            </a:endParaRPr>
          </a:p>
        </p:txBody>
      </p:sp>
      <p:sp>
        <p:nvSpPr>
          <p:cNvPr id="439" name="Oval 438">
            <a:extLst>
              <a:ext uri="{FF2B5EF4-FFF2-40B4-BE49-F238E27FC236}">
                <a16:creationId xmlns:a16="http://schemas.microsoft.com/office/drawing/2014/main" id="{33035E53-4D3F-4EB2-BF8C-E5514B978C9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01:50</a:t>
            </a:r>
            <a:endParaRPr lang="en-US" sz="2000" dirty="0">
              <a:solidFill>
                <a:srgbClr val="FF0000"/>
              </a:solidFill>
            </a:endParaRPr>
          </a:p>
        </p:txBody>
      </p:sp>
      <p:sp>
        <p:nvSpPr>
          <p:cNvPr id="440" name="Oval 439">
            <a:extLst>
              <a:ext uri="{FF2B5EF4-FFF2-40B4-BE49-F238E27FC236}">
                <a16:creationId xmlns:a16="http://schemas.microsoft.com/office/drawing/2014/main" id="{8A460467-C78E-4DF6-A755-06DD768754B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01:49</a:t>
            </a:r>
            <a:endParaRPr lang="en-US" sz="2000" dirty="0">
              <a:solidFill>
                <a:srgbClr val="FF0000"/>
              </a:solidFill>
            </a:endParaRPr>
          </a:p>
        </p:txBody>
      </p:sp>
      <p:sp>
        <p:nvSpPr>
          <p:cNvPr id="441" name="Oval 440">
            <a:extLst>
              <a:ext uri="{FF2B5EF4-FFF2-40B4-BE49-F238E27FC236}">
                <a16:creationId xmlns:a16="http://schemas.microsoft.com/office/drawing/2014/main" id="{A7CA3008-5452-437A-98B0-98BD67F831D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01:48</a:t>
            </a:r>
            <a:endParaRPr lang="en-US" sz="2000" dirty="0">
              <a:solidFill>
                <a:srgbClr val="FF0000"/>
              </a:solidFill>
            </a:endParaRPr>
          </a:p>
        </p:txBody>
      </p:sp>
      <p:sp>
        <p:nvSpPr>
          <p:cNvPr id="442" name="Oval 441">
            <a:extLst>
              <a:ext uri="{FF2B5EF4-FFF2-40B4-BE49-F238E27FC236}">
                <a16:creationId xmlns:a16="http://schemas.microsoft.com/office/drawing/2014/main" id="{39E27D35-2CD4-4FD2-A5F6-687B6B2DB46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01:47</a:t>
            </a:r>
            <a:endParaRPr lang="en-US" sz="2000" dirty="0">
              <a:solidFill>
                <a:srgbClr val="FF0000"/>
              </a:solidFill>
            </a:endParaRPr>
          </a:p>
        </p:txBody>
      </p:sp>
      <p:sp>
        <p:nvSpPr>
          <p:cNvPr id="443" name="Oval 442">
            <a:extLst>
              <a:ext uri="{FF2B5EF4-FFF2-40B4-BE49-F238E27FC236}">
                <a16:creationId xmlns:a16="http://schemas.microsoft.com/office/drawing/2014/main" id="{570E5069-ABD5-4E49-9F9C-AB3B00DDA9C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01:46</a:t>
            </a:r>
            <a:endParaRPr lang="en-US" sz="2000" dirty="0">
              <a:solidFill>
                <a:srgbClr val="FF0000"/>
              </a:solidFill>
            </a:endParaRPr>
          </a:p>
        </p:txBody>
      </p:sp>
      <p:sp>
        <p:nvSpPr>
          <p:cNvPr id="444" name="Oval 443">
            <a:extLst>
              <a:ext uri="{FF2B5EF4-FFF2-40B4-BE49-F238E27FC236}">
                <a16:creationId xmlns:a16="http://schemas.microsoft.com/office/drawing/2014/main" id="{200763DE-C454-4772-BED3-14A87F61B1F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01:45</a:t>
            </a:r>
            <a:endParaRPr lang="en-US" sz="2000" dirty="0">
              <a:solidFill>
                <a:srgbClr val="FF0000"/>
              </a:solidFill>
            </a:endParaRPr>
          </a:p>
        </p:txBody>
      </p:sp>
      <p:sp>
        <p:nvSpPr>
          <p:cNvPr id="445" name="Oval 444">
            <a:extLst>
              <a:ext uri="{FF2B5EF4-FFF2-40B4-BE49-F238E27FC236}">
                <a16:creationId xmlns:a16="http://schemas.microsoft.com/office/drawing/2014/main" id="{21AF29A0-FCD3-4E49-AC8E-49C6162DE34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01:44</a:t>
            </a:r>
            <a:endParaRPr lang="en-US" sz="2000" dirty="0">
              <a:solidFill>
                <a:srgbClr val="FF0000"/>
              </a:solidFill>
            </a:endParaRPr>
          </a:p>
        </p:txBody>
      </p:sp>
      <p:sp>
        <p:nvSpPr>
          <p:cNvPr id="446" name="Oval 445">
            <a:extLst>
              <a:ext uri="{FF2B5EF4-FFF2-40B4-BE49-F238E27FC236}">
                <a16:creationId xmlns:a16="http://schemas.microsoft.com/office/drawing/2014/main" id="{F0307BE8-E63F-403C-B7F6-079F14C4F03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01:43</a:t>
            </a:r>
            <a:endParaRPr lang="en-US" sz="2000" dirty="0">
              <a:solidFill>
                <a:srgbClr val="FF0000"/>
              </a:solidFill>
            </a:endParaRPr>
          </a:p>
        </p:txBody>
      </p:sp>
      <p:sp>
        <p:nvSpPr>
          <p:cNvPr id="447" name="Oval 446">
            <a:extLst>
              <a:ext uri="{FF2B5EF4-FFF2-40B4-BE49-F238E27FC236}">
                <a16:creationId xmlns:a16="http://schemas.microsoft.com/office/drawing/2014/main" id="{AC317997-7C2A-42C4-ABB6-A101ED7F7FA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01:42</a:t>
            </a:r>
            <a:endParaRPr lang="en-US" sz="2000" dirty="0">
              <a:solidFill>
                <a:srgbClr val="FF0000"/>
              </a:solidFill>
            </a:endParaRPr>
          </a:p>
        </p:txBody>
      </p:sp>
      <p:sp>
        <p:nvSpPr>
          <p:cNvPr id="448" name="Oval 447">
            <a:extLst>
              <a:ext uri="{FF2B5EF4-FFF2-40B4-BE49-F238E27FC236}">
                <a16:creationId xmlns:a16="http://schemas.microsoft.com/office/drawing/2014/main" id="{87FB9B8B-22AA-4670-9780-5286B00F3F7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01:41</a:t>
            </a:r>
            <a:endParaRPr lang="en-US" sz="2000" dirty="0">
              <a:solidFill>
                <a:srgbClr val="FF0000"/>
              </a:solidFill>
            </a:endParaRPr>
          </a:p>
        </p:txBody>
      </p:sp>
      <p:sp>
        <p:nvSpPr>
          <p:cNvPr id="449" name="Oval 448">
            <a:extLst>
              <a:ext uri="{FF2B5EF4-FFF2-40B4-BE49-F238E27FC236}">
                <a16:creationId xmlns:a16="http://schemas.microsoft.com/office/drawing/2014/main" id="{9C117211-7B56-4F58-956D-2588DB10209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01:40</a:t>
            </a:r>
            <a:endParaRPr lang="en-US" sz="2000" dirty="0">
              <a:solidFill>
                <a:srgbClr val="FF0000"/>
              </a:solidFill>
            </a:endParaRPr>
          </a:p>
        </p:txBody>
      </p:sp>
      <p:sp>
        <p:nvSpPr>
          <p:cNvPr id="450" name="Oval 449">
            <a:extLst>
              <a:ext uri="{FF2B5EF4-FFF2-40B4-BE49-F238E27FC236}">
                <a16:creationId xmlns:a16="http://schemas.microsoft.com/office/drawing/2014/main" id="{32ECBB10-454A-4640-8DC5-CD1381796D3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01:39</a:t>
            </a:r>
            <a:endParaRPr lang="en-US" sz="2000" dirty="0">
              <a:solidFill>
                <a:srgbClr val="FF0000"/>
              </a:solidFill>
            </a:endParaRPr>
          </a:p>
        </p:txBody>
      </p:sp>
      <p:sp>
        <p:nvSpPr>
          <p:cNvPr id="451" name="Oval 450">
            <a:extLst>
              <a:ext uri="{FF2B5EF4-FFF2-40B4-BE49-F238E27FC236}">
                <a16:creationId xmlns:a16="http://schemas.microsoft.com/office/drawing/2014/main" id="{A0AAD99D-8D00-4A70-B86D-4C29085813D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01:38</a:t>
            </a:r>
            <a:endParaRPr lang="en-US" sz="2000" dirty="0">
              <a:solidFill>
                <a:srgbClr val="FF0000"/>
              </a:solidFill>
            </a:endParaRPr>
          </a:p>
        </p:txBody>
      </p:sp>
      <p:sp>
        <p:nvSpPr>
          <p:cNvPr id="452" name="Oval 451">
            <a:extLst>
              <a:ext uri="{FF2B5EF4-FFF2-40B4-BE49-F238E27FC236}">
                <a16:creationId xmlns:a16="http://schemas.microsoft.com/office/drawing/2014/main" id="{FCD1769C-36C5-4E6D-AC8E-2F449438659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01:37</a:t>
            </a:r>
            <a:endParaRPr lang="en-US" sz="2000" dirty="0">
              <a:solidFill>
                <a:srgbClr val="FF0000"/>
              </a:solidFill>
            </a:endParaRPr>
          </a:p>
        </p:txBody>
      </p:sp>
      <p:sp>
        <p:nvSpPr>
          <p:cNvPr id="453" name="Oval 452">
            <a:extLst>
              <a:ext uri="{FF2B5EF4-FFF2-40B4-BE49-F238E27FC236}">
                <a16:creationId xmlns:a16="http://schemas.microsoft.com/office/drawing/2014/main" id="{EE71DB6B-B98D-4491-8FCC-4A4C79C1D59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01:36</a:t>
            </a:r>
            <a:endParaRPr lang="en-US" sz="2000" dirty="0">
              <a:solidFill>
                <a:srgbClr val="FF0000"/>
              </a:solidFill>
            </a:endParaRPr>
          </a:p>
        </p:txBody>
      </p:sp>
      <p:sp>
        <p:nvSpPr>
          <p:cNvPr id="454" name="Oval 453">
            <a:extLst>
              <a:ext uri="{FF2B5EF4-FFF2-40B4-BE49-F238E27FC236}">
                <a16:creationId xmlns:a16="http://schemas.microsoft.com/office/drawing/2014/main" id="{A4D5A924-F17E-406E-8E1E-2C4B12BB975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01:35</a:t>
            </a:r>
            <a:endParaRPr lang="en-US" sz="2000" dirty="0">
              <a:solidFill>
                <a:srgbClr val="FF0000"/>
              </a:solidFill>
            </a:endParaRPr>
          </a:p>
        </p:txBody>
      </p:sp>
      <p:sp>
        <p:nvSpPr>
          <p:cNvPr id="455" name="Oval 454">
            <a:extLst>
              <a:ext uri="{FF2B5EF4-FFF2-40B4-BE49-F238E27FC236}">
                <a16:creationId xmlns:a16="http://schemas.microsoft.com/office/drawing/2014/main" id="{7AAD1D24-CDCB-448D-A389-5A9D4E45554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01:34</a:t>
            </a:r>
            <a:endParaRPr lang="en-US" sz="2000" dirty="0">
              <a:solidFill>
                <a:srgbClr val="FF0000"/>
              </a:solidFill>
            </a:endParaRPr>
          </a:p>
        </p:txBody>
      </p:sp>
      <p:sp>
        <p:nvSpPr>
          <p:cNvPr id="456" name="Oval 455">
            <a:extLst>
              <a:ext uri="{FF2B5EF4-FFF2-40B4-BE49-F238E27FC236}">
                <a16:creationId xmlns:a16="http://schemas.microsoft.com/office/drawing/2014/main" id="{DD1579AF-29B8-4B5E-BCF5-0036C191630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01:33</a:t>
            </a:r>
            <a:endParaRPr lang="en-US" sz="2000" dirty="0">
              <a:solidFill>
                <a:srgbClr val="FF0000"/>
              </a:solidFill>
            </a:endParaRPr>
          </a:p>
        </p:txBody>
      </p:sp>
      <p:sp>
        <p:nvSpPr>
          <p:cNvPr id="457" name="Oval 456">
            <a:extLst>
              <a:ext uri="{FF2B5EF4-FFF2-40B4-BE49-F238E27FC236}">
                <a16:creationId xmlns:a16="http://schemas.microsoft.com/office/drawing/2014/main" id="{0F119FBE-65B0-47F7-809B-FB11404E63B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01:32</a:t>
            </a:r>
            <a:endParaRPr lang="en-US" sz="2000" dirty="0">
              <a:solidFill>
                <a:srgbClr val="FF0000"/>
              </a:solidFill>
            </a:endParaRPr>
          </a:p>
        </p:txBody>
      </p:sp>
      <p:sp>
        <p:nvSpPr>
          <p:cNvPr id="458" name="Oval 457">
            <a:extLst>
              <a:ext uri="{FF2B5EF4-FFF2-40B4-BE49-F238E27FC236}">
                <a16:creationId xmlns:a16="http://schemas.microsoft.com/office/drawing/2014/main" id="{7770675C-A35B-49A4-95DA-6E452724BE0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01:31</a:t>
            </a:r>
            <a:endParaRPr lang="en-US" sz="2000" dirty="0">
              <a:solidFill>
                <a:srgbClr val="FF0000"/>
              </a:solidFill>
            </a:endParaRPr>
          </a:p>
        </p:txBody>
      </p:sp>
      <p:sp>
        <p:nvSpPr>
          <p:cNvPr id="459" name="Oval 458">
            <a:extLst>
              <a:ext uri="{FF2B5EF4-FFF2-40B4-BE49-F238E27FC236}">
                <a16:creationId xmlns:a16="http://schemas.microsoft.com/office/drawing/2014/main" id="{26ACD855-D990-4A14-B197-C3E403823E1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01:30</a:t>
            </a:r>
            <a:endParaRPr lang="en-US" sz="2000" dirty="0">
              <a:solidFill>
                <a:srgbClr val="FF0000"/>
              </a:solidFill>
            </a:endParaRPr>
          </a:p>
        </p:txBody>
      </p:sp>
      <p:sp>
        <p:nvSpPr>
          <p:cNvPr id="460" name="Oval 459">
            <a:extLst>
              <a:ext uri="{FF2B5EF4-FFF2-40B4-BE49-F238E27FC236}">
                <a16:creationId xmlns:a16="http://schemas.microsoft.com/office/drawing/2014/main" id="{6BF6DC79-926C-4E02-A50E-A6384D73762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01:29</a:t>
            </a:r>
            <a:endParaRPr lang="en-US" sz="2000" dirty="0">
              <a:solidFill>
                <a:srgbClr val="FF0000"/>
              </a:solidFill>
            </a:endParaRPr>
          </a:p>
        </p:txBody>
      </p:sp>
      <p:sp>
        <p:nvSpPr>
          <p:cNvPr id="461" name="Oval 460">
            <a:extLst>
              <a:ext uri="{FF2B5EF4-FFF2-40B4-BE49-F238E27FC236}">
                <a16:creationId xmlns:a16="http://schemas.microsoft.com/office/drawing/2014/main" id="{03EC06F8-74E0-4E72-A24B-AFD68872918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01:28</a:t>
            </a:r>
            <a:endParaRPr lang="en-US" sz="2000" dirty="0">
              <a:solidFill>
                <a:srgbClr val="FF0000"/>
              </a:solidFill>
            </a:endParaRPr>
          </a:p>
        </p:txBody>
      </p:sp>
      <p:sp>
        <p:nvSpPr>
          <p:cNvPr id="462" name="Oval 461">
            <a:extLst>
              <a:ext uri="{FF2B5EF4-FFF2-40B4-BE49-F238E27FC236}">
                <a16:creationId xmlns:a16="http://schemas.microsoft.com/office/drawing/2014/main" id="{91CA398C-6486-44F4-B2B1-1B86D7D2445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01:27</a:t>
            </a:r>
            <a:endParaRPr lang="en-US" sz="2000" dirty="0">
              <a:solidFill>
                <a:srgbClr val="FF0000"/>
              </a:solidFill>
            </a:endParaRPr>
          </a:p>
        </p:txBody>
      </p:sp>
      <p:sp>
        <p:nvSpPr>
          <p:cNvPr id="463" name="Oval 462">
            <a:extLst>
              <a:ext uri="{FF2B5EF4-FFF2-40B4-BE49-F238E27FC236}">
                <a16:creationId xmlns:a16="http://schemas.microsoft.com/office/drawing/2014/main" id="{077B16BF-E9DC-469D-9F81-5DAABE3C7B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01:26</a:t>
            </a:r>
            <a:endParaRPr lang="en-US" sz="2000" dirty="0">
              <a:solidFill>
                <a:srgbClr val="FF0000"/>
              </a:solidFill>
            </a:endParaRPr>
          </a:p>
        </p:txBody>
      </p:sp>
      <p:sp>
        <p:nvSpPr>
          <p:cNvPr id="464" name="Oval 463">
            <a:extLst>
              <a:ext uri="{FF2B5EF4-FFF2-40B4-BE49-F238E27FC236}">
                <a16:creationId xmlns:a16="http://schemas.microsoft.com/office/drawing/2014/main" id="{3E7E8107-10A2-4A31-8747-9F3B8FD5B1A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01:25</a:t>
            </a:r>
            <a:endParaRPr lang="en-US" sz="2000" dirty="0">
              <a:solidFill>
                <a:srgbClr val="FF0000"/>
              </a:solidFill>
            </a:endParaRPr>
          </a:p>
        </p:txBody>
      </p:sp>
      <p:sp>
        <p:nvSpPr>
          <p:cNvPr id="465" name="Oval 464">
            <a:extLst>
              <a:ext uri="{FF2B5EF4-FFF2-40B4-BE49-F238E27FC236}">
                <a16:creationId xmlns:a16="http://schemas.microsoft.com/office/drawing/2014/main" id="{B5A04D1E-323D-4854-910E-A847D762186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01:24</a:t>
            </a:r>
            <a:endParaRPr lang="en-US" sz="2000" dirty="0">
              <a:solidFill>
                <a:srgbClr val="FF0000"/>
              </a:solidFill>
            </a:endParaRPr>
          </a:p>
        </p:txBody>
      </p:sp>
      <p:sp>
        <p:nvSpPr>
          <p:cNvPr id="466" name="Oval 465">
            <a:extLst>
              <a:ext uri="{FF2B5EF4-FFF2-40B4-BE49-F238E27FC236}">
                <a16:creationId xmlns:a16="http://schemas.microsoft.com/office/drawing/2014/main" id="{D621D2E8-D4FD-47F4-B817-478D8071468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01:23</a:t>
            </a:r>
            <a:endParaRPr lang="en-US" sz="2000" dirty="0">
              <a:solidFill>
                <a:srgbClr val="FF0000"/>
              </a:solidFill>
            </a:endParaRPr>
          </a:p>
        </p:txBody>
      </p:sp>
      <p:sp>
        <p:nvSpPr>
          <p:cNvPr id="467" name="Oval 466">
            <a:extLst>
              <a:ext uri="{FF2B5EF4-FFF2-40B4-BE49-F238E27FC236}">
                <a16:creationId xmlns:a16="http://schemas.microsoft.com/office/drawing/2014/main" id="{03230CAE-8EC1-4427-AE1A-A8F5A172745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01:22</a:t>
            </a:r>
            <a:endParaRPr lang="en-US" sz="2000" dirty="0">
              <a:solidFill>
                <a:srgbClr val="FF0000"/>
              </a:solidFill>
            </a:endParaRPr>
          </a:p>
        </p:txBody>
      </p:sp>
      <p:sp>
        <p:nvSpPr>
          <p:cNvPr id="468" name="Oval 467">
            <a:extLst>
              <a:ext uri="{FF2B5EF4-FFF2-40B4-BE49-F238E27FC236}">
                <a16:creationId xmlns:a16="http://schemas.microsoft.com/office/drawing/2014/main" id="{84253D54-EDE1-47A8-9625-C525789583D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01:21</a:t>
            </a:r>
            <a:endParaRPr lang="en-US" sz="2000" dirty="0">
              <a:solidFill>
                <a:srgbClr val="FF0000"/>
              </a:solidFill>
            </a:endParaRPr>
          </a:p>
        </p:txBody>
      </p:sp>
      <p:sp>
        <p:nvSpPr>
          <p:cNvPr id="469" name="Oval 468">
            <a:extLst>
              <a:ext uri="{FF2B5EF4-FFF2-40B4-BE49-F238E27FC236}">
                <a16:creationId xmlns:a16="http://schemas.microsoft.com/office/drawing/2014/main" id="{770DF58F-6C01-438C-ADD5-55F91FCB1AF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01:20</a:t>
            </a:r>
            <a:endParaRPr lang="en-US" sz="2000" dirty="0">
              <a:solidFill>
                <a:srgbClr val="FF0000"/>
              </a:solidFill>
            </a:endParaRPr>
          </a:p>
        </p:txBody>
      </p:sp>
      <p:sp>
        <p:nvSpPr>
          <p:cNvPr id="470" name="Oval 469">
            <a:extLst>
              <a:ext uri="{FF2B5EF4-FFF2-40B4-BE49-F238E27FC236}">
                <a16:creationId xmlns:a16="http://schemas.microsoft.com/office/drawing/2014/main" id="{5C1BA0C4-E55F-4076-A897-593C6E59A5C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01:19</a:t>
            </a:r>
            <a:endParaRPr lang="en-US" sz="2000" dirty="0">
              <a:solidFill>
                <a:srgbClr val="FF0000"/>
              </a:solidFill>
            </a:endParaRPr>
          </a:p>
        </p:txBody>
      </p:sp>
      <p:sp>
        <p:nvSpPr>
          <p:cNvPr id="471" name="Oval 470">
            <a:extLst>
              <a:ext uri="{FF2B5EF4-FFF2-40B4-BE49-F238E27FC236}">
                <a16:creationId xmlns:a16="http://schemas.microsoft.com/office/drawing/2014/main" id="{CE402886-7898-422F-98FF-63E6C6197D7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01:18</a:t>
            </a:r>
            <a:endParaRPr lang="en-US" sz="2000" dirty="0">
              <a:solidFill>
                <a:srgbClr val="FF0000"/>
              </a:solidFill>
            </a:endParaRPr>
          </a:p>
        </p:txBody>
      </p:sp>
      <p:sp>
        <p:nvSpPr>
          <p:cNvPr id="472" name="Oval 471">
            <a:extLst>
              <a:ext uri="{FF2B5EF4-FFF2-40B4-BE49-F238E27FC236}">
                <a16:creationId xmlns:a16="http://schemas.microsoft.com/office/drawing/2014/main" id="{34DCCD55-675C-4078-B12C-A94382393A0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01:17</a:t>
            </a:r>
            <a:endParaRPr lang="en-US" sz="2000" dirty="0">
              <a:solidFill>
                <a:srgbClr val="FF0000"/>
              </a:solidFill>
            </a:endParaRPr>
          </a:p>
        </p:txBody>
      </p:sp>
      <p:sp>
        <p:nvSpPr>
          <p:cNvPr id="473" name="Oval 472">
            <a:extLst>
              <a:ext uri="{FF2B5EF4-FFF2-40B4-BE49-F238E27FC236}">
                <a16:creationId xmlns:a16="http://schemas.microsoft.com/office/drawing/2014/main" id="{034CA489-A20B-4C7E-9A09-80ADCF9EE4A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01:16</a:t>
            </a:r>
            <a:endParaRPr lang="en-US" sz="2000" dirty="0">
              <a:solidFill>
                <a:srgbClr val="FF0000"/>
              </a:solidFill>
            </a:endParaRPr>
          </a:p>
        </p:txBody>
      </p:sp>
      <p:sp>
        <p:nvSpPr>
          <p:cNvPr id="474" name="Oval 473">
            <a:extLst>
              <a:ext uri="{FF2B5EF4-FFF2-40B4-BE49-F238E27FC236}">
                <a16:creationId xmlns:a16="http://schemas.microsoft.com/office/drawing/2014/main" id="{317BE15E-DFB6-4506-B095-501B1D15881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01:15</a:t>
            </a:r>
            <a:endParaRPr lang="en-US" sz="2000" dirty="0">
              <a:solidFill>
                <a:srgbClr val="FF0000"/>
              </a:solidFill>
            </a:endParaRPr>
          </a:p>
        </p:txBody>
      </p:sp>
      <p:sp>
        <p:nvSpPr>
          <p:cNvPr id="475" name="Oval 474">
            <a:extLst>
              <a:ext uri="{FF2B5EF4-FFF2-40B4-BE49-F238E27FC236}">
                <a16:creationId xmlns:a16="http://schemas.microsoft.com/office/drawing/2014/main" id="{97335C61-9998-4457-95D1-18CAB1D1245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01:14</a:t>
            </a:r>
            <a:endParaRPr lang="en-US" sz="2000" dirty="0">
              <a:solidFill>
                <a:srgbClr val="FF0000"/>
              </a:solidFill>
            </a:endParaRPr>
          </a:p>
        </p:txBody>
      </p:sp>
      <p:sp>
        <p:nvSpPr>
          <p:cNvPr id="476" name="Oval 475">
            <a:extLst>
              <a:ext uri="{FF2B5EF4-FFF2-40B4-BE49-F238E27FC236}">
                <a16:creationId xmlns:a16="http://schemas.microsoft.com/office/drawing/2014/main" id="{C8C678B3-0750-4493-A3A0-B9D1027EA82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01:13</a:t>
            </a:r>
            <a:endParaRPr lang="en-US" sz="2000" dirty="0">
              <a:solidFill>
                <a:srgbClr val="FF0000"/>
              </a:solidFill>
            </a:endParaRPr>
          </a:p>
        </p:txBody>
      </p:sp>
      <p:sp>
        <p:nvSpPr>
          <p:cNvPr id="477" name="Oval 476">
            <a:extLst>
              <a:ext uri="{FF2B5EF4-FFF2-40B4-BE49-F238E27FC236}">
                <a16:creationId xmlns:a16="http://schemas.microsoft.com/office/drawing/2014/main" id="{2BB46F82-532F-44F3-B14E-15268E748EB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01:12</a:t>
            </a:r>
            <a:endParaRPr lang="en-US" sz="2000" dirty="0">
              <a:solidFill>
                <a:srgbClr val="FF0000"/>
              </a:solidFill>
            </a:endParaRPr>
          </a:p>
        </p:txBody>
      </p:sp>
      <p:sp>
        <p:nvSpPr>
          <p:cNvPr id="478" name="Oval 477">
            <a:extLst>
              <a:ext uri="{FF2B5EF4-FFF2-40B4-BE49-F238E27FC236}">
                <a16:creationId xmlns:a16="http://schemas.microsoft.com/office/drawing/2014/main" id="{000B0DBA-5C39-4AF1-8A8E-E13453AF8AF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01:11</a:t>
            </a:r>
            <a:endParaRPr lang="en-US" sz="2000" dirty="0">
              <a:solidFill>
                <a:srgbClr val="FF0000"/>
              </a:solidFill>
            </a:endParaRPr>
          </a:p>
        </p:txBody>
      </p:sp>
      <p:sp>
        <p:nvSpPr>
          <p:cNvPr id="479" name="Oval 478">
            <a:extLst>
              <a:ext uri="{FF2B5EF4-FFF2-40B4-BE49-F238E27FC236}">
                <a16:creationId xmlns:a16="http://schemas.microsoft.com/office/drawing/2014/main" id="{06462B55-445A-46BE-8D16-55052147C7E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01:10</a:t>
            </a:r>
            <a:endParaRPr lang="en-US" sz="2000" dirty="0">
              <a:solidFill>
                <a:srgbClr val="FF0000"/>
              </a:solidFill>
            </a:endParaRPr>
          </a:p>
        </p:txBody>
      </p:sp>
      <p:sp>
        <p:nvSpPr>
          <p:cNvPr id="480" name="Oval 479">
            <a:extLst>
              <a:ext uri="{FF2B5EF4-FFF2-40B4-BE49-F238E27FC236}">
                <a16:creationId xmlns:a16="http://schemas.microsoft.com/office/drawing/2014/main" id="{8531EC7C-EA3E-49D7-A435-790A6DE9C1E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01:09</a:t>
            </a:r>
            <a:endParaRPr lang="en-US" sz="2000" dirty="0">
              <a:solidFill>
                <a:srgbClr val="FF0000"/>
              </a:solidFill>
            </a:endParaRPr>
          </a:p>
        </p:txBody>
      </p:sp>
      <p:sp>
        <p:nvSpPr>
          <p:cNvPr id="481" name="Oval 480">
            <a:extLst>
              <a:ext uri="{FF2B5EF4-FFF2-40B4-BE49-F238E27FC236}">
                <a16:creationId xmlns:a16="http://schemas.microsoft.com/office/drawing/2014/main" id="{7D490D83-7D22-4DF9-A95B-F713AF2C4AF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01:08</a:t>
            </a:r>
            <a:endParaRPr lang="en-US" sz="2000" dirty="0">
              <a:solidFill>
                <a:srgbClr val="FF0000"/>
              </a:solidFill>
            </a:endParaRPr>
          </a:p>
        </p:txBody>
      </p:sp>
      <p:sp>
        <p:nvSpPr>
          <p:cNvPr id="482" name="Oval 481">
            <a:extLst>
              <a:ext uri="{FF2B5EF4-FFF2-40B4-BE49-F238E27FC236}">
                <a16:creationId xmlns:a16="http://schemas.microsoft.com/office/drawing/2014/main" id="{8E8FBCCE-759C-4564-A62A-2E19C9C667B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01:07</a:t>
            </a:r>
            <a:endParaRPr lang="en-US" sz="2000" dirty="0">
              <a:solidFill>
                <a:srgbClr val="FF0000"/>
              </a:solidFill>
            </a:endParaRPr>
          </a:p>
        </p:txBody>
      </p:sp>
      <p:sp>
        <p:nvSpPr>
          <p:cNvPr id="483" name="Oval 482">
            <a:extLst>
              <a:ext uri="{FF2B5EF4-FFF2-40B4-BE49-F238E27FC236}">
                <a16:creationId xmlns:a16="http://schemas.microsoft.com/office/drawing/2014/main" id="{15AC19FA-6BE4-4676-958B-B14BD5DED79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01:06</a:t>
            </a:r>
            <a:endParaRPr lang="en-US" sz="2000" dirty="0">
              <a:solidFill>
                <a:srgbClr val="FF0000"/>
              </a:solidFill>
            </a:endParaRPr>
          </a:p>
        </p:txBody>
      </p:sp>
      <p:sp>
        <p:nvSpPr>
          <p:cNvPr id="484" name="Oval 483">
            <a:extLst>
              <a:ext uri="{FF2B5EF4-FFF2-40B4-BE49-F238E27FC236}">
                <a16:creationId xmlns:a16="http://schemas.microsoft.com/office/drawing/2014/main" id="{45952CA9-F21D-484B-9D73-CE9A3393B5F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01:05</a:t>
            </a:r>
            <a:endParaRPr lang="en-US" sz="2000" dirty="0">
              <a:solidFill>
                <a:srgbClr val="FF0000"/>
              </a:solidFill>
            </a:endParaRPr>
          </a:p>
        </p:txBody>
      </p:sp>
      <p:sp>
        <p:nvSpPr>
          <p:cNvPr id="485" name="Oval 484">
            <a:extLst>
              <a:ext uri="{FF2B5EF4-FFF2-40B4-BE49-F238E27FC236}">
                <a16:creationId xmlns:a16="http://schemas.microsoft.com/office/drawing/2014/main" id="{B6949B72-502B-4960-9EAF-357BD6CC8C8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01:04</a:t>
            </a:r>
            <a:endParaRPr lang="en-US" sz="2000" dirty="0">
              <a:solidFill>
                <a:srgbClr val="FF0000"/>
              </a:solidFill>
            </a:endParaRPr>
          </a:p>
        </p:txBody>
      </p:sp>
      <p:sp>
        <p:nvSpPr>
          <p:cNvPr id="486" name="Oval 485">
            <a:extLst>
              <a:ext uri="{FF2B5EF4-FFF2-40B4-BE49-F238E27FC236}">
                <a16:creationId xmlns:a16="http://schemas.microsoft.com/office/drawing/2014/main" id="{A90CEFAA-753F-427D-98EC-BA3A79C16F7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01:03</a:t>
            </a:r>
            <a:endParaRPr lang="en-US" sz="2000" dirty="0">
              <a:solidFill>
                <a:srgbClr val="FF0000"/>
              </a:solidFill>
            </a:endParaRPr>
          </a:p>
        </p:txBody>
      </p:sp>
      <p:sp>
        <p:nvSpPr>
          <p:cNvPr id="487" name="Oval 486">
            <a:extLst>
              <a:ext uri="{FF2B5EF4-FFF2-40B4-BE49-F238E27FC236}">
                <a16:creationId xmlns:a16="http://schemas.microsoft.com/office/drawing/2014/main" id="{9F1B23D9-B190-46A2-B4C9-6DDF0449B7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01:02</a:t>
            </a:r>
            <a:endParaRPr lang="en-US" sz="2000" dirty="0">
              <a:solidFill>
                <a:srgbClr val="FF0000"/>
              </a:solidFill>
            </a:endParaRPr>
          </a:p>
        </p:txBody>
      </p:sp>
      <p:sp>
        <p:nvSpPr>
          <p:cNvPr id="488" name="Oval 487">
            <a:extLst>
              <a:ext uri="{FF2B5EF4-FFF2-40B4-BE49-F238E27FC236}">
                <a16:creationId xmlns:a16="http://schemas.microsoft.com/office/drawing/2014/main" id="{8195DF45-9A9F-4596-8A76-729161B1C0F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01:01</a:t>
            </a:r>
            <a:endParaRPr lang="en-US" sz="2000" dirty="0">
              <a:solidFill>
                <a:srgbClr val="FF0000"/>
              </a:solidFill>
            </a:endParaRPr>
          </a:p>
        </p:txBody>
      </p:sp>
      <p:sp>
        <p:nvSpPr>
          <p:cNvPr id="489" name="Oval 488">
            <a:extLst>
              <a:ext uri="{FF2B5EF4-FFF2-40B4-BE49-F238E27FC236}">
                <a16:creationId xmlns:a16="http://schemas.microsoft.com/office/drawing/2014/main" id="{9FE059A3-A6A7-4239-9D96-B3CB384B502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01:00</a:t>
            </a:r>
            <a:endParaRPr lang="en-US" sz="2000" dirty="0">
              <a:solidFill>
                <a:srgbClr val="FF0000"/>
              </a:solidFill>
            </a:endParaRPr>
          </a:p>
        </p:txBody>
      </p:sp>
      <p:sp>
        <p:nvSpPr>
          <p:cNvPr id="490" name="Oval 489">
            <a:extLst>
              <a:ext uri="{FF2B5EF4-FFF2-40B4-BE49-F238E27FC236}">
                <a16:creationId xmlns:a16="http://schemas.microsoft.com/office/drawing/2014/main" id="{D3E1EE83-E1A1-4882-8C8E-63F1540F736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00:59</a:t>
            </a:r>
            <a:endParaRPr lang="en-US" sz="2000" dirty="0">
              <a:solidFill>
                <a:srgbClr val="FF0000"/>
              </a:solidFill>
            </a:endParaRPr>
          </a:p>
        </p:txBody>
      </p:sp>
      <p:sp>
        <p:nvSpPr>
          <p:cNvPr id="491" name="Oval 490">
            <a:extLst>
              <a:ext uri="{FF2B5EF4-FFF2-40B4-BE49-F238E27FC236}">
                <a16:creationId xmlns:a16="http://schemas.microsoft.com/office/drawing/2014/main" id="{61B2F305-BE4F-4129-B711-4D725A1A37A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00:58</a:t>
            </a:r>
            <a:endParaRPr lang="en-US" sz="2000" dirty="0">
              <a:solidFill>
                <a:srgbClr val="FF0000"/>
              </a:solidFill>
            </a:endParaRPr>
          </a:p>
        </p:txBody>
      </p:sp>
      <p:sp>
        <p:nvSpPr>
          <p:cNvPr id="492" name="Oval 491">
            <a:extLst>
              <a:ext uri="{FF2B5EF4-FFF2-40B4-BE49-F238E27FC236}">
                <a16:creationId xmlns:a16="http://schemas.microsoft.com/office/drawing/2014/main" id="{D37EE47E-2B42-4F11-8518-38E3A6212C2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00:57</a:t>
            </a:r>
            <a:endParaRPr lang="en-US" sz="2000" dirty="0">
              <a:solidFill>
                <a:srgbClr val="FF0000"/>
              </a:solidFill>
            </a:endParaRPr>
          </a:p>
        </p:txBody>
      </p:sp>
      <p:sp>
        <p:nvSpPr>
          <p:cNvPr id="493" name="Oval 492">
            <a:extLst>
              <a:ext uri="{FF2B5EF4-FFF2-40B4-BE49-F238E27FC236}">
                <a16:creationId xmlns:a16="http://schemas.microsoft.com/office/drawing/2014/main" id="{EA93E5AD-6C7D-476D-9282-98435830AC0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00:56</a:t>
            </a:r>
            <a:endParaRPr lang="en-US" sz="2000" dirty="0">
              <a:solidFill>
                <a:srgbClr val="FF0000"/>
              </a:solidFill>
            </a:endParaRPr>
          </a:p>
        </p:txBody>
      </p:sp>
      <p:sp>
        <p:nvSpPr>
          <p:cNvPr id="494" name="Oval 493">
            <a:extLst>
              <a:ext uri="{FF2B5EF4-FFF2-40B4-BE49-F238E27FC236}">
                <a16:creationId xmlns:a16="http://schemas.microsoft.com/office/drawing/2014/main" id="{C38D889F-0490-4027-AB0B-550DEFB12A4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00:55</a:t>
            </a:r>
            <a:endParaRPr lang="en-US" sz="2000" dirty="0">
              <a:solidFill>
                <a:srgbClr val="FF0000"/>
              </a:solidFill>
            </a:endParaRPr>
          </a:p>
        </p:txBody>
      </p:sp>
      <p:sp>
        <p:nvSpPr>
          <p:cNvPr id="495" name="Oval 494">
            <a:extLst>
              <a:ext uri="{FF2B5EF4-FFF2-40B4-BE49-F238E27FC236}">
                <a16:creationId xmlns:a16="http://schemas.microsoft.com/office/drawing/2014/main" id="{2D242BA4-BC1C-471F-BF48-2DCCE41DD2F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00:54</a:t>
            </a:r>
            <a:endParaRPr lang="en-US" sz="2000" dirty="0">
              <a:solidFill>
                <a:srgbClr val="FF0000"/>
              </a:solidFill>
            </a:endParaRPr>
          </a:p>
        </p:txBody>
      </p:sp>
      <p:sp>
        <p:nvSpPr>
          <p:cNvPr id="496" name="Oval 495">
            <a:extLst>
              <a:ext uri="{FF2B5EF4-FFF2-40B4-BE49-F238E27FC236}">
                <a16:creationId xmlns:a16="http://schemas.microsoft.com/office/drawing/2014/main" id="{CDE2F4CA-3D66-44AD-99CA-BDBB220CA7D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00:53</a:t>
            </a:r>
            <a:endParaRPr lang="en-US" sz="2000" dirty="0">
              <a:solidFill>
                <a:srgbClr val="FF0000"/>
              </a:solidFill>
            </a:endParaRPr>
          </a:p>
        </p:txBody>
      </p:sp>
      <p:sp>
        <p:nvSpPr>
          <p:cNvPr id="497" name="Oval 496">
            <a:extLst>
              <a:ext uri="{FF2B5EF4-FFF2-40B4-BE49-F238E27FC236}">
                <a16:creationId xmlns:a16="http://schemas.microsoft.com/office/drawing/2014/main" id="{19647065-ECBA-45AA-8A7F-D32EAFFF981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00:52</a:t>
            </a:r>
            <a:endParaRPr lang="en-US" sz="2000" dirty="0">
              <a:solidFill>
                <a:srgbClr val="FF0000"/>
              </a:solidFill>
            </a:endParaRPr>
          </a:p>
        </p:txBody>
      </p:sp>
      <p:sp>
        <p:nvSpPr>
          <p:cNvPr id="498" name="Oval 497">
            <a:extLst>
              <a:ext uri="{FF2B5EF4-FFF2-40B4-BE49-F238E27FC236}">
                <a16:creationId xmlns:a16="http://schemas.microsoft.com/office/drawing/2014/main" id="{9F2487DC-AA89-4051-BB1A-A26476E1BC2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00:51</a:t>
            </a:r>
            <a:endParaRPr lang="en-US" sz="2000" dirty="0">
              <a:solidFill>
                <a:srgbClr val="FF0000"/>
              </a:solidFill>
            </a:endParaRPr>
          </a:p>
        </p:txBody>
      </p:sp>
      <p:sp>
        <p:nvSpPr>
          <p:cNvPr id="499" name="Oval 498">
            <a:extLst>
              <a:ext uri="{FF2B5EF4-FFF2-40B4-BE49-F238E27FC236}">
                <a16:creationId xmlns:a16="http://schemas.microsoft.com/office/drawing/2014/main" id="{F672780E-6789-47AC-A46A-28EFBA463AD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00:50</a:t>
            </a:r>
            <a:endParaRPr lang="en-US" sz="2000" dirty="0">
              <a:solidFill>
                <a:srgbClr val="FF0000"/>
              </a:solidFill>
            </a:endParaRPr>
          </a:p>
        </p:txBody>
      </p:sp>
      <p:sp>
        <p:nvSpPr>
          <p:cNvPr id="500" name="Oval 499">
            <a:extLst>
              <a:ext uri="{FF2B5EF4-FFF2-40B4-BE49-F238E27FC236}">
                <a16:creationId xmlns:a16="http://schemas.microsoft.com/office/drawing/2014/main" id="{FAF1860B-E051-424C-A817-4009646D1D1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00:49</a:t>
            </a:r>
            <a:endParaRPr lang="en-US" sz="2000" dirty="0">
              <a:solidFill>
                <a:srgbClr val="FF0000"/>
              </a:solidFill>
            </a:endParaRPr>
          </a:p>
        </p:txBody>
      </p:sp>
      <p:sp>
        <p:nvSpPr>
          <p:cNvPr id="501" name="Oval 500">
            <a:extLst>
              <a:ext uri="{FF2B5EF4-FFF2-40B4-BE49-F238E27FC236}">
                <a16:creationId xmlns:a16="http://schemas.microsoft.com/office/drawing/2014/main" id="{9973B943-0247-4A6A-AFAE-F79C554A933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00:48</a:t>
            </a:r>
            <a:endParaRPr lang="en-US" sz="2000" dirty="0">
              <a:solidFill>
                <a:srgbClr val="FF0000"/>
              </a:solidFill>
            </a:endParaRPr>
          </a:p>
        </p:txBody>
      </p:sp>
      <p:sp>
        <p:nvSpPr>
          <p:cNvPr id="502" name="Oval 501">
            <a:extLst>
              <a:ext uri="{FF2B5EF4-FFF2-40B4-BE49-F238E27FC236}">
                <a16:creationId xmlns:a16="http://schemas.microsoft.com/office/drawing/2014/main" id="{20B4578E-7595-4A05-A696-0E551E3BDB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00:47</a:t>
            </a:r>
            <a:endParaRPr lang="en-US" sz="2000" dirty="0">
              <a:solidFill>
                <a:srgbClr val="FF0000"/>
              </a:solidFill>
            </a:endParaRPr>
          </a:p>
        </p:txBody>
      </p:sp>
      <p:sp>
        <p:nvSpPr>
          <p:cNvPr id="503" name="Oval 502">
            <a:extLst>
              <a:ext uri="{FF2B5EF4-FFF2-40B4-BE49-F238E27FC236}">
                <a16:creationId xmlns:a16="http://schemas.microsoft.com/office/drawing/2014/main" id="{556362DE-6BAE-4519-957C-F5C81B2DC43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00:46</a:t>
            </a:r>
            <a:endParaRPr lang="en-US" sz="2000" dirty="0">
              <a:solidFill>
                <a:srgbClr val="FF0000"/>
              </a:solidFill>
            </a:endParaRPr>
          </a:p>
        </p:txBody>
      </p:sp>
      <p:sp>
        <p:nvSpPr>
          <p:cNvPr id="504" name="Oval 503">
            <a:extLst>
              <a:ext uri="{FF2B5EF4-FFF2-40B4-BE49-F238E27FC236}">
                <a16:creationId xmlns:a16="http://schemas.microsoft.com/office/drawing/2014/main" id="{1723B5A5-F1DE-4B7A-80F0-1DB3CFF1CCE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00:45</a:t>
            </a:r>
            <a:endParaRPr lang="en-US" sz="2000" dirty="0">
              <a:solidFill>
                <a:srgbClr val="FF0000"/>
              </a:solidFill>
            </a:endParaRPr>
          </a:p>
        </p:txBody>
      </p:sp>
      <p:sp>
        <p:nvSpPr>
          <p:cNvPr id="505" name="Oval 504">
            <a:extLst>
              <a:ext uri="{FF2B5EF4-FFF2-40B4-BE49-F238E27FC236}">
                <a16:creationId xmlns:a16="http://schemas.microsoft.com/office/drawing/2014/main" id="{3A9A8C27-A294-411F-8DFF-1E6BA3274F9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00:44</a:t>
            </a:r>
            <a:endParaRPr lang="en-US" sz="2000" dirty="0">
              <a:solidFill>
                <a:srgbClr val="FF0000"/>
              </a:solidFill>
            </a:endParaRPr>
          </a:p>
        </p:txBody>
      </p:sp>
      <p:sp>
        <p:nvSpPr>
          <p:cNvPr id="506" name="Oval 505">
            <a:extLst>
              <a:ext uri="{FF2B5EF4-FFF2-40B4-BE49-F238E27FC236}">
                <a16:creationId xmlns:a16="http://schemas.microsoft.com/office/drawing/2014/main" id="{517E3570-E6E1-49BB-88EB-B30DEF954F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00:43</a:t>
            </a:r>
            <a:endParaRPr lang="en-US" sz="2000" dirty="0">
              <a:solidFill>
                <a:srgbClr val="FF0000"/>
              </a:solidFill>
            </a:endParaRPr>
          </a:p>
        </p:txBody>
      </p:sp>
      <p:sp>
        <p:nvSpPr>
          <p:cNvPr id="507" name="Oval 506">
            <a:extLst>
              <a:ext uri="{FF2B5EF4-FFF2-40B4-BE49-F238E27FC236}">
                <a16:creationId xmlns:a16="http://schemas.microsoft.com/office/drawing/2014/main" id="{C7E45510-0850-4FAB-9193-CC43516B13B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00:42</a:t>
            </a:r>
            <a:endParaRPr lang="en-US" sz="2000" dirty="0">
              <a:solidFill>
                <a:srgbClr val="FF0000"/>
              </a:solidFill>
            </a:endParaRPr>
          </a:p>
        </p:txBody>
      </p:sp>
      <p:sp>
        <p:nvSpPr>
          <p:cNvPr id="508" name="Oval 507">
            <a:extLst>
              <a:ext uri="{FF2B5EF4-FFF2-40B4-BE49-F238E27FC236}">
                <a16:creationId xmlns:a16="http://schemas.microsoft.com/office/drawing/2014/main" id="{03C2DCAC-7204-4CA4-B99B-F2E6AD3BCBE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00:41</a:t>
            </a:r>
            <a:endParaRPr lang="en-US" sz="2000" dirty="0">
              <a:solidFill>
                <a:srgbClr val="FF0000"/>
              </a:solidFill>
            </a:endParaRPr>
          </a:p>
        </p:txBody>
      </p:sp>
      <p:sp>
        <p:nvSpPr>
          <p:cNvPr id="509" name="Oval 508">
            <a:extLst>
              <a:ext uri="{FF2B5EF4-FFF2-40B4-BE49-F238E27FC236}">
                <a16:creationId xmlns:a16="http://schemas.microsoft.com/office/drawing/2014/main" id="{634F4A2D-9214-4215-BB7A-1618BF67E57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00:40</a:t>
            </a:r>
            <a:endParaRPr lang="en-US" sz="2000" dirty="0">
              <a:solidFill>
                <a:srgbClr val="FF0000"/>
              </a:solidFill>
            </a:endParaRPr>
          </a:p>
        </p:txBody>
      </p:sp>
      <p:sp>
        <p:nvSpPr>
          <p:cNvPr id="510" name="Oval 509">
            <a:extLst>
              <a:ext uri="{FF2B5EF4-FFF2-40B4-BE49-F238E27FC236}">
                <a16:creationId xmlns:a16="http://schemas.microsoft.com/office/drawing/2014/main" id="{1F285480-2A68-4CD3-AFFD-C32F3555C47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00:39</a:t>
            </a:r>
            <a:endParaRPr lang="en-US" sz="2000" dirty="0">
              <a:solidFill>
                <a:srgbClr val="FF0000"/>
              </a:solidFill>
            </a:endParaRPr>
          </a:p>
        </p:txBody>
      </p:sp>
      <p:sp>
        <p:nvSpPr>
          <p:cNvPr id="511" name="Oval 510">
            <a:extLst>
              <a:ext uri="{FF2B5EF4-FFF2-40B4-BE49-F238E27FC236}">
                <a16:creationId xmlns:a16="http://schemas.microsoft.com/office/drawing/2014/main" id="{9F2BD21E-5F2E-4BB4-A932-E91477ECA5F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00:38</a:t>
            </a:r>
            <a:endParaRPr lang="en-US" sz="2000" dirty="0">
              <a:solidFill>
                <a:srgbClr val="FF0000"/>
              </a:solidFill>
            </a:endParaRPr>
          </a:p>
        </p:txBody>
      </p:sp>
      <p:sp>
        <p:nvSpPr>
          <p:cNvPr id="512" name="Oval 511">
            <a:extLst>
              <a:ext uri="{FF2B5EF4-FFF2-40B4-BE49-F238E27FC236}">
                <a16:creationId xmlns:a16="http://schemas.microsoft.com/office/drawing/2014/main" id="{B8BC23D3-D89B-4A03-B10C-2875EAEA13F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00:37</a:t>
            </a:r>
            <a:endParaRPr lang="en-US" sz="2000" dirty="0">
              <a:solidFill>
                <a:srgbClr val="FF0000"/>
              </a:solidFill>
            </a:endParaRPr>
          </a:p>
        </p:txBody>
      </p:sp>
      <p:sp>
        <p:nvSpPr>
          <p:cNvPr id="513" name="Oval 512">
            <a:extLst>
              <a:ext uri="{FF2B5EF4-FFF2-40B4-BE49-F238E27FC236}">
                <a16:creationId xmlns:a16="http://schemas.microsoft.com/office/drawing/2014/main" id="{B2C69831-7E9A-415E-9104-E16B2761234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00:36</a:t>
            </a:r>
            <a:endParaRPr lang="en-US" sz="2000" dirty="0">
              <a:solidFill>
                <a:srgbClr val="FF0000"/>
              </a:solidFill>
            </a:endParaRPr>
          </a:p>
        </p:txBody>
      </p:sp>
      <p:sp>
        <p:nvSpPr>
          <p:cNvPr id="514" name="Oval 513">
            <a:extLst>
              <a:ext uri="{FF2B5EF4-FFF2-40B4-BE49-F238E27FC236}">
                <a16:creationId xmlns:a16="http://schemas.microsoft.com/office/drawing/2014/main" id="{8B1D0B72-FC83-4AB0-A48B-DBFE4CCEE13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00:35</a:t>
            </a:r>
            <a:endParaRPr lang="en-US" sz="2000" dirty="0">
              <a:solidFill>
                <a:srgbClr val="FF0000"/>
              </a:solidFill>
            </a:endParaRPr>
          </a:p>
        </p:txBody>
      </p:sp>
      <p:sp>
        <p:nvSpPr>
          <p:cNvPr id="515" name="Oval 514">
            <a:extLst>
              <a:ext uri="{FF2B5EF4-FFF2-40B4-BE49-F238E27FC236}">
                <a16:creationId xmlns:a16="http://schemas.microsoft.com/office/drawing/2014/main" id="{24470752-4CE9-4CDD-93DC-D0EFEB5915D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00:34</a:t>
            </a:r>
            <a:endParaRPr lang="en-US" sz="2000" dirty="0">
              <a:solidFill>
                <a:srgbClr val="FF0000"/>
              </a:solidFill>
            </a:endParaRPr>
          </a:p>
        </p:txBody>
      </p:sp>
      <p:sp>
        <p:nvSpPr>
          <p:cNvPr id="516" name="Oval 515">
            <a:extLst>
              <a:ext uri="{FF2B5EF4-FFF2-40B4-BE49-F238E27FC236}">
                <a16:creationId xmlns:a16="http://schemas.microsoft.com/office/drawing/2014/main" id="{3C992E26-7140-4C28-A222-5ADFFC94352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00:33</a:t>
            </a:r>
            <a:endParaRPr lang="en-US" sz="2000" dirty="0">
              <a:solidFill>
                <a:srgbClr val="FF0000"/>
              </a:solidFill>
            </a:endParaRPr>
          </a:p>
        </p:txBody>
      </p:sp>
      <p:sp>
        <p:nvSpPr>
          <p:cNvPr id="517" name="Oval 516">
            <a:extLst>
              <a:ext uri="{FF2B5EF4-FFF2-40B4-BE49-F238E27FC236}">
                <a16:creationId xmlns:a16="http://schemas.microsoft.com/office/drawing/2014/main" id="{CAC8C22C-3088-49A9-AC21-7F6AB03053A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00:32</a:t>
            </a:r>
            <a:endParaRPr lang="en-US" sz="2000" dirty="0">
              <a:solidFill>
                <a:srgbClr val="FF0000"/>
              </a:solidFill>
            </a:endParaRPr>
          </a:p>
        </p:txBody>
      </p:sp>
      <p:sp>
        <p:nvSpPr>
          <p:cNvPr id="518" name="Oval 517">
            <a:extLst>
              <a:ext uri="{FF2B5EF4-FFF2-40B4-BE49-F238E27FC236}">
                <a16:creationId xmlns:a16="http://schemas.microsoft.com/office/drawing/2014/main" id="{0724FD7D-42FC-419B-B32C-A1E85CF3E30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00:31</a:t>
            </a:r>
            <a:endParaRPr lang="en-US" sz="2000" dirty="0">
              <a:solidFill>
                <a:srgbClr val="FF0000"/>
              </a:solidFill>
            </a:endParaRPr>
          </a:p>
        </p:txBody>
      </p:sp>
      <p:sp>
        <p:nvSpPr>
          <p:cNvPr id="519" name="Oval 518">
            <a:extLst>
              <a:ext uri="{FF2B5EF4-FFF2-40B4-BE49-F238E27FC236}">
                <a16:creationId xmlns:a16="http://schemas.microsoft.com/office/drawing/2014/main" id="{FBBA2927-749F-482D-850F-56B68D609B7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00:30</a:t>
            </a:r>
            <a:endParaRPr lang="en-US" sz="2000" dirty="0">
              <a:solidFill>
                <a:srgbClr val="FF0000"/>
              </a:solidFill>
            </a:endParaRPr>
          </a:p>
        </p:txBody>
      </p:sp>
      <p:sp>
        <p:nvSpPr>
          <p:cNvPr id="520" name="Oval 519">
            <a:extLst>
              <a:ext uri="{FF2B5EF4-FFF2-40B4-BE49-F238E27FC236}">
                <a16:creationId xmlns:a16="http://schemas.microsoft.com/office/drawing/2014/main" id="{D803191D-CF23-425E-8038-32BF959C92B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00:29</a:t>
            </a:r>
            <a:endParaRPr lang="en-US" sz="2000" dirty="0">
              <a:solidFill>
                <a:srgbClr val="FF0000"/>
              </a:solidFill>
            </a:endParaRPr>
          </a:p>
        </p:txBody>
      </p:sp>
      <p:sp>
        <p:nvSpPr>
          <p:cNvPr id="521" name="Oval 520">
            <a:extLst>
              <a:ext uri="{FF2B5EF4-FFF2-40B4-BE49-F238E27FC236}">
                <a16:creationId xmlns:a16="http://schemas.microsoft.com/office/drawing/2014/main" id="{52EDACA3-E1FD-4DEA-AEE0-53F23179E8D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00:28</a:t>
            </a:r>
            <a:endParaRPr lang="en-US" sz="2000" dirty="0">
              <a:solidFill>
                <a:srgbClr val="FF0000"/>
              </a:solidFill>
            </a:endParaRPr>
          </a:p>
        </p:txBody>
      </p:sp>
      <p:sp>
        <p:nvSpPr>
          <p:cNvPr id="522" name="Oval 521">
            <a:extLst>
              <a:ext uri="{FF2B5EF4-FFF2-40B4-BE49-F238E27FC236}">
                <a16:creationId xmlns:a16="http://schemas.microsoft.com/office/drawing/2014/main" id="{48860CEF-6E02-4A5E-B046-E4CAB6B4FD9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00:27</a:t>
            </a:r>
            <a:endParaRPr lang="en-US" sz="2000" dirty="0">
              <a:solidFill>
                <a:srgbClr val="FF0000"/>
              </a:solidFill>
            </a:endParaRPr>
          </a:p>
        </p:txBody>
      </p:sp>
      <p:sp>
        <p:nvSpPr>
          <p:cNvPr id="523" name="Oval 522">
            <a:extLst>
              <a:ext uri="{FF2B5EF4-FFF2-40B4-BE49-F238E27FC236}">
                <a16:creationId xmlns:a16="http://schemas.microsoft.com/office/drawing/2014/main" id="{43805C1F-17EC-4B95-A1BD-BD350AC8D4F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00:26</a:t>
            </a:r>
            <a:endParaRPr lang="en-US" sz="2000" dirty="0">
              <a:solidFill>
                <a:srgbClr val="FF0000"/>
              </a:solidFill>
            </a:endParaRPr>
          </a:p>
        </p:txBody>
      </p:sp>
      <p:sp>
        <p:nvSpPr>
          <p:cNvPr id="524" name="Oval 523">
            <a:extLst>
              <a:ext uri="{FF2B5EF4-FFF2-40B4-BE49-F238E27FC236}">
                <a16:creationId xmlns:a16="http://schemas.microsoft.com/office/drawing/2014/main" id="{A6C9382F-3C66-4472-9DE7-5215A430182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00:25</a:t>
            </a:r>
            <a:endParaRPr lang="en-US" sz="2000" dirty="0">
              <a:solidFill>
                <a:srgbClr val="FF0000"/>
              </a:solidFill>
            </a:endParaRPr>
          </a:p>
        </p:txBody>
      </p:sp>
      <p:sp>
        <p:nvSpPr>
          <p:cNvPr id="525" name="Oval 524">
            <a:extLst>
              <a:ext uri="{FF2B5EF4-FFF2-40B4-BE49-F238E27FC236}">
                <a16:creationId xmlns:a16="http://schemas.microsoft.com/office/drawing/2014/main" id="{D17FE461-2105-4294-BA06-C8B86F7D6E3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00:24</a:t>
            </a:r>
            <a:endParaRPr lang="en-US" sz="2000" dirty="0">
              <a:solidFill>
                <a:srgbClr val="FF0000"/>
              </a:solidFill>
            </a:endParaRPr>
          </a:p>
        </p:txBody>
      </p:sp>
      <p:sp>
        <p:nvSpPr>
          <p:cNvPr id="526" name="Oval 525">
            <a:extLst>
              <a:ext uri="{FF2B5EF4-FFF2-40B4-BE49-F238E27FC236}">
                <a16:creationId xmlns:a16="http://schemas.microsoft.com/office/drawing/2014/main" id="{8FC2B05C-495C-4083-8D50-BDE9094DB89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00:23</a:t>
            </a:r>
            <a:endParaRPr lang="en-US" sz="2000" dirty="0">
              <a:solidFill>
                <a:srgbClr val="FF0000"/>
              </a:solidFill>
            </a:endParaRPr>
          </a:p>
        </p:txBody>
      </p:sp>
      <p:sp>
        <p:nvSpPr>
          <p:cNvPr id="527" name="Oval 526">
            <a:extLst>
              <a:ext uri="{FF2B5EF4-FFF2-40B4-BE49-F238E27FC236}">
                <a16:creationId xmlns:a16="http://schemas.microsoft.com/office/drawing/2014/main" id="{999B5D30-27AD-446D-9119-9BABCCCB9E1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00:22</a:t>
            </a:r>
            <a:endParaRPr lang="en-US" sz="2000" dirty="0">
              <a:solidFill>
                <a:srgbClr val="FF0000"/>
              </a:solidFill>
            </a:endParaRPr>
          </a:p>
        </p:txBody>
      </p:sp>
      <p:sp>
        <p:nvSpPr>
          <p:cNvPr id="528" name="Oval 527">
            <a:extLst>
              <a:ext uri="{FF2B5EF4-FFF2-40B4-BE49-F238E27FC236}">
                <a16:creationId xmlns:a16="http://schemas.microsoft.com/office/drawing/2014/main" id="{1EA8CFFF-A435-40B2-A461-3F38F2FCF13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00:21</a:t>
            </a:r>
            <a:endParaRPr lang="en-US" sz="2000" dirty="0">
              <a:solidFill>
                <a:srgbClr val="FF0000"/>
              </a:solidFill>
            </a:endParaRPr>
          </a:p>
        </p:txBody>
      </p:sp>
      <p:sp>
        <p:nvSpPr>
          <p:cNvPr id="529" name="Oval 528">
            <a:extLst>
              <a:ext uri="{FF2B5EF4-FFF2-40B4-BE49-F238E27FC236}">
                <a16:creationId xmlns:a16="http://schemas.microsoft.com/office/drawing/2014/main" id="{5470AC08-1077-42FC-B602-EEF474315B9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00:20</a:t>
            </a:r>
            <a:endParaRPr lang="en-US" sz="2000" dirty="0">
              <a:solidFill>
                <a:srgbClr val="FF0000"/>
              </a:solidFill>
            </a:endParaRPr>
          </a:p>
        </p:txBody>
      </p:sp>
      <p:sp>
        <p:nvSpPr>
          <p:cNvPr id="530" name="Oval 529">
            <a:extLst>
              <a:ext uri="{FF2B5EF4-FFF2-40B4-BE49-F238E27FC236}">
                <a16:creationId xmlns:a16="http://schemas.microsoft.com/office/drawing/2014/main" id="{0CDD2A2A-C692-4A85-9D69-13F529C5A8B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00:19</a:t>
            </a:r>
            <a:endParaRPr lang="en-US" sz="2000" dirty="0">
              <a:solidFill>
                <a:srgbClr val="FF0000"/>
              </a:solidFill>
            </a:endParaRPr>
          </a:p>
        </p:txBody>
      </p:sp>
      <p:sp>
        <p:nvSpPr>
          <p:cNvPr id="531" name="Oval 530">
            <a:extLst>
              <a:ext uri="{FF2B5EF4-FFF2-40B4-BE49-F238E27FC236}">
                <a16:creationId xmlns:a16="http://schemas.microsoft.com/office/drawing/2014/main" id="{FA0A3590-D764-40B4-975B-3EC68C5FB87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00:18</a:t>
            </a:r>
            <a:endParaRPr lang="en-US" sz="2000" dirty="0">
              <a:solidFill>
                <a:srgbClr val="FF0000"/>
              </a:solidFill>
            </a:endParaRPr>
          </a:p>
        </p:txBody>
      </p:sp>
      <p:sp>
        <p:nvSpPr>
          <p:cNvPr id="532" name="Oval 531">
            <a:extLst>
              <a:ext uri="{FF2B5EF4-FFF2-40B4-BE49-F238E27FC236}">
                <a16:creationId xmlns:a16="http://schemas.microsoft.com/office/drawing/2014/main" id="{9C952EAB-FAD9-4946-BB52-D8FAA50BB58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00:17</a:t>
            </a:r>
            <a:endParaRPr lang="en-US" sz="2000" dirty="0">
              <a:solidFill>
                <a:srgbClr val="FF0000"/>
              </a:solidFill>
            </a:endParaRPr>
          </a:p>
        </p:txBody>
      </p:sp>
      <p:sp>
        <p:nvSpPr>
          <p:cNvPr id="533" name="Oval 532">
            <a:extLst>
              <a:ext uri="{FF2B5EF4-FFF2-40B4-BE49-F238E27FC236}">
                <a16:creationId xmlns:a16="http://schemas.microsoft.com/office/drawing/2014/main" id="{C417B121-169B-4F4D-9C67-0CF579FBEFB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00:16</a:t>
            </a:r>
            <a:endParaRPr lang="en-US" sz="2000" dirty="0">
              <a:solidFill>
                <a:srgbClr val="FF0000"/>
              </a:solidFill>
            </a:endParaRPr>
          </a:p>
        </p:txBody>
      </p:sp>
      <p:sp>
        <p:nvSpPr>
          <p:cNvPr id="534" name="Oval 533">
            <a:extLst>
              <a:ext uri="{FF2B5EF4-FFF2-40B4-BE49-F238E27FC236}">
                <a16:creationId xmlns:a16="http://schemas.microsoft.com/office/drawing/2014/main" id="{1ED49484-AA16-412F-B50A-F6385313ADE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00:15</a:t>
            </a:r>
            <a:endParaRPr lang="en-US" sz="2000" dirty="0">
              <a:solidFill>
                <a:srgbClr val="FF0000"/>
              </a:solidFill>
            </a:endParaRPr>
          </a:p>
        </p:txBody>
      </p:sp>
      <p:sp>
        <p:nvSpPr>
          <p:cNvPr id="535" name="Oval 534">
            <a:extLst>
              <a:ext uri="{FF2B5EF4-FFF2-40B4-BE49-F238E27FC236}">
                <a16:creationId xmlns:a16="http://schemas.microsoft.com/office/drawing/2014/main" id="{451E1E49-F14C-4BCE-A62B-7D453FE45CE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00:14</a:t>
            </a:r>
            <a:endParaRPr lang="en-US" sz="2000" dirty="0">
              <a:solidFill>
                <a:srgbClr val="FF0000"/>
              </a:solidFill>
            </a:endParaRPr>
          </a:p>
        </p:txBody>
      </p:sp>
      <p:sp>
        <p:nvSpPr>
          <p:cNvPr id="536" name="Oval 535">
            <a:extLst>
              <a:ext uri="{FF2B5EF4-FFF2-40B4-BE49-F238E27FC236}">
                <a16:creationId xmlns:a16="http://schemas.microsoft.com/office/drawing/2014/main" id="{98C42ABB-9A00-4E66-83F2-DB4BBFDDE35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00:13</a:t>
            </a:r>
            <a:endParaRPr lang="en-US" sz="2000" dirty="0">
              <a:solidFill>
                <a:srgbClr val="FF0000"/>
              </a:solidFill>
            </a:endParaRPr>
          </a:p>
        </p:txBody>
      </p:sp>
      <p:sp>
        <p:nvSpPr>
          <p:cNvPr id="537" name="Oval 536">
            <a:extLst>
              <a:ext uri="{FF2B5EF4-FFF2-40B4-BE49-F238E27FC236}">
                <a16:creationId xmlns:a16="http://schemas.microsoft.com/office/drawing/2014/main" id="{AA180C99-C4C1-48CB-86C2-CEEAC0D024C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00:12</a:t>
            </a:r>
            <a:endParaRPr lang="en-US" sz="2000" dirty="0">
              <a:solidFill>
                <a:srgbClr val="FF0000"/>
              </a:solidFill>
            </a:endParaRPr>
          </a:p>
        </p:txBody>
      </p:sp>
      <p:sp>
        <p:nvSpPr>
          <p:cNvPr id="538" name="Oval 537">
            <a:extLst>
              <a:ext uri="{FF2B5EF4-FFF2-40B4-BE49-F238E27FC236}">
                <a16:creationId xmlns:a16="http://schemas.microsoft.com/office/drawing/2014/main" id="{4C53688C-5239-4206-99E0-4BCF6EA9EC8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00:11</a:t>
            </a:r>
            <a:endParaRPr lang="en-US" sz="2000" dirty="0">
              <a:solidFill>
                <a:srgbClr val="FF0000"/>
              </a:solidFill>
            </a:endParaRPr>
          </a:p>
        </p:txBody>
      </p:sp>
      <p:sp>
        <p:nvSpPr>
          <p:cNvPr id="539" name="Oval 538">
            <a:extLst>
              <a:ext uri="{FF2B5EF4-FFF2-40B4-BE49-F238E27FC236}">
                <a16:creationId xmlns:a16="http://schemas.microsoft.com/office/drawing/2014/main" id="{5807DCA0-17CE-477B-AA11-D78E7DEF7B7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00:10</a:t>
            </a:r>
            <a:endParaRPr lang="en-US" sz="2000" dirty="0">
              <a:solidFill>
                <a:srgbClr val="FF0000"/>
              </a:solidFill>
            </a:endParaRPr>
          </a:p>
        </p:txBody>
      </p:sp>
      <p:sp>
        <p:nvSpPr>
          <p:cNvPr id="540" name="Oval 539">
            <a:extLst>
              <a:ext uri="{FF2B5EF4-FFF2-40B4-BE49-F238E27FC236}">
                <a16:creationId xmlns:a16="http://schemas.microsoft.com/office/drawing/2014/main" id="{1CA1B2B4-6882-4058-8D94-95B2F64FE7C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00:09</a:t>
            </a:r>
            <a:endParaRPr lang="en-US" sz="2000" dirty="0">
              <a:solidFill>
                <a:srgbClr val="FF0000"/>
              </a:solidFill>
            </a:endParaRPr>
          </a:p>
        </p:txBody>
      </p:sp>
      <p:sp>
        <p:nvSpPr>
          <p:cNvPr id="541" name="Oval 540">
            <a:extLst>
              <a:ext uri="{FF2B5EF4-FFF2-40B4-BE49-F238E27FC236}">
                <a16:creationId xmlns:a16="http://schemas.microsoft.com/office/drawing/2014/main" id="{535A5435-036A-4076-A79C-89729EB51CE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00:08</a:t>
            </a:r>
            <a:endParaRPr lang="en-US" sz="2000" dirty="0">
              <a:solidFill>
                <a:srgbClr val="FF0000"/>
              </a:solidFill>
            </a:endParaRPr>
          </a:p>
        </p:txBody>
      </p:sp>
      <p:sp>
        <p:nvSpPr>
          <p:cNvPr id="542" name="Oval 541">
            <a:extLst>
              <a:ext uri="{FF2B5EF4-FFF2-40B4-BE49-F238E27FC236}">
                <a16:creationId xmlns:a16="http://schemas.microsoft.com/office/drawing/2014/main" id="{732A9DB7-6045-4CDF-8E0B-5A30911777A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00:07</a:t>
            </a:r>
            <a:endParaRPr lang="en-US" sz="2000" dirty="0">
              <a:solidFill>
                <a:srgbClr val="FF0000"/>
              </a:solidFill>
            </a:endParaRPr>
          </a:p>
        </p:txBody>
      </p:sp>
      <p:sp>
        <p:nvSpPr>
          <p:cNvPr id="543" name="Oval 542">
            <a:extLst>
              <a:ext uri="{FF2B5EF4-FFF2-40B4-BE49-F238E27FC236}">
                <a16:creationId xmlns:a16="http://schemas.microsoft.com/office/drawing/2014/main" id="{2509381D-7DF0-4DBB-9C1C-3E3169D56B2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00:06</a:t>
            </a:r>
            <a:endParaRPr lang="en-US" sz="2000" dirty="0">
              <a:solidFill>
                <a:srgbClr val="FF0000"/>
              </a:solidFill>
            </a:endParaRPr>
          </a:p>
        </p:txBody>
      </p:sp>
      <p:sp>
        <p:nvSpPr>
          <p:cNvPr id="544" name="Oval 543">
            <a:extLst>
              <a:ext uri="{FF2B5EF4-FFF2-40B4-BE49-F238E27FC236}">
                <a16:creationId xmlns:a16="http://schemas.microsoft.com/office/drawing/2014/main" id="{3A9CE1E4-1CCE-49DC-A7F5-293E6BCBDB3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00:05</a:t>
            </a:r>
            <a:endParaRPr lang="en-US" sz="2000" dirty="0">
              <a:solidFill>
                <a:srgbClr val="FF0000"/>
              </a:solidFill>
            </a:endParaRPr>
          </a:p>
        </p:txBody>
      </p:sp>
      <p:sp>
        <p:nvSpPr>
          <p:cNvPr id="545" name="Oval 544">
            <a:extLst>
              <a:ext uri="{FF2B5EF4-FFF2-40B4-BE49-F238E27FC236}">
                <a16:creationId xmlns:a16="http://schemas.microsoft.com/office/drawing/2014/main" id="{03FC99D7-9FF5-4938-8358-F0DCB09F004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00:04</a:t>
            </a:r>
            <a:endParaRPr lang="en-US" sz="2000" dirty="0">
              <a:solidFill>
                <a:srgbClr val="FF0000"/>
              </a:solidFill>
            </a:endParaRPr>
          </a:p>
        </p:txBody>
      </p:sp>
      <p:sp>
        <p:nvSpPr>
          <p:cNvPr id="546" name="Oval 545">
            <a:extLst>
              <a:ext uri="{FF2B5EF4-FFF2-40B4-BE49-F238E27FC236}">
                <a16:creationId xmlns:a16="http://schemas.microsoft.com/office/drawing/2014/main" id="{4EA6B54E-F081-437F-A013-3CA30E48971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00:03</a:t>
            </a:r>
            <a:endParaRPr lang="en-US" sz="2000" dirty="0">
              <a:solidFill>
                <a:srgbClr val="FF0000"/>
              </a:solidFill>
            </a:endParaRPr>
          </a:p>
        </p:txBody>
      </p:sp>
      <p:sp>
        <p:nvSpPr>
          <p:cNvPr id="547" name="Oval 546">
            <a:extLst>
              <a:ext uri="{FF2B5EF4-FFF2-40B4-BE49-F238E27FC236}">
                <a16:creationId xmlns:a16="http://schemas.microsoft.com/office/drawing/2014/main" id="{1B78173A-0CE4-43A0-9169-AD431A6E4EB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00:02</a:t>
            </a:r>
            <a:endParaRPr lang="en-US" sz="2000" dirty="0">
              <a:solidFill>
                <a:srgbClr val="FF0000"/>
              </a:solidFill>
            </a:endParaRPr>
          </a:p>
        </p:txBody>
      </p:sp>
      <p:sp>
        <p:nvSpPr>
          <p:cNvPr id="548" name="Oval 547">
            <a:extLst>
              <a:ext uri="{FF2B5EF4-FFF2-40B4-BE49-F238E27FC236}">
                <a16:creationId xmlns:a16="http://schemas.microsoft.com/office/drawing/2014/main" id="{B0F03E29-A338-4325-997F-8D2EEFCA4E9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00:01</a:t>
            </a:r>
            <a:endParaRPr lang="en-US" sz="2000" dirty="0">
              <a:solidFill>
                <a:srgbClr val="FF0000"/>
              </a:solidFill>
            </a:endParaRPr>
          </a:p>
        </p:txBody>
      </p:sp>
      <p:sp>
        <p:nvSpPr>
          <p:cNvPr id="549" name="Oval 548">
            <a:extLst>
              <a:ext uri="{FF2B5EF4-FFF2-40B4-BE49-F238E27FC236}">
                <a16:creationId xmlns:a16="http://schemas.microsoft.com/office/drawing/2014/main" id="{4991FF6B-5A37-46C5-B695-63A226A20DA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FF0000"/>
                </a:solidFill>
              </a:rPr>
              <a:t>00:00</a:t>
            </a:r>
          </a:p>
        </p:txBody>
      </p:sp>
    </p:spTree>
    <p:extLst>
      <p:ext uri="{BB962C8B-B14F-4D97-AF65-F5344CB8AC3E}">
        <p14:creationId xmlns:p14="http://schemas.microsoft.com/office/powerpoint/2010/main" val="16720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2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200"/>
                            </p:stCondLst>
                            <p:childTnLst>
                              <p:par>
                                <p:cTn id="8" presetID="11" presetClass="entr" presetSubtype="0" fill="hold" grpId="0" nodeType="afterEffect">
                                  <p:stCondLst>
                                    <p:cond delay="0"/>
                                  </p:stCondLst>
                                  <p:childTnLst>
                                    <p:set>
                                      <p:cBhvr>
                                        <p:cTn id="9" dur="1000">
                                          <p:stCondLst>
                                            <p:cond delay="0"/>
                                          </p:stCondLst>
                                        </p:cTn>
                                        <p:tgtEl>
                                          <p:spTgt spid="43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200"/>
                            </p:stCondLst>
                            <p:childTnLst>
                              <p:par>
                                <p:cTn id="11" presetID="11" presetClass="entr" presetSubtype="0" fill="hold" grpId="0" nodeType="afterEffect">
                                  <p:stCondLst>
                                    <p:cond delay="0"/>
                                  </p:stCondLst>
                                  <p:childTnLst>
                                    <p:set>
                                      <p:cBhvr>
                                        <p:cTn id="12" dur="1000">
                                          <p:stCondLst>
                                            <p:cond delay="0"/>
                                          </p:stCondLst>
                                        </p:cTn>
                                        <p:tgtEl>
                                          <p:spTgt spid="43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200"/>
                            </p:stCondLst>
                            <p:childTnLst>
                              <p:par>
                                <p:cTn id="14" presetID="11" presetClass="entr" presetSubtype="0" fill="hold" grpId="0" nodeType="afterEffect">
                                  <p:stCondLst>
                                    <p:cond delay="0"/>
                                  </p:stCondLst>
                                  <p:childTnLst>
                                    <p:set>
                                      <p:cBhvr>
                                        <p:cTn id="15" dur="1000">
                                          <p:stCondLst>
                                            <p:cond delay="0"/>
                                          </p:stCondLst>
                                        </p:cTn>
                                        <p:tgtEl>
                                          <p:spTgt spid="43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200"/>
                            </p:stCondLst>
                            <p:childTnLst>
                              <p:par>
                                <p:cTn id="17" presetID="11" presetClass="entr" presetSubtype="0" fill="hold" grpId="0" nodeType="afterEffect">
                                  <p:stCondLst>
                                    <p:cond delay="0"/>
                                  </p:stCondLst>
                                  <p:childTnLst>
                                    <p:set>
                                      <p:cBhvr>
                                        <p:cTn id="18" dur="1000">
                                          <p:stCondLst>
                                            <p:cond delay="0"/>
                                          </p:stCondLst>
                                        </p:cTn>
                                        <p:tgtEl>
                                          <p:spTgt spid="4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200"/>
                            </p:stCondLst>
                            <p:childTnLst>
                              <p:par>
                                <p:cTn id="20" presetID="11" presetClass="entr" presetSubtype="0" fill="hold" grpId="0" nodeType="afterEffect">
                                  <p:stCondLst>
                                    <p:cond delay="0"/>
                                  </p:stCondLst>
                                  <p:childTnLst>
                                    <p:set>
                                      <p:cBhvr>
                                        <p:cTn id="21" dur="1000">
                                          <p:stCondLst>
                                            <p:cond delay="0"/>
                                          </p:stCondLst>
                                        </p:cTn>
                                        <p:tgtEl>
                                          <p:spTgt spid="43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200"/>
                            </p:stCondLst>
                            <p:childTnLst>
                              <p:par>
                                <p:cTn id="23" presetID="11" presetClass="entr" presetSubtype="0" fill="hold" grpId="0" nodeType="afterEffect">
                                  <p:stCondLst>
                                    <p:cond delay="0"/>
                                  </p:stCondLst>
                                  <p:childTnLst>
                                    <p:set>
                                      <p:cBhvr>
                                        <p:cTn id="24" dur="1000">
                                          <p:stCondLst>
                                            <p:cond delay="0"/>
                                          </p:stCondLst>
                                        </p:cTn>
                                        <p:tgtEl>
                                          <p:spTgt spid="43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200"/>
                            </p:stCondLst>
                            <p:childTnLst>
                              <p:par>
                                <p:cTn id="26" presetID="11" presetClass="entr" presetSubtype="0" fill="hold" grpId="0" nodeType="afterEffect">
                                  <p:stCondLst>
                                    <p:cond delay="0"/>
                                  </p:stCondLst>
                                  <p:childTnLst>
                                    <p:set>
                                      <p:cBhvr>
                                        <p:cTn id="27" dur="1000">
                                          <p:stCondLst>
                                            <p:cond delay="0"/>
                                          </p:stCondLst>
                                        </p:cTn>
                                        <p:tgtEl>
                                          <p:spTgt spid="43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200"/>
                            </p:stCondLst>
                            <p:childTnLst>
                              <p:par>
                                <p:cTn id="29" presetID="11" presetClass="entr" presetSubtype="0" fill="hold" grpId="0" nodeType="afterEffect">
                                  <p:stCondLst>
                                    <p:cond delay="0"/>
                                  </p:stCondLst>
                                  <p:childTnLst>
                                    <p:set>
                                      <p:cBhvr>
                                        <p:cTn id="30" dur="1000">
                                          <p:stCondLst>
                                            <p:cond delay="0"/>
                                          </p:stCondLst>
                                        </p:cTn>
                                        <p:tgtEl>
                                          <p:spTgt spid="43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200"/>
                            </p:stCondLst>
                            <p:childTnLst>
                              <p:par>
                                <p:cTn id="32" presetID="11" presetClass="entr" presetSubtype="0" fill="hold" grpId="0" nodeType="afterEffect">
                                  <p:stCondLst>
                                    <p:cond delay="0"/>
                                  </p:stCondLst>
                                  <p:childTnLst>
                                    <p:set>
                                      <p:cBhvr>
                                        <p:cTn id="33" dur="1000">
                                          <p:stCondLst>
                                            <p:cond delay="0"/>
                                          </p:stCondLst>
                                        </p:cTn>
                                        <p:tgtEl>
                                          <p:spTgt spid="43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200"/>
                            </p:stCondLst>
                            <p:childTnLst>
                              <p:par>
                                <p:cTn id="35" presetID="11" presetClass="entr" presetSubtype="0" fill="hold" grpId="0" nodeType="afterEffect">
                                  <p:stCondLst>
                                    <p:cond delay="0"/>
                                  </p:stCondLst>
                                  <p:childTnLst>
                                    <p:set>
                                      <p:cBhvr>
                                        <p:cTn id="36" dur="1000">
                                          <p:stCondLst>
                                            <p:cond delay="0"/>
                                          </p:stCondLst>
                                        </p:cTn>
                                        <p:tgtEl>
                                          <p:spTgt spid="44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200"/>
                            </p:stCondLst>
                            <p:childTnLst>
                              <p:par>
                                <p:cTn id="38" presetID="11" presetClass="entr" presetSubtype="0" fill="hold" grpId="0" nodeType="afterEffect">
                                  <p:stCondLst>
                                    <p:cond delay="0"/>
                                  </p:stCondLst>
                                  <p:childTnLst>
                                    <p:set>
                                      <p:cBhvr>
                                        <p:cTn id="39" dur="1000">
                                          <p:stCondLst>
                                            <p:cond delay="0"/>
                                          </p:stCondLst>
                                        </p:cTn>
                                        <p:tgtEl>
                                          <p:spTgt spid="44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par>
                          <p:cTn id="40" fill="hold">
                            <p:stCondLst>
                              <p:cond delay="12200"/>
                            </p:stCondLst>
                            <p:childTnLst>
                              <p:par>
                                <p:cTn id="41" presetID="11" presetClass="entr" presetSubtype="0" fill="hold" grpId="0" nodeType="afterEffect">
                                  <p:stCondLst>
                                    <p:cond delay="0"/>
                                  </p:stCondLst>
                                  <p:childTnLst>
                                    <p:set>
                                      <p:cBhvr>
                                        <p:cTn id="42" dur="1000">
                                          <p:stCondLst>
                                            <p:cond delay="0"/>
                                          </p:stCondLst>
                                        </p:cTn>
                                        <p:tgtEl>
                                          <p:spTgt spid="44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3" fill="hold">
                            <p:stCondLst>
                              <p:cond delay="13200"/>
                            </p:stCondLst>
                            <p:childTnLst>
                              <p:par>
                                <p:cTn id="44" presetID="11" presetClass="entr" presetSubtype="0" fill="hold" grpId="0" nodeType="afterEffect">
                                  <p:stCondLst>
                                    <p:cond delay="0"/>
                                  </p:stCondLst>
                                  <p:childTnLst>
                                    <p:set>
                                      <p:cBhvr>
                                        <p:cTn id="45" dur="1000">
                                          <p:stCondLst>
                                            <p:cond delay="0"/>
                                          </p:stCondLst>
                                        </p:cTn>
                                        <p:tgtEl>
                                          <p:spTgt spid="4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6" fill="hold">
                            <p:stCondLst>
                              <p:cond delay="14200"/>
                            </p:stCondLst>
                            <p:childTnLst>
                              <p:par>
                                <p:cTn id="47" presetID="11" presetClass="entr" presetSubtype="0" fill="hold" grpId="0" nodeType="afterEffect">
                                  <p:stCondLst>
                                    <p:cond delay="0"/>
                                  </p:stCondLst>
                                  <p:childTnLst>
                                    <p:set>
                                      <p:cBhvr>
                                        <p:cTn id="48" dur="1000">
                                          <p:stCondLst>
                                            <p:cond delay="0"/>
                                          </p:stCondLst>
                                        </p:cTn>
                                        <p:tgtEl>
                                          <p:spTgt spid="4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49" fill="hold">
                            <p:stCondLst>
                              <p:cond delay="15200"/>
                            </p:stCondLst>
                            <p:childTnLst>
                              <p:par>
                                <p:cTn id="50" presetID="11" presetClass="entr" presetSubtype="0" fill="hold" grpId="0" nodeType="afterEffect">
                                  <p:stCondLst>
                                    <p:cond delay="0"/>
                                  </p:stCondLst>
                                  <p:childTnLst>
                                    <p:set>
                                      <p:cBhvr>
                                        <p:cTn id="51" dur="1000">
                                          <p:stCondLst>
                                            <p:cond delay="0"/>
                                          </p:stCondLst>
                                        </p:cTn>
                                        <p:tgtEl>
                                          <p:spTgt spid="44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par>
                          <p:cTn id="52" fill="hold">
                            <p:stCondLst>
                              <p:cond delay="16200"/>
                            </p:stCondLst>
                            <p:childTnLst>
                              <p:par>
                                <p:cTn id="53" presetID="11" presetClass="entr" presetSubtype="0" fill="hold" grpId="0" nodeType="afterEffect">
                                  <p:stCondLst>
                                    <p:cond delay="0"/>
                                  </p:stCondLst>
                                  <p:childTnLst>
                                    <p:set>
                                      <p:cBhvr>
                                        <p:cTn id="54" dur="1000">
                                          <p:stCondLst>
                                            <p:cond delay="0"/>
                                          </p:stCondLst>
                                        </p:cTn>
                                        <p:tgtEl>
                                          <p:spTgt spid="4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ashreg.wav"/>
                                        </p:tgtEl>
                                      </p:cMediaNode>
                                    </p:audio>
                                  </p:subTnLst>
                                </p:cTn>
                              </p:par>
                            </p:childTnLst>
                          </p:cTn>
                        </p:par>
                        <p:par>
                          <p:cTn id="55" fill="hold">
                            <p:stCondLst>
                              <p:cond delay="17200"/>
                            </p:stCondLst>
                            <p:childTnLst>
                              <p:par>
                                <p:cTn id="56" presetID="11" presetClass="entr" presetSubtype="0" fill="hold" grpId="0" nodeType="afterEffect">
                                  <p:stCondLst>
                                    <p:cond delay="0"/>
                                  </p:stCondLst>
                                  <p:childTnLst>
                                    <p:set>
                                      <p:cBhvr>
                                        <p:cTn id="57" dur="1000">
                                          <p:stCondLst>
                                            <p:cond delay="0"/>
                                          </p:stCondLst>
                                        </p:cTn>
                                        <p:tgtEl>
                                          <p:spTgt spid="44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8" fill="hold">
                            <p:stCondLst>
                              <p:cond delay="18200"/>
                            </p:stCondLst>
                            <p:childTnLst>
                              <p:par>
                                <p:cTn id="59" presetID="11" presetClass="entr" presetSubtype="0" fill="hold" grpId="0" nodeType="afterEffect">
                                  <p:stCondLst>
                                    <p:cond delay="0"/>
                                  </p:stCondLst>
                                  <p:childTnLst>
                                    <p:set>
                                      <p:cBhvr>
                                        <p:cTn id="60" dur="1000">
                                          <p:stCondLst>
                                            <p:cond delay="0"/>
                                          </p:stCondLst>
                                        </p:cTn>
                                        <p:tgtEl>
                                          <p:spTgt spid="44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ashreg.wav"/>
                                        </p:tgtEl>
                                      </p:cMediaNode>
                                    </p:audio>
                                  </p:subTnLst>
                                </p:cTn>
                              </p:par>
                            </p:childTnLst>
                          </p:cTn>
                        </p:par>
                        <p:par>
                          <p:cTn id="61" fill="hold">
                            <p:stCondLst>
                              <p:cond delay="19200"/>
                            </p:stCondLst>
                            <p:childTnLst>
                              <p:par>
                                <p:cTn id="62" presetID="11" presetClass="entr" presetSubtype="0" fill="hold" grpId="0" nodeType="afterEffect">
                                  <p:stCondLst>
                                    <p:cond delay="0"/>
                                  </p:stCondLst>
                                  <p:childTnLst>
                                    <p:set>
                                      <p:cBhvr>
                                        <p:cTn id="63" dur="1000">
                                          <p:stCondLst>
                                            <p:cond delay="0"/>
                                          </p:stCondLst>
                                        </p:cTn>
                                        <p:tgtEl>
                                          <p:spTgt spid="44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ashreg.wav"/>
                                        </p:tgtEl>
                                      </p:cMediaNode>
                                    </p:audio>
                                  </p:subTnLst>
                                </p:cTn>
                              </p:par>
                            </p:childTnLst>
                          </p:cTn>
                        </p:par>
                        <p:par>
                          <p:cTn id="64" fill="hold">
                            <p:stCondLst>
                              <p:cond delay="20200"/>
                            </p:stCondLst>
                            <p:childTnLst>
                              <p:par>
                                <p:cTn id="65" presetID="11" presetClass="entr" presetSubtype="0" fill="hold" grpId="0" nodeType="afterEffect">
                                  <p:stCondLst>
                                    <p:cond delay="0"/>
                                  </p:stCondLst>
                                  <p:childTnLst>
                                    <p:set>
                                      <p:cBhvr>
                                        <p:cTn id="66" dur="1000">
                                          <p:stCondLst>
                                            <p:cond delay="0"/>
                                          </p:stCondLst>
                                        </p:cTn>
                                        <p:tgtEl>
                                          <p:spTgt spid="45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ashreg.wav"/>
                                        </p:tgtEl>
                                      </p:cMediaNode>
                                    </p:audio>
                                  </p:subTnLst>
                                </p:cTn>
                              </p:par>
                            </p:childTnLst>
                          </p:cTn>
                        </p:par>
                        <p:par>
                          <p:cTn id="67" fill="hold">
                            <p:stCondLst>
                              <p:cond delay="21200"/>
                            </p:stCondLst>
                            <p:childTnLst>
                              <p:par>
                                <p:cTn id="68" presetID="11" presetClass="entr" presetSubtype="0" fill="hold" grpId="0" nodeType="afterEffect">
                                  <p:stCondLst>
                                    <p:cond delay="0"/>
                                  </p:stCondLst>
                                  <p:childTnLst>
                                    <p:set>
                                      <p:cBhvr>
                                        <p:cTn id="69" dur="1000">
                                          <p:stCondLst>
                                            <p:cond delay="0"/>
                                          </p:stCondLst>
                                        </p:cTn>
                                        <p:tgtEl>
                                          <p:spTgt spid="45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ashreg.wav"/>
                                        </p:tgtEl>
                                      </p:cMediaNode>
                                    </p:audio>
                                  </p:subTnLst>
                                </p:cTn>
                              </p:par>
                            </p:childTnLst>
                          </p:cTn>
                        </p:par>
                        <p:par>
                          <p:cTn id="70" fill="hold">
                            <p:stCondLst>
                              <p:cond delay="22200"/>
                            </p:stCondLst>
                            <p:childTnLst>
                              <p:par>
                                <p:cTn id="71" presetID="11" presetClass="entr" presetSubtype="0" fill="hold" grpId="0" nodeType="afterEffect">
                                  <p:stCondLst>
                                    <p:cond delay="0"/>
                                  </p:stCondLst>
                                  <p:childTnLst>
                                    <p:set>
                                      <p:cBhvr>
                                        <p:cTn id="72" dur="1000">
                                          <p:stCondLst>
                                            <p:cond delay="0"/>
                                          </p:stCondLst>
                                        </p:cTn>
                                        <p:tgtEl>
                                          <p:spTgt spid="45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ashreg.wav"/>
                                        </p:tgtEl>
                                      </p:cMediaNode>
                                    </p:audio>
                                  </p:subTnLst>
                                </p:cTn>
                              </p:par>
                            </p:childTnLst>
                          </p:cTn>
                        </p:par>
                        <p:par>
                          <p:cTn id="73" fill="hold">
                            <p:stCondLst>
                              <p:cond delay="23200"/>
                            </p:stCondLst>
                            <p:childTnLst>
                              <p:par>
                                <p:cTn id="74" presetID="11" presetClass="entr" presetSubtype="0" fill="hold" grpId="0" nodeType="afterEffect">
                                  <p:stCondLst>
                                    <p:cond delay="0"/>
                                  </p:stCondLst>
                                  <p:childTnLst>
                                    <p:set>
                                      <p:cBhvr>
                                        <p:cTn id="75" dur="1000">
                                          <p:stCondLst>
                                            <p:cond delay="0"/>
                                          </p:stCondLst>
                                        </p:cTn>
                                        <p:tgtEl>
                                          <p:spTgt spid="45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ashreg.wav"/>
                                        </p:tgtEl>
                                      </p:cMediaNode>
                                    </p:audio>
                                  </p:subTnLst>
                                </p:cTn>
                              </p:par>
                            </p:childTnLst>
                          </p:cTn>
                        </p:par>
                        <p:par>
                          <p:cTn id="76" fill="hold">
                            <p:stCondLst>
                              <p:cond delay="24200"/>
                            </p:stCondLst>
                            <p:childTnLst>
                              <p:par>
                                <p:cTn id="77" presetID="11" presetClass="entr" presetSubtype="0" fill="hold" grpId="0" nodeType="afterEffect">
                                  <p:stCondLst>
                                    <p:cond delay="0"/>
                                  </p:stCondLst>
                                  <p:childTnLst>
                                    <p:set>
                                      <p:cBhvr>
                                        <p:cTn id="78" dur="1000">
                                          <p:stCondLst>
                                            <p:cond delay="0"/>
                                          </p:stCondLst>
                                        </p:cTn>
                                        <p:tgtEl>
                                          <p:spTgt spid="45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ashreg.wav"/>
                                        </p:tgtEl>
                                      </p:cMediaNode>
                                    </p:audio>
                                  </p:subTnLst>
                                </p:cTn>
                              </p:par>
                            </p:childTnLst>
                          </p:cTn>
                        </p:par>
                        <p:par>
                          <p:cTn id="79" fill="hold">
                            <p:stCondLst>
                              <p:cond delay="25200"/>
                            </p:stCondLst>
                            <p:childTnLst>
                              <p:par>
                                <p:cTn id="80" presetID="11" presetClass="entr" presetSubtype="0" fill="hold" grpId="0" nodeType="afterEffect">
                                  <p:stCondLst>
                                    <p:cond delay="0"/>
                                  </p:stCondLst>
                                  <p:childTnLst>
                                    <p:set>
                                      <p:cBhvr>
                                        <p:cTn id="81" dur="1000">
                                          <p:stCondLst>
                                            <p:cond delay="0"/>
                                          </p:stCondLst>
                                        </p:cTn>
                                        <p:tgtEl>
                                          <p:spTgt spid="45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ashreg.wav"/>
                                        </p:tgtEl>
                                      </p:cMediaNode>
                                    </p:audio>
                                  </p:subTnLst>
                                </p:cTn>
                              </p:par>
                            </p:childTnLst>
                          </p:cTn>
                        </p:par>
                        <p:par>
                          <p:cTn id="82" fill="hold">
                            <p:stCondLst>
                              <p:cond delay="26200"/>
                            </p:stCondLst>
                            <p:childTnLst>
                              <p:par>
                                <p:cTn id="83" presetID="11" presetClass="entr" presetSubtype="0" fill="hold" grpId="0" nodeType="afterEffect">
                                  <p:stCondLst>
                                    <p:cond delay="0"/>
                                  </p:stCondLst>
                                  <p:childTnLst>
                                    <p:set>
                                      <p:cBhvr>
                                        <p:cTn id="84" dur="1000">
                                          <p:stCondLst>
                                            <p:cond delay="0"/>
                                          </p:stCondLst>
                                        </p:cTn>
                                        <p:tgtEl>
                                          <p:spTgt spid="45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childTnLst>
                          </p:cTn>
                        </p:par>
                        <p:par>
                          <p:cTn id="85" fill="hold">
                            <p:stCondLst>
                              <p:cond delay="27200"/>
                            </p:stCondLst>
                            <p:childTnLst>
                              <p:par>
                                <p:cTn id="86" presetID="11" presetClass="entr" presetSubtype="0" fill="hold" grpId="0" nodeType="afterEffect">
                                  <p:stCondLst>
                                    <p:cond delay="0"/>
                                  </p:stCondLst>
                                  <p:childTnLst>
                                    <p:set>
                                      <p:cBhvr>
                                        <p:cTn id="87" dur="1000">
                                          <p:stCondLst>
                                            <p:cond delay="0"/>
                                          </p:stCondLst>
                                        </p:cTn>
                                        <p:tgtEl>
                                          <p:spTgt spid="45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ashreg.wav"/>
                                        </p:tgtEl>
                                      </p:cMediaNode>
                                    </p:audio>
                                  </p:subTnLst>
                                </p:cTn>
                              </p:par>
                            </p:childTnLst>
                          </p:cTn>
                        </p:par>
                        <p:par>
                          <p:cTn id="88" fill="hold">
                            <p:stCondLst>
                              <p:cond delay="28200"/>
                            </p:stCondLst>
                            <p:childTnLst>
                              <p:par>
                                <p:cTn id="89" presetID="11" presetClass="entr" presetSubtype="0" fill="hold" grpId="0" nodeType="afterEffect">
                                  <p:stCondLst>
                                    <p:cond delay="0"/>
                                  </p:stCondLst>
                                  <p:childTnLst>
                                    <p:set>
                                      <p:cBhvr>
                                        <p:cTn id="90" dur="1000">
                                          <p:stCondLst>
                                            <p:cond delay="0"/>
                                          </p:stCondLst>
                                        </p:cTn>
                                        <p:tgtEl>
                                          <p:spTgt spid="45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ashreg.wav"/>
                                        </p:tgtEl>
                                      </p:cMediaNode>
                                    </p:audio>
                                  </p:subTnLst>
                                </p:cTn>
                              </p:par>
                            </p:childTnLst>
                          </p:cTn>
                        </p:par>
                        <p:par>
                          <p:cTn id="91" fill="hold">
                            <p:stCondLst>
                              <p:cond delay="29200"/>
                            </p:stCondLst>
                            <p:childTnLst>
                              <p:par>
                                <p:cTn id="92" presetID="11" presetClass="entr" presetSubtype="0" fill="hold" grpId="0" nodeType="afterEffect">
                                  <p:stCondLst>
                                    <p:cond delay="0"/>
                                  </p:stCondLst>
                                  <p:childTnLst>
                                    <p:set>
                                      <p:cBhvr>
                                        <p:cTn id="93" dur="1000">
                                          <p:stCondLst>
                                            <p:cond delay="0"/>
                                          </p:stCondLst>
                                        </p:cTn>
                                        <p:tgtEl>
                                          <p:spTgt spid="45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ashreg.wav"/>
                                        </p:tgtEl>
                                      </p:cMediaNode>
                                    </p:audio>
                                  </p:subTnLst>
                                </p:cTn>
                              </p:par>
                            </p:childTnLst>
                          </p:cTn>
                        </p:par>
                        <p:par>
                          <p:cTn id="94" fill="hold">
                            <p:stCondLst>
                              <p:cond delay="30200"/>
                            </p:stCondLst>
                            <p:childTnLst>
                              <p:par>
                                <p:cTn id="95" presetID="11" presetClass="entr" presetSubtype="0" fill="hold" grpId="0" nodeType="afterEffect">
                                  <p:stCondLst>
                                    <p:cond delay="0"/>
                                  </p:stCondLst>
                                  <p:childTnLst>
                                    <p:set>
                                      <p:cBhvr>
                                        <p:cTn id="96" dur="1000">
                                          <p:stCondLst>
                                            <p:cond delay="0"/>
                                          </p:stCondLst>
                                        </p:cTn>
                                        <p:tgtEl>
                                          <p:spTgt spid="460"/>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ashreg.wav"/>
                                        </p:tgtEl>
                                      </p:cMediaNode>
                                    </p:audio>
                                  </p:subTnLst>
                                </p:cTn>
                              </p:par>
                            </p:childTnLst>
                          </p:cTn>
                        </p:par>
                        <p:par>
                          <p:cTn id="97" fill="hold">
                            <p:stCondLst>
                              <p:cond delay="31200"/>
                            </p:stCondLst>
                            <p:childTnLst>
                              <p:par>
                                <p:cTn id="98" presetID="11" presetClass="entr" presetSubtype="0" fill="hold" grpId="0" nodeType="afterEffect">
                                  <p:stCondLst>
                                    <p:cond delay="0"/>
                                  </p:stCondLst>
                                  <p:childTnLst>
                                    <p:set>
                                      <p:cBhvr>
                                        <p:cTn id="99" dur="1000">
                                          <p:stCondLst>
                                            <p:cond delay="0"/>
                                          </p:stCondLst>
                                        </p:cTn>
                                        <p:tgtEl>
                                          <p:spTgt spid="46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ashreg.wav"/>
                                        </p:tgtEl>
                                      </p:cMediaNode>
                                    </p:audio>
                                  </p:subTnLst>
                                </p:cTn>
                              </p:par>
                            </p:childTnLst>
                          </p:cTn>
                        </p:par>
                        <p:par>
                          <p:cTn id="100" fill="hold">
                            <p:stCondLst>
                              <p:cond delay="32200"/>
                            </p:stCondLst>
                            <p:childTnLst>
                              <p:par>
                                <p:cTn id="101" presetID="11" presetClass="entr" presetSubtype="0" fill="hold" grpId="0" nodeType="afterEffect">
                                  <p:stCondLst>
                                    <p:cond delay="0"/>
                                  </p:stCondLst>
                                  <p:childTnLst>
                                    <p:set>
                                      <p:cBhvr>
                                        <p:cTn id="102" dur="1000">
                                          <p:stCondLst>
                                            <p:cond delay="0"/>
                                          </p:stCondLst>
                                        </p:cTn>
                                        <p:tgtEl>
                                          <p:spTgt spid="46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ashreg.wav"/>
                                        </p:tgtEl>
                                      </p:cMediaNode>
                                    </p:audio>
                                  </p:subTnLst>
                                </p:cTn>
                              </p:par>
                            </p:childTnLst>
                          </p:cTn>
                        </p:par>
                        <p:par>
                          <p:cTn id="103" fill="hold">
                            <p:stCondLst>
                              <p:cond delay="33200"/>
                            </p:stCondLst>
                            <p:childTnLst>
                              <p:par>
                                <p:cTn id="104" presetID="11" presetClass="entr" presetSubtype="0" fill="hold" grpId="0" nodeType="afterEffect">
                                  <p:stCondLst>
                                    <p:cond delay="0"/>
                                  </p:stCondLst>
                                  <p:childTnLst>
                                    <p:set>
                                      <p:cBhvr>
                                        <p:cTn id="105" dur="1000">
                                          <p:stCondLst>
                                            <p:cond delay="0"/>
                                          </p:stCondLst>
                                        </p:cTn>
                                        <p:tgtEl>
                                          <p:spTgt spid="46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ashreg.wav"/>
                                        </p:tgtEl>
                                      </p:cMediaNode>
                                    </p:audio>
                                  </p:subTnLst>
                                </p:cTn>
                              </p:par>
                            </p:childTnLst>
                          </p:cTn>
                        </p:par>
                        <p:par>
                          <p:cTn id="106" fill="hold">
                            <p:stCondLst>
                              <p:cond delay="34200"/>
                            </p:stCondLst>
                            <p:childTnLst>
                              <p:par>
                                <p:cTn id="107" presetID="11" presetClass="entr" presetSubtype="0" fill="hold" grpId="0" nodeType="afterEffect">
                                  <p:stCondLst>
                                    <p:cond delay="0"/>
                                  </p:stCondLst>
                                  <p:childTnLst>
                                    <p:set>
                                      <p:cBhvr>
                                        <p:cTn id="108" dur="1000">
                                          <p:stCondLst>
                                            <p:cond delay="0"/>
                                          </p:stCondLst>
                                        </p:cTn>
                                        <p:tgtEl>
                                          <p:spTgt spid="464"/>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ashreg.wav"/>
                                        </p:tgtEl>
                                      </p:cMediaNode>
                                    </p:audio>
                                  </p:subTnLst>
                                </p:cTn>
                              </p:par>
                            </p:childTnLst>
                          </p:cTn>
                        </p:par>
                        <p:par>
                          <p:cTn id="109" fill="hold">
                            <p:stCondLst>
                              <p:cond delay="35200"/>
                            </p:stCondLst>
                            <p:childTnLst>
                              <p:par>
                                <p:cTn id="110" presetID="11" presetClass="entr" presetSubtype="0" fill="hold" grpId="0" nodeType="afterEffect">
                                  <p:stCondLst>
                                    <p:cond delay="0"/>
                                  </p:stCondLst>
                                  <p:childTnLst>
                                    <p:set>
                                      <p:cBhvr>
                                        <p:cTn id="111" dur="1000">
                                          <p:stCondLst>
                                            <p:cond delay="0"/>
                                          </p:stCondLst>
                                        </p:cTn>
                                        <p:tgtEl>
                                          <p:spTgt spid="465"/>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ashreg.wav"/>
                                        </p:tgtEl>
                                      </p:cMediaNode>
                                    </p:audio>
                                  </p:subTnLst>
                                </p:cTn>
                              </p:par>
                            </p:childTnLst>
                          </p:cTn>
                        </p:par>
                        <p:par>
                          <p:cTn id="112" fill="hold">
                            <p:stCondLst>
                              <p:cond delay="36200"/>
                            </p:stCondLst>
                            <p:childTnLst>
                              <p:par>
                                <p:cTn id="113" presetID="11" presetClass="entr" presetSubtype="0" fill="hold" grpId="0" nodeType="afterEffect">
                                  <p:stCondLst>
                                    <p:cond delay="0"/>
                                  </p:stCondLst>
                                  <p:childTnLst>
                                    <p:set>
                                      <p:cBhvr>
                                        <p:cTn id="114" dur="1000">
                                          <p:stCondLst>
                                            <p:cond delay="0"/>
                                          </p:stCondLst>
                                        </p:cTn>
                                        <p:tgtEl>
                                          <p:spTgt spid="466"/>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ashreg.wav"/>
                                        </p:tgtEl>
                                      </p:cMediaNode>
                                    </p:audio>
                                  </p:subTnLst>
                                </p:cTn>
                              </p:par>
                            </p:childTnLst>
                          </p:cTn>
                        </p:par>
                        <p:par>
                          <p:cTn id="115" fill="hold">
                            <p:stCondLst>
                              <p:cond delay="37200"/>
                            </p:stCondLst>
                            <p:childTnLst>
                              <p:par>
                                <p:cTn id="116" presetID="11" presetClass="entr" presetSubtype="0" fill="hold" grpId="0" nodeType="afterEffect">
                                  <p:stCondLst>
                                    <p:cond delay="0"/>
                                  </p:stCondLst>
                                  <p:childTnLst>
                                    <p:set>
                                      <p:cBhvr>
                                        <p:cTn id="117" dur="1000">
                                          <p:stCondLst>
                                            <p:cond delay="0"/>
                                          </p:stCondLst>
                                        </p:cTn>
                                        <p:tgtEl>
                                          <p:spTgt spid="467"/>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ashreg.wav"/>
                                        </p:tgtEl>
                                      </p:cMediaNode>
                                    </p:audio>
                                  </p:subTnLst>
                                </p:cTn>
                              </p:par>
                            </p:childTnLst>
                          </p:cTn>
                        </p:par>
                        <p:par>
                          <p:cTn id="118" fill="hold">
                            <p:stCondLst>
                              <p:cond delay="38200"/>
                            </p:stCondLst>
                            <p:childTnLst>
                              <p:par>
                                <p:cTn id="119" presetID="11" presetClass="entr" presetSubtype="0" fill="hold" grpId="0" nodeType="afterEffect">
                                  <p:stCondLst>
                                    <p:cond delay="0"/>
                                  </p:stCondLst>
                                  <p:childTnLst>
                                    <p:set>
                                      <p:cBhvr>
                                        <p:cTn id="120" dur="1000">
                                          <p:stCondLst>
                                            <p:cond delay="0"/>
                                          </p:stCondLst>
                                        </p:cTn>
                                        <p:tgtEl>
                                          <p:spTgt spid="468"/>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ashreg.wav"/>
                                        </p:tgtEl>
                                      </p:cMediaNode>
                                    </p:audio>
                                  </p:subTnLst>
                                </p:cTn>
                              </p:par>
                            </p:childTnLst>
                          </p:cTn>
                        </p:par>
                        <p:par>
                          <p:cTn id="121" fill="hold">
                            <p:stCondLst>
                              <p:cond delay="39200"/>
                            </p:stCondLst>
                            <p:childTnLst>
                              <p:par>
                                <p:cTn id="122" presetID="11" presetClass="entr" presetSubtype="0" fill="hold" grpId="0" nodeType="afterEffect">
                                  <p:stCondLst>
                                    <p:cond delay="0"/>
                                  </p:stCondLst>
                                  <p:childTnLst>
                                    <p:set>
                                      <p:cBhvr>
                                        <p:cTn id="123" dur="1000">
                                          <p:stCondLst>
                                            <p:cond delay="0"/>
                                          </p:stCondLst>
                                        </p:cTn>
                                        <p:tgtEl>
                                          <p:spTgt spid="469"/>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ashreg.wav"/>
                                        </p:tgtEl>
                                      </p:cMediaNode>
                                    </p:audio>
                                  </p:subTnLst>
                                </p:cTn>
                              </p:par>
                            </p:childTnLst>
                          </p:cTn>
                        </p:par>
                        <p:par>
                          <p:cTn id="124" fill="hold">
                            <p:stCondLst>
                              <p:cond delay="40200"/>
                            </p:stCondLst>
                            <p:childTnLst>
                              <p:par>
                                <p:cTn id="125" presetID="11" presetClass="entr" presetSubtype="0" fill="hold" grpId="0" nodeType="afterEffect">
                                  <p:stCondLst>
                                    <p:cond delay="0"/>
                                  </p:stCondLst>
                                  <p:childTnLst>
                                    <p:set>
                                      <p:cBhvr>
                                        <p:cTn id="126" dur="1000">
                                          <p:stCondLst>
                                            <p:cond delay="0"/>
                                          </p:stCondLst>
                                        </p:cTn>
                                        <p:tgtEl>
                                          <p:spTgt spid="4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ashreg.wav"/>
                                        </p:tgtEl>
                                      </p:cMediaNode>
                                    </p:audio>
                                  </p:subTnLst>
                                </p:cTn>
                              </p:par>
                            </p:childTnLst>
                          </p:cTn>
                        </p:par>
                        <p:par>
                          <p:cTn id="127" fill="hold">
                            <p:stCondLst>
                              <p:cond delay="41200"/>
                            </p:stCondLst>
                            <p:childTnLst>
                              <p:par>
                                <p:cTn id="128" presetID="11" presetClass="entr" presetSubtype="0" fill="hold" grpId="0" nodeType="afterEffect">
                                  <p:stCondLst>
                                    <p:cond delay="0"/>
                                  </p:stCondLst>
                                  <p:childTnLst>
                                    <p:set>
                                      <p:cBhvr>
                                        <p:cTn id="129" dur="1000">
                                          <p:stCondLst>
                                            <p:cond delay="0"/>
                                          </p:stCondLst>
                                        </p:cTn>
                                        <p:tgtEl>
                                          <p:spTgt spid="471"/>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ashreg.wav"/>
                                        </p:tgtEl>
                                      </p:cMediaNode>
                                    </p:audio>
                                  </p:subTnLst>
                                </p:cTn>
                              </p:par>
                            </p:childTnLst>
                          </p:cTn>
                        </p:par>
                        <p:par>
                          <p:cTn id="130" fill="hold">
                            <p:stCondLst>
                              <p:cond delay="42200"/>
                            </p:stCondLst>
                            <p:childTnLst>
                              <p:par>
                                <p:cTn id="131" presetID="11" presetClass="entr" presetSubtype="0" fill="hold" grpId="0" nodeType="afterEffect">
                                  <p:stCondLst>
                                    <p:cond delay="0"/>
                                  </p:stCondLst>
                                  <p:childTnLst>
                                    <p:set>
                                      <p:cBhvr>
                                        <p:cTn id="132" dur="1000">
                                          <p:stCondLst>
                                            <p:cond delay="0"/>
                                          </p:stCondLst>
                                        </p:cTn>
                                        <p:tgtEl>
                                          <p:spTgt spid="472"/>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ashreg.wav"/>
                                        </p:tgtEl>
                                      </p:cMediaNode>
                                    </p:audio>
                                  </p:subTnLst>
                                </p:cTn>
                              </p:par>
                            </p:childTnLst>
                          </p:cTn>
                        </p:par>
                        <p:par>
                          <p:cTn id="133" fill="hold">
                            <p:stCondLst>
                              <p:cond delay="43200"/>
                            </p:stCondLst>
                            <p:childTnLst>
                              <p:par>
                                <p:cTn id="134" presetID="11" presetClass="entr" presetSubtype="0" fill="hold" grpId="0" nodeType="afterEffect">
                                  <p:stCondLst>
                                    <p:cond delay="0"/>
                                  </p:stCondLst>
                                  <p:childTnLst>
                                    <p:set>
                                      <p:cBhvr>
                                        <p:cTn id="135" dur="1000">
                                          <p:stCondLst>
                                            <p:cond delay="0"/>
                                          </p:stCondLst>
                                        </p:cTn>
                                        <p:tgtEl>
                                          <p:spTgt spid="473"/>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ashreg.wav"/>
                                        </p:tgtEl>
                                      </p:cMediaNode>
                                    </p:audio>
                                  </p:subTnLst>
                                </p:cTn>
                              </p:par>
                            </p:childTnLst>
                          </p:cTn>
                        </p:par>
                        <p:par>
                          <p:cTn id="136" fill="hold">
                            <p:stCondLst>
                              <p:cond delay="44200"/>
                            </p:stCondLst>
                            <p:childTnLst>
                              <p:par>
                                <p:cTn id="137" presetID="11" presetClass="entr" presetSubtype="0" fill="hold" grpId="0" nodeType="afterEffect">
                                  <p:stCondLst>
                                    <p:cond delay="0"/>
                                  </p:stCondLst>
                                  <p:childTnLst>
                                    <p:set>
                                      <p:cBhvr>
                                        <p:cTn id="138" dur="1000">
                                          <p:stCondLst>
                                            <p:cond delay="0"/>
                                          </p:stCondLst>
                                        </p:cTn>
                                        <p:tgtEl>
                                          <p:spTgt spid="474"/>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ashreg.wav"/>
                                        </p:tgtEl>
                                      </p:cMediaNode>
                                    </p:audio>
                                  </p:subTnLst>
                                </p:cTn>
                              </p:par>
                            </p:childTnLst>
                          </p:cTn>
                        </p:par>
                        <p:par>
                          <p:cTn id="139" fill="hold">
                            <p:stCondLst>
                              <p:cond delay="45200"/>
                            </p:stCondLst>
                            <p:childTnLst>
                              <p:par>
                                <p:cTn id="140" presetID="11" presetClass="entr" presetSubtype="0" fill="hold" grpId="0" nodeType="afterEffect">
                                  <p:stCondLst>
                                    <p:cond delay="0"/>
                                  </p:stCondLst>
                                  <p:childTnLst>
                                    <p:set>
                                      <p:cBhvr>
                                        <p:cTn id="141" dur="1000">
                                          <p:stCondLst>
                                            <p:cond delay="0"/>
                                          </p:stCondLst>
                                        </p:cTn>
                                        <p:tgtEl>
                                          <p:spTgt spid="475"/>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ashreg.wav"/>
                                        </p:tgtEl>
                                      </p:cMediaNode>
                                    </p:audio>
                                  </p:subTnLst>
                                </p:cTn>
                              </p:par>
                            </p:childTnLst>
                          </p:cTn>
                        </p:par>
                        <p:par>
                          <p:cTn id="142" fill="hold">
                            <p:stCondLst>
                              <p:cond delay="46200"/>
                            </p:stCondLst>
                            <p:childTnLst>
                              <p:par>
                                <p:cTn id="143" presetID="11" presetClass="entr" presetSubtype="0" fill="hold" grpId="0" nodeType="afterEffect">
                                  <p:stCondLst>
                                    <p:cond delay="0"/>
                                  </p:stCondLst>
                                  <p:childTnLst>
                                    <p:set>
                                      <p:cBhvr>
                                        <p:cTn id="144" dur="1000">
                                          <p:stCondLst>
                                            <p:cond delay="0"/>
                                          </p:stCondLst>
                                        </p:cTn>
                                        <p:tgtEl>
                                          <p:spTgt spid="476"/>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cashreg.wav"/>
                                        </p:tgtEl>
                                      </p:cMediaNode>
                                    </p:audio>
                                  </p:subTnLst>
                                </p:cTn>
                              </p:par>
                            </p:childTnLst>
                          </p:cTn>
                        </p:par>
                        <p:par>
                          <p:cTn id="145" fill="hold">
                            <p:stCondLst>
                              <p:cond delay="47200"/>
                            </p:stCondLst>
                            <p:childTnLst>
                              <p:par>
                                <p:cTn id="146" presetID="11" presetClass="entr" presetSubtype="0" fill="hold" grpId="0" nodeType="afterEffect">
                                  <p:stCondLst>
                                    <p:cond delay="0"/>
                                  </p:stCondLst>
                                  <p:childTnLst>
                                    <p:set>
                                      <p:cBhvr>
                                        <p:cTn id="147" dur="1000">
                                          <p:stCondLst>
                                            <p:cond delay="0"/>
                                          </p:stCondLst>
                                        </p:cTn>
                                        <p:tgtEl>
                                          <p:spTgt spid="477"/>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cashreg.wav"/>
                                        </p:tgtEl>
                                      </p:cMediaNode>
                                    </p:audio>
                                  </p:subTnLst>
                                </p:cTn>
                              </p:par>
                            </p:childTnLst>
                          </p:cTn>
                        </p:par>
                        <p:par>
                          <p:cTn id="148" fill="hold">
                            <p:stCondLst>
                              <p:cond delay="48200"/>
                            </p:stCondLst>
                            <p:childTnLst>
                              <p:par>
                                <p:cTn id="149" presetID="11" presetClass="entr" presetSubtype="0" fill="hold" grpId="0" nodeType="afterEffect">
                                  <p:stCondLst>
                                    <p:cond delay="0"/>
                                  </p:stCondLst>
                                  <p:childTnLst>
                                    <p:set>
                                      <p:cBhvr>
                                        <p:cTn id="150" dur="1000">
                                          <p:stCondLst>
                                            <p:cond delay="0"/>
                                          </p:stCondLst>
                                        </p:cTn>
                                        <p:tgtEl>
                                          <p:spTgt spid="478"/>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cashreg.wav"/>
                                        </p:tgtEl>
                                      </p:cMediaNode>
                                    </p:audio>
                                  </p:subTnLst>
                                </p:cTn>
                              </p:par>
                            </p:childTnLst>
                          </p:cTn>
                        </p:par>
                        <p:par>
                          <p:cTn id="151" fill="hold">
                            <p:stCondLst>
                              <p:cond delay="49200"/>
                            </p:stCondLst>
                            <p:childTnLst>
                              <p:par>
                                <p:cTn id="152" presetID="11" presetClass="entr" presetSubtype="0" fill="hold" grpId="0" nodeType="afterEffect">
                                  <p:stCondLst>
                                    <p:cond delay="0"/>
                                  </p:stCondLst>
                                  <p:childTnLst>
                                    <p:set>
                                      <p:cBhvr>
                                        <p:cTn id="153" dur="1000">
                                          <p:stCondLst>
                                            <p:cond delay="0"/>
                                          </p:stCondLst>
                                        </p:cTn>
                                        <p:tgtEl>
                                          <p:spTgt spid="479"/>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ashreg.wav"/>
                                        </p:tgtEl>
                                      </p:cMediaNode>
                                    </p:audio>
                                  </p:subTnLst>
                                </p:cTn>
                              </p:par>
                            </p:childTnLst>
                          </p:cTn>
                        </p:par>
                        <p:par>
                          <p:cTn id="154" fill="hold">
                            <p:stCondLst>
                              <p:cond delay="50200"/>
                            </p:stCondLst>
                            <p:childTnLst>
                              <p:par>
                                <p:cTn id="155" presetID="11" presetClass="entr" presetSubtype="0" fill="hold" grpId="0" nodeType="afterEffect">
                                  <p:stCondLst>
                                    <p:cond delay="0"/>
                                  </p:stCondLst>
                                  <p:childTnLst>
                                    <p:set>
                                      <p:cBhvr>
                                        <p:cTn id="156" dur="1000">
                                          <p:stCondLst>
                                            <p:cond delay="0"/>
                                          </p:stCondLst>
                                        </p:cTn>
                                        <p:tgtEl>
                                          <p:spTgt spid="480"/>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cashreg.wav"/>
                                        </p:tgtEl>
                                      </p:cMediaNode>
                                    </p:audio>
                                  </p:subTnLst>
                                </p:cTn>
                              </p:par>
                            </p:childTnLst>
                          </p:cTn>
                        </p:par>
                        <p:par>
                          <p:cTn id="157" fill="hold">
                            <p:stCondLst>
                              <p:cond delay="51200"/>
                            </p:stCondLst>
                            <p:childTnLst>
                              <p:par>
                                <p:cTn id="158" presetID="11" presetClass="entr" presetSubtype="0" fill="hold" grpId="0" nodeType="afterEffect">
                                  <p:stCondLst>
                                    <p:cond delay="0"/>
                                  </p:stCondLst>
                                  <p:childTnLst>
                                    <p:set>
                                      <p:cBhvr>
                                        <p:cTn id="159" dur="1000">
                                          <p:stCondLst>
                                            <p:cond delay="0"/>
                                          </p:stCondLst>
                                        </p:cTn>
                                        <p:tgtEl>
                                          <p:spTgt spid="481"/>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cashreg.wav"/>
                                        </p:tgtEl>
                                      </p:cMediaNode>
                                    </p:audio>
                                  </p:subTnLst>
                                </p:cTn>
                              </p:par>
                            </p:childTnLst>
                          </p:cTn>
                        </p:par>
                        <p:par>
                          <p:cTn id="160" fill="hold">
                            <p:stCondLst>
                              <p:cond delay="52200"/>
                            </p:stCondLst>
                            <p:childTnLst>
                              <p:par>
                                <p:cTn id="161" presetID="11" presetClass="entr" presetSubtype="0" fill="hold" grpId="0" nodeType="afterEffect">
                                  <p:stCondLst>
                                    <p:cond delay="0"/>
                                  </p:stCondLst>
                                  <p:childTnLst>
                                    <p:set>
                                      <p:cBhvr>
                                        <p:cTn id="162" dur="1000">
                                          <p:stCondLst>
                                            <p:cond delay="0"/>
                                          </p:stCondLst>
                                        </p:cTn>
                                        <p:tgtEl>
                                          <p:spTgt spid="482"/>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cashreg.wav"/>
                                        </p:tgtEl>
                                      </p:cMediaNode>
                                    </p:audio>
                                  </p:subTnLst>
                                </p:cTn>
                              </p:par>
                            </p:childTnLst>
                          </p:cTn>
                        </p:par>
                        <p:par>
                          <p:cTn id="163" fill="hold">
                            <p:stCondLst>
                              <p:cond delay="53200"/>
                            </p:stCondLst>
                            <p:childTnLst>
                              <p:par>
                                <p:cTn id="164" presetID="11" presetClass="entr" presetSubtype="0" fill="hold" grpId="0" nodeType="afterEffect">
                                  <p:stCondLst>
                                    <p:cond delay="0"/>
                                  </p:stCondLst>
                                  <p:childTnLst>
                                    <p:set>
                                      <p:cBhvr>
                                        <p:cTn id="165" dur="1000">
                                          <p:stCondLst>
                                            <p:cond delay="0"/>
                                          </p:stCondLst>
                                        </p:cTn>
                                        <p:tgtEl>
                                          <p:spTgt spid="483"/>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cashreg.wav"/>
                                        </p:tgtEl>
                                      </p:cMediaNode>
                                    </p:audio>
                                  </p:subTnLst>
                                </p:cTn>
                              </p:par>
                            </p:childTnLst>
                          </p:cTn>
                        </p:par>
                        <p:par>
                          <p:cTn id="166" fill="hold">
                            <p:stCondLst>
                              <p:cond delay="54200"/>
                            </p:stCondLst>
                            <p:childTnLst>
                              <p:par>
                                <p:cTn id="167" presetID="11" presetClass="entr" presetSubtype="0" fill="hold" grpId="0" nodeType="afterEffect">
                                  <p:stCondLst>
                                    <p:cond delay="0"/>
                                  </p:stCondLst>
                                  <p:childTnLst>
                                    <p:set>
                                      <p:cBhvr>
                                        <p:cTn id="168" dur="1000">
                                          <p:stCondLst>
                                            <p:cond delay="0"/>
                                          </p:stCondLst>
                                        </p:cTn>
                                        <p:tgtEl>
                                          <p:spTgt spid="484"/>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cashreg.wav"/>
                                        </p:tgtEl>
                                      </p:cMediaNode>
                                    </p:audio>
                                  </p:subTnLst>
                                </p:cTn>
                              </p:par>
                            </p:childTnLst>
                          </p:cTn>
                        </p:par>
                        <p:par>
                          <p:cTn id="169" fill="hold">
                            <p:stCondLst>
                              <p:cond delay="55200"/>
                            </p:stCondLst>
                            <p:childTnLst>
                              <p:par>
                                <p:cTn id="170" presetID="11" presetClass="entr" presetSubtype="0" fill="hold" grpId="0" nodeType="afterEffect">
                                  <p:stCondLst>
                                    <p:cond delay="0"/>
                                  </p:stCondLst>
                                  <p:childTnLst>
                                    <p:set>
                                      <p:cBhvr>
                                        <p:cTn id="171" dur="1000">
                                          <p:stCondLst>
                                            <p:cond delay="0"/>
                                          </p:stCondLst>
                                        </p:cTn>
                                        <p:tgtEl>
                                          <p:spTgt spid="485"/>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cashreg.wav"/>
                                        </p:tgtEl>
                                      </p:cMediaNode>
                                    </p:audio>
                                  </p:subTnLst>
                                </p:cTn>
                              </p:par>
                            </p:childTnLst>
                          </p:cTn>
                        </p:par>
                        <p:par>
                          <p:cTn id="172" fill="hold">
                            <p:stCondLst>
                              <p:cond delay="56200"/>
                            </p:stCondLst>
                            <p:childTnLst>
                              <p:par>
                                <p:cTn id="173" presetID="11" presetClass="entr" presetSubtype="0" fill="hold" grpId="0" nodeType="afterEffect">
                                  <p:stCondLst>
                                    <p:cond delay="0"/>
                                  </p:stCondLst>
                                  <p:childTnLst>
                                    <p:set>
                                      <p:cBhvr>
                                        <p:cTn id="174" dur="1000">
                                          <p:stCondLst>
                                            <p:cond delay="0"/>
                                          </p:stCondLst>
                                        </p:cTn>
                                        <p:tgtEl>
                                          <p:spTgt spid="486"/>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ashreg.wav"/>
                                        </p:tgtEl>
                                      </p:cMediaNode>
                                    </p:audio>
                                  </p:subTnLst>
                                </p:cTn>
                              </p:par>
                            </p:childTnLst>
                          </p:cTn>
                        </p:par>
                        <p:par>
                          <p:cTn id="175" fill="hold">
                            <p:stCondLst>
                              <p:cond delay="57200"/>
                            </p:stCondLst>
                            <p:childTnLst>
                              <p:par>
                                <p:cTn id="176" presetID="11" presetClass="entr" presetSubtype="0" fill="hold" grpId="0" nodeType="afterEffect">
                                  <p:stCondLst>
                                    <p:cond delay="0"/>
                                  </p:stCondLst>
                                  <p:childTnLst>
                                    <p:set>
                                      <p:cBhvr>
                                        <p:cTn id="177" dur="1000">
                                          <p:stCondLst>
                                            <p:cond delay="0"/>
                                          </p:stCondLst>
                                        </p:cTn>
                                        <p:tgtEl>
                                          <p:spTgt spid="487"/>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cashreg.wav"/>
                                        </p:tgtEl>
                                      </p:cMediaNode>
                                    </p:audio>
                                  </p:subTnLst>
                                </p:cTn>
                              </p:par>
                            </p:childTnLst>
                          </p:cTn>
                        </p:par>
                        <p:par>
                          <p:cTn id="178" fill="hold">
                            <p:stCondLst>
                              <p:cond delay="58200"/>
                            </p:stCondLst>
                            <p:childTnLst>
                              <p:par>
                                <p:cTn id="179" presetID="11" presetClass="entr" presetSubtype="0" fill="hold" grpId="0" nodeType="afterEffect">
                                  <p:stCondLst>
                                    <p:cond delay="0"/>
                                  </p:stCondLst>
                                  <p:childTnLst>
                                    <p:set>
                                      <p:cBhvr>
                                        <p:cTn id="180" dur="1000">
                                          <p:stCondLst>
                                            <p:cond delay="0"/>
                                          </p:stCondLst>
                                        </p:cTn>
                                        <p:tgtEl>
                                          <p:spTgt spid="488"/>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cashreg.wav"/>
                                        </p:tgtEl>
                                      </p:cMediaNode>
                                    </p:audio>
                                  </p:subTnLst>
                                </p:cTn>
                              </p:par>
                            </p:childTnLst>
                          </p:cTn>
                        </p:par>
                        <p:par>
                          <p:cTn id="181" fill="hold">
                            <p:stCondLst>
                              <p:cond delay="59200"/>
                            </p:stCondLst>
                            <p:childTnLst>
                              <p:par>
                                <p:cTn id="182" presetID="11" presetClass="entr" presetSubtype="0" fill="hold" grpId="0" nodeType="afterEffect">
                                  <p:stCondLst>
                                    <p:cond delay="0"/>
                                  </p:stCondLst>
                                  <p:childTnLst>
                                    <p:set>
                                      <p:cBhvr>
                                        <p:cTn id="183" dur="1000">
                                          <p:stCondLst>
                                            <p:cond delay="0"/>
                                          </p:stCondLst>
                                        </p:cTn>
                                        <p:tgtEl>
                                          <p:spTgt spid="489"/>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cashreg.wav"/>
                                        </p:tgtEl>
                                      </p:cMediaNode>
                                    </p:audio>
                                  </p:subTnLst>
                                </p:cTn>
                              </p:par>
                            </p:childTnLst>
                          </p:cTn>
                        </p:par>
                        <p:par>
                          <p:cTn id="184" fill="hold">
                            <p:stCondLst>
                              <p:cond delay="60200"/>
                            </p:stCondLst>
                            <p:childTnLst>
                              <p:par>
                                <p:cTn id="185" presetID="11" presetClass="entr" presetSubtype="0" fill="hold" grpId="0" nodeType="afterEffect">
                                  <p:stCondLst>
                                    <p:cond delay="0"/>
                                  </p:stCondLst>
                                  <p:childTnLst>
                                    <p:set>
                                      <p:cBhvr>
                                        <p:cTn id="186" dur="1000">
                                          <p:stCondLst>
                                            <p:cond delay="0"/>
                                          </p:stCondLst>
                                        </p:cTn>
                                        <p:tgtEl>
                                          <p:spTgt spid="490"/>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cashreg.wav"/>
                                        </p:tgtEl>
                                      </p:cMediaNode>
                                    </p:audio>
                                  </p:subTnLst>
                                </p:cTn>
                              </p:par>
                            </p:childTnLst>
                          </p:cTn>
                        </p:par>
                        <p:par>
                          <p:cTn id="187" fill="hold">
                            <p:stCondLst>
                              <p:cond delay="61200"/>
                            </p:stCondLst>
                            <p:childTnLst>
                              <p:par>
                                <p:cTn id="188" presetID="11" presetClass="entr" presetSubtype="0" fill="hold" grpId="0" nodeType="afterEffect">
                                  <p:stCondLst>
                                    <p:cond delay="0"/>
                                  </p:stCondLst>
                                  <p:childTnLst>
                                    <p:set>
                                      <p:cBhvr>
                                        <p:cTn id="189" dur="1000">
                                          <p:stCondLst>
                                            <p:cond delay="0"/>
                                          </p:stCondLst>
                                        </p:cTn>
                                        <p:tgtEl>
                                          <p:spTgt spid="491"/>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2" name="cashreg.wav"/>
                                        </p:tgtEl>
                                      </p:cMediaNode>
                                    </p:audio>
                                  </p:subTnLst>
                                </p:cTn>
                              </p:par>
                            </p:childTnLst>
                          </p:cTn>
                        </p:par>
                        <p:par>
                          <p:cTn id="190" fill="hold">
                            <p:stCondLst>
                              <p:cond delay="62200"/>
                            </p:stCondLst>
                            <p:childTnLst>
                              <p:par>
                                <p:cTn id="191" presetID="11" presetClass="entr" presetSubtype="0" fill="hold" grpId="0" nodeType="afterEffect">
                                  <p:stCondLst>
                                    <p:cond delay="0"/>
                                  </p:stCondLst>
                                  <p:childTnLst>
                                    <p:set>
                                      <p:cBhvr>
                                        <p:cTn id="192" dur="1000">
                                          <p:stCondLst>
                                            <p:cond delay="0"/>
                                          </p:stCondLst>
                                        </p:cTn>
                                        <p:tgtEl>
                                          <p:spTgt spid="492"/>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2" name="cashreg.wav"/>
                                        </p:tgtEl>
                                      </p:cMediaNode>
                                    </p:audio>
                                  </p:subTnLst>
                                </p:cTn>
                              </p:par>
                            </p:childTnLst>
                          </p:cTn>
                        </p:par>
                        <p:par>
                          <p:cTn id="193" fill="hold">
                            <p:stCondLst>
                              <p:cond delay="63200"/>
                            </p:stCondLst>
                            <p:childTnLst>
                              <p:par>
                                <p:cTn id="194" presetID="11" presetClass="entr" presetSubtype="0" fill="hold" grpId="0" nodeType="afterEffect">
                                  <p:stCondLst>
                                    <p:cond delay="0"/>
                                  </p:stCondLst>
                                  <p:childTnLst>
                                    <p:set>
                                      <p:cBhvr>
                                        <p:cTn id="195" dur="1000">
                                          <p:stCondLst>
                                            <p:cond delay="0"/>
                                          </p:stCondLst>
                                        </p:cTn>
                                        <p:tgtEl>
                                          <p:spTgt spid="493"/>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ashreg.wav"/>
                                        </p:tgtEl>
                                      </p:cMediaNode>
                                    </p:audio>
                                  </p:subTnLst>
                                </p:cTn>
                              </p:par>
                            </p:childTnLst>
                          </p:cTn>
                        </p:par>
                        <p:par>
                          <p:cTn id="196" fill="hold">
                            <p:stCondLst>
                              <p:cond delay="64200"/>
                            </p:stCondLst>
                            <p:childTnLst>
                              <p:par>
                                <p:cTn id="197" presetID="11" presetClass="entr" presetSubtype="0" fill="hold" grpId="0" nodeType="afterEffect">
                                  <p:stCondLst>
                                    <p:cond delay="0"/>
                                  </p:stCondLst>
                                  <p:childTnLst>
                                    <p:set>
                                      <p:cBhvr>
                                        <p:cTn id="198"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2" name="cashreg.wav"/>
                                        </p:tgtEl>
                                      </p:cMediaNode>
                                    </p:audio>
                                  </p:subTnLst>
                                </p:cTn>
                              </p:par>
                            </p:childTnLst>
                          </p:cTn>
                        </p:par>
                        <p:par>
                          <p:cTn id="199" fill="hold">
                            <p:stCondLst>
                              <p:cond delay="65200"/>
                            </p:stCondLst>
                            <p:childTnLst>
                              <p:par>
                                <p:cTn id="200" presetID="11" presetClass="entr" presetSubtype="0" fill="hold" grpId="0" nodeType="afterEffect">
                                  <p:stCondLst>
                                    <p:cond delay="0"/>
                                  </p:stCondLst>
                                  <p:childTnLst>
                                    <p:set>
                                      <p:cBhvr>
                                        <p:cTn id="201" dur="1000">
                                          <p:stCondLst>
                                            <p:cond delay="0"/>
                                          </p:stCondLst>
                                        </p:cTn>
                                        <p:tgtEl>
                                          <p:spTgt spid="495"/>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2" name="cashreg.wav"/>
                                        </p:tgtEl>
                                      </p:cMediaNode>
                                    </p:audio>
                                  </p:subTnLst>
                                </p:cTn>
                              </p:par>
                            </p:childTnLst>
                          </p:cTn>
                        </p:par>
                        <p:par>
                          <p:cTn id="202" fill="hold">
                            <p:stCondLst>
                              <p:cond delay="66200"/>
                            </p:stCondLst>
                            <p:childTnLst>
                              <p:par>
                                <p:cTn id="203" presetID="11" presetClass="entr" presetSubtype="0" fill="hold" grpId="0" nodeType="afterEffect">
                                  <p:stCondLst>
                                    <p:cond delay="0"/>
                                  </p:stCondLst>
                                  <p:childTnLst>
                                    <p:set>
                                      <p:cBhvr>
                                        <p:cTn id="204" dur="1000">
                                          <p:stCondLst>
                                            <p:cond delay="0"/>
                                          </p:stCondLst>
                                        </p:cTn>
                                        <p:tgtEl>
                                          <p:spTgt spid="496"/>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2" name="cashreg.wav"/>
                                        </p:tgtEl>
                                      </p:cMediaNode>
                                    </p:audio>
                                  </p:subTnLst>
                                </p:cTn>
                              </p:par>
                            </p:childTnLst>
                          </p:cTn>
                        </p:par>
                        <p:par>
                          <p:cTn id="205" fill="hold">
                            <p:stCondLst>
                              <p:cond delay="67200"/>
                            </p:stCondLst>
                            <p:childTnLst>
                              <p:par>
                                <p:cTn id="206" presetID="11" presetClass="entr" presetSubtype="0" fill="hold" grpId="0" nodeType="afterEffect">
                                  <p:stCondLst>
                                    <p:cond delay="0"/>
                                  </p:stCondLst>
                                  <p:childTnLst>
                                    <p:set>
                                      <p:cBhvr>
                                        <p:cTn id="207" dur="1000">
                                          <p:stCondLst>
                                            <p:cond delay="0"/>
                                          </p:stCondLst>
                                        </p:cTn>
                                        <p:tgtEl>
                                          <p:spTgt spid="497"/>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2" name="cashreg.wav"/>
                                        </p:tgtEl>
                                      </p:cMediaNode>
                                    </p:audio>
                                  </p:subTnLst>
                                </p:cTn>
                              </p:par>
                            </p:childTnLst>
                          </p:cTn>
                        </p:par>
                        <p:par>
                          <p:cTn id="208" fill="hold">
                            <p:stCondLst>
                              <p:cond delay="68200"/>
                            </p:stCondLst>
                            <p:childTnLst>
                              <p:par>
                                <p:cTn id="209" presetID="11" presetClass="entr" presetSubtype="0" fill="hold" grpId="0" nodeType="afterEffect">
                                  <p:stCondLst>
                                    <p:cond delay="0"/>
                                  </p:stCondLst>
                                  <p:childTnLst>
                                    <p:set>
                                      <p:cBhvr>
                                        <p:cTn id="210" dur="1000">
                                          <p:stCondLst>
                                            <p:cond delay="0"/>
                                          </p:stCondLst>
                                        </p:cTn>
                                        <p:tgtEl>
                                          <p:spTgt spid="498"/>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2" name="cashreg.wav"/>
                                        </p:tgtEl>
                                      </p:cMediaNode>
                                    </p:audio>
                                  </p:subTnLst>
                                </p:cTn>
                              </p:par>
                            </p:childTnLst>
                          </p:cTn>
                        </p:par>
                        <p:par>
                          <p:cTn id="211" fill="hold">
                            <p:stCondLst>
                              <p:cond delay="69200"/>
                            </p:stCondLst>
                            <p:childTnLst>
                              <p:par>
                                <p:cTn id="212" presetID="11" presetClass="entr" presetSubtype="0" fill="hold" grpId="0" nodeType="afterEffect">
                                  <p:stCondLst>
                                    <p:cond delay="0"/>
                                  </p:stCondLst>
                                  <p:childTnLst>
                                    <p:set>
                                      <p:cBhvr>
                                        <p:cTn id="213" dur="1000">
                                          <p:stCondLst>
                                            <p:cond delay="0"/>
                                          </p:stCondLst>
                                        </p:cTn>
                                        <p:tgtEl>
                                          <p:spTgt spid="499"/>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2" name="cashreg.wav"/>
                                        </p:tgtEl>
                                      </p:cMediaNode>
                                    </p:audio>
                                  </p:subTnLst>
                                </p:cTn>
                              </p:par>
                            </p:childTnLst>
                          </p:cTn>
                        </p:par>
                        <p:par>
                          <p:cTn id="214" fill="hold">
                            <p:stCondLst>
                              <p:cond delay="70200"/>
                            </p:stCondLst>
                            <p:childTnLst>
                              <p:par>
                                <p:cTn id="215" presetID="11" presetClass="entr" presetSubtype="0" fill="hold" grpId="0" nodeType="afterEffect">
                                  <p:stCondLst>
                                    <p:cond delay="0"/>
                                  </p:stCondLst>
                                  <p:childTnLst>
                                    <p:set>
                                      <p:cBhvr>
                                        <p:cTn id="216" dur="1000">
                                          <p:stCondLst>
                                            <p:cond delay="0"/>
                                          </p:stCondLst>
                                        </p:cTn>
                                        <p:tgtEl>
                                          <p:spTgt spid="500"/>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ashreg.wav"/>
                                        </p:tgtEl>
                                      </p:cMediaNode>
                                    </p:audio>
                                  </p:subTnLst>
                                </p:cTn>
                              </p:par>
                            </p:childTnLst>
                          </p:cTn>
                        </p:par>
                        <p:par>
                          <p:cTn id="217" fill="hold">
                            <p:stCondLst>
                              <p:cond delay="71200"/>
                            </p:stCondLst>
                            <p:childTnLst>
                              <p:par>
                                <p:cTn id="218" presetID="11" presetClass="entr" presetSubtype="0" fill="hold" grpId="0" nodeType="afterEffect">
                                  <p:stCondLst>
                                    <p:cond delay="0"/>
                                  </p:stCondLst>
                                  <p:childTnLst>
                                    <p:set>
                                      <p:cBhvr>
                                        <p:cTn id="219" dur="1000">
                                          <p:stCondLst>
                                            <p:cond delay="0"/>
                                          </p:stCondLst>
                                        </p:cTn>
                                        <p:tgtEl>
                                          <p:spTgt spid="501"/>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2" name="cashreg.wav"/>
                                        </p:tgtEl>
                                      </p:cMediaNode>
                                    </p:audio>
                                  </p:subTnLst>
                                </p:cTn>
                              </p:par>
                            </p:childTnLst>
                          </p:cTn>
                        </p:par>
                        <p:par>
                          <p:cTn id="220" fill="hold">
                            <p:stCondLst>
                              <p:cond delay="72200"/>
                            </p:stCondLst>
                            <p:childTnLst>
                              <p:par>
                                <p:cTn id="221" presetID="11" presetClass="entr" presetSubtype="0" fill="hold" grpId="0" nodeType="afterEffect">
                                  <p:stCondLst>
                                    <p:cond delay="0"/>
                                  </p:stCondLst>
                                  <p:childTnLst>
                                    <p:set>
                                      <p:cBhvr>
                                        <p:cTn id="222" dur="1000">
                                          <p:stCondLst>
                                            <p:cond delay="0"/>
                                          </p:stCondLst>
                                        </p:cTn>
                                        <p:tgtEl>
                                          <p:spTgt spid="502"/>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2" name="cashreg.wav"/>
                                        </p:tgtEl>
                                      </p:cMediaNode>
                                    </p:audio>
                                  </p:subTnLst>
                                </p:cTn>
                              </p:par>
                            </p:childTnLst>
                          </p:cTn>
                        </p:par>
                        <p:par>
                          <p:cTn id="223" fill="hold">
                            <p:stCondLst>
                              <p:cond delay="73200"/>
                            </p:stCondLst>
                            <p:childTnLst>
                              <p:par>
                                <p:cTn id="224" presetID="11" presetClass="entr" presetSubtype="0" fill="hold" grpId="0" nodeType="afterEffect">
                                  <p:stCondLst>
                                    <p:cond delay="0"/>
                                  </p:stCondLst>
                                  <p:childTnLst>
                                    <p:set>
                                      <p:cBhvr>
                                        <p:cTn id="225" dur="1000">
                                          <p:stCondLst>
                                            <p:cond delay="0"/>
                                          </p:stCondLst>
                                        </p:cTn>
                                        <p:tgtEl>
                                          <p:spTgt spid="503"/>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2" name="cashreg.wav"/>
                                        </p:tgtEl>
                                      </p:cMediaNode>
                                    </p:audio>
                                  </p:subTnLst>
                                </p:cTn>
                              </p:par>
                            </p:childTnLst>
                          </p:cTn>
                        </p:par>
                        <p:par>
                          <p:cTn id="226" fill="hold">
                            <p:stCondLst>
                              <p:cond delay="74200"/>
                            </p:stCondLst>
                            <p:childTnLst>
                              <p:par>
                                <p:cTn id="227" presetID="11" presetClass="entr" presetSubtype="0" fill="hold" grpId="0" nodeType="afterEffect">
                                  <p:stCondLst>
                                    <p:cond delay="0"/>
                                  </p:stCondLst>
                                  <p:childTnLst>
                                    <p:set>
                                      <p:cBhvr>
                                        <p:cTn id="228" dur="1000">
                                          <p:stCondLst>
                                            <p:cond delay="0"/>
                                          </p:stCondLst>
                                        </p:cTn>
                                        <p:tgtEl>
                                          <p:spTgt spid="504"/>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2" name="cashreg.wav"/>
                                        </p:tgtEl>
                                      </p:cMediaNode>
                                    </p:audio>
                                  </p:subTnLst>
                                </p:cTn>
                              </p:par>
                            </p:childTnLst>
                          </p:cTn>
                        </p:par>
                        <p:par>
                          <p:cTn id="229" fill="hold">
                            <p:stCondLst>
                              <p:cond delay="75200"/>
                            </p:stCondLst>
                            <p:childTnLst>
                              <p:par>
                                <p:cTn id="230" presetID="11" presetClass="entr" presetSubtype="0" fill="hold" grpId="0" nodeType="afterEffect">
                                  <p:stCondLst>
                                    <p:cond delay="0"/>
                                  </p:stCondLst>
                                  <p:childTnLst>
                                    <p:set>
                                      <p:cBhvr>
                                        <p:cTn id="231" dur="1000">
                                          <p:stCondLst>
                                            <p:cond delay="0"/>
                                          </p:stCondLst>
                                        </p:cTn>
                                        <p:tgtEl>
                                          <p:spTgt spid="505"/>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2" name="cashreg.wav"/>
                                        </p:tgtEl>
                                      </p:cMediaNode>
                                    </p:audio>
                                  </p:subTnLst>
                                </p:cTn>
                              </p:par>
                            </p:childTnLst>
                          </p:cTn>
                        </p:par>
                        <p:par>
                          <p:cTn id="232" fill="hold">
                            <p:stCondLst>
                              <p:cond delay="76200"/>
                            </p:stCondLst>
                            <p:childTnLst>
                              <p:par>
                                <p:cTn id="233" presetID="11" presetClass="entr" presetSubtype="0" fill="hold" grpId="0" nodeType="afterEffect">
                                  <p:stCondLst>
                                    <p:cond delay="0"/>
                                  </p:stCondLst>
                                  <p:childTnLst>
                                    <p:set>
                                      <p:cBhvr>
                                        <p:cTn id="234" dur="1000">
                                          <p:stCondLst>
                                            <p:cond delay="0"/>
                                          </p:stCondLst>
                                        </p:cTn>
                                        <p:tgtEl>
                                          <p:spTgt spid="506"/>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2" name="cashreg.wav"/>
                                        </p:tgtEl>
                                      </p:cMediaNode>
                                    </p:audio>
                                  </p:subTnLst>
                                </p:cTn>
                              </p:par>
                            </p:childTnLst>
                          </p:cTn>
                        </p:par>
                        <p:par>
                          <p:cTn id="235" fill="hold">
                            <p:stCondLst>
                              <p:cond delay="77200"/>
                            </p:stCondLst>
                            <p:childTnLst>
                              <p:par>
                                <p:cTn id="236" presetID="11" presetClass="entr" presetSubtype="0" fill="hold" grpId="0" nodeType="afterEffect">
                                  <p:stCondLst>
                                    <p:cond delay="0"/>
                                  </p:stCondLst>
                                  <p:childTnLst>
                                    <p:set>
                                      <p:cBhvr>
                                        <p:cTn id="237" dur="1000">
                                          <p:stCondLst>
                                            <p:cond delay="0"/>
                                          </p:stCondLst>
                                        </p:cTn>
                                        <p:tgtEl>
                                          <p:spTgt spid="507"/>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ashreg.wav"/>
                                        </p:tgtEl>
                                      </p:cMediaNode>
                                    </p:audio>
                                  </p:subTnLst>
                                </p:cTn>
                              </p:par>
                            </p:childTnLst>
                          </p:cTn>
                        </p:par>
                        <p:par>
                          <p:cTn id="238" fill="hold">
                            <p:stCondLst>
                              <p:cond delay="78200"/>
                            </p:stCondLst>
                            <p:childTnLst>
                              <p:par>
                                <p:cTn id="239" presetID="11" presetClass="entr" presetSubtype="0" fill="hold" grpId="0" nodeType="afterEffect">
                                  <p:stCondLst>
                                    <p:cond delay="0"/>
                                  </p:stCondLst>
                                  <p:childTnLst>
                                    <p:set>
                                      <p:cBhvr>
                                        <p:cTn id="240" dur="1000">
                                          <p:stCondLst>
                                            <p:cond delay="0"/>
                                          </p:stCondLst>
                                        </p:cTn>
                                        <p:tgtEl>
                                          <p:spTgt spid="508"/>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2" name="cashreg.wav"/>
                                        </p:tgtEl>
                                      </p:cMediaNode>
                                    </p:audio>
                                  </p:subTnLst>
                                </p:cTn>
                              </p:par>
                            </p:childTnLst>
                          </p:cTn>
                        </p:par>
                        <p:par>
                          <p:cTn id="241" fill="hold">
                            <p:stCondLst>
                              <p:cond delay="79200"/>
                            </p:stCondLst>
                            <p:childTnLst>
                              <p:par>
                                <p:cTn id="242" presetID="11" presetClass="entr" presetSubtype="0" fill="hold" grpId="0" nodeType="afterEffect">
                                  <p:stCondLst>
                                    <p:cond delay="0"/>
                                  </p:stCondLst>
                                  <p:childTnLst>
                                    <p:set>
                                      <p:cBhvr>
                                        <p:cTn id="243" dur="1000">
                                          <p:stCondLst>
                                            <p:cond delay="0"/>
                                          </p:stCondLst>
                                        </p:cTn>
                                        <p:tgtEl>
                                          <p:spTgt spid="509"/>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2" name="cashreg.wav"/>
                                        </p:tgtEl>
                                      </p:cMediaNode>
                                    </p:audio>
                                  </p:subTnLst>
                                </p:cTn>
                              </p:par>
                            </p:childTnLst>
                          </p:cTn>
                        </p:par>
                        <p:par>
                          <p:cTn id="244" fill="hold">
                            <p:stCondLst>
                              <p:cond delay="80200"/>
                            </p:stCondLst>
                            <p:childTnLst>
                              <p:par>
                                <p:cTn id="245" presetID="11" presetClass="entr" presetSubtype="0" fill="hold" grpId="0" nodeType="afterEffect">
                                  <p:stCondLst>
                                    <p:cond delay="0"/>
                                  </p:stCondLst>
                                  <p:childTnLst>
                                    <p:set>
                                      <p:cBhvr>
                                        <p:cTn id="246" dur="1000">
                                          <p:stCondLst>
                                            <p:cond delay="0"/>
                                          </p:stCondLst>
                                        </p:cTn>
                                        <p:tgtEl>
                                          <p:spTgt spid="510"/>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2" name="cashreg.wav"/>
                                        </p:tgtEl>
                                      </p:cMediaNode>
                                    </p:audio>
                                  </p:subTnLst>
                                </p:cTn>
                              </p:par>
                            </p:childTnLst>
                          </p:cTn>
                        </p:par>
                        <p:par>
                          <p:cTn id="247" fill="hold">
                            <p:stCondLst>
                              <p:cond delay="81200"/>
                            </p:stCondLst>
                            <p:childTnLst>
                              <p:par>
                                <p:cTn id="248" presetID="11" presetClass="entr" presetSubtype="0" fill="hold" grpId="0" nodeType="afterEffect">
                                  <p:stCondLst>
                                    <p:cond delay="0"/>
                                  </p:stCondLst>
                                  <p:childTnLst>
                                    <p:set>
                                      <p:cBhvr>
                                        <p:cTn id="249" dur="1000">
                                          <p:stCondLst>
                                            <p:cond delay="0"/>
                                          </p:stCondLst>
                                        </p:cTn>
                                        <p:tgtEl>
                                          <p:spTgt spid="511"/>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2" name="cashreg.wav"/>
                                        </p:tgtEl>
                                      </p:cMediaNode>
                                    </p:audio>
                                  </p:subTnLst>
                                </p:cTn>
                              </p:par>
                            </p:childTnLst>
                          </p:cTn>
                        </p:par>
                        <p:par>
                          <p:cTn id="250" fill="hold">
                            <p:stCondLst>
                              <p:cond delay="82200"/>
                            </p:stCondLst>
                            <p:childTnLst>
                              <p:par>
                                <p:cTn id="251" presetID="11" presetClass="entr" presetSubtype="0" fill="hold" grpId="0" nodeType="afterEffect">
                                  <p:stCondLst>
                                    <p:cond delay="0"/>
                                  </p:stCondLst>
                                  <p:childTnLst>
                                    <p:set>
                                      <p:cBhvr>
                                        <p:cTn id="252" dur="1000">
                                          <p:stCondLst>
                                            <p:cond delay="0"/>
                                          </p:stCondLst>
                                        </p:cTn>
                                        <p:tgtEl>
                                          <p:spTgt spid="512"/>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2" name="cashreg.wav"/>
                                        </p:tgtEl>
                                      </p:cMediaNode>
                                    </p:audio>
                                  </p:subTnLst>
                                </p:cTn>
                              </p:par>
                            </p:childTnLst>
                          </p:cTn>
                        </p:par>
                        <p:par>
                          <p:cTn id="253" fill="hold">
                            <p:stCondLst>
                              <p:cond delay="83200"/>
                            </p:stCondLst>
                            <p:childTnLst>
                              <p:par>
                                <p:cTn id="254" presetID="11" presetClass="entr" presetSubtype="0" fill="hold" grpId="0" nodeType="afterEffect">
                                  <p:stCondLst>
                                    <p:cond delay="0"/>
                                  </p:stCondLst>
                                  <p:childTnLst>
                                    <p:set>
                                      <p:cBhvr>
                                        <p:cTn id="255" dur="1000">
                                          <p:stCondLst>
                                            <p:cond delay="0"/>
                                          </p:stCondLst>
                                        </p:cTn>
                                        <p:tgtEl>
                                          <p:spTgt spid="513"/>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2" name="cashreg.wav"/>
                                        </p:tgtEl>
                                      </p:cMediaNode>
                                    </p:audio>
                                  </p:subTnLst>
                                </p:cTn>
                              </p:par>
                            </p:childTnLst>
                          </p:cTn>
                        </p:par>
                        <p:par>
                          <p:cTn id="256" fill="hold">
                            <p:stCondLst>
                              <p:cond delay="84200"/>
                            </p:stCondLst>
                            <p:childTnLst>
                              <p:par>
                                <p:cTn id="257" presetID="11" presetClass="entr" presetSubtype="0" fill="hold" grpId="0" nodeType="afterEffect">
                                  <p:stCondLst>
                                    <p:cond delay="0"/>
                                  </p:stCondLst>
                                  <p:childTnLst>
                                    <p:set>
                                      <p:cBhvr>
                                        <p:cTn id="258" dur="1000">
                                          <p:stCondLst>
                                            <p:cond delay="0"/>
                                          </p:stCondLst>
                                        </p:cTn>
                                        <p:tgtEl>
                                          <p:spTgt spid="514"/>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ashreg.wav"/>
                                        </p:tgtEl>
                                      </p:cMediaNode>
                                    </p:audio>
                                  </p:subTnLst>
                                </p:cTn>
                              </p:par>
                            </p:childTnLst>
                          </p:cTn>
                        </p:par>
                        <p:par>
                          <p:cTn id="259" fill="hold">
                            <p:stCondLst>
                              <p:cond delay="85200"/>
                            </p:stCondLst>
                            <p:childTnLst>
                              <p:par>
                                <p:cTn id="260" presetID="11" presetClass="entr" presetSubtype="0" fill="hold" grpId="0" nodeType="afterEffect">
                                  <p:stCondLst>
                                    <p:cond delay="0"/>
                                  </p:stCondLst>
                                  <p:childTnLst>
                                    <p:set>
                                      <p:cBhvr>
                                        <p:cTn id="261" dur="1000">
                                          <p:stCondLst>
                                            <p:cond delay="0"/>
                                          </p:stCondLst>
                                        </p:cTn>
                                        <p:tgtEl>
                                          <p:spTgt spid="515"/>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2" name="cashreg.wav"/>
                                        </p:tgtEl>
                                      </p:cMediaNode>
                                    </p:audio>
                                  </p:subTnLst>
                                </p:cTn>
                              </p:par>
                            </p:childTnLst>
                          </p:cTn>
                        </p:par>
                        <p:par>
                          <p:cTn id="262" fill="hold">
                            <p:stCondLst>
                              <p:cond delay="86200"/>
                            </p:stCondLst>
                            <p:childTnLst>
                              <p:par>
                                <p:cTn id="263" presetID="11" presetClass="entr" presetSubtype="0" fill="hold" grpId="0" nodeType="afterEffect">
                                  <p:stCondLst>
                                    <p:cond delay="0"/>
                                  </p:stCondLst>
                                  <p:childTnLst>
                                    <p:set>
                                      <p:cBhvr>
                                        <p:cTn id="264" dur="1000">
                                          <p:stCondLst>
                                            <p:cond delay="0"/>
                                          </p:stCondLst>
                                        </p:cTn>
                                        <p:tgtEl>
                                          <p:spTgt spid="516"/>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2" name="cashreg.wav"/>
                                        </p:tgtEl>
                                      </p:cMediaNode>
                                    </p:audio>
                                  </p:subTnLst>
                                </p:cTn>
                              </p:par>
                            </p:childTnLst>
                          </p:cTn>
                        </p:par>
                        <p:par>
                          <p:cTn id="265" fill="hold">
                            <p:stCondLst>
                              <p:cond delay="87200"/>
                            </p:stCondLst>
                            <p:childTnLst>
                              <p:par>
                                <p:cTn id="266" presetID="11" presetClass="entr" presetSubtype="0" fill="hold" grpId="0" nodeType="afterEffect">
                                  <p:stCondLst>
                                    <p:cond delay="0"/>
                                  </p:stCondLst>
                                  <p:childTnLst>
                                    <p:set>
                                      <p:cBhvr>
                                        <p:cTn id="267" dur="1000">
                                          <p:stCondLst>
                                            <p:cond delay="0"/>
                                          </p:stCondLst>
                                        </p:cTn>
                                        <p:tgtEl>
                                          <p:spTgt spid="517"/>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2" name="cashreg.wav"/>
                                        </p:tgtEl>
                                      </p:cMediaNode>
                                    </p:audio>
                                  </p:subTnLst>
                                </p:cTn>
                              </p:par>
                            </p:childTnLst>
                          </p:cTn>
                        </p:par>
                        <p:par>
                          <p:cTn id="268" fill="hold">
                            <p:stCondLst>
                              <p:cond delay="88200"/>
                            </p:stCondLst>
                            <p:childTnLst>
                              <p:par>
                                <p:cTn id="269" presetID="11" presetClass="entr" presetSubtype="0" fill="hold" grpId="0" nodeType="afterEffect">
                                  <p:stCondLst>
                                    <p:cond delay="0"/>
                                  </p:stCondLst>
                                  <p:childTnLst>
                                    <p:set>
                                      <p:cBhvr>
                                        <p:cTn id="270" dur="1000">
                                          <p:stCondLst>
                                            <p:cond delay="0"/>
                                          </p:stCondLst>
                                        </p:cTn>
                                        <p:tgtEl>
                                          <p:spTgt spid="518"/>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2" name="cashreg.wav"/>
                                        </p:tgtEl>
                                      </p:cMediaNode>
                                    </p:audio>
                                  </p:subTnLst>
                                </p:cTn>
                              </p:par>
                            </p:childTnLst>
                          </p:cTn>
                        </p:par>
                        <p:par>
                          <p:cTn id="271" fill="hold">
                            <p:stCondLst>
                              <p:cond delay="89200"/>
                            </p:stCondLst>
                            <p:childTnLst>
                              <p:par>
                                <p:cTn id="272" presetID="11" presetClass="entr" presetSubtype="0" fill="hold" grpId="0" nodeType="afterEffect">
                                  <p:stCondLst>
                                    <p:cond delay="0"/>
                                  </p:stCondLst>
                                  <p:childTnLst>
                                    <p:set>
                                      <p:cBhvr>
                                        <p:cTn id="273" dur="1000">
                                          <p:stCondLst>
                                            <p:cond delay="0"/>
                                          </p:stCondLst>
                                        </p:cTn>
                                        <p:tgtEl>
                                          <p:spTgt spid="519"/>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2" name="cashreg.wav"/>
                                        </p:tgtEl>
                                      </p:cMediaNode>
                                    </p:audio>
                                  </p:subTnLst>
                                </p:cTn>
                              </p:par>
                            </p:childTnLst>
                          </p:cTn>
                        </p:par>
                        <p:par>
                          <p:cTn id="274" fill="hold">
                            <p:stCondLst>
                              <p:cond delay="90200"/>
                            </p:stCondLst>
                            <p:childTnLst>
                              <p:par>
                                <p:cTn id="275" presetID="11" presetClass="entr" presetSubtype="0" fill="hold" grpId="0" nodeType="afterEffect">
                                  <p:stCondLst>
                                    <p:cond delay="0"/>
                                  </p:stCondLst>
                                  <p:childTnLst>
                                    <p:set>
                                      <p:cBhvr>
                                        <p:cTn id="276" dur="1000">
                                          <p:stCondLst>
                                            <p:cond delay="0"/>
                                          </p:stCondLst>
                                        </p:cTn>
                                        <p:tgtEl>
                                          <p:spTgt spid="520"/>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2" name="cashreg.wav"/>
                                        </p:tgtEl>
                                      </p:cMediaNode>
                                    </p:audio>
                                  </p:subTnLst>
                                </p:cTn>
                              </p:par>
                            </p:childTnLst>
                          </p:cTn>
                        </p:par>
                        <p:par>
                          <p:cTn id="277" fill="hold">
                            <p:stCondLst>
                              <p:cond delay="91200"/>
                            </p:stCondLst>
                            <p:childTnLst>
                              <p:par>
                                <p:cTn id="278" presetID="11" presetClass="entr" presetSubtype="0" fill="hold" grpId="0" nodeType="afterEffect">
                                  <p:stCondLst>
                                    <p:cond delay="0"/>
                                  </p:stCondLst>
                                  <p:childTnLst>
                                    <p:set>
                                      <p:cBhvr>
                                        <p:cTn id="279" dur="1000">
                                          <p:stCondLst>
                                            <p:cond delay="0"/>
                                          </p:stCondLst>
                                        </p:cTn>
                                        <p:tgtEl>
                                          <p:spTgt spid="521"/>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ashreg.wav"/>
                                        </p:tgtEl>
                                      </p:cMediaNode>
                                    </p:audio>
                                  </p:subTnLst>
                                </p:cTn>
                              </p:par>
                            </p:childTnLst>
                          </p:cTn>
                        </p:par>
                        <p:par>
                          <p:cTn id="280" fill="hold">
                            <p:stCondLst>
                              <p:cond delay="92200"/>
                            </p:stCondLst>
                            <p:childTnLst>
                              <p:par>
                                <p:cTn id="281" presetID="11" presetClass="entr" presetSubtype="0" fill="hold" grpId="0" nodeType="afterEffect">
                                  <p:stCondLst>
                                    <p:cond delay="0"/>
                                  </p:stCondLst>
                                  <p:childTnLst>
                                    <p:set>
                                      <p:cBhvr>
                                        <p:cTn id="282" dur="1000">
                                          <p:stCondLst>
                                            <p:cond delay="0"/>
                                          </p:stCondLst>
                                        </p:cTn>
                                        <p:tgtEl>
                                          <p:spTgt spid="522"/>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2" name="cashreg.wav"/>
                                        </p:tgtEl>
                                      </p:cMediaNode>
                                    </p:audio>
                                  </p:subTnLst>
                                </p:cTn>
                              </p:par>
                            </p:childTnLst>
                          </p:cTn>
                        </p:par>
                        <p:par>
                          <p:cTn id="283" fill="hold">
                            <p:stCondLst>
                              <p:cond delay="93200"/>
                            </p:stCondLst>
                            <p:childTnLst>
                              <p:par>
                                <p:cTn id="284" presetID="11" presetClass="entr" presetSubtype="0" fill="hold" grpId="0" nodeType="afterEffect">
                                  <p:stCondLst>
                                    <p:cond delay="0"/>
                                  </p:stCondLst>
                                  <p:childTnLst>
                                    <p:set>
                                      <p:cBhvr>
                                        <p:cTn id="285" dur="1000">
                                          <p:stCondLst>
                                            <p:cond delay="0"/>
                                          </p:stCondLst>
                                        </p:cTn>
                                        <p:tgtEl>
                                          <p:spTgt spid="523"/>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2" name="cashreg.wav"/>
                                        </p:tgtEl>
                                      </p:cMediaNode>
                                    </p:audio>
                                  </p:subTnLst>
                                </p:cTn>
                              </p:par>
                            </p:childTnLst>
                          </p:cTn>
                        </p:par>
                        <p:par>
                          <p:cTn id="286" fill="hold">
                            <p:stCondLst>
                              <p:cond delay="94200"/>
                            </p:stCondLst>
                            <p:childTnLst>
                              <p:par>
                                <p:cTn id="287" presetID="11" presetClass="entr" presetSubtype="0" fill="hold" grpId="0" nodeType="afterEffect">
                                  <p:stCondLst>
                                    <p:cond delay="0"/>
                                  </p:stCondLst>
                                  <p:childTnLst>
                                    <p:set>
                                      <p:cBhvr>
                                        <p:cTn id="288" dur="1000">
                                          <p:stCondLst>
                                            <p:cond delay="0"/>
                                          </p:stCondLst>
                                        </p:cTn>
                                        <p:tgtEl>
                                          <p:spTgt spid="524"/>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2" name="cashreg.wav"/>
                                        </p:tgtEl>
                                      </p:cMediaNode>
                                    </p:audio>
                                  </p:subTnLst>
                                </p:cTn>
                              </p:par>
                            </p:childTnLst>
                          </p:cTn>
                        </p:par>
                        <p:par>
                          <p:cTn id="289" fill="hold">
                            <p:stCondLst>
                              <p:cond delay="95200"/>
                            </p:stCondLst>
                            <p:childTnLst>
                              <p:par>
                                <p:cTn id="290" presetID="11" presetClass="entr" presetSubtype="0" fill="hold" grpId="0" nodeType="afterEffect">
                                  <p:stCondLst>
                                    <p:cond delay="0"/>
                                  </p:stCondLst>
                                  <p:childTnLst>
                                    <p:set>
                                      <p:cBhvr>
                                        <p:cTn id="291" dur="1000">
                                          <p:stCondLst>
                                            <p:cond delay="0"/>
                                          </p:stCondLst>
                                        </p:cTn>
                                        <p:tgtEl>
                                          <p:spTgt spid="525"/>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2" name="cashreg.wav"/>
                                        </p:tgtEl>
                                      </p:cMediaNode>
                                    </p:audio>
                                  </p:subTnLst>
                                </p:cTn>
                              </p:par>
                            </p:childTnLst>
                          </p:cTn>
                        </p:par>
                        <p:par>
                          <p:cTn id="292" fill="hold">
                            <p:stCondLst>
                              <p:cond delay="96200"/>
                            </p:stCondLst>
                            <p:childTnLst>
                              <p:par>
                                <p:cTn id="293" presetID="11" presetClass="entr" presetSubtype="0" fill="hold" grpId="0" nodeType="afterEffect">
                                  <p:stCondLst>
                                    <p:cond delay="0"/>
                                  </p:stCondLst>
                                  <p:childTnLst>
                                    <p:set>
                                      <p:cBhvr>
                                        <p:cTn id="294" dur="1000">
                                          <p:stCondLst>
                                            <p:cond delay="0"/>
                                          </p:stCondLst>
                                        </p:cTn>
                                        <p:tgtEl>
                                          <p:spTgt spid="526"/>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2" name="cashreg.wav"/>
                                        </p:tgtEl>
                                      </p:cMediaNode>
                                    </p:audio>
                                  </p:subTnLst>
                                </p:cTn>
                              </p:par>
                            </p:childTnLst>
                          </p:cTn>
                        </p:par>
                        <p:par>
                          <p:cTn id="295" fill="hold">
                            <p:stCondLst>
                              <p:cond delay="97200"/>
                            </p:stCondLst>
                            <p:childTnLst>
                              <p:par>
                                <p:cTn id="296" presetID="11" presetClass="entr" presetSubtype="0" fill="hold" grpId="0" nodeType="afterEffect">
                                  <p:stCondLst>
                                    <p:cond delay="0"/>
                                  </p:stCondLst>
                                  <p:childTnLst>
                                    <p:set>
                                      <p:cBhvr>
                                        <p:cTn id="297" dur="1000">
                                          <p:stCondLst>
                                            <p:cond delay="0"/>
                                          </p:stCondLst>
                                        </p:cTn>
                                        <p:tgtEl>
                                          <p:spTgt spid="527"/>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2" name="cashreg.wav"/>
                                        </p:tgtEl>
                                      </p:cMediaNode>
                                    </p:audio>
                                  </p:subTnLst>
                                </p:cTn>
                              </p:par>
                            </p:childTnLst>
                          </p:cTn>
                        </p:par>
                        <p:par>
                          <p:cTn id="298" fill="hold">
                            <p:stCondLst>
                              <p:cond delay="98200"/>
                            </p:stCondLst>
                            <p:childTnLst>
                              <p:par>
                                <p:cTn id="299" presetID="11" presetClass="entr" presetSubtype="0" fill="hold" grpId="0" nodeType="afterEffect">
                                  <p:stCondLst>
                                    <p:cond delay="0"/>
                                  </p:stCondLst>
                                  <p:childTnLst>
                                    <p:set>
                                      <p:cBhvr>
                                        <p:cTn id="300" dur="1000">
                                          <p:stCondLst>
                                            <p:cond delay="0"/>
                                          </p:stCondLst>
                                        </p:cTn>
                                        <p:tgtEl>
                                          <p:spTgt spid="528"/>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2" name="cashreg.wav"/>
                                        </p:tgtEl>
                                      </p:cMediaNode>
                                    </p:audio>
                                  </p:subTnLst>
                                </p:cTn>
                              </p:par>
                            </p:childTnLst>
                          </p:cTn>
                        </p:par>
                        <p:par>
                          <p:cTn id="301" fill="hold">
                            <p:stCondLst>
                              <p:cond delay="99200"/>
                            </p:stCondLst>
                            <p:childTnLst>
                              <p:par>
                                <p:cTn id="302" presetID="11" presetClass="entr" presetSubtype="0" fill="hold" grpId="0" nodeType="afterEffect">
                                  <p:stCondLst>
                                    <p:cond delay="0"/>
                                  </p:stCondLst>
                                  <p:childTnLst>
                                    <p:set>
                                      <p:cBhvr>
                                        <p:cTn id="303" dur="1000">
                                          <p:stCondLst>
                                            <p:cond delay="0"/>
                                          </p:stCondLst>
                                        </p:cTn>
                                        <p:tgtEl>
                                          <p:spTgt spid="529"/>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2" name="cashreg.wav"/>
                                        </p:tgtEl>
                                      </p:cMediaNode>
                                    </p:audio>
                                  </p:subTnLst>
                                </p:cTn>
                              </p:par>
                            </p:childTnLst>
                          </p:cTn>
                        </p:par>
                        <p:par>
                          <p:cTn id="304" fill="hold">
                            <p:stCondLst>
                              <p:cond delay="100200"/>
                            </p:stCondLst>
                            <p:childTnLst>
                              <p:par>
                                <p:cTn id="305" presetID="11" presetClass="entr" presetSubtype="0" fill="hold" grpId="0" nodeType="afterEffect">
                                  <p:stCondLst>
                                    <p:cond delay="0"/>
                                  </p:stCondLst>
                                  <p:childTnLst>
                                    <p:set>
                                      <p:cBhvr>
                                        <p:cTn id="306" dur="1000">
                                          <p:stCondLst>
                                            <p:cond delay="0"/>
                                          </p:stCondLst>
                                        </p:cTn>
                                        <p:tgtEl>
                                          <p:spTgt spid="530"/>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2" name="cashreg.wav"/>
                                        </p:tgtEl>
                                      </p:cMediaNode>
                                    </p:audio>
                                  </p:subTnLst>
                                </p:cTn>
                              </p:par>
                            </p:childTnLst>
                          </p:cTn>
                        </p:par>
                        <p:par>
                          <p:cTn id="307" fill="hold">
                            <p:stCondLst>
                              <p:cond delay="101200"/>
                            </p:stCondLst>
                            <p:childTnLst>
                              <p:par>
                                <p:cTn id="308" presetID="11" presetClass="entr" presetSubtype="0" fill="hold" grpId="0" nodeType="afterEffect">
                                  <p:stCondLst>
                                    <p:cond delay="0"/>
                                  </p:stCondLst>
                                  <p:childTnLst>
                                    <p:set>
                                      <p:cBhvr>
                                        <p:cTn id="309" dur="1000">
                                          <p:stCondLst>
                                            <p:cond delay="0"/>
                                          </p:stCondLst>
                                        </p:cTn>
                                        <p:tgtEl>
                                          <p:spTgt spid="531"/>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2" name="cashreg.wav"/>
                                        </p:tgtEl>
                                      </p:cMediaNode>
                                    </p:audio>
                                  </p:subTnLst>
                                </p:cTn>
                              </p:par>
                            </p:childTnLst>
                          </p:cTn>
                        </p:par>
                        <p:par>
                          <p:cTn id="310" fill="hold">
                            <p:stCondLst>
                              <p:cond delay="102200"/>
                            </p:stCondLst>
                            <p:childTnLst>
                              <p:par>
                                <p:cTn id="311" presetID="11" presetClass="entr" presetSubtype="0" fill="hold" grpId="0" nodeType="afterEffect">
                                  <p:stCondLst>
                                    <p:cond delay="0"/>
                                  </p:stCondLst>
                                  <p:childTnLst>
                                    <p:set>
                                      <p:cBhvr>
                                        <p:cTn id="312" dur="1000">
                                          <p:stCondLst>
                                            <p:cond delay="0"/>
                                          </p:stCondLst>
                                        </p:cTn>
                                        <p:tgtEl>
                                          <p:spTgt spid="532"/>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2" name="cashreg.wav"/>
                                        </p:tgtEl>
                                      </p:cMediaNode>
                                    </p:audio>
                                  </p:subTnLst>
                                </p:cTn>
                              </p:par>
                            </p:childTnLst>
                          </p:cTn>
                        </p:par>
                        <p:par>
                          <p:cTn id="313" fill="hold">
                            <p:stCondLst>
                              <p:cond delay="103200"/>
                            </p:stCondLst>
                            <p:childTnLst>
                              <p:par>
                                <p:cTn id="314" presetID="11" presetClass="entr" presetSubtype="0" fill="hold" grpId="0" nodeType="afterEffect">
                                  <p:stCondLst>
                                    <p:cond delay="0"/>
                                  </p:stCondLst>
                                  <p:childTnLst>
                                    <p:set>
                                      <p:cBhvr>
                                        <p:cTn id="315" dur="1000">
                                          <p:stCondLst>
                                            <p:cond delay="0"/>
                                          </p:stCondLst>
                                        </p:cTn>
                                        <p:tgtEl>
                                          <p:spTgt spid="533"/>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2" name="cashreg.wav"/>
                                        </p:tgtEl>
                                      </p:cMediaNode>
                                    </p:audio>
                                  </p:subTnLst>
                                </p:cTn>
                              </p:par>
                            </p:childTnLst>
                          </p:cTn>
                        </p:par>
                        <p:par>
                          <p:cTn id="316" fill="hold">
                            <p:stCondLst>
                              <p:cond delay="104200"/>
                            </p:stCondLst>
                            <p:childTnLst>
                              <p:par>
                                <p:cTn id="317" presetID="11" presetClass="entr" presetSubtype="0" fill="hold" grpId="0" nodeType="afterEffect">
                                  <p:stCondLst>
                                    <p:cond delay="0"/>
                                  </p:stCondLst>
                                  <p:childTnLst>
                                    <p:set>
                                      <p:cBhvr>
                                        <p:cTn id="318" dur="1000">
                                          <p:stCondLst>
                                            <p:cond delay="0"/>
                                          </p:stCondLst>
                                        </p:cTn>
                                        <p:tgtEl>
                                          <p:spTgt spid="534"/>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2" name="cashreg.wav"/>
                                        </p:tgtEl>
                                      </p:cMediaNode>
                                    </p:audio>
                                  </p:subTnLst>
                                </p:cTn>
                              </p:par>
                            </p:childTnLst>
                          </p:cTn>
                        </p:par>
                        <p:par>
                          <p:cTn id="319" fill="hold">
                            <p:stCondLst>
                              <p:cond delay="105200"/>
                            </p:stCondLst>
                            <p:childTnLst>
                              <p:par>
                                <p:cTn id="320" presetID="11" presetClass="entr" presetSubtype="0" fill="hold" grpId="0" nodeType="afterEffect">
                                  <p:stCondLst>
                                    <p:cond delay="0"/>
                                  </p:stCondLst>
                                  <p:childTnLst>
                                    <p:set>
                                      <p:cBhvr>
                                        <p:cTn id="321" dur="1000">
                                          <p:stCondLst>
                                            <p:cond delay="0"/>
                                          </p:stCondLst>
                                        </p:cTn>
                                        <p:tgtEl>
                                          <p:spTgt spid="535"/>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2" name="cashreg.wav"/>
                                        </p:tgtEl>
                                      </p:cMediaNode>
                                    </p:audio>
                                  </p:subTnLst>
                                </p:cTn>
                              </p:par>
                            </p:childTnLst>
                          </p:cTn>
                        </p:par>
                        <p:par>
                          <p:cTn id="322" fill="hold">
                            <p:stCondLst>
                              <p:cond delay="106200"/>
                            </p:stCondLst>
                            <p:childTnLst>
                              <p:par>
                                <p:cTn id="323" presetID="11" presetClass="entr" presetSubtype="0" fill="hold" grpId="0" nodeType="afterEffect">
                                  <p:stCondLst>
                                    <p:cond delay="0"/>
                                  </p:stCondLst>
                                  <p:childTnLst>
                                    <p:set>
                                      <p:cBhvr>
                                        <p:cTn id="324" dur="1000">
                                          <p:stCondLst>
                                            <p:cond delay="0"/>
                                          </p:stCondLst>
                                        </p:cTn>
                                        <p:tgtEl>
                                          <p:spTgt spid="536"/>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2" name="cashreg.wav"/>
                                        </p:tgtEl>
                                      </p:cMediaNode>
                                    </p:audio>
                                  </p:subTnLst>
                                </p:cTn>
                              </p:par>
                            </p:childTnLst>
                          </p:cTn>
                        </p:par>
                        <p:par>
                          <p:cTn id="325" fill="hold">
                            <p:stCondLst>
                              <p:cond delay="107200"/>
                            </p:stCondLst>
                            <p:childTnLst>
                              <p:par>
                                <p:cTn id="326" presetID="11" presetClass="entr" presetSubtype="0" fill="hold" grpId="0" nodeType="afterEffect">
                                  <p:stCondLst>
                                    <p:cond delay="0"/>
                                  </p:stCondLst>
                                  <p:childTnLst>
                                    <p:set>
                                      <p:cBhvr>
                                        <p:cTn id="327" dur="1000">
                                          <p:stCondLst>
                                            <p:cond delay="0"/>
                                          </p:stCondLst>
                                        </p:cTn>
                                        <p:tgtEl>
                                          <p:spTgt spid="537"/>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2" name="cashreg.wav"/>
                                        </p:tgtEl>
                                      </p:cMediaNode>
                                    </p:audio>
                                  </p:subTnLst>
                                </p:cTn>
                              </p:par>
                            </p:childTnLst>
                          </p:cTn>
                        </p:par>
                        <p:par>
                          <p:cTn id="328" fill="hold">
                            <p:stCondLst>
                              <p:cond delay="108200"/>
                            </p:stCondLst>
                            <p:childTnLst>
                              <p:par>
                                <p:cTn id="329" presetID="11" presetClass="entr" presetSubtype="0" fill="hold" grpId="0" nodeType="afterEffect">
                                  <p:stCondLst>
                                    <p:cond delay="0"/>
                                  </p:stCondLst>
                                  <p:childTnLst>
                                    <p:set>
                                      <p:cBhvr>
                                        <p:cTn id="330" dur="1000">
                                          <p:stCondLst>
                                            <p:cond delay="0"/>
                                          </p:stCondLst>
                                        </p:cTn>
                                        <p:tgtEl>
                                          <p:spTgt spid="538"/>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2" name="cashreg.wav"/>
                                        </p:tgtEl>
                                      </p:cMediaNode>
                                    </p:audio>
                                  </p:subTnLst>
                                </p:cTn>
                              </p:par>
                            </p:childTnLst>
                          </p:cTn>
                        </p:par>
                        <p:par>
                          <p:cTn id="331" fill="hold">
                            <p:stCondLst>
                              <p:cond delay="109200"/>
                            </p:stCondLst>
                            <p:childTnLst>
                              <p:par>
                                <p:cTn id="332" presetID="11" presetClass="entr" presetSubtype="0" fill="hold" grpId="0" nodeType="afterEffect">
                                  <p:stCondLst>
                                    <p:cond delay="0"/>
                                  </p:stCondLst>
                                  <p:childTnLst>
                                    <p:set>
                                      <p:cBhvr>
                                        <p:cTn id="333" dur="1000">
                                          <p:stCondLst>
                                            <p:cond delay="0"/>
                                          </p:stCondLst>
                                        </p:cTn>
                                        <p:tgtEl>
                                          <p:spTgt spid="539"/>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2" name="cashreg.wav"/>
                                        </p:tgtEl>
                                      </p:cMediaNode>
                                    </p:audio>
                                  </p:subTnLst>
                                </p:cTn>
                              </p:par>
                            </p:childTnLst>
                          </p:cTn>
                        </p:par>
                        <p:par>
                          <p:cTn id="334" fill="hold">
                            <p:stCondLst>
                              <p:cond delay="110200"/>
                            </p:stCondLst>
                            <p:childTnLst>
                              <p:par>
                                <p:cTn id="335" presetID="11" presetClass="entr" presetSubtype="0" fill="hold" grpId="0" nodeType="afterEffect">
                                  <p:stCondLst>
                                    <p:cond delay="0"/>
                                  </p:stCondLst>
                                  <p:childTnLst>
                                    <p:set>
                                      <p:cBhvr>
                                        <p:cTn id="336" dur="1000">
                                          <p:stCondLst>
                                            <p:cond delay="0"/>
                                          </p:stCondLst>
                                        </p:cTn>
                                        <p:tgtEl>
                                          <p:spTgt spid="540"/>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2" name="cashreg.wav"/>
                                        </p:tgtEl>
                                      </p:cMediaNode>
                                    </p:audio>
                                  </p:subTnLst>
                                </p:cTn>
                              </p:par>
                            </p:childTnLst>
                          </p:cTn>
                        </p:par>
                        <p:par>
                          <p:cTn id="337" fill="hold">
                            <p:stCondLst>
                              <p:cond delay="111200"/>
                            </p:stCondLst>
                            <p:childTnLst>
                              <p:par>
                                <p:cTn id="338" presetID="11" presetClass="entr" presetSubtype="0" fill="hold" grpId="0" nodeType="afterEffect">
                                  <p:stCondLst>
                                    <p:cond delay="0"/>
                                  </p:stCondLst>
                                  <p:childTnLst>
                                    <p:set>
                                      <p:cBhvr>
                                        <p:cTn id="339" dur="1000">
                                          <p:stCondLst>
                                            <p:cond delay="0"/>
                                          </p:stCondLst>
                                        </p:cTn>
                                        <p:tgtEl>
                                          <p:spTgt spid="541"/>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2" name="cashreg.wav"/>
                                        </p:tgtEl>
                                      </p:cMediaNode>
                                    </p:audio>
                                  </p:subTnLst>
                                </p:cTn>
                              </p:par>
                            </p:childTnLst>
                          </p:cTn>
                        </p:par>
                        <p:par>
                          <p:cTn id="340" fill="hold">
                            <p:stCondLst>
                              <p:cond delay="112200"/>
                            </p:stCondLst>
                            <p:childTnLst>
                              <p:par>
                                <p:cTn id="341" presetID="11" presetClass="entr" presetSubtype="0" fill="hold" grpId="0" nodeType="afterEffect">
                                  <p:stCondLst>
                                    <p:cond delay="0"/>
                                  </p:stCondLst>
                                  <p:childTnLst>
                                    <p:set>
                                      <p:cBhvr>
                                        <p:cTn id="342" dur="1000">
                                          <p:stCondLst>
                                            <p:cond delay="0"/>
                                          </p:stCondLst>
                                        </p:cTn>
                                        <p:tgtEl>
                                          <p:spTgt spid="542"/>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2" name="cashreg.wav"/>
                                        </p:tgtEl>
                                      </p:cMediaNode>
                                    </p:audio>
                                  </p:subTnLst>
                                </p:cTn>
                              </p:par>
                            </p:childTnLst>
                          </p:cTn>
                        </p:par>
                        <p:par>
                          <p:cTn id="343" fill="hold">
                            <p:stCondLst>
                              <p:cond delay="113200"/>
                            </p:stCondLst>
                            <p:childTnLst>
                              <p:par>
                                <p:cTn id="344" presetID="11" presetClass="entr" presetSubtype="0" fill="hold" grpId="0" nodeType="afterEffect">
                                  <p:stCondLst>
                                    <p:cond delay="0"/>
                                  </p:stCondLst>
                                  <p:childTnLst>
                                    <p:set>
                                      <p:cBhvr>
                                        <p:cTn id="345" dur="1000">
                                          <p:stCondLst>
                                            <p:cond delay="0"/>
                                          </p:stCondLst>
                                        </p:cTn>
                                        <p:tgtEl>
                                          <p:spTgt spid="543"/>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2" name="cashreg.wav"/>
                                        </p:tgtEl>
                                      </p:cMediaNode>
                                    </p:audio>
                                  </p:subTnLst>
                                </p:cTn>
                              </p:par>
                            </p:childTnLst>
                          </p:cTn>
                        </p:par>
                        <p:par>
                          <p:cTn id="346" fill="hold">
                            <p:stCondLst>
                              <p:cond delay="114200"/>
                            </p:stCondLst>
                            <p:childTnLst>
                              <p:par>
                                <p:cTn id="347" presetID="11" presetClass="entr" presetSubtype="0" fill="hold" grpId="0" nodeType="afterEffect">
                                  <p:stCondLst>
                                    <p:cond delay="0"/>
                                  </p:stCondLst>
                                  <p:childTnLst>
                                    <p:set>
                                      <p:cBhvr>
                                        <p:cTn id="348" dur="1000">
                                          <p:stCondLst>
                                            <p:cond delay="0"/>
                                          </p:stCondLst>
                                        </p:cTn>
                                        <p:tgtEl>
                                          <p:spTgt spid="544"/>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2" name="cashreg.wav"/>
                                        </p:tgtEl>
                                      </p:cMediaNode>
                                    </p:audio>
                                  </p:subTnLst>
                                </p:cTn>
                              </p:par>
                            </p:childTnLst>
                          </p:cTn>
                        </p:par>
                        <p:par>
                          <p:cTn id="349" fill="hold">
                            <p:stCondLst>
                              <p:cond delay="115200"/>
                            </p:stCondLst>
                            <p:childTnLst>
                              <p:par>
                                <p:cTn id="350" presetID="11" presetClass="entr" presetSubtype="0" fill="hold" grpId="0" nodeType="afterEffect">
                                  <p:stCondLst>
                                    <p:cond delay="0"/>
                                  </p:stCondLst>
                                  <p:childTnLst>
                                    <p:set>
                                      <p:cBhvr>
                                        <p:cTn id="351" dur="1000">
                                          <p:stCondLst>
                                            <p:cond delay="0"/>
                                          </p:stCondLst>
                                        </p:cTn>
                                        <p:tgtEl>
                                          <p:spTgt spid="545"/>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2" name="cashreg.wav"/>
                                        </p:tgtEl>
                                      </p:cMediaNode>
                                    </p:audio>
                                  </p:subTnLst>
                                </p:cTn>
                              </p:par>
                            </p:childTnLst>
                          </p:cTn>
                        </p:par>
                        <p:par>
                          <p:cTn id="352" fill="hold">
                            <p:stCondLst>
                              <p:cond delay="116200"/>
                            </p:stCondLst>
                            <p:childTnLst>
                              <p:par>
                                <p:cTn id="353" presetID="11" presetClass="entr" presetSubtype="0" fill="hold" grpId="0" nodeType="afterEffect">
                                  <p:stCondLst>
                                    <p:cond delay="0"/>
                                  </p:stCondLst>
                                  <p:childTnLst>
                                    <p:set>
                                      <p:cBhvr>
                                        <p:cTn id="354" dur="1000">
                                          <p:stCondLst>
                                            <p:cond delay="0"/>
                                          </p:stCondLst>
                                        </p:cTn>
                                        <p:tgtEl>
                                          <p:spTgt spid="546"/>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2" name="cashreg.wav"/>
                                        </p:tgtEl>
                                      </p:cMediaNode>
                                    </p:audio>
                                  </p:subTnLst>
                                </p:cTn>
                              </p:par>
                            </p:childTnLst>
                          </p:cTn>
                        </p:par>
                        <p:par>
                          <p:cTn id="355" fill="hold">
                            <p:stCondLst>
                              <p:cond delay="117200"/>
                            </p:stCondLst>
                            <p:childTnLst>
                              <p:par>
                                <p:cTn id="356" presetID="11" presetClass="entr" presetSubtype="0" fill="hold" grpId="0" nodeType="afterEffect">
                                  <p:stCondLst>
                                    <p:cond delay="0"/>
                                  </p:stCondLst>
                                  <p:childTnLst>
                                    <p:set>
                                      <p:cBhvr>
                                        <p:cTn id="357" dur="1000">
                                          <p:stCondLst>
                                            <p:cond delay="0"/>
                                          </p:stCondLst>
                                        </p:cTn>
                                        <p:tgtEl>
                                          <p:spTgt spid="547"/>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2" name="cashreg.wav"/>
                                        </p:tgtEl>
                                      </p:cMediaNode>
                                    </p:audio>
                                  </p:subTnLst>
                                </p:cTn>
                              </p:par>
                            </p:childTnLst>
                          </p:cTn>
                        </p:par>
                        <p:par>
                          <p:cTn id="358" fill="hold">
                            <p:stCondLst>
                              <p:cond delay="118200"/>
                            </p:stCondLst>
                            <p:childTnLst>
                              <p:par>
                                <p:cTn id="359" presetID="11" presetClass="entr" presetSubtype="0" fill="hold" grpId="0" nodeType="afterEffect">
                                  <p:stCondLst>
                                    <p:cond delay="0"/>
                                  </p:stCondLst>
                                  <p:childTnLst>
                                    <p:set>
                                      <p:cBhvr>
                                        <p:cTn id="360" dur="1000">
                                          <p:stCondLst>
                                            <p:cond delay="0"/>
                                          </p:stCondLst>
                                        </p:cTn>
                                        <p:tgtEl>
                                          <p:spTgt spid="548"/>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2" name="cashreg.wav"/>
                                        </p:tgtEl>
                                      </p:cMediaNode>
                                    </p:audio>
                                  </p:subTnLst>
                                </p:cTn>
                              </p:par>
                            </p:childTnLst>
                          </p:cTn>
                        </p:par>
                        <p:par>
                          <p:cTn id="361" fill="hold">
                            <p:stCondLst>
                              <p:cond delay="119200"/>
                            </p:stCondLst>
                            <p:childTnLst>
                              <p:par>
                                <p:cTn id="362" presetID="11" presetClass="entr" presetSubtype="0" fill="hold" grpId="0" nodeType="afterEffect">
                                  <p:stCondLst>
                                    <p:cond delay="0"/>
                                  </p:stCondLst>
                                  <p:childTnLst>
                                    <p:set>
                                      <p:cBhvr>
                                        <p:cTn id="363" dur="1000">
                                          <p:stCondLst>
                                            <p:cond delay="0"/>
                                          </p:stCondLst>
                                        </p:cTn>
                                        <p:tgtEl>
                                          <p:spTgt spid="549"/>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988C49F4-DE01-4FA7-8D49-6B4483F7D067}"/>
              </a:ext>
            </a:extLst>
          </p:cNvPr>
          <p:cNvSpPr/>
          <p:nvPr/>
        </p:nvSpPr>
        <p:spPr>
          <a:xfrm>
            <a:off x="815138" y="1319835"/>
            <a:ext cx="9944098" cy="3982452"/>
          </a:xfrm>
          <a:prstGeom prst="irregularSeal1">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Tahoma" panose="020B0604030504040204" pitchFamily="34" charset="0"/>
                <a:cs typeface="Times New Roman" panose="02020603050405020304" pitchFamily="18" charset="0"/>
              </a:rPr>
              <a:t>Ngoài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lợi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ích</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200" dirty="0">
                <a:latin typeface="Times New Roman" panose="02020603050405020304" pitchFamily="18" charset="0"/>
                <a:ea typeface="Tahoma" panose="020B0604030504040204" pitchFamily="34" charset="0"/>
                <a:cs typeface="Times New Roman" panose="02020603050405020304" pitchFamily="18" charset="0"/>
              </a:rPr>
              <a:t> Internet,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thì</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còn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có</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tác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hại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như</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thế</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nào</a:t>
            </a:r>
            <a:r>
              <a:rPr lang="en-US" sz="32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04AE3815-054E-4DA3-93AE-A9023E98B5FE}"/>
              </a:ext>
            </a:extLst>
          </p:cNvPr>
          <p:cNvSpPr txBox="1"/>
          <p:nvPr/>
        </p:nvSpPr>
        <p:spPr>
          <a:xfrm>
            <a:off x="9153020" y="4086570"/>
            <a:ext cx="3212431"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en-US" b="0" dirty="0" err="1">
                <a:latin typeface="Times New Roman" panose="02020603050405020304" pitchFamily="18" charset="0"/>
                <a:cs typeface="Times New Roman" panose="02020603050405020304" pitchFamily="18" charset="0"/>
              </a:rPr>
              <a:t>Tội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phạm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mạng</a:t>
            </a:r>
            <a:endParaRPr lang="en-US" b="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5DFFB13-6C68-4BD9-8C26-CC97620B9482}"/>
              </a:ext>
            </a:extLst>
          </p:cNvPr>
          <p:cNvSpPr txBox="1"/>
          <p:nvPr/>
        </p:nvSpPr>
        <p:spPr>
          <a:xfrm>
            <a:off x="176216" y="4422065"/>
            <a:ext cx="1989468" cy="954107"/>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en-US" b="0" dirty="0" err="1">
                <a:latin typeface="Times New Roman" panose="02020603050405020304" pitchFamily="18" charset="0"/>
                <a:cs typeface="Times New Roman" panose="02020603050405020304" pitchFamily="18" charset="0"/>
              </a:rPr>
              <a:t>Nghiện</a:t>
            </a:r>
            <a:r>
              <a:rPr lang="en-US" b="0" dirty="0">
                <a:latin typeface="Times New Roman" panose="02020603050405020304" pitchFamily="18" charset="0"/>
                <a:cs typeface="Times New Roman" panose="02020603050405020304" pitchFamily="18" charset="0"/>
              </a:rPr>
              <a:t> Internet</a:t>
            </a:r>
          </a:p>
        </p:txBody>
      </p:sp>
      <p:sp>
        <p:nvSpPr>
          <p:cNvPr id="15" name="TextBox 14">
            <a:extLst>
              <a:ext uri="{FF2B5EF4-FFF2-40B4-BE49-F238E27FC236}">
                <a16:creationId xmlns:a16="http://schemas.microsoft.com/office/drawing/2014/main" id="{A346020E-7591-471C-8EA2-81531813749C}"/>
              </a:ext>
            </a:extLst>
          </p:cNvPr>
          <p:cNvSpPr txBox="1"/>
          <p:nvPr/>
        </p:nvSpPr>
        <p:spPr>
          <a:xfrm>
            <a:off x="742442" y="5846827"/>
            <a:ext cx="5442288"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vi-VN" b="0" dirty="0">
                <a:latin typeface="Times New Roman" panose="02020603050405020304" pitchFamily="18" charset="0"/>
                <a:cs typeface="Times New Roman" panose="02020603050405020304" pitchFamily="18" charset="0"/>
              </a:rPr>
              <a:t>Ảnh hưởng đến ý thức, nhận thức</a:t>
            </a:r>
          </a:p>
        </p:txBody>
      </p:sp>
      <p:sp>
        <p:nvSpPr>
          <p:cNvPr id="19" name="TextBox 18">
            <a:extLst>
              <a:ext uri="{FF2B5EF4-FFF2-40B4-BE49-F238E27FC236}">
                <a16:creationId xmlns:a16="http://schemas.microsoft.com/office/drawing/2014/main" id="{79115D6D-9AFD-43A6-BD4C-AEDE68A93A0C}"/>
              </a:ext>
            </a:extLst>
          </p:cNvPr>
          <p:cNvSpPr txBox="1"/>
          <p:nvPr/>
        </p:nvSpPr>
        <p:spPr>
          <a:xfrm>
            <a:off x="3463586" y="252075"/>
            <a:ext cx="4334878" cy="523220"/>
          </a:xfrm>
          <a:prstGeom prst="rect">
            <a:avLst/>
          </a:prstGeom>
          <a:noFill/>
          <a:ln>
            <a:noFill/>
          </a:ln>
        </p:spPr>
        <p:txBody>
          <a:bodyPr wrap="square">
            <a:spAutoFit/>
          </a:bodyPr>
          <a:lstStyle/>
          <a:p>
            <a:pPr algn="l"/>
            <a:r>
              <a:rPr lang="vi-VN" sz="2800" i="0" dirty="0">
                <a:solidFill>
                  <a:srgbClr val="741B1D"/>
                </a:solidFill>
                <a:effectLst/>
                <a:latin typeface="Times New Roman" panose="02020603050405020304" pitchFamily="18" charset="0"/>
                <a:cs typeface="Times New Roman" panose="02020603050405020304" pitchFamily="18" charset="0"/>
              </a:rPr>
              <a:t>Quyền riêng tư bị xâm hại</a:t>
            </a:r>
          </a:p>
        </p:txBody>
      </p:sp>
      <p:sp>
        <p:nvSpPr>
          <p:cNvPr id="25" name="TextBox 24">
            <a:extLst>
              <a:ext uri="{FF2B5EF4-FFF2-40B4-BE49-F238E27FC236}">
                <a16:creationId xmlns:a16="http://schemas.microsoft.com/office/drawing/2014/main" id="{FC1DA528-74D0-43A0-801D-7AFCCCA8C033}"/>
              </a:ext>
            </a:extLst>
          </p:cNvPr>
          <p:cNvSpPr txBox="1"/>
          <p:nvPr/>
        </p:nvSpPr>
        <p:spPr>
          <a:xfrm>
            <a:off x="7798464" y="961422"/>
            <a:ext cx="4217320"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vi-VN" b="0" dirty="0">
                <a:latin typeface="Times New Roman" panose="02020603050405020304" pitchFamily="18" charset="0"/>
                <a:cs typeface="Times New Roman" panose="02020603050405020304" pitchFamily="18" charset="0"/>
              </a:rPr>
              <a:t> Ảnh hưởng đến sức khỏe</a:t>
            </a:r>
            <a:endParaRPr lang="en-US" b="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0C8BA96-3162-45AE-A471-6BADA3B71E02}"/>
              </a:ext>
            </a:extLst>
          </p:cNvPr>
          <p:cNvSpPr txBox="1"/>
          <p:nvPr/>
        </p:nvSpPr>
        <p:spPr>
          <a:xfrm>
            <a:off x="176216" y="929952"/>
            <a:ext cx="3556582" cy="523220"/>
          </a:xfrm>
          <a:prstGeom prst="rect">
            <a:avLst/>
          </a:prstGeom>
          <a:noFill/>
          <a:ln>
            <a:noFill/>
          </a:ln>
        </p:spPr>
        <p:txBody>
          <a:bodyPr wrap="square">
            <a:spAutoFit/>
          </a:bodyPr>
          <a:lstStyle>
            <a:defPPr>
              <a:defRPr lang="vi-VN"/>
            </a:defPPr>
            <a:lvl1pPr>
              <a:defRPr sz="2800" b="1" i="0">
                <a:solidFill>
                  <a:srgbClr val="741B1D"/>
                </a:solidFill>
                <a:effectLst/>
                <a:latin typeface="+mj-lt"/>
              </a:defRPr>
            </a:lvl1pPr>
          </a:lstStyle>
          <a:p>
            <a:r>
              <a:rPr lang="vi-VN" b="0" dirty="0">
                <a:latin typeface="Times New Roman" panose="02020603050405020304" pitchFamily="18" charset="0"/>
                <a:cs typeface="Times New Roman" panose="02020603050405020304" pitchFamily="18" charset="0"/>
              </a:rPr>
              <a:t>Ảnh hưởng về tư duy</a:t>
            </a:r>
            <a:endParaRPr lang="en-US" b="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AB30252-CBEE-4A06-8875-A698116D2F03}"/>
              </a:ext>
            </a:extLst>
          </p:cNvPr>
          <p:cNvSpPr txBox="1"/>
          <p:nvPr/>
        </p:nvSpPr>
        <p:spPr>
          <a:xfrm>
            <a:off x="6869528" y="5215116"/>
            <a:ext cx="5017672" cy="954107"/>
          </a:xfrm>
          <a:prstGeom prst="rect">
            <a:avLst/>
          </a:prstGeom>
          <a:noFill/>
          <a:ln>
            <a:noFill/>
          </a:ln>
        </p:spPr>
        <p:txBody>
          <a:bodyPr wrap="square">
            <a:spAutoFit/>
          </a:bodyPr>
          <a:lstStyle/>
          <a:p>
            <a:r>
              <a:rPr lang="en-US" sz="2800" dirty="0" err="1">
                <a:solidFill>
                  <a:srgbClr val="741B1D"/>
                </a:solidFill>
                <a:latin typeface="Times New Roman" panose="02020603050405020304" pitchFamily="18" charset="0"/>
                <a:cs typeface="Times New Roman" panose="02020603050405020304" pitchFamily="18" charset="0"/>
              </a:rPr>
              <a:t>Nhiều</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nguồn</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thông</a:t>
            </a:r>
            <a:r>
              <a:rPr lang="en-US" sz="2800" dirty="0">
                <a:solidFill>
                  <a:srgbClr val="741B1D"/>
                </a:solidFill>
                <a:latin typeface="Times New Roman" panose="02020603050405020304" pitchFamily="18" charset="0"/>
                <a:cs typeface="Times New Roman" panose="02020603050405020304" pitchFamily="18" charset="0"/>
              </a:rPr>
              <a:t> tin </a:t>
            </a:r>
            <a:r>
              <a:rPr lang="en-US" sz="2800" dirty="0" err="1">
                <a:solidFill>
                  <a:srgbClr val="741B1D"/>
                </a:solidFill>
                <a:latin typeface="Times New Roman" panose="02020603050405020304" pitchFamily="18" charset="0"/>
                <a:cs typeface="Times New Roman" panose="02020603050405020304" pitchFamily="18" charset="0"/>
              </a:rPr>
              <a:t>chưa</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kiểm</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chứng</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nên</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có</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đúng</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có</a:t>
            </a:r>
            <a:r>
              <a:rPr lang="en-US" sz="2800" dirty="0">
                <a:solidFill>
                  <a:srgbClr val="741B1D"/>
                </a:solidFill>
                <a:latin typeface="Times New Roman" panose="02020603050405020304" pitchFamily="18" charset="0"/>
                <a:cs typeface="Times New Roman" panose="02020603050405020304" pitchFamily="18" charset="0"/>
              </a:rPr>
              <a:t> </a:t>
            </a:r>
            <a:r>
              <a:rPr lang="en-US" sz="2800" dirty="0" err="1">
                <a:solidFill>
                  <a:srgbClr val="741B1D"/>
                </a:solidFill>
                <a:latin typeface="Times New Roman" panose="02020603050405020304" pitchFamily="18" charset="0"/>
                <a:cs typeface="Times New Roman" panose="02020603050405020304" pitchFamily="18" charset="0"/>
              </a:rPr>
              <a:t>sai</a:t>
            </a:r>
            <a:r>
              <a:rPr lang="en-US" sz="2800" dirty="0">
                <a:solidFill>
                  <a:srgbClr val="741B1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9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P spid="15" grpId="0"/>
      <p:bldP spid="19" grpId="0"/>
      <p:bldP spid="25" grpId="0"/>
      <p:bldP spid="2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989215" y="1313411"/>
            <a:ext cx="13784315" cy="1200329"/>
          </a:xfrm>
          <a:prstGeom prst="rect">
            <a:avLst/>
          </a:prstGeom>
          <a:noFill/>
        </p:spPr>
        <p:txBody>
          <a:bodyPr wrap="square" lIns="91440" tIns="45720" rIns="91440" bIns="45720">
            <a:spAutoFit/>
          </a:bodyPr>
          <a:lstStyle/>
          <a:p>
            <a:pPr algn="ctr"/>
            <a:r>
              <a:rPr lang="en-US" sz="72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KHỞI </a:t>
            </a:r>
            <a:r>
              <a:rPr lang="en-US" sz="72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17715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ững điều nên tránh khi sử dụng mạng internet và mạng xã hội ...">
            <a:extLst>
              <a:ext uri="{FF2B5EF4-FFF2-40B4-BE49-F238E27FC236}">
                <a16:creationId xmlns:a16="http://schemas.microsoft.com/office/drawing/2014/main" id="{0ADE4DC3-CE4B-4D9D-AE2A-615748729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4" y="657225"/>
            <a:ext cx="9310499" cy="52482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Quyền lực ảo trên mạng xã hội | Tạp chí Tuyên giáo">
            <a:extLst>
              <a:ext uri="{FF2B5EF4-FFF2-40B4-BE49-F238E27FC236}">
                <a16:creationId xmlns:a16="http://schemas.microsoft.com/office/drawing/2014/main" id="{F7C3EE19-21A0-4341-BF5D-95CC4C61C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370" y="657225"/>
            <a:ext cx="7092950" cy="59276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àm gì khi con chơi game sex? - Tuổi Trẻ Online">
            <a:extLst>
              <a:ext uri="{FF2B5EF4-FFF2-40B4-BE49-F238E27FC236}">
                <a16:creationId xmlns:a16="http://schemas.microsoft.com/office/drawing/2014/main" id="{9ABED066-A47D-4F6D-ACA9-44EABD084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021" y="651895"/>
            <a:ext cx="9759647" cy="51238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oạt bài “Quy tắc ứng xử của cán bộ, đảng viên khi sử dụng mạng ...">
            <a:extLst>
              <a:ext uri="{FF2B5EF4-FFF2-40B4-BE49-F238E27FC236}">
                <a16:creationId xmlns:a16="http://schemas.microsoft.com/office/drawing/2014/main" id="{653C4953-A735-4437-9294-FD10C537C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4539" y="662555"/>
            <a:ext cx="8874610" cy="554663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ác hại của mạng xã hội gây hệ lụy cho tương lai 2021">
            <a:extLst>
              <a:ext uri="{FF2B5EF4-FFF2-40B4-BE49-F238E27FC236}">
                <a16:creationId xmlns:a16="http://schemas.microsoft.com/office/drawing/2014/main" id="{33699F58-AC09-4E5B-B4DC-42BFD62CDB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657224"/>
            <a:ext cx="4961255" cy="496125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ảnh báo thủ đoạn lừa đảo chiếm đoạt tài sản qua mạng INTERNET và ...">
            <a:extLst>
              <a:ext uri="{FF2B5EF4-FFF2-40B4-BE49-F238E27FC236}">
                <a16:creationId xmlns:a16="http://schemas.microsoft.com/office/drawing/2014/main" id="{77B6FA05-CC85-4A1A-97B9-A989AD37F1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7324" y="1202277"/>
            <a:ext cx="6802415" cy="45680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2BBB1F7-F035-4CB2-B3C3-890A80516D10}"/>
              </a:ext>
            </a:extLst>
          </p:cNvPr>
          <p:cNvSpPr txBox="1"/>
          <p:nvPr/>
        </p:nvSpPr>
        <p:spPr>
          <a:xfrm>
            <a:off x="308009" y="-39460"/>
            <a:ext cx="11136430" cy="696685"/>
          </a:xfrm>
          <a:prstGeom prst="rect">
            <a:avLst/>
          </a:prstGeom>
          <a:ln>
            <a:noFill/>
          </a:ln>
        </p:spPr>
        <p:txBody>
          <a:bodyPr vert="horz" wrap="square" lIns="91440" tIns="45720" rIns="91440" bIns="45720" rtlCol="0">
            <a:noAutofit/>
          </a:bodyPr>
          <a:lstStyle/>
          <a:p>
            <a:pPr algn="just"/>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SỐ HÌNH ẢNH VỀ TÁC HẠI CỦA INTERNET</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9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194"/>
                                        </p:tgtEl>
                                        <p:attrNameLst>
                                          <p:attrName>ppt_x</p:attrName>
                                        </p:attrNameLst>
                                      </p:cBhvr>
                                      <p:tavLst>
                                        <p:tav tm="0">
                                          <p:val>
                                            <p:strVal val="ppt_x"/>
                                          </p:val>
                                        </p:tav>
                                        <p:tav tm="100000">
                                          <p:val>
                                            <p:strVal val="ppt_x"/>
                                          </p:val>
                                        </p:tav>
                                      </p:tavLst>
                                    </p:anim>
                                    <p:anim calcmode="lin" valueType="num">
                                      <p:cBhvr additive="base">
                                        <p:cTn id="12" dur="500"/>
                                        <p:tgtEl>
                                          <p:spTgt spid="8194"/>
                                        </p:tgtEl>
                                        <p:attrNameLst>
                                          <p:attrName>ppt_y</p:attrName>
                                        </p:attrNameLst>
                                      </p:cBhvr>
                                      <p:tavLst>
                                        <p:tav tm="0">
                                          <p:val>
                                            <p:strVal val="ppt_y"/>
                                          </p:val>
                                        </p:tav>
                                        <p:tav tm="100000">
                                          <p:val>
                                            <p:strVal val="1+ppt_h/2"/>
                                          </p:val>
                                        </p:tav>
                                      </p:tavLst>
                                    </p:anim>
                                    <p:set>
                                      <p:cBhvr>
                                        <p:cTn id="13" dur="1" fill="hold">
                                          <p:stCondLst>
                                            <p:cond delay="499"/>
                                          </p:stCondLst>
                                        </p:cTn>
                                        <p:tgtEl>
                                          <p:spTgt spid="819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fade">
                                      <p:cBhvr>
                                        <p:cTn id="18" dur="1000"/>
                                        <p:tgtEl>
                                          <p:spTgt spid="8196"/>
                                        </p:tgtEl>
                                      </p:cBhvr>
                                    </p:animEffect>
                                    <p:anim calcmode="lin" valueType="num">
                                      <p:cBhvr>
                                        <p:cTn id="19" dur="1000" fill="hold"/>
                                        <p:tgtEl>
                                          <p:spTgt spid="8196"/>
                                        </p:tgtEl>
                                        <p:attrNameLst>
                                          <p:attrName>ppt_x</p:attrName>
                                        </p:attrNameLst>
                                      </p:cBhvr>
                                      <p:tavLst>
                                        <p:tav tm="0">
                                          <p:val>
                                            <p:strVal val="#ppt_x"/>
                                          </p:val>
                                        </p:tav>
                                        <p:tav tm="100000">
                                          <p:val>
                                            <p:strVal val="#ppt_x"/>
                                          </p:val>
                                        </p:tav>
                                      </p:tavLst>
                                    </p:anim>
                                    <p:anim calcmode="lin" valueType="num">
                                      <p:cBhvr>
                                        <p:cTn id="20"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8196"/>
                                        </p:tgtEl>
                                        <p:attrNameLst>
                                          <p:attrName>ppt_x</p:attrName>
                                        </p:attrNameLst>
                                      </p:cBhvr>
                                      <p:tavLst>
                                        <p:tav tm="0">
                                          <p:val>
                                            <p:strVal val="ppt_x"/>
                                          </p:val>
                                        </p:tav>
                                        <p:tav tm="100000">
                                          <p:val>
                                            <p:strVal val="ppt_x"/>
                                          </p:val>
                                        </p:tav>
                                      </p:tavLst>
                                    </p:anim>
                                    <p:anim calcmode="lin" valueType="num">
                                      <p:cBhvr additive="base">
                                        <p:cTn id="25" dur="500"/>
                                        <p:tgtEl>
                                          <p:spTgt spid="8196"/>
                                        </p:tgtEl>
                                        <p:attrNameLst>
                                          <p:attrName>ppt_y</p:attrName>
                                        </p:attrNameLst>
                                      </p:cBhvr>
                                      <p:tavLst>
                                        <p:tav tm="0">
                                          <p:val>
                                            <p:strVal val="ppt_y"/>
                                          </p:val>
                                        </p:tav>
                                        <p:tav tm="100000">
                                          <p:val>
                                            <p:strVal val="1+ppt_h/2"/>
                                          </p:val>
                                        </p:tav>
                                      </p:tavLst>
                                    </p:anim>
                                    <p:set>
                                      <p:cBhvr>
                                        <p:cTn id="26" dur="1" fill="hold">
                                          <p:stCondLst>
                                            <p:cond delay="499"/>
                                          </p:stCondLst>
                                        </p:cTn>
                                        <p:tgtEl>
                                          <p:spTgt spid="819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fade">
                                      <p:cBhvr>
                                        <p:cTn id="31" dur="1000"/>
                                        <p:tgtEl>
                                          <p:spTgt spid="8198"/>
                                        </p:tgtEl>
                                      </p:cBhvr>
                                    </p:animEffect>
                                    <p:anim calcmode="lin" valueType="num">
                                      <p:cBhvr>
                                        <p:cTn id="32" dur="1000" fill="hold"/>
                                        <p:tgtEl>
                                          <p:spTgt spid="8198"/>
                                        </p:tgtEl>
                                        <p:attrNameLst>
                                          <p:attrName>ppt_x</p:attrName>
                                        </p:attrNameLst>
                                      </p:cBhvr>
                                      <p:tavLst>
                                        <p:tav tm="0">
                                          <p:val>
                                            <p:strVal val="#ppt_x"/>
                                          </p:val>
                                        </p:tav>
                                        <p:tav tm="100000">
                                          <p:val>
                                            <p:strVal val="#ppt_x"/>
                                          </p:val>
                                        </p:tav>
                                      </p:tavLst>
                                    </p:anim>
                                    <p:anim calcmode="lin" valueType="num">
                                      <p:cBhvr>
                                        <p:cTn id="33"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8198"/>
                                        </p:tgtEl>
                                      </p:cBhvr>
                                    </p:animEffect>
                                    <p:anim calcmode="lin" valueType="num">
                                      <p:cBhvr>
                                        <p:cTn id="38" dur="1000"/>
                                        <p:tgtEl>
                                          <p:spTgt spid="8198"/>
                                        </p:tgtEl>
                                        <p:attrNameLst>
                                          <p:attrName>ppt_x</p:attrName>
                                        </p:attrNameLst>
                                      </p:cBhvr>
                                      <p:tavLst>
                                        <p:tav tm="0">
                                          <p:val>
                                            <p:strVal val="ppt_x"/>
                                          </p:val>
                                        </p:tav>
                                        <p:tav tm="100000">
                                          <p:val>
                                            <p:strVal val="ppt_x"/>
                                          </p:val>
                                        </p:tav>
                                      </p:tavLst>
                                    </p:anim>
                                    <p:anim calcmode="lin" valueType="num">
                                      <p:cBhvr>
                                        <p:cTn id="39" dur="1000"/>
                                        <p:tgtEl>
                                          <p:spTgt spid="8198"/>
                                        </p:tgtEl>
                                        <p:attrNameLst>
                                          <p:attrName>ppt_y</p:attrName>
                                        </p:attrNameLst>
                                      </p:cBhvr>
                                      <p:tavLst>
                                        <p:tav tm="0">
                                          <p:val>
                                            <p:strVal val="ppt_y"/>
                                          </p:val>
                                        </p:tav>
                                        <p:tav tm="100000">
                                          <p:val>
                                            <p:strVal val="ppt_y+.1"/>
                                          </p:val>
                                        </p:tav>
                                      </p:tavLst>
                                    </p:anim>
                                    <p:set>
                                      <p:cBhvr>
                                        <p:cTn id="40" dur="1" fill="hold">
                                          <p:stCondLst>
                                            <p:cond delay="999"/>
                                          </p:stCondLst>
                                        </p:cTn>
                                        <p:tgtEl>
                                          <p:spTgt spid="819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200"/>
                                        </p:tgtEl>
                                        <p:attrNameLst>
                                          <p:attrName>style.visibility</p:attrName>
                                        </p:attrNameLst>
                                      </p:cBhvr>
                                      <p:to>
                                        <p:strVal val="visible"/>
                                      </p:to>
                                    </p:set>
                                    <p:animEffect transition="in" filter="fade">
                                      <p:cBhvr>
                                        <p:cTn id="45" dur="1000"/>
                                        <p:tgtEl>
                                          <p:spTgt spid="8200"/>
                                        </p:tgtEl>
                                      </p:cBhvr>
                                    </p:animEffect>
                                    <p:anim calcmode="lin" valueType="num">
                                      <p:cBhvr>
                                        <p:cTn id="46" dur="1000" fill="hold"/>
                                        <p:tgtEl>
                                          <p:spTgt spid="8200"/>
                                        </p:tgtEl>
                                        <p:attrNameLst>
                                          <p:attrName>ppt_x</p:attrName>
                                        </p:attrNameLst>
                                      </p:cBhvr>
                                      <p:tavLst>
                                        <p:tav tm="0">
                                          <p:val>
                                            <p:strVal val="#ppt_x"/>
                                          </p:val>
                                        </p:tav>
                                        <p:tav tm="100000">
                                          <p:val>
                                            <p:strVal val="#ppt_x"/>
                                          </p:val>
                                        </p:tav>
                                      </p:tavLst>
                                    </p:anim>
                                    <p:anim calcmode="lin" valueType="num">
                                      <p:cBhvr>
                                        <p:cTn id="47"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8200"/>
                                        </p:tgtEl>
                                        <p:attrNameLst>
                                          <p:attrName>ppt_x</p:attrName>
                                        </p:attrNameLst>
                                      </p:cBhvr>
                                      <p:tavLst>
                                        <p:tav tm="0">
                                          <p:val>
                                            <p:strVal val="ppt_x"/>
                                          </p:val>
                                        </p:tav>
                                        <p:tav tm="100000">
                                          <p:val>
                                            <p:strVal val="ppt_x"/>
                                          </p:val>
                                        </p:tav>
                                      </p:tavLst>
                                    </p:anim>
                                    <p:anim calcmode="lin" valueType="num">
                                      <p:cBhvr additive="base">
                                        <p:cTn id="52" dur="500"/>
                                        <p:tgtEl>
                                          <p:spTgt spid="8200"/>
                                        </p:tgtEl>
                                        <p:attrNameLst>
                                          <p:attrName>ppt_y</p:attrName>
                                        </p:attrNameLst>
                                      </p:cBhvr>
                                      <p:tavLst>
                                        <p:tav tm="0">
                                          <p:val>
                                            <p:strVal val="ppt_y"/>
                                          </p:val>
                                        </p:tav>
                                        <p:tav tm="100000">
                                          <p:val>
                                            <p:strVal val="1+ppt_h/2"/>
                                          </p:val>
                                        </p:tav>
                                      </p:tavLst>
                                    </p:anim>
                                    <p:set>
                                      <p:cBhvr>
                                        <p:cTn id="53" dur="1" fill="hold">
                                          <p:stCondLst>
                                            <p:cond delay="499"/>
                                          </p:stCondLst>
                                        </p:cTn>
                                        <p:tgtEl>
                                          <p:spTgt spid="820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204"/>
                                        </p:tgtEl>
                                        <p:attrNameLst>
                                          <p:attrName>style.visibility</p:attrName>
                                        </p:attrNameLst>
                                      </p:cBhvr>
                                      <p:to>
                                        <p:strVal val="visible"/>
                                      </p:to>
                                    </p:set>
                                    <p:animEffect transition="in" filter="fade">
                                      <p:cBhvr>
                                        <p:cTn id="58" dur="1000"/>
                                        <p:tgtEl>
                                          <p:spTgt spid="8204"/>
                                        </p:tgtEl>
                                      </p:cBhvr>
                                    </p:animEffect>
                                    <p:anim calcmode="lin" valueType="num">
                                      <p:cBhvr>
                                        <p:cTn id="59" dur="1000" fill="hold"/>
                                        <p:tgtEl>
                                          <p:spTgt spid="8204"/>
                                        </p:tgtEl>
                                        <p:attrNameLst>
                                          <p:attrName>ppt_x</p:attrName>
                                        </p:attrNameLst>
                                      </p:cBhvr>
                                      <p:tavLst>
                                        <p:tav tm="0">
                                          <p:val>
                                            <p:strVal val="#ppt_x"/>
                                          </p:val>
                                        </p:tav>
                                        <p:tav tm="100000">
                                          <p:val>
                                            <p:strVal val="#ppt_x"/>
                                          </p:val>
                                        </p:tav>
                                      </p:tavLst>
                                    </p:anim>
                                    <p:anim calcmode="lin" valueType="num">
                                      <p:cBhvr>
                                        <p:cTn id="60" dur="1000" fill="hold"/>
                                        <p:tgtEl>
                                          <p:spTgt spid="820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8204"/>
                                        </p:tgtEl>
                                        <p:attrNameLst>
                                          <p:attrName>ppt_x</p:attrName>
                                        </p:attrNameLst>
                                      </p:cBhvr>
                                      <p:tavLst>
                                        <p:tav tm="0">
                                          <p:val>
                                            <p:strVal val="ppt_x"/>
                                          </p:val>
                                        </p:tav>
                                        <p:tav tm="100000">
                                          <p:val>
                                            <p:strVal val="ppt_x"/>
                                          </p:val>
                                        </p:tav>
                                      </p:tavLst>
                                    </p:anim>
                                    <p:anim calcmode="lin" valueType="num">
                                      <p:cBhvr additive="base">
                                        <p:cTn id="65" dur="500"/>
                                        <p:tgtEl>
                                          <p:spTgt spid="8204"/>
                                        </p:tgtEl>
                                        <p:attrNameLst>
                                          <p:attrName>ppt_y</p:attrName>
                                        </p:attrNameLst>
                                      </p:cBhvr>
                                      <p:tavLst>
                                        <p:tav tm="0">
                                          <p:val>
                                            <p:strVal val="ppt_y"/>
                                          </p:val>
                                        </p:tav>
                                        <p:tav tm="100000">
                                          <p:val>
                                            <p:strVal val="1+ppt_h/2"/>
                                          </p:val>
                                        </p:tav>
                                      </p:tavLst>
                                    </p:anim>
                                    <p:set>
                                      <p:cBhvr>
                                        <p:cTn id="66" dur="1" fill="hold">
                                          <p:stCondLst>
                                            <p:cond delay="499"/>
                                          </p:stCondLst>
                                        </p:cTn>
                                        <p:tgtEl>
                                          <p:spTgt spid="8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A660EF-FEF9-4496-85BD-E3B4B5FB1625}"/>
              </a:ext>
            </a:extLst>
          </p:cNvPr>
          <p:cNvSpPr txBox="1"/>
          <p:nvPr/>
        </p:nvSpPr>
        <p:spPr>
          <a:xfrm>
            <a:off x="520700" y="612579"/>
            <a:ext cx="11150600" cy="4529445"/>
          </a:xfrm>
          <a:prstGeom prst="rect">
            <a:avLst/>
          </a:prstGeom>
          <a:noFill/>
          <a:ln>
            <a:noFill/>
          </a:ln>
        </p:spPr>
        <p:txBody>
          <a:bodyPr wrap="square">
            <a:spAutoFit/>
          </a:bodyPr>
          <a:lstStyle/>
          <a:p>
            <a:pPr algn="just">
              <a:spcBef>
                <a:spcPts val="300"/>
              </a:spcBef>
              <a:spcAft>
                <a:spcPts val="800"/>
              </a:spcAft>
            </a:pPr>
            <a:r>
              <a:rPr lang="en-US" sz="3000" b="1" i="0">
                <a:solidFill>
                  <a:srgbClr val="000000"/>
                </a:solidFill>
                <a:effectLst>
                  <a:outerShdw blurRad="38100" dist="38100" dir="2700000" algn="tl">
                    <a:srgbClr val="000000">
                      <a:alpha val="43137"/>
                    </a:srgbClr>
                  </a:outerShdw>
                </a:effectLst>
                <a:latin typeface="+mj-lt"/>
              </a:rPr>
              <a:t>           </a:t>
            </a:r>
            <a:r>
              <a:rPr lang="vi-VN" sz="3000" b="1" i="0">
                <a:solidFill>
                  <a:srgbClr val="000000"/>
                </a:solidFill>
                <a:effectLst>
                  <a:outerShdw blurRad="38100" dist="38100" dir="2700000" algn="tl">
                    <a:srgbClr val="000000">
                      <a:alpha val="43137"/>
                    </a:srgbClr>
                  </a:outerShdw>
                </a:effectLst>
                <a:latin typeface="+mj-lt"/>
              </a:rPr>
              <a:t>Nói chung thì Internet hay bất kì một thành tựu khoa học kỹ thuật nào cũng vậy, cũng luôn mang trên mình những lợi ích, cũng như tác hại.</a:t>
            </a:r>
          </a:p>
          <a:p>
            <a:pPr algn="just">
              <a:spcBef>
                <a:spcPts val="300"/>
              </a:spcBef>
              <a:spcAft>
                <a:spcPts val="800"/>
              </a:spcAft>
            </a:pPr>
            <a:r>
              <a:rPr lang="en-US" sz="3000" b="1" i="0">
                <a:solidFill>
                  <a:srgbClr val="000000"/>
                </a:solidFill>
                <a:effectLst>
                  <a:outerShdw blurRad="38100" dist="38100" dir="2700000" algn="tl">
                    <a:srgbClr val="000000">
                      <a:alpha val="43137"/>
                    </a:srgbClr>
                  </a:outerShdw>
                </a:effectLst>
                <a:latin typeface="+mj-lt"/>
              </a:rPr>
              <a:t>           </a:t>
            </a:r>
            <a:r>
              <a:rPr lang="vi-VN" sz="3000" b="1" i="0">
                <a:solidFill>
                  <a:srgbClr val="000000"/>
                </a:solidFill>
                <a:effectLst>
                  <a:outerShdw blurRad="38100" dist="38100" dir="2700000" algn="tl">
                    <a:srgbClr val="000000">
                      <a:alpha val="43137"/>
                    </a:srgbClr>
                  </a:outerShdw>
                </a:effectLst>
                <a:latin typeface="+mj-lt"/>
              </a:rPr>
              <a:t>Chúng luôn tồn tại song song và đối lập với nhau, điều quan trọng nhất là chúng ta phải biết cách khai thác tối đa những lợi ích, đồng thời giảm thiểu tối đa những tác hại của chúng.</a:t>
            </a:r>
          </a:p>
          <a:p>
            <a:pPr algn="just">
              <a:spcBef>
                <a:spcPts val="300"/>
              </a:spcBef>
              <a:spcAft>
                <a:spcPts val="800"/>
              </a:spcAft>
            </a:pPr>
            <a:r>
              <a:rPr lang="en-US" sz="3000" b="1" i="0">
                <a:solidFill>
                  <a:srgbClr val="000000"/>
                </a:solidFill>
                <a:effectLst>
                  <a:outerShdw blurRad="38100" dist="38100" dir="2700000" algn="tl">
                    <a:srgbClr val="000000">
                      <a:alpha val="43137"/>
                    </a:srgbClr>
                  </a:outerShdw>
                </a:effectLst>
                <a:latin typeface="+mj-lt"/>
              </a:rPr>
              <a:t>           </a:t>
            </a:r>
            <a:r>
              <a:rPr lang="vi-VN" sz="3000" b="1" i="0">
                <a:solidFill>
                  <a:srgbClr val="000000"/>
                </a:solidFill>
                <a:effectLst>
                  <a:outerShdw blurRad="38100" dist="38100" dir="2700000" algn="tl">
                    <a:srgbClr val="000000">
                      <a:alpha val="43137"/>
                    </a:srgbClr>
                  </a:outerShdw>
                </a:effectLst>
                <a:latin typeface="+mj-lt"/>
              </a:rPr>
              <a:t>Muốn làm được như vậy thì chúng ta cần phải tìm hiểu một cách có hệ thống về thành tựu mà mình quan tâm, từ đó sẽ có được cái nhìn khách quan, đa chiều và chính xác hơn. </a:t>
            </a:r>
          </a:p>
        </p:txBody>
      </p:sp>
      <p:sp>
        <p:nvSpPr>
          <p:cNvPr id="4" name="TextBox 3">
            <a:extLst>
              <a:ext uri="{FF2B5EF4-FFF2-40B4-BE49-F238E27FC236}">
                <a16:creationId xmlns:a16="http://schemas.microsoft.com/office/drawing/2014/main" id="{424A143C-6D32-4091-AA33-327EDCC15C5A}"/>
              </a:ext>
            </a:extLst>
          </p:cNvPr>
          <p:cNvSpPr txBox="1"/>
          <p:nvPr/>
        </p:nvSpPr>
        <p:spPr>
          <a:xfrm>
            <a:off x="77003" y="5142024"/>
            <a:ext cx="12114997" cy="1569660"/>
          </a:xfrm>
          <a:prstGeom prst="rect">
            <a:avLst/>
          </a:prstGeom>
          <a:noFill/>
          <a:ln>
            <a:noFill/>
          </a:ln>
        </p:spPr>
        <p:txBody>
          <a:bodyPr wrap="square">
            <a:spAutoFit/>
          </a:bodyPr>
          <a:lstStyle/>
          <a:p>
            <a:pPr algn="ctr"/>
            <a:r>
              <a:rPr lang="en-US" sz="4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 nên truy cập Internet liên tục trong nhiều giờ.</a:t>
            </a:r>
            <a:endParaRPr lang="vi-VN"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2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iterate type="lt">
                                    <p:tmPct val="0"/>
                                  </p:iterate>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par>
                                <p:cTn id="27" presetID="19" presetClass="emph" presetSubtype="0" fill="hold" grpId="1" nodeType="withEffect">
                                  <p:stCondLst>
                                    <p:cond delay="0"/>
                                  </p:stCondLst>
                                  <p:iterate type="lt">
                                    <p:tmPct val="0"/>
                                  </p:iterate>
                                  <p:childTnLst>
                                    <p:animClr clrSpc="rgb" dir="cw">
                                      <p:cBhvr override="childStyle">
                                        <p:cTn id="28" dur="500" fill="hold"/>
                                        <p:tgtEl>
                                          <p:spTgt spid="4"/>
                                        </p:tgtEl>
                                        <p:attrNameLst>
                                          <p:attrName>style.color</p:attrName>
                                        </p:attrNameLst>
                                      </p:cBhvr>
                                      <p:to>
                                        <a:schemeClr val="accent2"/>
                                      </p:to>
                                    </p:animClr>
                                    <p:animClr clrSpc="rgb" dir="cw">
                                      <p:cBhvr>
                                        <p:cTn id="29" dur="500" fill="hold"/>
                                        <p:tgtEl>
                                          <p:spTgt spid="4"/>
                                        </p:tgtEl>
                                        <p:attrNameLst>
                                          <p:attrName>fillcolor</p:attrName>
                                        </p:attrNameLst>
                                      </p:cBhvr>
                                      <p:to>
                                        <a:schemeClr val="accent2"/>
                                      </p:to>
                                    </p:animClr>
                                    <p:set>
                                      <p:cBhvr>
                                        <p:cTn id="30" dur="500" fill="hold"/>
                                        <p:tgtEl>
                                          <p:spTgt spid="4"/>
                                        </p:tgtEl>
                                        <p:attrNameLst>
                                          <p:attrName>fill.type</p:attrName>
                                        </p:attrNameLst>
                                      </p:cBhvr>
                                      <p:to>
                                        <p:strVal val="solid"/>
                                      </p:to>
                                    </p:set>
                                    <p:set>
                                      <p:cBhvr>
                                        <p:cTn id="31" dur="500" fill="hold"/>
                                        <p:tgtEl>
                                          <p:spTgt spid="4"/>
                                        </p:tgtEl>
                                        <p:attrNameLst>
                                          <p:attrName>fill.on</p:attrName>
                                        </p:attrNameLst>
                                      </p:cBhvr>
                                      <p:to>
                                        <p:strVal val="true"/>
                                      </p:to>
                                    </p:set>
                                  </p:childTnLst>
                                </p:cTn>
                              </p:par>
                              <p:par>
                                <p:cTn id="32" presetID="34" presetClass="emph" presetSubtype="0" fill="hold" grpId="2"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
                                        </p:tgtEl>
                                        <p:attrNameLst>
                                          <p:attrName>ppt_x</p:attrName>
                                          <p:attrName>ppt_y</p:attrName>
                                        </p:attrNameLst>
                                      </p:cBhvr>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P spid="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2F0FEC-F23E-47D4-8247-C31491167A4A}"/>
              </a:ext>
            </a:extLst>
          </p:cNvPr>
          <p:cNvSpPr txBox="1"/>
          <p:nvPr/>
        </p:nvSpPr>
        <p:spPr>
          <a:xfrm>
            <a:off x="4620985" y="2732315"/>
            <a:ext cx="2950029" cy="696685"/>
          </a:xfrm>
          <a:prstGeom prst="rect">
            <a:avLst/>
          </a:prstGeom>
          <a:ln>
            <a:noFill/>
          </a:ln>
        </p:spPr>
        <p:txBody>
          <a:bodyPr vert="horz" wrap="square" lIns="91440" tIns="45720" rIns="91440" bIns="45720" rtlCol="0">
            <a:noAutofit/>
          </a:bodyPr>
          <a:lstStyle/>
          <a:p>
            <a:pPr algn="just"/>
            <a:r>
              <a:rPr lang="en-US" sz="4000" b="1" dirty="0">
                <a:solidFill>
                  <a:srgbClr val="0000FF"/>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48437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0" descr="A close up of a logo&#10;&#10;Description automatically generated">
            <a:extLst>
              <a:ext uri="{FF2B5EF4-FFF2-40B4-BE49-F238E27FC236}">
                <a16:creationId xmlns:a16="http://schemas.microsoft.com/office/drawing/2014/main" id="{0E935467-2BFC-4F8F-809A-25DDA1E78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6" descr="A close up of a yellow flower&#10;&#10;Description automatically generated">
            <a:extLst>
              <a:ext uri="{FF2B5EF4-FFF2-40B4-BE49-F238E27FC236}">
                <a16:creationId xmlns:a16="http://schemas.microsoft.com/office/drawing/2014/main" id="{7D93DAB6-807D-466D-8649-5DBFD37F3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2675"/>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A close up of a logo&#10;&#10;Description automatically generated">
            <a:extLst>
              <a:ext uri="{FF2B5EF4-FFF2-40B4-BE49-F238E27FC236}">
                <a16:creationId xmlns:a16="http://schemas.microsoft.com/office/drawing/2014/main" id="{3E57C4DC-0627-4C69-951D-1D91FE210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811713" y="1177925"/>
            <a:ext cx="28162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18">
            <a:extLst>
              <a:ext uri="{FF2B5EF4-FFF2-40B4-BE49-F238E27FC236}">
                <a16:creationId xmlns:a16="http://schemas.microsoft.com/office/drawing/2014/main" id="{BCBDA797-7AEC-47BA-B6D0-8B3EA72DCFA6}"/>
              </a:ext>
            </a:extLst>
          </p:cNvPr>
          <p:cNvSpPr txBox="1">
            <a:spLocks noChangeArrowheads="1"/>
          </p:cNvSpPr>
          <p:nvPr/>
        </p:nvSpPr>
        <p:spPr bwMode="auto">
          <a:xfrm>
            <a:off x="10998200" y="6018213"/>
            <a:ext cx="1765300"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C000"/>
                </a:solidFill>
                <a:effectLst/>
                <a:uLnTx/>
                <a:uFillTx/>
                <a:latin typeface="VNI-Briquet" panose="020B7200000000000000" pitchFamily="34" charset="0"/>
                <a:ea typeface="+mn-ea"/>
                <a:cs typeface="+mn-cs"/>
                <a:hlinkClick r:id="" action="ppaction://hlinkshowjump?jump=nextslide"/>
              </a:rPr>
              <a:t>play</a:t>
            </a:r>
            <a:endParaRPr kumimoji="0" lang="en-US" altLang="en-US" sz="4400" b="0" i="0" u="none" strike="noStrike" kern="1200" cap="none" spc="0" normalizeH="0" baseline="0" noProof="0">
              <a:ln>
                <a:noFill/>
              </a:ln>
              <a:solidFill>
                <a:srgbClr val="FFC000"/>
              </a:solidFill>
              <a:effectLst/>
              <a:uLnTx/>
              <a:uFillTx/>
              <a:latin typeface="VNI-Briquet" panose="020B7200000000000000" pitchFamily="34" charset="0"/>
              <a:ea typeface="+mn-ea"/>
              <a:cs typeface="+mn-cs"/>
            </a:endParaRPr>
          </a:p>
        </p:txBody>
      </p:sp>
      <p:pic>
        <p:nvPicPr>
          <p:cNvPr id="21" name="Jigsaw_Puzzle.mp3">
            <a:hlinkClick r:id="" action="ppaction://media"/>
            <a:extLst>
              <a:ext uri="{FF2B5EF4-FFF2-40B4-BE49-F238E27FC236}">
                <a16:creationId xmlns:a16="http://schemas.microsoft.com/office/drawing/2014/main" id="{0AF3BE70-C308-4AD3-8B35-050CBB875ECF}"/>
              </a:ext>
            </a:extLst>
          </p:cNvPr>
          <p:cNvPicPr>
            <a:picLocks noRot="1" noChangeAspect="1" noChangeArrowheads="1"/>
          </p:cNvPicPr>
          <p:nvPr>
            <a:audioFile r:link="rId1"/>
          </p:nvPr>
        </p:nvPicPr>
        <p:blipFill>
          <a:blip r:embed="rId6"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close up of a logo&#10;&#10;Description automatically generated">
            <a:extLst>
              <a:ext uri="{FF2B5EF4-FFF2-40B4-BE49-F238E27FC236}">
                <a16:creationId xmlns:a16="http://schemas.microsoft.com/office/drawing/2014/main" id="{7731774B-89DB-492B-94F8-D6CD5BB82A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1175" y="-19050"/>
            <a:ext cx="19351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B4A90804-8180-49CD-B2D8-0DCB4BD1C46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A close up of a logo&#10;&#10;Description automatically generated">
            <a:extLst>
              <a:ext uri="{FF2B5EF4-FFF2-40B4-BE49-F238E27FC236}">
                <a16:creationId xmlns:a16="http://schemas.microsoft.com/office/drawing/2014/main" id="{1B298A4E-1B3B-4832-86A5-6646E38A084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5875" y="149225"/>
            <a:ext cx="14414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A close up of a logo&#10;&#10;Description automatically generated">
            <a:extLst>
              <a:ext uri="{FF2B5EF4-FFF2-40B4-BE49-F238E27FC236}">
                <a16:creationId xmlns:a16="http://schemas.microsoft.com/office/drawing/2014/main" id="{29110936-7944-40E9-B165-E3C3CABCEA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2613" y="-3810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A picture containing object&#10;&#10;Description automatically generated">
            <a:extLst>
              <a:ext uri="{FF2B5EF4-FFF2-40B4-BE49-F238E27FC236}">
                <a16:creationId xmlns:a16="http://schemas.microsoft.com/office/drawing/2014/main" id="{4A14E59C-DE21-4D61-93A4-4861C91827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425018">
            <a:off x="90488" y="2487613"/>
            <a:ext cx="23145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Box 18">
            <a:extLst>
              <a:ext uri="{FF2B5EF4-FFF2-40B4-BE49-F238E27FC236}">
                <a16:creationId xmlns:a16="http://schemas.microsoft.com/office/drawing/2014/main" id="{04787393-AB7D-4FBE-8146-B0AC47492C65}"/>
              </a:ext>
            </a:extLst>
          </p:cNvPr>
          <p:cNvSpPr txBox="1">
            <a:spLocks noChangeArrowheads="1"/>
          </p:cNvSpPr>
          <p:nvPr/>
        </p:nvSpPr>
        <p:spPr bwMode="auto">
          <a:xfrm>
            <a:off x="1655763" y="3429000"/>
            <a:ext cx="105362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Ravie" panose="04040805050809020602" pitchFamily="82" charset="0"/>
                <a:ea typeface="+mn-ea"/>
                <a:cs typeface="+mn-cs"/>
              </a:rPr>
              <a:t>Chú kiến chăm chỉ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4" presetClass="path" presetSubtype="0" accel="50000" decel="50000" fill="hold" nodeType="withEffect">
                                  <p:stCondLst>
                                    <p:cond delay="250"/>
                                  </p:stCondLst>
                                  <p:childTnLst>
                                    <p:animMotion origin="layout" path="M 0 0 L 0.125 0 L 0.188 0.109 L 0.125 0.217 L 0 0.217 L -0.063 0.109 L 0 0 Z" pathEditMode="relative" ptsTypes="">
                                      <p:cBhvr>
                                        <p:cTn id="8" dur="30000" fill="hold"/>
                                        <p:tgtEl>
                                          <p:spTgt spid="33"/>
                                        </p:tgtEl>
                                        <p:attrNameLst>
                                          <p:attrName>ppt_x</p:attrName>
                                          <p:attrName>ppt_y</p:attrName>
                                        </p:attrNameLst>
                                      </p:cBhvr>
                                    </p:animMotion>
                                  </p:childTnLst>
                                </p:cTn>
                              </p:par>
                              <p:par>
                                <p:cTn id="9" presetID="4" presetClass="path" presetSubtype="0" accel="50000" decel="50000" fill="hold" nodeType="withEffect">
                                  <p:stCondLst>
                                    <p:cond delay="250"/>
                                  </p:stCondLst>
                                  <p:childTnLst>
                                    <p:animMotion origin="layout" path="M -1.66667E-6 1.11111E-6 L -0.10169 1.11111E-6 L -0.15286 0.10903 L -0.10169 0.2169 L -1.66667E-6 0.2169 L 0.0513 0.10903 L -1.66667E-6 1.11111E-6 Z " pathEditMode="relative" rAng="0" ptsTypes="AAAAAAA">
                                      <p:cBhvr>
                                        <p:cTn id="10" dur="30000" fill="hold"/>
                                        <p:tgtEl>
                                          <p:spTgt spid="29"/>
                                        </p:tgtEl>
                                        <p:attrNameLst>
                                          <p:attrName>ppt_x</p:attrName>
                                          <p:attrName>ppt_y</p:attrName>
                                        </p:attrNameLst>
                                      </p:cBhvr>
                                      <p:rCtr x="-5078" y="10833"/>
                                    </p:animMotion>
                                  </p:childTnLst>
                                </p:cTn>
                              </p:par>
                              <p:par>
                                <p:cTn id="11" presetID="4" presetClass="path" presetSubtype="0" accel="50000" decel="50000" fill="hold" nodeType="withEffect">
                                  <p:stCondLst>
                                    <p:cond delay="250"/>
                                  </p:stCondLst>
                                  <p:childTnLst>
                                    <p:animMotion origin="layout" path="M 6.25E-7 -2.59259E-6 L -0.10169 -2.59259E-6 L -0.15287 0.10903 L -0.10169 0.2169 L 6.25E-7 0.2169 L 0.0513 0.10903 L 6.25E-7 -2.59259E-6 Z " pathEditMode="relative" rAng="0" ptsTypes="AAAAAAA">
                                      <p:cBhvr>
                                        <p:cTn id="12" dur="30000" fill="hold"/>
                                        <p:tgtEl>
                                          <p:spTgt spid="34"/>
                                        </p:tgtEl>
                                        <p:attrNameLst>
                                          <p:attrName>ppt_x</p:attrName>
                                          <p:attrName>ppt_y</p:attrName>
                                        </p:attrNameLst>
                                      </p:cBhvr>
                                      <p:rCtr x="-5078" y="10833"/>
                                    </p:animMotion>
                                  </p:childTnLst>
                                </p:cTn>
                              </p:par>
                              <p:par>
                                <p:cTn id="13" presetID="4" presetClass="path" presetSubtype="0" accel="50000" decel="50000" fill="hold" nodeType="withEffect">
                                  <p:stCondLst>
                                    <p:cond delay="250"/>
                                  </p:stCondLst>
                                  <p:childTnLst>
                                    <p:animMotion origin="layout" path="M 0.08646 3.7037E-7 L 0.15625 3.7037E-7 L 0.19141 0.10903 L 0.15625 0.2169 L 0.08646 0.2169 L 0.0513 0.10903 L 0.08646 3.7037E-7 Z " pathEditMode="relative" rAng="0" ptsTypes="AAAAAAA">
                                      <p:cBhvr>
                                        <p:cTn id="14" dur="30000" fill="hold"/>
                                        <p:tgtEl>
                                          <p:spTgt spid="35"/>
                                        </p:tgtEl>
                                        <p:attrNameLst>
                                          <p:attrName>ppt_x</p:attrName>
                                          <p:attrName>ppt_y</p:attrName>
                                        </p:attrNameLst>
                                      </p:cBhvr>
                                      <p:rCtr x="3490" y="10833"/>
                                    </p:animMotion>
                                  </p:childTnLst>
                                </p:cTn>
                              </p:par>
                              <p:par>
                                <p:cTn id="15" presetID="44" presetClass="path" presetSubtype="0" accel="50000" decel="50000" fill="hold" nodeType="withEffect">
                                  <p:stCondLst>
                                    <p:cond delay="250"/>
                                  </p:stCondLst>
                                  <p:childTnLst>
                                    <p:animMotion origin="layout" path="M 2.5E-6 -1.48148E-6 L 0.21549 -0.08379 C 0.26028 -0.10278 0.32773 -0.1125 0.39844 -0.1125 C 0.47877 -0.1125 0.54323 -0.10278 0.58802 -0.08379 L 0.80377 -1.48148E-6 " pathEditMode="relative" rAng="0" ptsTypes="AAAAA">
                                      <p:cBhvr>
                                        <p:cTn id="16" dur="20000" fill="hold"/>
                                        <p:tgtEl>
                                          <p:spTgt spid="39"/>
                                        </p:tgtEl>
                                        <p:attrNameLst>
                                          <p:attrName>ppt_x</p:attrName>
                                          <p:attrName>ppt_y</p:attrName>
                                        </p:attrNameLst>
                                      </p:cBhvr>
                                      <p:rCtr x="40182" y="-562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07BEE6-291D-4FA3-A382-9914DF324994}"/>
              </a:ext>
            </a:extLst>
          </p:cNvPr>
          <p:cNvSpPr txBox="1"/>
          <p:nvPr/>
        </p:nvSpPr>
        <p:spPr>
          <a:xfrm>
            <a:off x="4443161" y="482951"/>
            <a:ext cx="3305677" cy="707886"/>
          </a:xfrm>
          <a:prstGeom prst="rect">
            <a:avLst/>
          </a:prstGeom>
          <a:noFill/>
        </p:spPr>
        <p:txBody>
          <a:bodyPr wrap="square">
            <a:spAutoFit/>
          </a:bodyPr>
          <a:lstStyle/>
          <a:p>
            <a:pPr algn="ctr"/>
            <a:r>
              <a:rPr lang="en-US" sz="4000" dirty="0" err="1">
                <a:solidFill>
                  <a:srgbClr val="FF0000"/>
                </a:solidFill>
                <a:effectLst/>
                <a:latin typeface="Times New Roman" panose="02020603050405020304" pitchFamily="18" charset="0"/>
                <a:ea typeface="Times New Roman" panose="02020603050405020304" pitchFamily="18" charset="0"/>
              </a:rPr>
              <a:t>Giới</a:t>
            </a:r>
            <a:r>
              <a:rPr lang="en-US" sz="4000" dirty="0">
                <a:solidFill>
                  <a:srgbClr val="FF0000"/>
                </a:solidFill>
                <a:effectLst/>
                <a:latin typeface="Times New Roman" panose="02020603050405020304" pitchFamily="18" charset="0"/>
                <a:ea typeface="Times New Roman" panose="02020603050405020304" pitchFamily="18" charset="0"/>
              </a:rPr>
              <a:t> </a:t>
            </a:r>
            <a:r>
              <a:rPr lang="en-US" sz="4000" dirty="0" err="1">
                <a:solidFill>
                  <a:srgbClr val="FF0000"/>
                </a:solidFill>
                <a:effectLst/>
                <a:latin typeface="Times New Roman" panose="02020603050405020304" pitchFamily="18" charset="0"/>
                <a:ea typeface="Times New Roman" panose="02020603050405020304" pitchFamily="18" charset="0"/>
              </a:rPr>
              <a:t>thiệu</a:t>
            </a:r>
            <a:endParaRPr lang="en-US" sz="4000" dirty="0">
              <a:solidFill>
                <a:srgbClr val="FF0000"/>
              </a:solidFill>
            </a:endParaRPr>
          </a:p>
        </p:txBody>
      </p:sp>
      <p:sp>
        <p:nvSpPr>
          <p:cNvPr id="9" name="TextBox 8">
            <a:extLst>
              <a:ext uri="{FF2B5EF4-FFF2-40B4-BE49-F238E27FC236}">
                <a16:creationId xmlns:a16="http://schemas.microsoft.com/office/drawing/2014/main" id="{9F4F7AC6-967B-4178-B4FA-855FCB3226C5}"/>
              </a:ext>
            </a:extLst>
          </p:cNvPr>
          <p:cNvSpPr txBox="1"/>
          <p:nvPr/>
        </p:nvSpPr>
        <p:spPr>
          <a:xfrm>
            <a:off x="890336" y="1493603"/>
            <a:ext cx="10924673" cy="2062103"/>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mồi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sai</a:t>
            </a:r>
            <a:r>
              <a:rPr lang="en-US" sz="3200" dirty="0">
                <a:solidFill>
                  <a:srgbClr val="000000"/>
                </a:solidFill>
                <a:latin typeface="Times New Roman" panose="02020603050405020304" pitchFamily="18" charset="0"/>
                <a:ea typeface="Times New Roman" panose="02020603050405020304" pitchFamily="18" charset="0"/>
              </a:rPr>
              <a:t>.</a:t>
            </a:r>
          </a:p>
          <a:p>
            <a:r>
              <a:rPr lang="en-US" sz="3200" dirty="0" err="1">
                <a:solidFill>
                  <a:srgbClr val="000000"/>
                </a:solidFill>
                <a:latin typeface="Times New Roman" panose="02020603050405020304" pitchFamily="18" charset="0"/>
              </a:rPr>
              <a:t>Nếu</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trả</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lời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đúng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thì</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chú</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kiến</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đươc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đi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tiếp</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nếu</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trả</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lời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sai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thì</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cuộc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chơi</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ngừng</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lại</a:t>
            </a:r>
            <a:r>
              <a:rPr lang="en-US" sz="3200"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613047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669085" cy="3716731"/>
            <a:chOff x="630147" y="-186626"/>
            <a:chExt cx="6669798"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4663661"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mj-lt"/>
                  <a:ea typeface="Times New Roman" panose="02020603050405020304" pitchFamily="18" charset="0"/>
                </a:rPr>
                <a:t>Người sử dụng có thể tìm kiếm, trao đổi thông tin trên </a:t>
              </a:r>
              <a:r>
                <a:rPr lang="vi-VN" sz="3200" dirty="0">
                  <a:solidFill>
                    <a:srgbClr val="000000"/>
                  </a:solidFill>
                  <a:latin typeface="+mj-lt"/>
                </a:rPr>
                <a:t>Interne</a:t>
              </a:r>
              <a:r>
                <a:rPr lang="en-US" sz="3200" dirty="0">
                  <a:solidFill>
                    <a:srgbClr val="000000"/>
                  </a:solidFill>
                  <a:latin typeface="+mj-lt"/>
                </a:rPr>
                <a:t>t</a:t>
              </a: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259172">
            <a:off x="2922034" y="4535582"/>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252331" y="3665538"/>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9 -0.097 0.32656 -0.1125 0.3974 -0.1125 C 0.478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5" descr="A close up of a logo&#10;&#10;Description automatically generated">
            <a:extLst>
              <a:ext uri="{FF2B5EF4-FFF2-40B4-BE49-F238E27FC236}">
                <a16:creationId xmlns:a16="http://schemas.microsoft.com/office/drawing/2014/main" id="{E0990A56-1F09-4A10-BE7F-39089E3727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7369FAEF-12EB-4403-A033-40C8EFDCFB89}"/>
              </a:ext>
            </a:extLst>
          </p:cNvPr>
          <p:cNvGrpSpPr>
            <a:grpSpLocks/>
          </p:cNvGrpSpPr>
          <p:nvPr/>
        </p:nvGrpSpPr>
        <p:grpSpPr bwMode="auto">
          <a:xfrm>
            <a:off x="242888" y="470783"/>
            <a:ext cx="7040564" cy="3323342"/>
            <a:chOff x="630147" y="206029"/>
            <a:chExt cx="7041316" cy="3324389"/>
          </a:xfrm>
        </p:grpSpPr>
        <p:pic>
          <p:nvPicPr>
            <p:cNvPr id="3091" name="Picture 4" descr="A close up of a logo&#10;&#10;Description automatically generated">
              <a:extLst>
                <a:ext uri="{FF2B5EF4-FFF2-40B4-BE49-F238E27FC236}">
                  <a16:creationId xmlns:a16="http://schemas.microsoft.com/office/drawing/2014/main" id="{C791FE41-6DB4-414A-A1E0-1270BB173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DF638AC-4D7D-4421-9397-D2D5562615D5}"/>
                </a:ext>
              </a:extLst>
            </p:cNvPr>
            <p:cNvSpPr/>
            <p:nvPr/>
          </p:nvSpPr>
          <p:spPr>
            <a:xfrm>
              <a:off x="3200585" y="206029"/>
              <a:ext cx="4470878" cy="20627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Chúng ta có thể sử dụng bất k</a:t>
              </a:r>
              <a:r>
                <a:rPr lang="en-US" sz="3200" dirty="0">
                  <a:solidFill>
                    <a:srgbClr val="000000"/>
                  </a:solidFill>
                  <a:latin typeface="Times New Roman" panose="02020603050405020304" pitchFamily="18" charset="0"/>
                  <a:ea typeface="Times New Roman" panose="02020603050405020304" pitchFamily="18" charset="0"/>
                </a:rPr>
                <a:t>ỳ</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thông tin nào trên Internet mà không cần xin phép.</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3076" name="Picture 14" descr="A close up of a yellow flower&#10;&#10;Description automatically generated">
            <a:extLst>
              <a:ext uri="{FF2B5EF4-FFF2-40B4-BE49-F238E27FC236}">
                <a16:creationId xmlns:a16="http://schemas.microsoft.com/office/drawing/2014/main" id="{EB0B26DD-B29B-4CD2-9307-63DFC243C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32200"/>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7" descr="A picture containing basket, cup, container&#10;&#10;Description automatically generated">
            <a:extLst>
              <a:ext uri="{FF2B5EF4-FFF2-40B4-BE49-F238E27FC236}">
                <a16:creationId xmlns:a16="http://schemas.microsoft.com/office/drawing/2014/main" id="{0FA670D8-8CC7-4DAD-8937-9B60990F99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6350" y="3571875"/>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6" descr="A picture containing basket, cup, container&#10;&#10;Description automatically generated">
            <a:extLst>
              <a:ext uri="{FF2B5EF4-FFF2-40B4-BE49-F238E27FC236}">
                <a16:creationId xmlns:a16="http://schemas.microsoft.com/office/drawing/2014/main" id="{FFADF193-C338-47F1-9E83-6AAC663D09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6325" y="3571875"/>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
            <a:extLst>
              <a:ext uri="{FF2B5EF4-FFF2-40B4-BE49-F238E27FC236}">
                <a16:creationId xmlns:a16="http://schemas.microsoft.com/office/drawing/2014/main" id="{DA866E8B-3B8E-4F05-A9A3-AC3DD0224458}"/>
              </a:ext>
            </a:extLst>
          </p:cNvPr>
          <p:cNvSpPr/>
          <p:nvPr/>
        </p:nvSpPr>
        <p:spPr>
          <a:xfrm>
            <a:off x="7981536" y="4181271"/>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rPr>
              <a:t>Sai</a:t>
            </a:r>
          </a:p>
        </p:txBody>
      </p:sp>
      <p:sp>
        <p:nvSpPr>
          <p:cNvPr id="11" name="a">
            <a:extLst>
              <a:ext uri="{FF2B5EF4-FFF2-40B4-BE49-F238E27FC236}">
                <a16:creationId xmlns:a16="http://schemas.microsoft.com/office/drawing/2014/main" id="{9B251B4F-A862-4191-87DF-AEE2F56D0D52}"/>
              </a:ext>
            </a:extLst>
          </p:cNvPr>
          <p:cNvSpPr/>
          <p:nvPr/>
        </p:nvSpPr>
        <p:spPr>
          <a:xfrm>
            <a:off x="2404723" y="418127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ED7D31"/>
                  </a:solidFill>
                  <a:prstDash val="solid"/>
                </a:ln>
                <a:solidFill>
                  <a:srgbClr val="7030A0"/>
                </a:solidFill>
                <a:effectLst/>
                <a:uLnTx/>
                <a:uFillTx/>
                <a:latin typeface="Calibri" panose="020F0502020204030204"/>
                <a:ea typeface="+mn-ea"/>
                <a:cs typeface="+mn-cs"/>
              </a:rPr>
              <a:t>Đúng</a:t>
            </a:r>
            <a:endParaRPr kumimoji="0" lang="en-US" sz="96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05B0EE6E-A60E-4E54-A65C-28A0CBE0A1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40828">
            <a:off x="8037513" y="4256088"/>
            <a:ext cx="635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D593397D-361A-4B7F-AF45-A60ADB02345D}"/>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CF0763B1-9E45-41AC-928F-D0DC5D516F4F}"/>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1E61649B-A73F-4D03-B69D-46AB3A5896FD}"/>
              </a:ext>
            </a:extLst>
          </p:cNvPr>
          <p:cNvSpPr/>
          <p:nvPr/>
        </p:nvSpPr>
        <p:spPr>
          <a:xfrm>
            <a:off x="3038826" y="3934619"/>
            <a:ext cx="1649413" cy="2005012"/>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FDD77D2-E52D-41DF-A87C-E75EB1471A49}"/>
              </a:ext>
            </a:extLst>
          </p:cNvPr>
          <p:cNvSpPr txBox="1">
            <a:spLocks noChangeArrowheads="1"/>
          </p:cNvSpPr>
          <p:nvPr/>
        </p:nvSpPr>
        <p:spPr bwMode="auto">
          <a:xfrm>
            <a:off x="5535613" y="3616325"/>
            <a:ext cx="1450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1" name="Picture 20" descr="A close up of a logo&#10;&#10;Description automatically generated">
            <a:extLst>
              <a:ext uri="{FF2B5EF4-FFF2-40B4-BE49-F238E27FC236}">
                <a16:creationId xmlns:a16="http://schemas.microsoft.com/office/drawing/2014/main" id="{C11C4A4D-5273-40F0-B5C7-EB4721076A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82038" y="60325"/>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61A7F3E0-A3EE-4332-9D7E-B5D22F2DFBF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11263" y="0"/>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close up of a logo&#10;&#10;Description automatically generated">
            <a:extLst>
              <a:ext uri="{FF2B5EF4-FFF2-40B4-BE49-F238E27FC236}">
                <a16:creationId xmlns:a16="http://schemas.microsoft.com/office/drawing/2014/main" id="{56A3BFA6-F2CC-46EF-B8F6-B7B21D2BB01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66238" y="47625"/>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close up of a logo&#10;&#10;Description automatically generated">
            <a:extLst>
              <a:ext uri="{FF2B5EF4-FFF2-40B4-BE49-F238E27FC236}">
                <a16:creationId xmlns:a16="http://schemas.microsoft.com/office/drawing/2014/main" id="{F583F48B-C018-4AC6-838D-E07D4AA6E0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6875" y="0"/>
            <a:ext cx="19351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hlinkClick r:id="" action="ppaction://hlinkshowjump?jump=firstslide"/>
            <a:extLst>
              <a:ext uri="{FF2B5EF4-FFF2-40B4-BE49-F238E27FC236}">
                <a16:creationId xmlns:a16="http://schemas.microsoft.com/office/drawing/2014/main" id="{5749F65C-8618-468F-8C3B-59811897520F}"/>
              </a:ext>
            </a:extLst>
          </p:cNvPr>
          <p:cNvSpPr txBox="1">
            <a:spLocks noChangeArrowheads="1"/>
          </p:cNvSpPr>
          <p:nvPr/>
        </p:nvSpPr>
        <p:spPr bwMode="auto">
          <a:xfrm>
            <a:off x="10213975" y="2913063"/>
            <a:ext cx="204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path" presetSubtype="0" repeatCount="indefinite" accel="50000" decel="50000" fill="hold" nodeType="withEffect">
                                  <p:stCondLst>
                                    <p:cond delay="250"/>
                                  </p:stCondLst>
                                  <p:childTnLst>
                                    <p:animMotion origin="layout" path="M -2.91667E-6 -4.07407E-6 L -0.10169 -4.07407E-6 L -0.15286 0.10903 L -0.10169 0.2169 L -2.91667E-6 0.2169 L 0.05131 0.10903 L -2.91667E-6 -4.07407E-6 Z " pathEditMode="relative" rAng="0" ptsTypes="AAAAAAA">
                                      <p:cBhvr>
                                        <p:cTn id="6" dur="30000" fill="hold"/>
                                        <p:tgtEl>
                                          <p:spTgt spid="23"/>
                                        </p:tgtEl>
                                        <p:attrNameLst>
                                          <p:attrName>ppt_x</p:attrName>
                                          <p:attrName>ppt_y</p:attrName>
                                        </p:attrNameLst>
                                      </p:cBhvr>
                                      <p:rCtr x="-5078" y="10833"/>
                                    </p:animMotion>
                                  </p:childTnLst>
                                </p:cTn>
                              </p:par>
                              <p:par>
                                <p:cTn id="7" presetID="4" presetClass="path" presetSubtype="0" repeatCount="indefinite" accel="50000" decel="50000" fill="hold" nodeType="withEffect">
                                  <p:stCondLst>
                                    <p:cond delay="250"/>
                                  </p:stCondLst>
                                  <p:childTnLst>
                                    <p:animMotion origin="layout" path="M 6.25E-7 -2.59259E-6 L -0.10169 -2.59259E-6 L -0.15287 0.10903 L -0.10169 0.2169 L 6.25E-7 0.2169 L 0.0513 0.10903 L 6.25E-7 -2.59259E-6 Z " pathEditMode="relative" rAng="0" ptsTypes="AAAAAAA">
                                      <p:cBhvr>
                                        <p:cTn id="8" dur="30000" fill="hold"/>
                                        <p:tgtEl>
                                          <p:spTgt spid="24"/>
                                        </p:tgtEl>
                                        <p:attrNameLst>
                                          <p:attrName>ppt_x</p:attrName>
                                          <p:attrName>ppt_y</p:attrName>
                                        </p:attrNameLst>
                                      </p:cBhvr>
                                      <p:rCtr x="-5078" y="10833"/>
                                    </p:animMotion>
                                  </p:childTnLst>
                                </p:cTn>
                              </p:par>
                              <p:par>
                                <p:cTn id="9" presetID="4" presetClass="path" presetSubtype="0" repeatCount="indefinite" accel="50000" decel="50000" fill="hold" nodeType="withEffect">
                                  <p:stCondLst>
                                    <p:cond delay="250"/>
                                  </p:stCondLst>
                                  <p:childTnLst>
                                    <p:animMotion origin="layout" path="M 2.08333E-6 4.07407E-6 L 0.0664 4.07407E-6 L 0.10013 0.10902 L 0.0664 0.21689 L 2.08333E-6 0.21689 L -0.03334 0.10902 L 2.08333E-6 4.07407E-6 Z " pathEditMode="relative" rAng="0" ptsTypes="AAAAAAA">
                                      <p:cBhvr>
                                        <p:cTn id="10" dur="20000" fill="hold"/>
                                        <p:tgtEl>
                                          <p:spTgt spid="21"/>
                                        </p:tgtEl>
                                        <p:attrNameLst>
                                          <p:attrName>ppt_x</p:attrName>
                                          <p:attrName>ppt_y</p:attrName>
                                        </p:attrNameLst>
                                      </p:cBhvr>
                                      <p:rCtr x="3333" y="10833"/>
                                    </p:animMotion>
                                  </p:childTnLst>
                                </p:cTn>
                              </p:par>
                              <p:par>
                                <p:cTn id="11" presetID="4" presetClass="path" presetSubtype="0" repeatCount="indefinite" accel="50000" decel="50000" fill="hold" nodeType="withEffect">
                                  <p:stCondLst>
                                    <p:cond delay="250"/>
                                  </p:stCondLst>
                                  <p:childTnLst>
                                    <p:animMotion origin="layout" path="M 1.66667E-6 -4.44444E-6 L 0.07226 -4.44444E-6 L 0.10872 0.10903 L 0.07226 0.2169 L 1.66667E-6 0.2169 L -0.03633 0.10903 L 1.66667E-6 -4.44444E-6 Z " pathEditMode="relative" rAng="0" ptsTypes="AAAAAAA">
                                      <p:cBhvr>
                                        <p:cTn id="12" dur="15000" fill="hold"/>
                                        <p:tgtEl>
                                          <p:spTgt spid="22"/>
                                        </p:tgtEl>
                                        <p:attrNameLst>
                                          <p:attrName>ppt_x</p:attrName>
                                          <p:attrName>ppt_y</p:attrName>
                                        </p:attrNameLst>
                                      </p:cBhvr>
                                      <p:rCtr x="3620" y="10833"/>
                                    </p:animMotion>
                                  </p:childTnLst>
                                </p:cTn>
                              </p:par>
                              <p:par>
                                <p:cTn id="13" presetID="1" presetClass="mediacall" presetSubtype="0" fill="hold" nodeType="withEffect">
                                  <p:stCondLst>
                                    <p:cond delay="0"/>
                                  </p:stCondLst>
                                  <p:childTnLst>
                                    <p:cmd type="call" cmd="playFrom(0.0)">
                                      <p:cBhvr>
                                        <p:cTn id="14" dur="1" fill="hold"/>
                                        <p:tgtEl>
                                          <p:spTgt spid="14"/>
                                        </p:tgtEl>
                                      </p:cBhvr>
                                    </p:cmd>
                                  </p:childTnLst>
                                </p:cTn>
                              </p:par>
                              <p:par>
                                <p:cTn id="15" presetID="44" presetClass="path" presetSubtype="0" accel="50000" decel="50000" fill="hold" nodeType="withEffect">
                                  <p:stCondLst>
                                    <p:cond delay="0"/>
                                  </p:stCondLst>
                                  <p:childTnLst>
                                    <p:animMotion origin="layout" path="M 3.33333E-6 1.85185E-6 L 0.21549 -0.0838 C 0.26028 -0.10278 0.32773 -0.1125 0.39843 -0.1125 C 0.47877 -0.1125 0.5431 -0.10278 0.58802 -0.0838 L 0.80364 1.85185E-6 " pathEditMode="relative" rAng="0" ptsTypes="AAAAA">
                                      <p:cBhvr>
                                        <p:cTn id="16" dur="30000" fill="hold"/>
                                        <p:tgtEl>
                                          <p:spTgt spid="9"/>
                                        </p:tgtEl>
                                        <p:attrNameLst>
                                          <p:attrName>ppt_x</p:attrName>
                                          <p:attrName>ppt_y</p:attrName>
                                        </p:attrNameLst>
                                      </p:cBhvr>
                                      <p:rCtr x="40182" y="-5625"/>
                                    </p:animMotion>
                                  </p:childTnLst>
                                </p:cTn>
                              </p:par>
                            </p:childTnLst>
                          </p:cTn>
                        </p:par>
                        <p:par>
                          <p:cTn id="17" fill="hold" nodeType="afterGroup">
                            <p:stCondLst>
                              <p:cond delay="3025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3" name="Wrong Buzzer.wav"/>
                                        </p:tgtEl>
                                      </p:cMediaNode>
                                    </p:audio>
                                  </p:subTnLst>
                                </p:cTn>
                              </p:par>
                            </p:childTnLst>
                          </p:cTn>
                        </p:par>
                        <p:par>
                          <p:cTn id="23" fill="hold" nodeType="afterGroup">
                            <p:stCondLst>
                              <p:cond delay="3075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par>
                          <p:cTn id="30" fill="hold" nodeType="afterGroup">
                            <p:stCondLst>
                              <p:cond delay="31750"/>
                            </p:stCondLst>
                            <p:childTnLst>
                              <p:par>
                                <p:cTn id="31" presetID="6" presetClass="emph" presetSubtype="0" fill="hold" grpId="2" nodeType="afterEffect">
                                  <p:stCondLst>
                                    <p:cond delay="0"/>
                                  </p:stCondLst>
                                  <p:childTnLst>
                                    <p:animScale>
                                      <p:cBhvr>
                                        <p:cTn id="32" dur="2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8" presetID="6" presetClass="emph" presetSubtype="0" fill="hold" grpId="1" nodeType="withEffect">
                                  <p:stCondLst>
                                    <p:cond delay="0"/>
                                  </p:stCondLst>
                                  <p:childTnLst>
                                    <p:animScale>
                                      <p:cBhvr>
                                        <p:cTn id="49" dur="2000" fill="hold"/>
                                        <p:tgtEl>
                                          <p:spTgt spid="20"/>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20" grpId="0"/>
      <p:bldP spid="20" grpId="1"/>
      <p:bldP spid="25" grpId="0"/>
      <p:bldP spid="25" grpId="1"/>
      <p:bldP spid="25"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7" descr="A close up of a logo&#10;&#10;Description automatically generated">
            <a:extLst>
              <a:ext uri="{FF2B5EF4-FFF2-40B4-BE49-F238E27FC236}">
                <a16:creationId xmlns:a16="http://schemas.microsoft.com/office/drawing/2014/main" id="{8531D8AD-0AF6-4097-AF27-A61695A7CB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8938" y="-36513"/>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7B1857FA-26B2-4343-97D8-8FE40E068FA1}"/>
              </a:ext>
            </a:extLst>
          </p:cNvPr>
          <p:cNvGrpSpPr>
            <a:grpSpLocks/>
          </p:cNvGrpSpPr>
          <p:nvPr/>
        </p:nvGrpSpPr>
        <p:grpSpPr bwMode="auto">
          <a:xfrm>
            <a:off x="190500" y="602515"/>
            <a:ext cx="6796088" cy="3505934"/>
            <a:chOff x="554581" y="589187"/>
            <a:chExt cx="7003758" cy="3644844"/>
          </a:xfrm>
        </p:grpSpPr>
        <p:pic>
          <p:nvPicPr>
            <p:cNvPr id="4116" name="Picture 4" descr="A close up of a logo&#10;&#10;Description automatically generated">
              <a:extLst>
                <a:ext uri="{FF2B5EF4-FFF2-40B4-BE49-F238E27FC236}">
                  <a16:creationId xmlns:a16="http://schemas.microsoft.com/office/drawing/2014/main" id="{F732752D-7B03-4938-8A81-D4A60FB526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54581" y="1335931"/>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A32A4E2-148E-4D40-8A8E-51DDBA82FBA1}"/>
                </a:ext>
              </a:extLst>
            </p:cNvPr>
            <p:cNvSpPr/>
            <p:nvPr/>
          </p:nvSpPr>
          <p:spPr>
            <a:xfrm>
              <a:off x="2521515" y="589187"/>
              <a:ext cx="5036824" cy="21438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Thông tin trên Internet rất độc hại với học sinh nên cần cấm học sinh sử dụng Internet.</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4100" name="Picture 14" descr="A close up of a yellow flower&#10;&#10;Description automatically generated">
            <a:extLst>
              <a:ext uri="{FF2B5EF4-FFF2-40B4-BE49-F238E27FC236}">
                <a16:creationId xmlns:a16="http://schemas.microsoft.com/office/drawing/2014/main" id="{0DFC0093-B490-4F60-9F37-E60F982A76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32200"/>
            <a:ext cx="12192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7" descr="A picture containing basket, cup, container&#10;&#10;Description automatically generated">
            <a:extLst>
              <a:ext uri="{FF2B5EF4-FFF2-40B4-BE49-F238E27FC236}">
                <a16:creationId xmlns:a16="http://schemas.microsoft.com/office/drawing/2014/main" id="{C1077868-9618-41C2-9939-784DD8F606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6350" y="3571875"/>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6" descr="A picture containing basket, cup, container&#10;&#10;Description automatically generated">
            <a:extLst>
              <a:ext uri="{FF2B5EF4-FFF2-40B4-BE49-F238E27FC236}">
                <a16:creationId xmlns:a16="http://schemas.microsoft.com/office/drawing/2014/main" id="{917DEAAF-8C1E-439F-A5A1-A2DA92BB11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6325" y="3571875"/>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
            <a:extLst>
              <a:ext uri="{FF2B5EF4-FFF2-40B4-BE49-F238E27FC236}">
                <a16:creationId xmlns:a16="http://schemas.microsoft.com/office/drawing/2014/main" id="{9003A971-D02A-445E-9513-25E61CF3B09B}"/>
              </a:ext>
            </a:extLst>
          </p:cNvPr>
          <p:cNvSpPr/>
          <p:nvPr/>
        </p:nvSpPr>
        <p:spPr>
          <a:xfrm>
            <a:off x="7981536" y="4181271"/>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rgbClr val="ED7D31"/>
                  </a:solidFill>
                  <a:prstDash val="solid"/>
                </a:ln>
                <a:solidFill>
                  <a:srgbClr val="70AD47">
                    <a:lumMod val="50000"/>
                  </a:srgbClr>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70AD47">
                  <a:lumMod val="50000"/>
                </a:srgbClr>
              </a:solidFill>
              <a:effectLst/>
              <a:uLnTx/>
              <a:uFillTx/>
              <a:latin typeface="Calibri" panose="020F0502020204030204"/>
              <a:ea typeface="+mn-ea"/>
              <a:cs typeface="+mn-cs"/>
            </a:endParaRPr>
          </a:p>
        </p:txBody>
      </p:sp>
      <p:sp>
        <p:nvSpPr>
          <p:cNvPr id="11" name="b">
            <a:extLst>
              <a:ext uri="{FF2B5EF4-FFF2-40B4-BE49-F238E27FC236}">
                <a16:creationId xmlns:a16="http://schemas.microsoft.com/office/drawing/2014/main" id="{F08479EF-E40D-4ACB-92DA-858A50B605D6}"/>
              </a:ext>
            </a:extLst>
          </p:cNvPr>
          <p:cNvSpPr/>
          <p:nvPr/>
        </p:nvSpPr>
        <p:spPr>
          <a:xfrm>
            <a:off x="2404720" y="418127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70AD47">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70AD47">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3D19E19-EDB1-4894-B23A-30FF786455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40828">
            <a:off x="8037513" y="4256088"/>
            <a:ext cx="635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2AB23C8B-D487-4D97-B4CC-DE6A97D57BC8}"/>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4E7DF2BD-6AEC-4DC2-9E66-067CA6712ABA}"/>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96554B3E-BE94-489E-B5A4-C55E26869493}"/>
              </a:ext>
            </a:extLst>
          </p:cNvPr>
          <p:cNvSpPr/>
          <p:nvPr/>
        </p:nvSpPr>
        <p:spPr>
          <a:xfrm>
            <a:off x="3114013" y="3935119"/>
            <a:ext cx="1649413"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TextBox 18" hidden="1">
            <a:extLst>
              <a:ext uri="{FF2B5EF4-FFF2-40B4-BE49-F238E27FC236}">
                <a16:creationId xmlns:a16="http://schemas.microsoft.com/office/drawing/2014/main" id="{D1AAB4BD-3DEB-481E-B436-DC0C182409AF}"/>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E178C5C9-E9E2-401B-A178-CA476A5AED0F}"/>
              </a:ext>
            </a:extLst>
          </p:cNvPr>
          <p:cNvSpPr txBox="1">
            <a:spLocks noChangeArrowheads="1"/>
          </p:cNvSpPr>
          <p:nvPr/>
        </p:nvSpPr>
        <p:spPr bwMode="auto">
          <a:xfrm>
            <a:off x="5535613" y="3616325"/>
            <a:ext cx="1450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F59F326-F30A-47A0-8F5E-3B194365D2A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49E4A3B-D47A-4A57-901F-527F98745B0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995DA440-4638-4696-97A8-CFA0D087CD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0135" y="-176473"/>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4516B4A7-0977-40CA-A043-18E0899588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81913" y="-17463"/>
            <a:ext cx="1935162"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B5036F0B-8FA8-4C14-8292-88054D47F22F}"/>
              </a:ext>
            </a:extLst>
          </p:cNvPr>
          <p:cNvSpPr txBox="1">
            <a:spLocks noChangeArrowheads="1"/>
          </p:cNvSpPr>
          <p:nvPr/>
        </p:nvSpPr>
        <p:spPr bwMode="auto">
          <a:xfrm>
            <a:off x="8780463" y="2435225"/>
            <a:ext cx="32750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8" dur="20000" fill="hold"/>
                                        <p:tgtEl>
                                          <p:spTgt spid="24"/>
                                        </p:tgtEl>
                                        <p:attrNameLst>
                                          <p:attrName>ppt_x</p:attrName>
                                          <p:attrName>ppt_y</p:attrName>
                                        </p:attrNameLst>
                                      </p:cBhvr>
                                    </p:animMotion>
                                  </p:childTnLst>
                                </p:cTn>
                              </p:par>
                              <p:par>
                                <p:cTn id="9" presetID="4" presetClass="path" presetSubtype="0" repeatCount="indefinite" accel="50000" decel="50000" fill="hold" nodeType="withEffect">
                                  <p:stCondLst>
                                    <p:cond delay="0"/>
                                  </p:stCondLst>
                                  <p:childTnLst>
                                    <p:animMotion origin="layout" path="M -1.66667E-6 1.11111E-6 L -0.10169 1.11111E-6 L -0.15286 0.10903 L -0.10169 0.2169 L -1.66667E-6 0.2169 L 0.0513 0.10903 L -1.66667E-6 1.11111E-6 Z " pathEditMode="relative" rAng="0" ptsTypes="AAAAAAA">
                                      <p:cBhvr>
                                        <p:cTn id="10" dur="30000" fill="hold"/>
                                        <p:tgtEl>
                                          <p:spTgt spid="23"/>
                                        </p:tgtEl>
                                        <p:attrNameLst>
                                          <p:attrName>ppt_x</p:attrName>
                                          <p:attrName>ppt_y</p:attrName>
                                        </p:attrNameLst>
                                      </p:cBhvr>
                                      <p:rCtr x="-5078" y="10833"/>
                                    </p:animMotion>
                                  </p:childTnLst>
                                </p:cTn>
                              </p:par>
                              <p:par>
                                <p:cTn id="11" presetID="4" presetClass="path" presetSubtype="0" repeatCount="indefinite" accel="50000" decel="50000" fill="hold" nodeType="withEffect">
                                  <p:stCondLst>
                                    <p:cond delay="0"/>
                                  </p:stCondLst>
                                  <p:childTnLst>
                                    <p:animMotion origin="layout" path="M 0.08646 -3.33333E-6 L 0.15626 -3.33333E-6 L 0.19141 0.10903 L 0.15626 0.2169 L 0.08646 0.2169 L 0.05131 0.10903 L 0.08646 -3.33333E-6 Z " pathEditMode="relative" rAng="0" ptsTypes="AAAAAAA">
                                      <p:cBhvr>
                                        <p:cTn id="12" dur="30000" fill="hold"/>
                                        <p:tgtEl>
                                          <p:spTgt spid="26"/>
                                        </p:tgtEl>
                                        <p:attrNameLst>
                                          <p:attrName>ppt_x</p:attrName>
                                          <p:attrName>ppt_y</p:attrName>
                                        </p:attrNameLst>
                                      </p:cBhvr>
                                      <p:rCtr x="3490" y="10833"/>
                                    </p:animMotion>
                                  </p:childTnLst>
                                </p:cTn>
                              </p:par>
                              <p:par>
                                <p:cTn id="13" presetID="4" presetClass="path" presetSubtype="0" repeatCount="indefinite" accel="50000" decel="50000" fill="hold" nodeType="withEffect">
                                  <p:stCondLst>
                                    <p:cond delay="0"/>
                                  </p:stCondLst>
                                  <p:childTnLst>
                                    <p:animMotion origin="layout" path="M -4.79167E-6 4.81481E-6 L -0.10169 4.81481E-6 L -0.15286 0.10902 L -0.10169 0.21689 L -4.79167E-6 0.21689 L 0.05118 0.10902 L -4.79167E-6 4.81481E-6 Z " pathEditMode="relative" rAng="0" ptsTypes="AAAAAAA">
                                      <p:cBhvr>
                                        <p:cTn id="14" dur="30000" fill="hold"/>
                                        <p:tgtEl>
                                          <p:spTgt spid="25"/>
                                        </p:tgtEl>
                                        <p:attrNameLst>
                                          <p:attrName>ppt_x</p:attrName>
                                          <p:attrName>ppt_y</p:attrName>
                                        </p:attrNameLst>
                                      </p:cBhvr>
                                      <p:rCtr x="-5078" y="10833"/>
                                    </p:animMotion>
                                  </p:childTnLst>
                                </p:cTn>
                              </p:par>
                              <p:par>
                                <p:cTn id="15" presetID="44" presetClass="path" presetSubtype="0" accel="50000" decel="50000" fill="hold" nodeType="withEffect">
                                  <p:stCondLst>
                                    <p:cond delay="0"/>
                                  </p:stCondLst>
                                  <p:childTnLst>
                                    <p:animMotion origin="layout" path="M -8.33333E-7 1.48148E-6 L 0.2155 -0.0838 C 0.26029 -0.10278 0.32774 -0.1125 0.39844 -0.1125 C 0.47878 -0.1125 0.5431 -0.10278 0.58802 -0.0838 L 0.80365 1.48148E-6 " pathEditMode="relative" rAng="0" ptsTypes="AAAAA">
                                      <p:cBhvr>
                                        <p:cTn id="16" dur="30000" fill="hold"/>
                                        <p:tgtEl>
                                          <p:spTgt spid="9"/>
                                        </p:tgtEl>
                                        <p:attrNameLst>
                                          <p:attrName>ppt_x</p:attrName>
                                          <p:attrName>ppt_y</p:attrName>
                                        </p:attrNameLst>
                                      </p:cBhvr>
                                      <p:rCtr x="40182" y="-5625"/>
                                    </p:animMotion>
                                  </p:childTnLst>
                                </p:cTn>
                              </p:par>
                            </p:childTnLst>
                          </p:cTn>
                        </p:par>
                        <p:par>
                          <p:cTn id="17" fill="hold" nodeType="afterGroup">
                            <p:stCondLst>
                              <p:cond delay="300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Wrong Buzzer.wav"/>
                                        </p:tgtEl>
                                      </p:cMediaNode>
                                    </p:audio>
                                  </p:subTnLst>
                                </p:cTn>
                              </p:par>
                            </p:childTnLst>
                          </p:cTn>
                        </p:par>
                        <p:par>
                          <p:cTn id="23" fill="hold" nodeType="afterGroup">
                            <p:stCondLst>
                              <p:cond delay="30500"/>
                            </p:stCondLst>
                            <p:childTnLst>
                              <p:par>
                                <p:cTn id="24" presetID="32" presetClass="emph" presetSubtype="0" fill="hold" grpId="1" nodeType="afterEffect">
                                  <p:stCondLst>
                                    <p:cond delay="0"/>
                                  </p:stCondLst>
                                  <p:childTnLst>
                                    <p:animRot by="120000">
                                      <p:cBhvr>
                                        <p:cTn id="25" dur="100" fill="hold">
                                          <p:stCondLst>
                                            <p:cond delay="0"/>
                                          </p:stCondLst>
                                        </p:cTn>
                                        <p:tgtEl>
                                          <p:spTgt spid="27"/>
                                        </p:tgtEl>
                                        <p:attrNameLst>
                                          <p:attrName>r</p:attrName>
                                        </p:attrNameLst>
                                      </p:cBhvr>
                                    </p:animRot>
                                    <p:animRot by="-240000">
                                      <p:cBhvr>
                                        <p:cTn id="26" dur="200" fill="hold">
                                          <p:stCondLst>
                                            <p:cond delay="200"/>
                                          </p:stCondLst>
                                        </p:cTn>
                                        <p:tgtEl>
                                          <p:spTgt spid="27"/>
                                        </p:tgtEl>
                                        <p:attrNameLst>
                                          <p:attrName>r</p:attrName>
                                        </p:attrNameLst>
                                      </p:cBhvr>
                                    </p:animRot>
                                    <p:animRot by="240000">
                                      <p:cBhvr>
                                        <p:cTn id="27" dur="200" fill="hold">
                                          <p:stCondLst>
                                            <p:cond delay="400"/>
                                          </p:stCondLst>
                                        </p:cTn>
                                        <p:tgtEl>
                                          <p:spTgt spid="27"/>
                                        </p:tgtEl>
                                        <p:attrNameLst>
                                          <p:attrName>r</p:attrName>
                                        </p:attrNameLst>
                                      </p:cBhvr>
                                    </p:animRot>
                                    <p:animRot by="-240000">
                                      <p:cBhvr>
                                        <p:cTn id="28" dur="200" fill="hold">
                                          <p:stCondLst>
                                            <p:cond delay="600"/>
                                          </p:stCondLst>
                                        </p:cTn>
                                        <p:tgtEl>
                                          <p:spTgt spid="27"/>
                                        </p:tgtEl>
                                        <p:attrNameLst>
                                          <p:attrName>r</p:attrName>
                                        </p:attrNameLst>
                                      </p:cBhvr>
                                    </p:animRot>
                                    <p:animRot by="120000">
                                      <p:cBhvr>
                                        <p:cTn id="29" dur="200" fill="hold">
                                          <p:stCondLst>
                                            <p:cond delay="800"/>
                                          </p:stCondLst>
                                        </p:cTn>
                                        <p:tgtEl>
                                          <p:spTgt spid="27"/>
                                        </p:tgtEl>
                                        <p:attrNameLst>
                                          <p:attrName>r</p:attrName>
                                        </p:attrNameLst>
                                      </p:cBhvr>
                                    </p:animRot>
                                  </p:childTnLst>
                                </p:cTn>
                              </p:par>
                            </p:childTnLst>
                          </p:cTn>
                        </p:par>
                        <p:par>
                          <p:cTn id="30" fill="hold" nodeType="afterGroup">
                            <p:stCondLst>
                              <p:cond delay="31500"/>
                            </p:stCondLst>
                            <p:childTnLst>
                              <p:par>
                                <p:cTn id="31" presetID="6" presetClass="emph" presetSubtype="0" fill="hold" grpId="2" nodeType="afterEffect">
                                  <p:stCondLst>
                                    <p:cond delay="0"/>
                                  </p:stCondLst>
                                  <p:childTnLst>
                                    <p:animScale>
                                      <p:cBhvr>
                                        <p:cTn id="32"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22" grpId="0"/>
      <p:bldP spid="22" grpId="1"/>
      <p:bldP spid="27" grpId="0"/>
      <p:bldP spid="27" grpId="1"/>
      <p:bldP spid="27"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7260137" cy="3716731"/>
            <a:chOff x="630147" y="-186626"/>
            <a:chExt cx="7260913"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5254776"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Trên Internet có đầy đủ những thứ chúng ta muốn mà không cần phải tìm kiếm ở bên ngoài.</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8520" y="3400551"/>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6399213" y="3993546"/>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a:ln w="22225">
                  <a:solidFill>
                    <a:srgbClr val="ED7D31"/>
                  </a:solidFill>
                  <a:prstDash val="solid"/>
                </a:ln>
                <a:solidFill>
                  <a:srgbClr val="002060"/>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2086283" y="4064000"/>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err="1">
                <a:ln w="22225">
                  <a:solidFill>
                    <a:srgbClr val="ED7D31"/>
                  </a:solidFill>
                  <a:prstDash val="solid"/>
                </a:ln>
                <a:solidFill>
                  <a:srgbClr val="4472C4">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259172">
            <a:off x="8250746" y="4474108"/>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2692519" y="3807596"/>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5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7 0.32656 -0.1125 0.3974 -0.1125 C 0.47799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7260137" cy="3716731"/>
            <a:chOff x="630147" y="-186626"/>
            <a:chExt cx="7260913"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5254776" cy="15697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Internet cung cấp môi trường làm việc trực tuyến, giải trí từ xa</a:t>
              </a:r>
              <a:endParaRPr kumimoji="0" lang="en-US" sz="32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373">
            <a:off x="3374289" y="4038145"/>
            <a:ext cx="771663" cy="146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291749" y="3574131"/>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40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7 0.32656 -0.1125 0.3974 -0.1125 C 0.47799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58311A-28D4-4588-B65D-C1C1F5FC4377}"/>
              </a:ext>
            </a:extLst>
          </p:cNvPr>
          <p:cNvSpPr txBox="1"/>
          <p:nvPr/>
        </p:nvSpPr>
        <p:spPr>
          <a:xfrm>
            <a:off x="3525252" y="490435"/>
            <a:ext cx="5141495" cy="583750"/>
          </a:xfrm>
          <a:prstGeom prst="rect">
            <a:avLst/>
          </a:prstGeom>
          <a:noFill/>
          <a:ln>
            <a:noFill/>
          </a:ln>
        </p:spPr>
        <p:txBody>
          <a:bodyPr wrap="square">
            <a:spAutoFit/>
          </a:bodyPr>
          <a:lstStyle/>
          <a:p>
            <a:pPr algn="ctr">
              <a:lnSpc>
                <a:spcPct val="107000"/>
              </a:lnSpc>
              <a:spcBef>
                <a:spcPts val="720"/>
              </a:spcBef>
              <a:spcAft>
                <a:spcPts val="48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 LUẬN NHÓM.</a:t>
            </a:r>
          </a:p>
        </p:txBody>
      </p:sp>
      <p:sp>
        <p:nvSpPr>
          <p:cNvPr id="4" name="TextBox 3">
            <a:extLst>
              <a:ext uri="{FF2B5EF4-FFF2-40B4-BE49-F238E27FC236}">
                <a16:creationId xmlns:a16="http://schemas.microsoft.com/office/drawing/2014/main" id="{2B0D33A9-4898-4FB4-B072-F1BD2755ED1C}"/>
              </a:ext>
            </a:extLst>
          </p:cNvPr>
          <p:cNvSpPr txBox="1"/>
          <p:nvPr/>
        </p:nvSpPr>
        <p:spPr>
          <a:xfrm>
            <a:off x="925871" y="1511064"/>
            <a:ext cx="10778449" cy="1110689"/>
          </a:xfrm>
          <a:prstGeom prst="rect">
            <a:avLst/>
          </a:prstGeom>
          <a:noFill/>
          <a:ln>
            <a:noFill/>
          </a:ln>
        </p:spPr>
        <p:txBody>
          <a:bodyPr wrap="square">
            <a:spAutoFit/>
          </a:bodyPr>
          <a:lstStyle/>
          <a:p>
            <a:pPr algn="ctr">
              <a:lnSpc>
                <a:spcPct val="107000"/>
              </a:lnSpc>
              <a:spcBef>
                <a:spcPts val="720"/>
              </a:spcBef>
              <a:spcAft>
                <a:spcPts val="480"/>
              </a:spcAft>
            </a:pP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b="1"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câu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E8A1A2B3-A679-4A87-B8DD-5AF6BA5DFE76}"/>
              </a:ext>
            </a:extLst>
          </p:cNvPr>
          <p:cNvSpPr/>
          <p:nvPr/>
        </p:nvSpPr>
        <p:spPr>
          <a:xfrm>
            <a:off x="827774" y="2810577"/>
            <a:ext cx="9673388" cy="3773103"/>
          </a:xfrm>
          <a:prstGeom prst="cloudCallout">
            <a:avLst>
              <a:gd name="adj1" fmla="val 40666"/>
              <a:gd name="adj2" fmla="val 18114"/>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Em</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truy</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cập</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Internet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để</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việc</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Oval 5">
            <a:extLst>
              <a:ext uri="{FF2B5EF4-FFF2-40B4-BE49-F238E27FC236}">
                <a16:creationId xmlns:a16="http://schemas.microsoft.com/office/drawing/2014/main" id="{66F104E1-F000-49A3-A505-B231457B6B0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03:00</a:t>
            </a:r>
            <a:endParaRPr lang="en-US" sz="2000" dirty="0">
              <a:solidFill>
                <a:srgbClr val="FF0000"/>
              </a:solidFill>
            </a:endParaRPr>
          </a:p>
        </p:txBody>
      </p:sp>
      <p:sp>
        <p:nvSpPr>
          <p:cNvPr id="8" name="Oval 7">
            <a:extLst>
              <a:ext uri="{FF2B5EF4-FFF2-40B4-BE49-F238E27FC236}">
                <a16:creationId xmlns:a16="http://schemas.microsoft.com/office/drawing/2014/main" id="{5EBEEEE0-3CE8-4D93-BBBC-DC83AC3747B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02:59</a:t>
            </a:r>
            <a:endParaRPr lang="en-US" sz="2000" dirty="0">
              <a:solidFill>
                <a:srgbClr val="FF0000"/>
              </a:solidFill>
            </a:endParaRPr>
          </a:p>
        </p:txBody>
      </p:sp>
      <p:sp>
        <p:nvSpPr>
          <p:cNvPr id="9" name="Oval 8">
            <a:extLst>
              <a:ext uri="{FF2B5EF4-FFF2-40B4-BE49-F238E27FC236}">
                <a16:creationId xmlns:a16="http://schemas.microsoft.com/office/drawing/2014/main" id="{2BF39303-0544-4C0B-9FDE-E98E4436988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02:58</a:t>
            </a:r>
            <a:endParaRPr lang="en-US" sz="2000" dirty="0">
              <a:solidFill>
                <a:srgbClr val="FF0000"/>
              </a:solidFill>
            </a:endParaRPr>
          </a:p>
        </p:txBody>
      </p:sp>
      <p:sp>
        <p:nvSpPr>
          <p:cNvPr id="10" name="Oval 9">
            <a:extLst>
              <a:ext uri="{FF2B5EF4-FFF2-40B4-BE49-F238E27FC236}">
                <a16:creationId xmlns:a16="http://schemas.microsoft.com/office/drawing/2014/main" id="{C522597A-F7D9-49F9-B6C7-125222DC003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02:57</a:t>
            </a:r>
            <a:endParaRPr lang="en-US" sz="2000" dirty="0">
              <a:solidFill>
                <a:srgbClr val="FF0000"/>
              </a:solidFill>
            </a:endParaRPr>
          </a:p>
        </p:txBody>
      </p:sp>
      <p:sp>
        <p:nvSpPr>
          <p:cNvPr id="11" name="Oval 10">
            <a:extLst>
              <a:ext uri="{FF2B5EF4-FFF2-40B4-BE49-F238E27FC236}">
                <a16:creationId xmlns:a16="http://schemas.microsoft.com/office/drawing/2014/main" id="{41063446-4A24-41F7-961F-0FE49338BED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02:56</a:t>
            </a:r>
            <a:endParaRPr lang="en-US" sz="2000" dirty="0">
              <a:solidFill>
                <a:srgbClr val="FF0000"/>
              </a:solidFill>
            </a:endParaRPr>
          </a:p>
        </p:txBody>
      </p:sp>
      <p:sp>
        <p:nvSpPr>
          <p:cNvPr id="12" name="Oval 11">
            <a:extLst>
              <a:ext uri="{FF2B5EF4-FFF2-40B4-BE49-F238E27FC236}">
                <a16:creationId xmlns:a16="http://schemas.microsoft.com/office/drawing/2014/main" id="{50B85A79-16EF-41C7-B847-A8FC016908A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02:55</a:t>
            </a:r>
            <a:endParaRPr lang="en-US" sz="2000" dirty="0">
              <a:solidFill>
                <a:srgbClr val="FF0000"/>
              </a:solidFill>
            </a:endParaRPr>
          </a:p>
        </p:txBody>
      </p:sp>
      <p:sp>
        <p:nvSpPr>
          <p:cNvPr id="13" name="Oval 12">
            <a:extLst>
              <a:ext uri="{FF2B5EF4-FFF2-40B4-BE49-F238E27FC236}">
                <a16:creationId xmlns:a16="http://schemas.microsoft.com/office/drawing/2014/main" id="{3502A707-A7FB-4160-B05C-546C7D6BDC9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02:54</a:t>
            </a:r>
            <a:endParaRPr lang="en-US" sz="2000" dirty="0">
              <a:solidFill>
                <a:srgbClr val="FF0000"/>
              </a:solidFill>
            </a:endParaRPr>
          </a:p>
        </p:txBody>
      </p:sp>
      <p:sp>
        <p:nvSpPr>
          <p:cNvPr id="14" name="Oval 13">
            <a:extLst>
              <a:ext uri="{FF2B5EF4-FFF2-40B4-BE49-F238E27FC236}">
                <a16:creationId xmlns:a16="http://schemas.microsoft.com/office/drawing/2014/main" id="{66F7BB9D-DE0E-4CAD-955E-4A505EC59FE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02:53</a:t>
            </a:r>
            <a:endParaRPr lang="en-US" sz="2000" dirty="0">
              <a:solidFill>
                <a:srgbClr val="FF0000"/>
              </a:solidFill>
            </a:endParaRPr>
          </a:p>
        </p:txBody>
      </p:sp>
      <p:sp>
        <p:nvSpPr>
          <p:cNvPr id="15" name="Oval 14">
            <a:extLst>
              <a:ext uri="{FF2B5EF4-FFF2-40B4-BE49-F238E27FC236}">
                <a16:creationId xmlns:a16="http://schemas.microsoft.com/office/drawing/2014/main" id="{C42886A5-6EEA-48A5-806F-F7FEE3382B2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02:52</a:t>
            </a:r>
            <a:endParaRPr lang="en-US" sz="2000" dirty="0">
              <a:solidFill>
                <a:srgbClr val="FF0000"/>
              </a:solidFill>
            </a:endParaRPr>
          </a:p>
        </p:txBody>
      </p:sp>
      <p:sp>
        <p:nvSpPr>
          <p:cNvPr id="16" name="Oval 15">
            <a:extLst>
              <a:ext uri="{FF2B5EF4-FFF2-40B4-BE49-F238E27FC236}">
                <a16:creationId xmlns:a16="http://schemas.microsoft.com/office/drawing/2014/main" id="{9974F09D-83F4-49AA-8E63-744D011A001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02:51</a:t>
            </a:r>
            <a:endParaRPr lang="en-US" sz="2000" dirty="0">
              <a:solidFill>
                <a:srgbClr val="FF0000"/>
              </a:solidFill>
            </a:endParaRPr>
          </a:p>
        </p:txBody>
      </p:sp>
      <p:sp>
        <p:nvSpPr>
          <p:cNvPr id="17" name="Oval 16">
            <a:extLst>
              <a:ext uri="{FF2B5EF4-FFF2-40B4-BE49-F238E27FC236}">
                <a16:creationId xmlns:a16="http://schemas.microsoft.com/office/drawing/2014/main" id="{37D4E7A5-A49A-4921-BECE-516EB11ECE8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02:50</a:t>
            </a:r>
            <a:endParaRPr lang="en-US" sz="2000" dirty="0">
              <a:solidFill>
                <a:srgbClr val="FF0000"/>
              </a:solidFill>
            </a:endParaRPr>
          </a:p>
        </p:txBody>
      </p:sp>
      <p:sp>
        <p:nvSpPr>
          <p:cNvPr id="18" name="Oval 17">
            <a:extLst>
              <a:ext uri="{FF2B5EF4-FFF2-40B4-BE49-F238E27FC236}">
                <a16:creationId xmlns:a16="http://schemas.microsoft.com/office/drawing/2014/main" id="{E2F34CBC-02F1-4D8D-A7BE-43AE9AE1041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02:49</a:t>
            </a:r>
            <a:endParaRPr lang="en-US" sz="2000" dirty="0">
              <a:solidFill>
                <a:srgbClr val="FF0000"/>
              </a:solidFill>
            </a:endParaRPr>
          </a:p>
        </p:txBody>
      </p:sp>
      <p:sp>
        <p:nvSpPr>
          <p:cNvPr id="19" name="Oval 18">
            <a:extLst>
              <a:ext uri="{FF2B5EF4-FFF2-40B4-BE49-F238E27FC236}">
                <a16:creationId xmlns:a16="http://schemas.microsoft.com/office/drawing/2014/main" id="{2FE77BBA-9F29-4DA0-AA15-86F1E53A527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02:48</a:t>
            </a:r>
            <a:endParaRPr lang="en-US" sz="2000" dirty="0">
              <a:solidFill>
                <a:srgbClr val="FF0000"/>
              </a:solidFill>
            </a:endParaRPr>
          </a:p>
        </p:txBody>
      </p:sp>
      <p:sp>
        <p:nvSpPr>
          <p:cNvPr id="20" name="Oval 19">
            <a:extLst>
              <a:ext uri="{FF2B5EF4-FFF2-40B4-BE49-F238E27FC236}">
                <a16:creationId xmlns:a16="http://schemas.microsoft.com/office/drawing/2014/main" id="{00F80755-6180-4FC2-97F8-5A4302B4454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02:47</a:t>
            </a:r>
            <a:endParaRPr lang="en-US" sz="2000" dirty="0">
              <a:solidFill>
                <a:srgbClr val="FF0000"/>
              </a:solidFill>
            </a:endParaRPr>
          </a:p>
        </p:txBody>
      </p:sp>
      <p:sp>
        <p:nvSpPr>
          <p:cNvPr id="21" name="Oval 20">
            <a:extLst>
              <a:ext uri="{FF2B5EF4-FFF2-40B4-BE49-F238E27FC236}">
                <a16:creationId xmlns:a16="http://schemas.microsoft.com/office/drawing/2014/main" id="{5BD812AF-D921-4217-8438-97F17FF1310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02:46</a:t>
            </a:r>
            <a:endParaRPr lang="en-US" sz="2000" dirty="0">
              <a:solidFill>
                <a:srgbClr val="FF0000"/>
              </a:solidFill>
            </a:endParaRPr>
          </a:p>
        </p:txBody>
      </p:sp>
      <p:sp>
        <p:nvSpPr>
          <p:cNvPr id="22" name="Oval 21">
            <a:extLst>
              <a:ext uri="{FF2B5EF4-FFF2-40B4-BE49-F238E27FC236}">
                <a16:creationId xmlns:a16="http://schemas.microsoft.com/office/drawing/2014/main" id="{391A3838-1987-45F6-96F8-30F4D936639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02:45</a:t>
            </a:r>
            <a:endParaRPr lang="en-US" sz="2000" dirty="0">
              <a:solidFill>
                <a:srgbClr val="FF0000"/>
              </a:solidFill>
            </a:endParaRPr>
          </a:p>
        </p:txBody>
      </p:sp>
      <p:sp>
        <p:nvSpPr>
          <p:cNvPr id="23" name="Oval 22">
            <a:extLst>
              <a:ext uri="{FF2B5EF4-FFF2-40B4-BE49-F238E27FC236}">
                <a16:creationId xmlns:a16="http://schemas.microsoft.com/office/drawing/2014/main" id="{F56B6CDB-9E64-458E-96B7-B0EF8A081AD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02:44</a:t>
            </a:r>
            <a:endParaRPr lang="en-US" sz="2000" dirty="0">
              <a:solidFill>
                <a:srgbClr val="FF0000"/>
              </a:solidFill>
            </a:endParaRPr>
          </a:p>
        </p:txBody>
      </p:sp>
      <p:sp>
        <p:nvSpPr>
          <p:cNvPr id="24" name="Oval 23">
            <a:extLst>
              <a:ext uri="{FF2B5EF4-FFF2-40B4-BE49-F238E27FC236}">
                <a16:creationId xmlns:a16="http://schemas.microsoft.com/office/drawing/2014/main" id="{5EFD65E4-2644-4148-A187-F63C76C1B7C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02:43</a:t>
            </a:r>
            <a:endParaRPr lang="en-US" sz="2000" dirty="0">
              <a:solidFill>
                <a:srgbClr val="FF0000"/>
              </a:solidFill>
            </a:endParaRPr>
          </a:p>
        </p:txBody>
      </p:sp>
      <p:sp>
        <p:nvSpPr>
          <p:cNvPr id="25" name="Oval 24">
            <a:extLst>
              <a:ext uri="{FF2B5EF4-FFF2-40B4-BE49-F238E27FC236}">
                <a16:creationId xmlns:a16="http://schemas.microsoft.com/office/drawing/2014/main" id="{D5E9831E-BCDB-4A28-9B66-EF2DB04B80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02:42</a:t>
            </a:r>
            <a:endParaRPr lang="en-US" sz="2000" dirty="0">
              <a:solidFill>
                <a:srgbClr val="FF0000"/>
              </a:solidFill>
            </a:endParaRPr>
          </a:p>
        </p:txBody>
      </p:sp>
      <p:sp>
        <p:nvSpPr>
          <p:cNvPr id="26" name="Oval 25">
            <a:extLst>
              <a:ext uri="{FF2B5EF4-FFF2-40B4-BE49-F238E27FC236}">
                <a16:creationId xmlns:a16="http://schemas.microsoft.com/office/drawing/2014/main" id="{2C57D35C-15FC-4E97-B6FA-BB1CF8C7636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02:41</a:t>
            </a:r>
            <a:endParaRPr lang="en-US" sz="2000" dirty="0">
              <a:solidFill>
                <a:srgbClr val="FF0000"/>
              </a:solidFill>
            </a:endParaRPr>
          </a:p>
        </p:txBody>
      </p:sp>
      <p:sp>
        <p:nvSpPr>
          <p:cNvPr id="27" name="Oval 26">
            <a:extLst>
              <a:ext uri="{FF2B5EF4-FFF2-40B4-BE49-F238E27FC236}">
                <a16:creationId xmlns:a16="http://schemas.microsoft.com/office/drawing/2014/main" id="{B23BEC76-BE68-40BE-98E3-BB56EE8F938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02:40</a:t>
            </a:r>
            <a:endParaRPr lang="en-US" sz="2000" dirty="0">
              <a:solidFill>
                <a:srgbClr val="FF0000"/>
              </a:solidFill>
            </a:endParaRPr>
          </a:p>
        </p:txBody>
      </p:sp>
      <p:sp>
        <p:nvSpPr>
          <p:cNvPr id="28" name="Oval 27">
            <a:extLst>
              <a:ext uri="{FF2B5EF4-FFF2-40B4-BE49-F238E27FC236}">
                <a16:creationId xmlns:a16="http://schemas.microsoft.com/office/drawing/2014/main" id="{467F80A8-4AE3-427D-A262-A274F79010B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02:39</a:t>
            </a:r>
            <a:endParaRPr lang="en-US" sz="2000" dirty="0">
              <a:solidFill>
                <a:srgbClr val="FF0000"/>
              </a:solidFill>
            </a:endParaRPr>
          </a:p>
        </p:txBody>
      </p:sp>
      <p:sp>
        <p:nvSpPr>
          <p:cNvPr id="29" name="Oval 28">
            <a:extLst>
              <a:ext uri="{FF2B5EF4-FFF2-40B4-BE49-F238E27FC236}">
                <a16:creationId xmlns:a16="http://schemas.microsoft.com/office/drawing/2014/main" id="{21679AD2-7E8B-4B0B-BD42-548B5672718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02:38</a:t>
            </a:r>
            <a:endParaRPr lang="en-US" sz="2000" dirty="0">
              <a:solidFill>
                <a:srgbClr val="FF0000"/>
              </a:solidFill>
            </a:endParaRPr>
          </a:p>
        </p:txBody>
      </p:sp>
      <p:sp>
        <p:nvSpPr>
          <p:cNvPr id="30" name="Oval 29">
            <a:extLst>
              <a:ext uri="{FF2B5EF4-FFF2-40B4-BE49-F238E27FC236}">
                <a16:creationId xmlns:a16="http://schemas.microsoft.com/office/drawing/2014/main" id="{E29DA1BC-1FEC-42F8-B4D6-0B3A0F929D2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02:37</a:t>
            </a:r>
            <a:endParaRPr lang="en-US" sz="2000" dirty="0">
              <a:solidFill>
                <a:srgbClr val="FF0000"/>
              </a:solidFill>
            </a:endParaRPr>
          </a:p>
        </p:txBody>
      </p:sp>
      <p:sp>
        <p:nvSpPr>
          <p:cNvPr id="31" name="Oval 30">
            <a:extLst>
              <a:ext uri="{FF2B5EF4-FFF2-40B4-BE49-F238E27FC236}">
                <a16:creationId xmlns:a16="http://schemas.microsoft.com/office/drawing/2014/main" id="{E21078D0-327C-4B81-A2B2-E95259C65C9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02:36</a:t>
            </a:r>
            <a:endParaRPr lang="en-US" sz="2000" dirty="0">
              <a:solidFill>
                <a:srgbClr val="FF0000"/>
              </a:solidFill>
            </a:endParaRPr>
          </a:p>
        </p:txBody>
      </p:sp>
      <p:sp>
        <p:nvSpPr>
          <p:cNvPr id="32" name="Oval 31">
            <a:extLst>
              <a:ext uri="{FF2B5EF4-FFF2-40B4-BE49-F238E27FC236}">
                <a16:creationId xmlns:a16="http://schemas.microsoft.com/office/drawing/2014/main" id="{6073588F-AB57-4D2D-9B34-F6CA1AE0896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02:35</a:t>
            </a:r>
            <a:endParaRPr lang="en-US" sz="2000" dirty="0">
              <a:solidFill>
                <a:srgbClr val="FF0000"/>
              </a:solidFill>
            </a:endParaRPr>
          </a:p>
        </p:txBody>
      </p:sp>
      <p:sp>
        <p:nvSpPr>
          <p:cNvPr id="33" name="Oval 32">
            <a:extLst>
              <a:ext uri="{FF2B5EF4-FFF2-40B4-BE49-F238E27FC236}">
                <a16:creationId xmlns:a16="http://schemas.microsoft.com/office/drawing/2014/main" id="{5D483A5C-5807-4D23-B733-4EDF50E7615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02:34</a:t>
            </a:r>
            <a:endParaRPr lang="en-US" sz="2000" dirty="0">
              <a:solidFill>
                <a:srgbClr val="FF0000"/>
              </a:solidFill>
            </a:endParaRPr>
          </a:p>
        </p:txBody>
      </p:sp>
      <p:sp>
        <p:nvSpPr>
          <p:cNvPr id="34" name="Oval 33">
            <a:extLst>
              <a:ext uri="{FF2B5EF4-FFF2-40B4-BE49-F238E27FC236}">
                <a16:creationId xmlns:a16="http://schemas.microsoft.com/office/drawing/2014/main" id="{AD0ADFC7-7A66-430B-A604-6DBAF1A9A75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02:33</a:t>
            </a:r>
            <a:endParaRPr lang="en-US" sz="2000" dirty="0">
              <a:solidFill>
                <a:srgbClr val="FF0000"/>
              </a:solidFill>
            </a:endParaRPr>
          </a:p>
        </p:txBody>
      </p:sp>
      <p:sp>
        <p:nvSpPr>
          <p:cNvPr id="35" name="Oval 34">
            <a:extLst>
              <a:ext uri="{FF2B5EF4-FFF2-40B4-BE49-F238E27FC236}">
                <a16:creationId xmlns:a16="http://schemas.microsoft.com/office/drawing/2014/main" id="{CD3DDFD9-6FD5-4741-B1F3-E9601C2EBD2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02:32</a:t>
            </a:r>
            <a:endParaRPr lang="en-US" sz="2000" dirty="0">
              <a:solidFill>
                <a:srgbClr val="FF0000"/>
              </a:solidFill>
            </a:endParaRPr>
          </a:p>
        </p:txBody>
      </p:sp>
      <p:sp>
        <p:nvSpPr>
          <p:cNvPr id="36" name="Oval 35">
            <a:extLst>
              <a:ext uri="{FF2B5EF4-FFF2-40B4-BE49-F238E27FC236}">
                <a16:creationId xmlns:a16="http://schemas.microsoft.com/office/drawing/2014/main" id="{4F42706F-180E-4631-AF80-F5C2EF7FA2B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02:31</a:t>
            </a:r>
            <a:endParaRPr lang="en-US" sz="2000" dirty="0">
              <a:solidFill>
                <a:srgbClr val="FF0000"/>
              </a:solidFill>
            </a:endParaRPr>
          </a:p>
        </p:txBody>
      </p:sp>
      <p:sp>
        <p:nvSpPr>
          <p:cNvPr id="37" name="Oval 36">
            <a:extLst>
              <a:ext uri="{FF2B5EF4-FFF2-40B4-BE49-F238E27FC236}">
                <a16:creationId xmlns:a16="http://schemas.microsoft.com/office/drawing/2014/main" id="{67571A6A-CE75-4E1E-8126-7076D24F3BC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02:30</a:t>
            </a:r>
            <a:endParaRPr lang="en-US" sz="2000" dirty="0">
              <a:solidFill>
                <a:srgbClr val="FF0000"/>
              </a:solidFill>
            </a:endParaRPr>
          </a:p>
        </p:txBody>
      </p:sp>
      <p:sp>
        <p:nvSpPr>
          <p:cNvPr id="38" name="Oval 37">
            <a:extLst>
              <a:ext uri="{FF2B5EF4-FFF2-40B4-BE49-F238E27FC236}">
                <a16:creationId xmlns:a16="http://schemas.microsoft.com/office/drawing/2014/main" id="{D000C00B-F092-4931-BFAE-73EDE99FF3E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02:29</a:t>
            </a:r>
            <a:endParaRPr lang="en-US" sz="2000" dirty="0">
              <a:solidFill>
                <a:srgbClr val="FF0000"/>
              </a:solidFill>
            </a:endParaRPr>
          </a:p>
        </p:txBody>
      </p:sp>
      <p:sp>
        <p:nvSpPr>
          <p:cNvPr id="39" name="Oval 38">
            <a:extLst>
              <a:ext uri="{FF2B5EF4-FFF2-40B4-BE49-F238E27FC236}">
                <a16:creationId xmlns:a16="http://schemas.microsoft.com/office/drawing/2014/main" id="{60A86753-A153-4C21-A396-053A349985F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02:28</a:t>
            </a:r>
            <a:endParaRPr lang="en-US" sz="2000" dirty="0">
              <a:solidFill>
                <a:srgbClr val="FF0000"/>
              </a:solidFill>
            </a:endParaRPr>
          </a:p>
        </p:txBody>
      </p:sp>
      <p:sp>
        <p:nvSpPr>
          <p:cNvPr id="40" name="Oval 39">
            <a:extLst>
              <a:ext uri="{FF2B5EF4-FFF2-40B4-BE49-F238E27FC236}">
                <a16:creationId xmlns:a16="http://schemas.microsoft.com/office/drawing/2014/main" id="{145AD504-E59D-4F6F-96CD-E3544C0AF90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02:27</a:t>
            </a:r>
            <a:endParaRPr lang="en-US" sz="2000" dirty="0">
              <a:solidFill>
                <a:srgbClr val="FF0000"/>
              </a:solidFill>
            </a:endParaRPr>
          </a:p>
        </p:txBody>
      </p:sp>
      <p:sp>
        <p:nvSpPr>
          <p:cNvPr id="41" name="Oval 40">
            <a:extLst>
              <a:ext uri="{FF2B5EF4-FFF2-40B4-BE49-F238E27FC236}">
                <a16:creationId xmlns:a16="http://schemas.microsoft.com/office/drawing/2014/main" id="{FD25D429-2318-468B-BB6A-F7FE667B684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02:26</a:t>
            </a:r>
            <a:endParaRPr lang="en-US" sz="2000" dirty="0">
              <a:solidFill>
                <a:srgbClr val="FF0000"/>
              </a:solidFill>
            </a:endParaRPr>
          </a:p>
        </p:txBody>
      </p:sp>
      <p:sp>
        <p:nvSpPr>
          <p:cNvPr id="42" name="Oval 41">
            <a:extLst>
              <a:ext uri="{FF2B5EF4-FFF2-40B4-BE49-F238E27FC236}">
                <a16:creationId xmlns:a16="http://schemas.microsoft.com/office/drawing/2014/main" id="{DDD4FC39-FE20-482B-A823-9B9744A8DBB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02:25</a:t>
            </a:r>
            <a:endParaRPr lang="en-US" sz="2000" dirty="0">
              <a:solidFill>
                <a:srgbClr val="FF0000"/>
              </a:solidFill>
            </a:endParaRPr>
          </a:p>
        </p:txBody>
      </p:sp>
      <p:sp>
        <p:nvSpPr>
          <p:cNvPr id="43" name="Oval 42">
            <a:extLst>
              <a:ext uri="{FF2B5EF4-FFF2-40B4-BE49-F238E27FC236}">
                <a16:creationId xmlns:a16="http://schemas.microsoft.com/office/drawing/2014/main" id="{BA10ED64-FC49-4A9C-A42B-6B9F04D3E31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02:24</a:t>
            </a:r>
            <a:endParaRPr lang="en-US" sz="2000" dirty="0">
              <a:solidFill>
                <a:srgbClr val="FF0000"/>
              </a:solidFill>
            </a:endParaRPr>
          </a:p>
        </p:txBody>
      </p:sp>
      <p:sp>
        <p:nvSpPr>
          <p:cNvPr id="44" name="Oval 43">
            <a:extLst>
              <a:ext uri="{FF2B5EF4-FFF2-40B4-BE49-F238E27FC236}">
                <a16:creationId xmlns:a16="http://schemas.microsoft.com/office/drawing/2014/main" id="{BEA81D0E-6C65-4C0A-A457-7FEE18322F2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02:23</a:t>
            </a:r>
            <a:endParaRPr lang="en-US" sz="2000" dirty="0">
              <a:solidFill>
                <a:srgbClr val="FF0000"/>
              </a:solidFill>
            </a:endParaRPr>
          </a:p>
        </p:txBody>
      </p:sp>
      <p:sp>
        <p:nvSpPr>
          <p:cNvPr id="45" name="Oval 44">
            <a:extLst>
              <a:ext uri="{FF2B5EF4-FFF2-40B4-BE49-F238E27FC236}">
                <a16:creationId xmlns:a16="http://schemas.microsoft.com/office/drawing/2014/main" id="{C7A90C32-6132-4450-95AF-37420376333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02:22</a:t>
            </a:r>
            <a:endParaRPr lang="en-US" sz="2000" dirty="0">
              <a:solidFill>
                <a:srgbClr val="FF0000"/>
              </a:solidFill>
            </a:endParaRPr>
          </a:p>
        </p:txBody>
      </p:sp>
      <p:sp>
        <p:nvSpPr>
          <p:cNvPr id="46" name="Oval 45">
            <a:extLst>
              <a:ext uri="{FF2B5EF4-FFF2-40B4-BE49-F238E27FC236}">
                <a16:creationId xmlns:a16="http://schemas.microsoft.com/office/drawing/2014/main" id="{4DE974A3-8729-401F-9F5C-59936F84C48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02:21</a:t>
            </a:r>
            <a:endParaRPr lang="en-US" sz="2000" dirty="0">
              <a:solidFill>
                <a:srgbClr val="FF0000"/>
              </a:solidFill>
            </a:endParaRPr>
          </a:p>
        </p:txBody>
      </p:sp>
      <p:sp>
        <p:nvSpPr>
          <p:cNvPr id="47" name="Oval 46">
            <a:extLst>
              <a:ext uri="{FF2B5EF4-FFF2-40B4-BE49-F238E27FC236}">
                <a16:creationId xmlns:a16="http://schemas.microsoft.com/office/drawing/2014/main" id="{DF5E9C33-AB48-4692-A7FC-5D2969EF6AF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02:20</a:t>
            </a:r>
            <a:endParaRPr lang="en-US" sz="2000" dirty="0">
              <a:solidFill>
                <a:srgbClr val="FF0000"/>
              </a:solidFill>
            </a:endParaRPr>
          </a:p>
        </p:txBody>
      </p:sp>
      <p:sp>
        <p:nvSpPr>
          <p:cNvPr id="48" name="Oval 47">
            <a:extLst>
              <a:ext uri="{FF2B5EF4-FFF2-40B4-BE49-F238E27FC236}">
                <a16:creationId xmlns:a16="http://schemas.microsoft.com/office/drawing/2014/main" id="{6DEC02D7-320C-4258-A712-F1AC3FBF61E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02:19</a:t>
            </a:r>
            <a:endParaRPr lang="en-US" sz="2000" dirty="0">
              <a:solidFill>
                <a:srgbClr val="FF0000"/>
              </a:solidFill>
            </a:endParaRPr>
          </a:p>
        </p:txBody>
      </p:sp>
      <p:sp>
        <p:nvSpPr>
          <p:cNvPr id="49" name="Oval 48">
            <a:extLst>
              <a:ext uri="{FF2B5EF4-FFF2-40B4-BE49-F238E27FC236}">
                <a16:creationId xmlns:a16="http://schemas.microsoft.com/office/drawing/2014/main" id="{C828896E-70D2-4F0A-B2F3-D7770D3479C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02:18</a:t>
            </a:r>
            <a:endParaRPr lang="en-US" sz="2000" dirty="0">
              <a:solidFill>
                <a:srgbClr val="FF0000"/>
              </a:solidFill>
            </a:endParaRPr>
          </a:p>
        </p:txBody>
      </p:sp>
      <p:sp>
        <p:nvSpPr>
          <p:cNvPr id="50" name="Oval 49">
            <a:extLst>
              <a:ext uri="{FF2B5EF4-FFF2-40B4-BE49-F238E27FC236}">
                <a16:creationId xmlns:a16="http://schemas.microsoft.com/office/drawing/2014/main" id="{88324704-D7F3-47D9-8C59-658F4FA79EC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02:17</a:t>
            </a:r>
            <a:endParaRPr lang="en-US" sz="2000" dirty="0">
              <a:solidFill>
                <a:srgbClr val="FF0000"/>
              </a:solidFill>
            </a:endParaRPr>
          </a:p>
        </p:txBody>
      </p:sp>
      <p:sp>
        <p:nvSpPr>
          <p:cNvPr id="51" name="Oval 50">
            <a:extLst>
              <a:ext uri="{FF2B5EF4-FFF2-40B4-BE49-F238E27FC236}">
                <a16:creationId xmlns:a16="http://schemas.microsoft.com/office/drawing/2014/main" id="{499EC929-3F3D-4059-BD90-DB65D99E975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02:16</a:t>
            </a:r>
            <a:endParaRPr lang="en-US" sz="2000" dirty="0">
              <a:solidFill>
                <a:srgbClr val="FF0000"/>
              </a:solidFill>
            </a:endParaRPr>
          </a:p>
        </p:txBody>
      </p:sp>
      <p:sp>
        <p:nvSpPr>
          <p:cNvPr id="52" name="Oval 51">
            <a:extLst>
              <a:ext uri="{FF2B5EF4-FFF2-40B4-BE49-F238E27FC236}">
                <a16:creationId xmlns:a16="http://schemas.microsoft.com/office/drawing/2014/main" id="{67424DAE-280B-4330-82CE-46D0CDBD3D7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02:15</a:t>
            </a:r>
            <a:endParaRPr lang="en-US" sz="2000" dirty="0">
              <a:solidFill>
                <a:srgbClr val="FF0000"/>
              </a:solidFill>
            </a:endParaRPr>
          </a:p>
        </p:txBody>
      </p:sp>
      <p:sp>
        <p:nvSpPr>
          <p:cNvPr id="53" name="Oval 52">
            <a:extLst>
              <a:ext uri="{FF2B5EF4-FFF2-40B4-BE49-F238E27FC236}">
                <a16:creationId xmlns:a16="http://schemas.microsoft.com/office/drawing/2014/main" id="{6C27C80F-875E-4B3A-A0FB-D37CADB74BF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02:14</a:t>
            </a:r>
            <a:endParaRPr lang="en-US" sz="2000" dirty="0">
              <a:solidFill>
                <a:srgbClr val="FF0000"/>
              </a:solidFill>
            </a:endParaRPr>
          </a:p>
        </p:txBody>
      </p:sp>
      <p:sp>
        <p:nvSpPr>
          <p:cNvPr id="54" name="Oval 53">
            <a:extLst>
              <a:ext uri="{FF2B5EF4-FFF2-40B4-BE49-F238E27FC236}">
                <a16:creationId xmlns:a16="http://schemas.microsoft.com/office/drawing/2014/main" id="{9BABCC4A-F4F0-441A-9F25-106C203664F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02:13</a:t>
            </a:r>
            <a:endParaRPr lang="en-US" sz="2000" dirty="0">
              <a:solidFill>
                <a:srgbClr val="FF0000"/>
              </a:solidFill>
            </a:endParaRPr>
          </a:p>
        </p:txBody>
      </p:sp>
      <p:sp>
        <p:nvSpPr>
          <p:cNvPr id="55" name="Oval 54">
            <a:extLst>
              <a:ext uri="{FF2B5EF4-FFF2-40B4-BE49-F238E27FC236}">
                <a16:creationId xmlns:a16="http://schemas.microsoft.com/office/drawing/2014/main" id="{B67ADE02-B330-4037-969F-76E364AB8F9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02:12</a:t>
            </a:r>
            <a:endParaRPr lang="en-US" sz="2000" dirty="0">
              <a:solidFill>
                <a:srgbClr val="FF0000"/>
              </a:solidFill>
            </a:endParaRPr>
          </a:p>
        </p:txBody>
      </p:sp>
      <p:sp>
        <p:nvSpPr>
          <p:cNvPr id="56" name="Oval 55">
            <a:extLst>
              <a:ext uri="{FF2B5EF4-FFF2-40B4-BE49-F238E27FC236}">
                <a16:creationId xmlns:a16="http://schemas.microsoft.com/office/drawing/2014/main" id="{4C315C6E-9EC2-433F-93AD-FE7B807AA22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02:11</a:t>
            </a:r>
            <a:endParaRPr lang="en-US" sz="2000" dirty="0">
              <a:solidFill>
                <a:srgbClr val="FF0000"/>
              </a:solidFill>
            </a:endParaRPr>
          </a:p>
        </p:txBody>
      </p:sp>
      <p:sp>
        <p:nvSpPr>
          <p:cNvPr id="57" name="Oval 56">
            <a:extLst>
              <a:ext uri="{FF2B5EF4-FFF2-40B4-BE49-F238E27FC236}">
                <a16:creationId xmlns:a16="http://schemas.microsoft.com/office/drawing/2014/main" id="{7D84AFC0-DA7A-4C0A-BC49-77CCE7093EE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02:10</a:t>
            </a:r>
            <a:endParaRPr lang="en-US" sz="2000" dirty="0">
              <a:solidFill>
                <a:srgbClr val="FF0000"/>
              </a:solidFill>
            </a:endParaRPr>
          </a:p>
        </p:txBody>
      </p:sp>
      <p:sp>
        <p:nvSpPr>
          <p:cNvPr id="58" name="Oval 57">
            <a:extLst>
              <a:ext uri="{FF2B5EF4-FFF2-40B4-BE49-F238E27FC236}">
                <a16:creationId xmlns:a16="http://schemas.microsoft.com/office/drawing/2014/main" id="{55865487-E5EF-4FEB-A248-A5C431B791C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02:09</a:t>
            </a:r>
            <a:endParaRPr lang="en-US" sz="2000" dirty="0">
              <a:solidFill>
                <a:srgbClr val="FF0000"/>
              </a:solidFill>
            </a:endParaRPr>
          </a:p>
        </p:txBody>
      </p:sp>
      <p:sp>
        <p:nvSpPr>
          <p:cNvPr id="59" name="Oval 58">
            <a:extLst>
              <a:ext uri="{FF2B5EF4-FFF2-40B4-BE49-F238E27FC236}">
                <a16:creationId xmlns:a16="http://schemas.microsoft.com/office/drawing/2014/main" id="{018B25F3-49A0-43D0-940D-B5A974431D6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02:08</a:t>
            </a:r>
            <a:endParaRPr lang="en-US" sz="2000" dirty="0">
              <a:solidFill>
                <a:srgbClr val="FF0000"/>
              </a:solidFill>
            </a:endParaRPr>
          </a:p>
        </p:txBody>
      </p:sp>
      <p:sp>
        <p:nvSpPr>
          <p:cNvPr id="60" name="Oval 59">
            <a:extLst>
              <a:ext uri="{FF2B5EF4-FFF2-40B4-BE49-F238E27FC236}">
                <a16:creationId xmlns:a16="http://schemas.microsoft.com/office/drawing/2014/main" id="{D6C4CE6C-6716-4C57-981C-3FA71241191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02:07</a:t>
            </a:r>
            <a:endParaRPr lang="en-US" sz="2000" dirty="0">
              <a:solidFill>
                <a:srgbClr val="FF0000"/>
              </a:solidFill>
            </a:endParaRPr>
          </a:p>
        </p:txBody>
      </p:sp>
      <p:sp>
        <p:nvSpPr>
          <p:cNvPr id="61" name="Oval 60">
            <a:extLst>
              <a:ext uri="{FF2B5EF4-FFF2-40B4-BE49-F238E27FC236}">
                <a16:creationId xmlns:a16="http://schemas.microsoft.com/office/drawing/2014/main" id="{41639FF9-338B-4CC4-A582-AEC294BF2BF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02:06</a:t>
            </a:r>
            <a:endParaRPr lang="en-US" sz="2000" dirty="0">
              <a:solidFill>
                <a:srgbClr val="FF0000"/>
              </a:solidFill>
            </a:endParaRPr>
          </a:p>
        </p:txBody>
      </p:sp>
      <p:sp>
        <p:nvSpPr>
          <p:cNvPr id="62" name="Oval 61">
            <a:extLst>
              <a:ext uri="{FF2B5EF4-FFF2-40B4-BE49-F238E27FC236}">
                <a16:creationId xmlns:a16="http://schemas.microsoft.com/office/drawing/2014/main" id="{873E20CE-6152-45A5-8FB1-60A08BF74B6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02:05</a:t>
            </a:r>
            <a:endParaRPr lang="en-US" sz="2000" dirty="0">
              <a:solidFill>
                <a:srgbClr val="FF0000"/>
              </a:solidFill>
            </a:endParaRPr>
          </a:p>
        </p:txBody>
      </p:sp>
      <p:sp>
        <p:nvSpPr>
          <p:cNvPr id="63" name="Oval 62">
            <a:extLst>
              <a:ext uri="{FF2B5EF4-FFF2-40B4-BE49-F238E27FC236}">
                <a16:creationId xmlns:a16="http://schemas.microsoft.com/office/drawing/2014/main" id="{9CF1BEDB-1E39-444D-8E1D-6470B8577D9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02:04</a:t>
            </a:r>
            <a:endParaRPr lang="en-US" sz="2000" dirty="0">
              <a:solidFill>
                <a:srgbClr val="FF0000"/>
              </a:solidFill>
            </a:endParaRPr>
          </a:p>
        </p:txBody>
      </p:sp>
      <p:sp>
        <p:nvSpPr>
          <p:cNvPr id="64" name="Oval 63">
            <a:extLst>
              <a:ext uri="{FF2B5EF4-FFF2-40B4-BE49-F238E27FC236}">
                <a16:creationId xmlns:a16="http://schemas.microsoft.com/office/drawing/2014/main" id="{907F3C1F-36BC-4D38-9F90-3F7E5DAD518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02:03</a:t>
            </a:r>
            <a:endParaRPr lang="en-US" sz="2000" dirty="0">
              <a:solidFill>
                <a:srgbClr val="FF0000"/>
              </a:solidFill>
            </a:endParaRPr>
          </a:p>
        </p:txBody>
      </p:sp>
      <p:sp>
        <p:nvSpPr>
          <p:cNvPr id="65" name="Oval 64">
            <a:extLst>
              <a:ext uri="{FF2B5EF4-FFF2-40B4-BE49-F238E27FC236}">
                <a16:creationId xmlns:a16="http://schemas.microsoft.com/office/drawing/2014/main" id="{E9BC71F4-624E-4BED-9DE5-DBC7C03D821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02:02</a:t>
            </a:r>
            <a:endParaRPr lang="en-US" sz="2000" dirty="0">
              <a:solidFill>
                <a:srgbClr val="FF0000"/>
              </a:solidFill>
            </a:endParaRPr>
          </a:p>
        </p:txBody>
      </p:sp>
      <p:sp>
        <p:nvSpPr>
          <p:cNvPr id="66" name="Oval 65">
            <a:extLst>
              <a:ext uri="{FF2B5EF4-FFF2-40B4-BE49-F238E27FC236}">
                <a16:creationId xmlns:a16="http://schemas.microsoft.com/office/drawing/2014/main" id="{26432ED4-619C-4A0E-8D71-E817E700BD5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02:01</a:t>
            </a:r>
            <a:endParaRPr lang="en-US" sz="2000" dirty="0">
              <a:solidFill>
                <a:srgbClr val="FF0000"/>
              </a:solidFill>
            </a:endParaRPr>
          </a:p>
        </p:txBody>
      </p:sp>
      <p:sp>
        <p:nvSpPr>
          <p:cNvPr id="67" name="Oval 66">
            <a:extLst>
              <a:ext uri="{FF2B5EF4-FFF2-40B4-BE49-F238E27FC236}">
                <a16:creationId xmlns:a16="http://schemas.microsoft.com/office/drawing/2014/main" id="{2F69F3FD-AAB5-4DEE-BBE2-724E1BCF4AE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02:00</a:t>
            </a:r>
            <a:endParaRPr lang="en-US" sz="2000" dirty="0">
              <a:solidFill>
                <a:srgbClr val="FF0000"/>
              </a:solidFill>
            </a:endParaRPr>
          </a:p>
        </p:txBody>
      </p:sp>
      <p:sp>
        <p:nvSpPr>
          <p:cNvPr id="68" name="Oval 67">
            <a:extLst>
              <a:ext uri="{FF2B5EF4-FFF2-40B4-BE49-F238E27FC236}">
                <a16:creationId xmlns:a16="http://schemas.microsoft.com/office/drawing/2014/main" id="{1A210EA0-4592-41C1-99E6-B435558EAD3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01:59</a:t>
            </a:r>
            <a:endParaRPr lang="en-US" sz="2000" dirty="0">
              <a:solidFill>
                <a:srgbClr val="FF0000"/>
              </a:solidFill>
            </a:endParaRPr>
          </a:p>
        </p:txBody>
      </p:sp>
      <p:sp>
        <p:nvSpPr>
          <p:cNvPr id="69" name="Oval 68">
            <a:extLst>
              <a:ext uri="{FF2B5EF4-FFF2-40B4-BE49-F238E27FC236}">
                <a16:creationId xmlns:a16="http://schemas.microsoft.com/office/drawing/2014/main" id="{F9641375-5798-4D93-8C8E-033C594093A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01:58</a:t>
            </a:r>
            <a:endParaRPr lang="en-US" sz="2000" dirty="0">
              <a:solidFill>
                <a:srgbClr val="FF0000"/>
              </a:solidFill>
            </a:endParaRPr>
          </a:p>
        </p:txBody>
      </p:sp>
      <p:sp>
        <p:nvSpPr>
          <p:cNvPr id="70" name="Oval 69">
            <a:extLst>
              <a:ext uri="{FF2B5EF4-FFF2-40B4-BE49-F238E27FC236}">
                <a16:creationId xmlns:a16="http://schemas.microsoft.com/office/drawing/2014/main" id="{77102769-F83F-4CEB-AE05-C71D38BD212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01:57</a:t>
            </a:r>
            <a:endParaRPr lang="en-US" sz="2000" dirty="0">
              <a:solidFill>
                <a:srgbClr val="FF0000"/>
              </a:solidFill>
            </a:endParaRPr>
          </a:p>
        </p:txBody>
      </p:sp>
      <p:sp>
        <p:nvSpPr>
          <p:cNvPr id="71" name="Oval 70">
            <a:extLst>
              <a:ext uri="{FF2B5EF4-FFF2-40B4-BE49-F238E27FC236}">
                <a16:creationId xmlns:a16="http://schemas.microsoft.com/office/drawing/2014/main" id="{0F5AAD5C-2967-465E-81EB-3DC1FD12D72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01:56</a:t>
            </a:r>
            <a:endParaRPr lang="en-US" sz="2000" dirty="0">
              <a:solidFill>
                <a:srgbClr val="FF0000"/>
              </a:solidFill>
            </a:endParaRPr>
          </a:p>
        </p:txBody>
      </p:sp>
      <p:sp>
        <p:nvSpPr>
          <p:cNvPr id="72" name="Oval 71">
            <a:extLst>
              <a:ext uri="{FF2B5EF4-FFF2-40B4-BE49-F238E27FC236}">
                <a16:creationId xmlns:a16="http://schemas.microsoft.com/office/drawing/2014/main" id="{16E3DA39-23BF-4D0A-8E4A-DF624321D59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01:55</a:t>
            </a:r>
            <a:endParaRPr lang="en-US" sz="2000" dirty="0">
              <a:solidFill>
                <a:srgbClr val="FF0000"/>
              </a:solidFill>
            </a:endParaRPr>
          </a:p>
        </p:txBody>
      </p:sp>
      <p:sp>
        <p:nvSpPr>
          <p:cNvPr id="73" name="Oval 72">
            <a:extLst>
              <a:ext uri="{FF2B5EF4-FFF2-40B4-BE49-F238E27FC236}">
                <a16:creationId xmlns:a16="http://schemas.microsoft.com/office/drawing/2014/main" id="{F25F5000-689D-4EC9-BCBE-B74B308A1B5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01:54</a:t>
            </a:r>
            <a:endParaRPr lang="en-US" sz="2000" dirty="0">
              <a:solidFill>
                <a:srgbClr val="FF0000"/>
              </a:solidFill>
            </a:endParaRPr>
          </a:p>
        </p:txBody>
      </p:sp>
      <p:sp>
        <p:nvSpPr>
          <p:cNvPr id="74" name="Oval 73">
            <a:extLst>
              <a:ext uri="{FF2B5EF4-FFF2-40B4-BE49-F238E27FC236}">
                <a16:creationId xmlns:a16="http://schemas.microsoft.com/office/drawing/2014/main" id="{BD9D453A-84EA-40D1-AA11-B399B8D4D4D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01:53</a:t>
            </a:r>
            <a:endParaRPr lang="en-US" sz="2000" dirty="0">
              <a:solidFill>
                <a:srgbClr val="FF0000"/>
              </a:solidFill>
            </a:endParaRPr>
          </a:p>
        </p:txBody>
      </p:sp>
      <p:sp>
        <p:nvSpPr>
          <p:cNvPr id="75" name="Oval 74">
            <a:extLst>
              <a:ext uri="{FF2B5EF4-FFF2-40B4-BE49-F238E27FC236}">
                <a16:creationId xmlns:a16="http://schemas.microsoft.com/office/drawing/2014/main" id="{C4CD5927-EBB9-47B2-A5B1-321E9473AF7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01:52</a:t>
            </a:r>
            <a:endParaRPr lang="en-US" sz="2000" dirty="0">
              <a:solidFill>
                <a:srgbClr val="FF0000"/>
              </a:solidFill>
            </a:endParaRPr>
          </a:p>
        </p:txBody>
      </p:sp>
      <p:sp>
        <p:nvSpPr>
          <p:cNvPr id="76" name="Oval 75">
            <a:extLst>
              <a:ext uri="{FF2B5EF4-FFF2-40B4-BE49-F238E27FC236}">
                <a16:creationId xmlns:a16="http://schemas.microsoft.com/office/drawing/2014/main" id="{DE943C47-2F70-4E6C-BF31-3D407ADE11B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01:51</a:t>
            </a:r>
            <a:endParaRPr lang="en-US" sz="2000" dirty="0">
              <a:solidFill>
                <a:srgbClr val="FF0000"/>
              </a:solidFill>
            </a:endParaRPr>
          </a:p>
        </p:txBody>
      </p:sp>
      <p:sp>
        <p:nvSpPr>
          <p:cNvPr id="77" name="Oval 76">
            <a:extLst>
              <a:ext uri="{FF2B5EF4-FFF2-40B4-BE49-F238E27FC236}">
                <a16:creationId xmlns:a16="http://schemas.microsoft.com/office/drawing/2014/main" id="{FC99AB18-6669-4990-BFF1-00498DC18E1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01:50</a:t>
            </a:r>
            <a:endParaRPr lang="en-US" sz="2000" dirty="0">
              <a:solidFill>
                <a:srgbClr val="FF0000"/>
              </a:solidFill>
            </a:endParaRPr>
          </a:p>
        </p:txBody>
      </p:sp>
      <p:sp>
        <p:nvSpPr>
          <p:cNvPr id="78" name="Oval 77">
            <a:extLst>
              <a:ext uri="{FF2B5EF4-FFF2-40B4-BE49-F238E27FC236}">
                <a16:creationId xmlns:a16="http://schemas.microsoft.com/office/drawing/2014/main" id="{013EBDBD-5348-430B-A7DF-90B9CF78B9B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01:49</a:t>
            </a:r>
            <a:endParaRPr lang="en-US" sz="2000" dirty="0">
              <a:solidFill>
                <a:srgbClr val="FF0000"/>
              </a:solidFill>
            </a:endParaRPr>
          </a:p>
        </p:txBody>
      </p:sp>
      <p:sp>
        <p:nvSpPr>
          <p:cNvPr id="79" name="Oval 78">
            <a:extLst>
              <a:ext uri="{FF2B5EF4-FFF2-40B4-BE49-F238E27FC236}">
                <a16:creationId xmlns:a16="http://schemas.microsoft.com/office/drawing/2014/main" id="{0E8CD393-8120-4D47-9E21-7DA1F11772F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01:48</a:t>
            </a:r>
            <a:endParaRPr lang="en-US" sz="2000" dirty="0">
              <a:solidFill>
                <a:srgbClr val="FF0000"/>
              </a:solidFill>
            </a:endParaRPr>
          </a:p>
        </p:txBody>
      </p:sp>
      <p:sp>
        <p:nvSpPr>
          <p:cNvPr id="80" name="Oval 79">
            <a:extLst>
              <a:ext uri="{FF2B5EF4-FFF2-40B4-BE49-F238E27FC236}">
                <a16:creationId xmlns:a16="http://schemas.microsoft.com/office/drawing/2014/main" id="{A2D54054-1333-472A-BF18-C8076E08176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01:47</a:t>
            </a:r>
            <a:endParaRPr lang="en-US" sz="2000" dirty="0">
              <a:solidFill>
                <a:srgbClr val="FF0000"/>
              </a:solidFill>
            </a:endParaRPr>
          </a:p>
        </p:txBody>
      </p:sp>
      <p:sp>
        <p:nvSpPr>
          <p:cNvPr id="81" name="Oval 80">
            <a:extLst>
              <a:ext uri="{FF2B5EF4-FFF2-40B4-BE49-F238E27FC236}">
                <a16:creationId xmlns:a16="http://schemas.microsoft.com/office/drawing/2014/main" id="{4662229B-55F2-4391-B1CA-92EAAEDBB10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01:46</a:t>
            </a:r>
            <a:endParaRPr lang="en-US" sz="2000" dirty="0">
              <a:solidFill>
                <a:srgbClr val="FF0000"/>
              </a:solidFill>
            </a:endParaRPr>
          </a:p>
        </p:txBody>
      </p:sp>
      <p:sp>
        <p:nvSpPr>
          <p:cNvPr id="82" name="Oval 81">
            <a:extLst>
              <a:ext uri="{FF2B5EF4-FFF2-40B4-BE49-F238E27FC236}">
                <a16:creationId xmlns:a16="http://schemas.microsoft.com/office/drawing/2014/main" id="{F96654F2-728B-48AA-AA5F-F6173B9690B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01:45</a:t>
            </a:r>
            <a:endParaRPr lang="en-US" sz="2000" dirty="0">
              <a:solidFill>
                <a:srgbClr val="FF0000"/>
              </a:solidFill>
            </a:endParaRPr>
          </a:p>
        </p:txBody>
      </p:sp>
      <p:sp>
        <p:nvSpPr>
          <p:cNvPr id="83" name="Oval 82">
            <a:extLst>
              <a:ext uri="{FF2B5EF4-FFF2-40B4-BE49-F238E27FC236}">
                <a16:creationId xmlns:a16="http://schemas.microsoft.com/office/drawing/2014/main" id="{C14E9436-D989-431B-9E29-A1D5EEEA9B2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01:44</a:t>
            </a:r>
            <a:endParaRPr lang="en-US" sz="2000" dirty="0">
              <a:solidFill>
                <a:srgbClr val="FF0000"/>
              </a:solidFill>
            </a:endParaRPr>
          </a:p>
        </p:txBody>
      </p:sp>
      <p:sp>
        <p:nvSpPr>
          <p:cNvPr id="84" name="Oval 83">
            <a:extLst>
              <a:ext uri="{FF2B5EF4-FFF2-40B4-BE49-F238E27FC236}">
                <a16:creationId xmlns:a16="http://schemas.microsoft.com/office/drawing/2014/main" id="{21D3CCC2-5C5E-4C7A-B7EA-35C1236E055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01:43</a:t>
            </a:r>
            <a:endParaRPr lang="en-US" sz="2000" dirty="0">
              <a:solidFill>
                <a:srgbClr val="FF0000"/>
              </a:solidFill>
            </a:endParaRPr>
          </a:p>
        </p:txBody>
      </p:sp>
      <p:sp>
        <p:nvSpPr>
          <p:cNvPr id="85" name="Oval 84">
            <a:extLst>
              <a:ext uri="{FF2B5EF4-FFF2-40B4-BE49-F238E27FC236}">
                <a16:creationId xmlns:a16="http://schemas.microsoft.com/office/drawing/2014/main" id="{F5C561AE-8A34-498A-8C9D-2D1EF58D6E3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01:42</a:t>
            </a:r>
            <a:endParaRPr lang="en-US" sz="2000" dirty="0">
              <a:solidFill>
                <a:srgbClr val="FF0000"/>
              </a:solidFill>
            </a:endParaRPr>
          </a:p>
        </p:txBody>
      </p:sp>
      <p:sp>
        <p:nvSpPr>
          <p:cNvPr id="86" name="Oval 85">
            <a:extLst>
              <a:ext uri="{FF2B5EF4-FFF2-40B4-BE49-F238E27FC236}">
                <a16:creationId xmlns:a16="http://schemas.microsoft.com/office/drawing/2014/main" id="{1A4D802C-955D-42D8-B896-6AAF718B132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01:41</a:t>
            </a:r>
            <a:endParaRPr lang="en-US" sz="2000" dirty="0">
              <a:solidFill>
                <a:srgbClr val="FF0000"/>
              </a:solidFill>
            </a:endParaRPr>
          </a:p>
        </p:txBody>
      </p:sp>
      <p:sp>
        <p:nvSpPr>
          <p:cNvPr id="87" name="Oval 86">
            <a:extLst>
              <a:ext uri="{FF2B5EF4-FFF2-40B4-BE49-F238E27FC236}">
                <a16:creationId xmlns:a16="http://schemas.microsoft.com/office/drawing/2014/main" id="{641D803E-E412-4A35-BC4A-68B69E14286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01:40</a:t>
            </a:r>
            <a:endParaRPr lang="en-US" sz="2000" dirty="0">
              <a:solidFill>
                <a:srgbClr val="FF0000"/>
              </a:solidFill>
            </a:endParaRPr>
          </a:p>
        </p:txBody>
      </p:sp>
      <p:sp>
        <p:nvSpPr>
          <p:cNvPr id="88" name="Oval 87">
            <a:extLst>
              <a:ext uri="{FF2B5EF4-FFF2-40B4-BE49-F238E27FC236}">
                <a16:creationId xmlns:a16="http://schemas.microsoft.com/office/drawing/2014/main" id="{3832CA5A-79D7-4AD7-BB39-B8949C60333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01:39</a:t>
            </a:r>
            <a:endParaRPr lang="en-US" sz="2000" dirty="0">
              <a:solidFill>
                <a:srgbClr val="FF0000"/>
              </a:solidFill>
            </a:endParaRPr>
          </a:p>
        </p:txBody>
      </p:sp>
      <p:sp>
        <p:nvSpPr>
          <p:cNvPr id="89" name="Oval 88">
            <a:extLst>
              <a:ext uri="{FF2B5EF4-FFF2-40B4-BE49-F238E27FC236}">
                <a16:creationId xmlns:a16="http://schemas.microsoft.com/office/drawing/2014/main" id="{02370B73-7694-494B-8EF0-DD4AA40DB73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01:38</a:t>
            </a:r>
            <a:endParaRPr lang="en-US" sz="2000" dirty="0">
              <a:solidFill>
                <a:srgbClr val="FF0000"/>
              </a:solidFill>
            </a:endParaRPr>
          </a:p>
        </p:txBody>
      </p:sp>
      <p:sp>
        <p:nvSpPr>
          <p:cNvPr id="90" name="Oval 89">
            <a:extLst>
              <a:ext uri="{FF2B5EF4-FFF2-40B4-BE49-F238E27FC236}">
                <a16:creationId xmlns:a16="http://schemas.microsoft.com/office/drawing/2014/main" id="{DFB99B95-8C00-41DF-94D1-8E06C76DB6C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01:37</a:t>
            </a:r>
            <a:endParaRPr lang="en-US" sz="2000" dirty="0">
              <a:solidFill>
                <a:srgbClr val="FF0000"/>
              </a:solidFill>
            </a:endParaRPr>
          </a:p>
        </p:txBody>
      </p:sp>
      <p:sp>
        <p:nvSpPr>
          <p:cNvPr id="91" name="Oval 90">
            <a:extLst>
              <a:ext uri="{FF2B5EF4-FFF2-40B4-BE49-F238E27FC236}">
                <a16:creationId xmlns:a16="http://schemas.microsoft.com/office/drawing/2014/main" id="{7714DB4D-F0ED-4E98-8D94-520AD62CEFD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01:36</a:t>
            </a:r>
            <a:endParaRPr lang="en-US" sz="2000" dirty="0">
              <a:solidFill>
                <a:srgbClr val="FF0000"/>
              </a:solidFill>
            </a:endParaRPr>
          </a:p>
        </p:txBody>
      </p:sp>
      <p:sp>
        <p:nvSpPr>
          <p:cNvPr id="92" name="Oval 91">
            <a:extLst>
              <a:ext uri="{FF2B5EF4-FFF2-40B4-BE49-F238E27FC236}">
                <a16:creationId xmlns:a16="http://schemas.microsoft.com/office/drawing/2014/main" id="{CE97CFF1-7A82-4F3E-B384-0ED82A3E266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01:35</a:t>
            </a:r>
            <a:endParaRPr lang="en-US" sz="2000" dirty="0">
              <a:solidFill>
                <a:srgbClr val="FF0000"/>
              </a:solidFill>
            </a:endParaRPr>
          </a:p>
        </p:txBody>
      </p:sp>
      <p:sp>
        <p:nvSpPr>
          <p:cNvPr id="93" name="Oval 92">
            <a:extLst>
              <a:ext uri="{FF2B5EF4-FFF2-40B4-BE49-F238E27FC236}">
                <a16:creationId xmlns:a16="http://schemas.microsoft.com/office/drawing/2014/main" id="{F5BA5452-9EC1-434D-AFD3-0633B95AE85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01:34</a:t>
            </a:r>
            <a:endParaRPr lang="en-US" sz="2000" dirty="0">
              <a:solidFill>
                <a:srgbClr val="FF0000"/>
              </a:solidFill>
            </a:endParaRPr>
          </a:p>
        </p:txBody>
      </p:sp>
      <p:sp>
        <p:nvSpPr>
          <p:cNvPr id="94" name="Oval 93">
            <a:extLst>
              <a:ext uri="{FF2B5EF4-FFF2-40B4-BE49-F238E27FC236}">
                <a16:creationId xmlns:a16="http://schemas.microsoft.com/office/drawing/2014/main" id="{BBC68F83-AA4B-471C-A19F-4CACB72F004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01:33</a:t>
            </a:r>
            <a:endParaRPr lang="en-US" sz="2000" dirty="0">
              <a:solidFill>
                <a:srgbClr val="FF0000"/>
              </a:solidFill>
            </a:endParaRPr>
          </a:p>
        </p:txBody>
      </p:sp>
      <p:sp>
        <p:nvSpPr>
          <p:cNvPr id="95" name="Oval 94">
            <a:extLst>
              <a:ext uri="{FF2B5EF4-FFF2-40B4-BE49-F238E27FC236}">
                <a16:creationId xmlns:a16="http://schemas.microsoft.com/office/drawing/2014/main" id="{62CE1E7B-8B36-4BF7-962E-E1E8BFC4576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01:32</a:t>
            </a:r>
            <a:endParaRPr lang="en-US" sz="2000" dirty="0">
              <a:solidFill>
                <a:srgbClr val="FF0000"/>
              </a:solidFill>
            </a:endParaRPr>
          </a:p>
        </p:txBody>
      </p:sp>
      <p:sp>
        <p:nvSpPr>
          <p:cNvPr id="96" name="Oval 95">
            <a:extLst>
              <a:ext uri="{FF2B5EF4-FFF2-40B4-BE49-F238E27FC236}">
                <a16:creationId xmlns:a16="http://schemas.microsoft.com/office/drawing/2014/main" id="{4EFA6B57-AE70-4C3C-900A-FB2B04C6E24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01:31</a:t>
            </a:r>
            <a:endParaRPr lang="en-US" sz="2000" dirty="0">
              <a:solidFill>
                <a:srgbClr val="FF0000"/>
              </a:solidFill>
            </a:endParaRPr>
          </a:p>
        </p:txBody>
      </p:sp>
      <p:sp>
        <p:nvSpPr>
          <p:cNvPr id="97" name="Oval 96">
            <a:extLst>
              <a:ext uri="{FF2B5EF4-FFF2-40B4-BE49-F238E27FC236}">
                <a16:creationId xmlns:a16="http://schemas.microsoft.com/office/drawing/2014/main" id="{A63F1078-49FA-4751-8046-301C7F49BB5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01:30</a:t>
            </a:r>
            <a:endParaRPr lang="en-US" sz="2000" dirty="0">
              <a:solidFill>
                <a:srgbClr val="FF0000"/>
              </a:solidFill>
            </a:endParaRPr>
          </a:p>
        </p:txBody>
      </p:sp>
      <p:sp>
        <p:nvSpPr>
          <p:cNvPr id="98" name="Oval 97">
            <a:extLst>
              <a:ext uri="{FF2B5EF4-FFF2-40B4-BE49-F238E27FC236}">
                <a16:creationId xmlns:a16="http://schemas.microsoft.com/office/drawing/2014/main" id="{71DBF9C1-8A71-45B7-B696-B6997300AD2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01:29</a:t>
            </a:r>
            <a:endParaRPr lang="en-US" sz="2000" dirty="0">
              <a:solidFill>
                <a:srgbClr val="FF0000"/>
              </a:solidFill>
            </a:endParaRPr>
          </a:p>
        </p:txBody>
      </p:sp>
      <p:sp>
        <p:nvSpPr>
          <p:cNvPr id="99" name="Oval 98">
            <a:extLst>
              <a:ext uri="{FF2B5EF4-FFF2-40B4-BE49-F238E27FC236}">
                <a16:creationId xmlns:a16="http://schemas.microsoft.com/office/drawing/2014/main" id="{C981CE9A-8FDA-49F9-BD56-1544D0B3BC7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01:28</a:t>
            </a:r>
            <a:endParaRPr lang="en-US" sz="2000" dirty="0">
              <a:solidFill>
                <a:srgbClr val="FF0000"/>
              </a:solidFill>
            </a:endParaRPr>
          </a:p>
        </p:txBody>
      </p:sp>
      <p:sp>
        <p:nvSpPr>
          <p:cNvPr id="100" name="Oval 99">
            <a:extLst>
              <a:ext uri="{FF2B5EF4-FFF2-40B4-BE49-F238E27FC236}">
                <a16:creationId xmlns:a16="http://schemas.microsoft.com/office/drawing/2014/main" id="{407566F9-2F9D-4DFB-AE0F-8BC991DEBD5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01:27</a:t>
            </a:r>
            <a:endParaRPr lang="en-US" sz="2000" dirty="0">
              <a:solidFill>
                <a:srgbClr val="FF0000"/>
              </a:solidFill>
            </a:endParaRPr>
          </a:p>
        </p:txBody>
      </p:sp>
      <p:sp>
        <p:nvSpPr>
          <p:cNvPr id="101" name="Oval 100">
            <a:extLst>
              <a:ext uri="{FF2B5EF4-FFF2-40B4-BE49-F238E27FC236}">
                <a16:creationId xmlns:a16="http://schemas.microsoft.com/office/drawing/2014/main" id="{ADE8333B-E0C1-481E-9218-7889A092E9D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01:26</a:t>
            </a:r>
            <a:endParaRPr lang="en-US" sz="2000" dirty="0">
              <a:solidFill>
                <a:srgbClr val="FF0000"/>
              </a:solidFill>
            </a:endParaRPr>
          </a:p>
        </p:txBody>
      </p:sp>
      <p:sp>
        <p:nvSpPr>
          <p:cNvPr id="102" name="Oval 101">
            <a:extLst>
              <a:ext uri="{FF2B5EF4-FFF2-40B4-BE49-F238E27FC236}">
                <a16:creationId xmlns:a16="http://schemas.microsoft.com/office/drawing/2014/main" id="{E4CDBB65-598E-4528-BEB3-0C5F23B0AD5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01:25</a:t>
            </a:r>
            <a:endParaRPr lang="en-US" sz="2000" dirty="0">
              <a:solidFill>
                <a:srgbClr val="FF0000"/>
              </a:solidFill>
            </a:endParaRPr>
          </a:p>
        </p:txBody>
      </p:sp>
      <p:sp>
        <p:nvSpPr>
          <p:cNvPr id="103" name="Oval 102">
            <a:extLst>
              <a:ext uri="{FF2B5EF4-FFF2-40B4-BE49-F238E27FC236}">
                <a16:creationId xmlns:a16="http://schemas.microsoft.com/office/drawing/2014/main" id="{6D1FAD52-EBC8-410F-A19D-BA90EF5B005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01:24</a:t>
            </a:r>
            <a:endParaRPr lang="en-US" sz="2000" dirty="0">
              <a:solidFill>
                <a:srgbClr val="FF0000"/>
              </a:solidFill>
            </a:endParaRPr>
          </a:p>
        </p:txBody>
      </p:sp>
      <p:sp>
        <p:nvSpPr>
          <p:cNvPr id="104" name="Oval 103">
            <a:extLst>
              <a:ext uri="{FF2B5EF4-FFF2-40B4-BE49-F238E27FC236}">
                <a16:creationId xmlns:a16="http://schemas.microsoft.com/office/drawing/2014/main" id="{D13C7727-F8F8-4002-8A7D-882726B9256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01:23</a:t>
            </a:r>
            <a:endParaRPr lang="en-US" sz="2000" dirty="0">
              <a:solidFill>
                <a:srgbClr val="FF0000"/>
              </a:solidFill>
            </a:endParaRPr>
          </a:p>
        </p:txBody>
      </p:sp>
      <p:sp>
        <p:nvSpPr>
          <p:cNvPr id="105" name="Oval 104">
            <a:extLst>
              <a:ext uri="{FF2B5EF4-FFF2-40B4-BE49-F238E27FC236}">
                <a16:creationId xmlns:a16="http://schemas.microsoft.com/office/drawing/2014/main" id="{202C7D75-778A-44B3-8FA8-B1F5286B63D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01:22</a:t>
            </a:r>
            <a:endParaRPr lang="en-US" sz="2000" dirty="0">
              <a:solidFill>
                <a:srgbClr val="FF0000"/>
              </a:solidFill>
            </a:endParaRPr>
          </a:p>
        </p:txBody>
      </p:sp>
      <p:sp>
        <p:nvSpPr>
          <p:cNvPr id="106" name="Oval 105">
            <a:extLst>
              <a:ext uri="{FF2B5EF4-FFF2-40B4-BE49-F238E27FC236}">
                <a16:creationId xmlns:a16="http://schemas.microsoft.com/office/drawing/2014/main" id="{E92144BD-0844-407E-A97E-7A9A4A1F739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01:21</a:t>
            </a:r>
            <a:endParaRPr lang="en-US" sz="2000" dirty="0">
              <a:solidFill>
                <a:srgbClr val="FF0000"/>
              </a:solidFill>
            </a:endParaRPr>
          </a:p>
        </p:txBody>
      </p:sp>
      <p:sp>
        <p:nvSpPr>
          <p:cNvPr id="107" name="Oval 106">
            <a:extLst>
              <a:ext uri="{FF2B5EF4-FFF2-40B4-BE49-F238E27FC236}">
                <a16:creationId xmlns:a16="http://schemas.microsoft.com/office/drawing/2014/main" id="{89B53202-EEFF-4F4E-ADA7-5FB04E7E901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01:20</a:t>
            </a:r>
            <a:endParaRPr lang="en-US" sz="2000" dirty="0">
              <a:solidFill>
                <a:srgbClr val="FF0000"/>
              </a:solidFill>
            </a:endParaRPr>
          </a:p>
        </p:txBody>
      </p:sp>
      <p:sp>
        <p:nvSpPr>
          <p:cNvPr id="108" name="Oval 107">
            <a:extLst>
              <a:ext uri="{FF2B5EF4-FFF2-40B4-BE49-F238E27FC236}">
                <a16:creationId xmlns:a16="http://schemas.microsoft.com/office/drawing/2014/main" id="{ACA2CCB1-C137-4948-BD3B-8C8E0CC7F3F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01:19</a:t>
            </a:r>
            <a:endParaRPr lang="en-US" sz="2000" dirty="0">
              <a:solidFill>
                <a:srgbClr val="FF0000"/>
              </a:solidFill>
            </a:endParaRPr>
          </a:p>
        </p:txBody>
      </p:sp>
      <p:sp>
        <p:nvSpPr>
          <p:cNvPr id="109" name="Oval 108">
            <a:extLst>
              <a:ext uri="{FF2B5EF4-FFF2-40B4-BE49-F238E27FC236}">
                <a16:creationId xmlns:a16="http://schemas.microsoft.com/office/drawing/2014/main" id="{356533BA-CC37-426A-991F-92579128E67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01:18</a:t>
            </a:r>
            <a:endParaRPr lang="en-US" sz="2000" dirty="0">
              <a:solidFill>
                <a:srgbClr val="FF0000"/>
              </a:solidFill>
            </a:endParaRPr>
          </a:p>
        </p:txBody>
      </p:sp>
      <p:sp>
        <p:nvSpPr>
          <p:cNvPr id="110" name="Oval 109">
            <a:extLst>
              <a:ext uri="{FF2B5EF4-FFF2-40B4-BE49-F238E27FC236}">
                <a16:creationId xmlns:a16="http://schemas.microsoft.com/office/drawing/2014/main" id="{ED8F1110-78DE-4BDC-BA6F-BE1FD1B8DB2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01:17</a:t>
            </a:r>
            <a:endParaRPr lang="en-US" sz="2000" dirty="0">
              <a:solidFill>
                <a:srgbClr val="FF0000"/>
              </a:solidFill>
            </a:endParaRPr>
          </a:p>
        </p:txBody>
      </p:sp>
      <p:sp>
        <p:nvSpPr>
          <p:cNvPr id="111" name="Oval 110">
            <a:extLst>
              <a:ext uri="{FF2B5EF4-FFF2-40B4-BE49-F238E27FC236}">
                <a16:creationId xmlns:a16="http://schemas.microsoft.com/office/drawing/2014/main" id="{A1854895-E3D0-4A39-897C-920A79ACA2E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01:16</a:t>
            </a:r>
            <a:endParaRPr lang="en-US" sz="2000" dirty="0">
              <a:solidFill>
                <a:srgbClr val="FF0000"/>
              </a:solidFill>
            </a:endParaRPr>
          </a:p>
        </p:txBody>
      </p:sp>
      <p:sp>
        <p:nvSpPr>
          <p:cNvPr id="112" name="Oval 111">
            <a:extLst>
              <a:ext uri="{FF2B5EF4-FFF2-40B4-BE49-F238E27FC236}">
                <a16:creationId xmlns:a16="http://schemas.microsoft.com/office/drawing/2014/main" id="{02D51364-E0E4-4825-BC8F-ABA5FECDA50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01:15</a:t>
            </a:r>
            <a:endParaRPr lang="en-US" sz="2000" dirty="0">
              <a:solidFill>
                <a:srgbClr val="FF0000"/>
              </a:solidFill>
            </a:endParaRPr>
          </a:p>
        </p:txBody>
      </p:sp>
      <p:sp>
        <p:nvSpPr>
          <p:cNvPr id="113" name="Oval 112">
            <a:extLst>
              <a:ext uri="{FF2B5EF4-FFF2-40B4-BE49-F238E27FC236}">
                <a16:creationId xmlns:a16="http://schemas.microsoft.com/office/drawing/2014/main" id="{B5585D1D-78CC-4406-B736-93408835662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01:14</a:t>
            </a:r>
            <a:endParaRPr lang="en-US" sz="2000" dirty="0">
              <a:solidFill>
                <a:srgbClr val="FF0000"/>
              </a:solidFill>
            </a:endParaRPr>
          </a:p>
        </p:txBody>
      </p:sp>
      <p:sp>
        <p:nvSpPr>
          <p:cNvPr id="114" name="Oval 113">
            <a:extLst>
              <a:ext uri="{FF2B5EF4-FFF2-40B4-BE49-F238E27FC236}">
                <a16:creationId xmlns:a16="http://schemas.microsoft.com/office/drawing/2014/main" id="{9210B57B-E8C9-41CD-94B1-B1C0C62831A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01:13</a:t>
            </a:r>
            <a:endParaRPr lang="en-US" sz="2000" dirty="0">
              <a:solidFill>
                <a:srgbClr val="FF0000"/>
              </a:solidFill>
            </a:endParaRPr>
          </a:p>
        </p:txBody>
      </p:sp>
      <p:sp>
        <p:nvSpPr>
          <p:cNvPr id="115" name="Oval 114">
            <a:extLst>
              <a:ext uri="{FF2B5EF4-FFF2-40B4-BE49-F238E27FC236}">
                <a16:creationId xmlns:a16="http://schemas.microsoft.com/office/drawing/2014/main" id="{71B0C14F-CEB1-437A-81EC-7477FA31A7D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01:12</a:t>
            </a:r>
            <a:endParaRPr lang="en-US" sz="2000" dirty="0">
              <a:solidFill>
                <a:srgbClr val="FF0000"/>
              </a:solidFill>
            </a:endParaRPr>
          </a:p>
        </p:txBody>
      </p:sp>
      <p:sp>
        <p:nvSpPr>
          <p:cNvPr id="116" name="Oval 115">
            <a:extLst>
              <a:ext uri="{FF2B5EF4-FFF2-40B4-BE49-F238E27FC236}">
                <a16:creationId xmlns:a16="http://schemas.microsoft.com/office/drawing/2014/main" id="{656167F1-6E97-4B05-9655-4C5B424C909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01:11</a:t>
            </a:r>
            <a:endParaRPr lang="en-US" sz="2000" dirty="0">
              <a:solidFill>
                <a:srgbClr val="FF0000"/>
              </a:solidFill>
            </a:endParaRPr>
          </a:p>
        </p:txBody>
      </p:sp>
      <p:sp>
        <p:nvSpPr>
          <p:cNvPr id="117" name="Oval 116">
            <a:extLst>
              <a:ext uri="{FF2B5EF4-FFF2-40B4-BE49-F238E27FC236}">
                <a16:creationId xmlns:a16="http://schemas.microsoft.com/office/drawing/2014/main" id="{84B77F18-2C0E-41CB-A19E-ABA4BC986AF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01:10</a:t>
            </a:r>
            <a:endParaRPr lang="en-US" sz="2000" dirty="0">
              <a:solidFill>
                <a:srgbClr val="FF0000"/>
              </a:solidFill>
            </a:endParaRPr>
          </a:p>
        </p:txBody>
      </p:sp>
      <p:sp>
        <p:nvSpPr>
          <p:cNvPr id="118" name="Oval 117">
            <a:extLst>
              <a:ext uri="{FF2B5EF4-FFF2-40B4-BE49-F238E27FC236}">
                <a16:creationId xmlns:a16="http://schemas.microsoft.com/office/drawing/2014/main" id="{43D37C0D-3774-4CE4-A1A0-B6D5B181473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01:09</a:t>
            </a:r>
            <a:endParaRPr lang="en-US" sz="2000" dirty="0">
              <a:solidFill>
                <a:srgbClr val="FF0000"/>
              </a:solidFill>
            </a:endParaRPr>
          </a:p>
        </p:txBody>
      </p:sp>
      <p:sp>
        <p:nvSpPr>
          <p:cNvPr id="119" name="Oval 118">
            <a:extLst>
              <a:ext uri="{FF2B5EF4-FFF2-40B4-BE49-F238E27FC236}">
                <a16:creationId xmlns:a16="http://schemas.microsoft.com/office/drawing/2014/main" id="{C0CF4869-E225-4F2A-8B1C-1A4852D7290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01:08</a:t>
            </a:r>
            <a:endParaRPr lang="en-US" sz="2000" dirty="0">
              <a:solidFill>
                <a:srgbClr val="FF0000"/>
              </a:solidFill>
            </a:endParaRPr>
          </a:p>
        </p:txBody>
      </p:sp>
      <p:sp>
        <p:nvSpPr>
          <p:cNvPr id="120" name="Oval 119">
            <a:extLst>
              <a:ext uri="{FF2B5EF4-FFF2-40B4-BE49-F238E27FC236}">
                <a16:creationId xmlns:a16="http://schemas.microsoft.com/office/drawing/2014/main" id="{3C851DAA-79FB-44B3-9298-EE6619F2B21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01:07</a:t>
            </a:r>
            <a:endParaRPr lang="en-US" sz="2000" dirty="0">
              <a:solidFill>
                <a:srgbClr val="FF0000"/>
              </a:solidFill>
            </a:endParaRPr>
          </a:p>
        </p:txBody>
      </p:sp>
      <p:sp>
        <p:nvSpPr>
          <p:cNvPr id="121" name="Oval 120">
            <a:extLst>
              <a:ext uri="{FF2B5EF4-FFF2-40B4-BE49-F238E27FC236}">
                <a16:creationId xmlns:a16="http://schemas.microsoft.com/office/drawing/2014/main" id="{53A2DD5F-BA69-4498-AFDA-B2D9D989878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01:06</a:t>
            </a:r>
            <a:endParaRPr lang="en-US" sz="2000" dirty="0">
              <a:solidFill>
                <a:srgbClr val="FF0000"/>
              </a:solidFill>
            </a:endParaRPr>
          </a:p>
        </p:txBody>
      </p:sp>
      <p:sp>
        <p:nvSpPr>
          <p:cNvPr id="122" name="Oval 121">
            <a:extLst>
              <a:ext uri="{FF2B5EF4-FFF2-40B4-BE49-F238E27FC236}">
                <a16:creationId xmlns:a16="http://schemas.microsoft.com/office/drawing/2014/main" id="{EB97AC85-027A-4D3A-9780-EB72928FB94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01:05</a:t>
            </a:r>
            <a:endParaRPr lang="en-US" sz="2000" dirty="0">
              <a:solidFill>
                <a:srgbClr val="FF0000"/>
              </a:solidFill>
            </a:endParaRPr>
          </a:p>
        </p:txBody>
      </p:sp>
      <p:sp>
        <p:nvSpPr>
          <p:cNvPr id="123" name="Oval 122">
            <a:extLst>
              <a:ext uri="{FF2B5EF4-FFF2-40B4-BE49-F238E27FC236}">
                <a16:creationId xmlns:a16="http://schemas.microsoft.com/office/drawing/2014/main" id="{91D2C572-D807-4B55-A479-49CE5062248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01:04</a:t>
            </a:r>
            <a:endParaRPr lang="en-US" sz="2000" dirty="0">
              <a:solidFill>
                <a:srgbClr val="FF0000"/>
              </a:solidFill>
            </a:endParaRPr>
          </a:p>
        </p:txBody>
      </p:sp>
      <p:sp>
        <p:nvSpPr>
          <p:cNvPr id="124" name="Oval 123">
            <a:extLst>
              <a:ext uri="{FF2B5EF4-FFF2-40B4-BE49-F238E27FC236}">
                <a16:creationId xmlns:a16="http://schemas.microsoft.com/office/drawing/2014/main" id="{C8810554-7888-4A55-AC7C-06947FFEA7C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01:03</a:t>
            </a:r>
            <a:endParaRPr lang="en-US" sz="2000" dirty="0">
              <a:solidFill>
                <a:srgbClr val="FF0000"/>
              </a:solidFill>
            </a:endParaRPr>
          </a:p>
        </p:txBody>
      </p:sp>
      <p:sp>
        <p:nvSpPr>
          <p:cNvPr id="125" name="Oval 124">
            <a:extLst>
              <a:ext uri="{FF2B5EF4-FFF2-40B4-BE49-F238E27FC236}">
                <a16:creationId xmlns:a16="http://schemas.microsoft.com/office/drawing/2014/main" id="{E1D255FE-79BB-419F-AAFF-8A942B876CB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01:02</a:t>
            </a:r>
            <a:endParaRPr lang="en-US" sz="2000" dirty="0">
              <a:solidFill>
                <a:srgbClr val="FF0000"/>
              </a:solidFill>
            </a:endParaRPr>
          </a:p>
        </p:txBody>
      </p:sp>
      <p:sp>
        <p:nvSpPr>
          <p:cNvPr id="126" name="Oval 125">
            <a:extLst>
              <a:ext uri="{FF2B5EF4-FFF2-40B4-BE49-F238E27FC236}">
                <a16:creationId xmlns:a16="http://schemas.microsoft.com/office/drawing/2014/main" id="{D17C6490-7F15-4B78-B35E-135F344A5F1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01:01</a:t>
            </a:r>
            <a:endParaRPr lang="en-US" sz="2000" dirty="0">
              <a:solidFill>
                <a:srgbClr val="FF0000"/>
              </a:solidFill>
            </a:endParaRPr>
          </a:p>
        </p:txBody>
      </p:sp>
      <p:sp>
        <p:nvSpPr>
          <p:cNvPr id="127" name="Oval 126">
            <a:extLst>
              <a:ext uri="{FF2B5EF4-FFF2-40B4-BE49-F238E27FC236}">
                <a16:creationId xmlns:a16="http://schemas.microsoft.com/office/drawing/2014/main" id="{7737B266-0BA7-442B-A8A1-88C59ECDD2F9}"/>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01:00</a:t>
            </a:r>
            <a:endParaRPr lang="en-US" sz="2000" dirty="0">
              <a:solidFill>
                <a:srgbClr val="FF0000"/>
              </a:solidFill>
            </a:endParaRPr>
          </a:p>
        </p:txBody>
      </p:sp>
      <p:sp>
        <p:nvSpPr>
          <p:cNvPr id="128" name="Oval 127">
            <a:extLst>
              <a:ext uri="{FF2B5EF4-FFF2-40B4-BE49-F238E27FC236}">
                <a16:creationId xmlns:a16="http://schemas.microsoft.com/office/drawing/2014/main" id="{F7B6D973-389A-47D4-B08A-689AA021E02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00:59</a:t>
            </a:r>
            <a:endParaRPr lang="en-US" sz="2000" dirty="0">
              <a:solidFill>
                <a:srgbClr val="FF0000"/>
              </a:solidFill>
            </a:endParaRPr>
          </a:p>
        </p:txBody>
      </p:sp>
      <p:sp>
        <p:nvSpPr>
          <p:cNvPr id="129" name="Oval 128">
            <a:extLst>
              <a:ext uri="{FF2B5EF4-FFF2-40B4-BE49-F238E27FC236}">
                <a16:creationId xmlns:a16="http://schemas.microsoft.com/office/drawing/2014/main" id="{5082EA2B-EAFD-4383-8431-A8DDAFD8655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00:58</a:t>
            </a:r>
            <a:endParaRPr lang="en-US" sz="2000" dirty="0">
              <a:solidFill>
                <a:srgbClr val="FF0000"/>
              </a:solidFill>
            </a:endParaRPr>
          </a:p>
        </p:txBody>
      </p:sp>
      <p:sp>
        <p:nvSpPr>
          <p:cNvPr id="130" name="Oval 129">
            <a:extLst>
              <a:ext uri="{FF2B5EF4-FFF2-40B4-BE49-F238E27FC236}">
                <a16:creationId xmlns:a16="http://schemas.microsoft.com/office/drawing/2014/main" id="{BEE9CD24-A4BD-4312-82F5-6643DC14B15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00:57</a:t>
            </a:r>
            <a:endParaRPr lang="en-US" sz="2000" dirty="0">
              <a:solidFill>
                <a:srgbClr val="FF0000"/>
              </a:solidFill>
            </a:endParaRPr>
          </a:p>
        </p:txBody>
      </p:sp>
      <p:sp>
        <p:nvSpPr>
          <p:cNvPr id="131" name="Oval 130">
            <a:extLst>
              <a:ext uri="{FF2B5EF4-FFF2-40B4-BE49-F238E27FC236}">
                <a16:creationId xmlns:a16="http://schemas.microsoft.com/office/drawing/2014/main" id="{61954A0C-FE2A-4E1B-B979-63D8B4DC8D0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00:56</a:t>
            </a:r>
            <a:endParaRPr lang="en-US" sz="2000" dirty="0">
              <a:solidFill>
                <a:srgbClr val="FF0000"/>
              </a:solidFill>
            </a:endParaRPr>
          </a:p>
        </p:txBody>
      </p:sp>
      <p:sp>
        <p:nvSpPr>
          <p:cNvPr id="132" name="Oval 131">
            <a:extLst>
              <a:ext uri="{FF2B5EF4-FFF2-40B4-BE49-F238E27FC236}">
                <a16:creationId xmlns:a16="http://schemas.microsoft.com/office/drawing/2014/main" id="{ACEC00EF-7E63-4651-AF6C-A7C47685EC0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00:55</a:t>
            </a:r>
            <a:endParaRPr lang="en-US" sz="2000" dirty="0">
              <a:solidFill>
                <a:srgbClr val="FF0000"/>
              </a:solidFill>
            </a:endParaRPr>
          </a:p>
        </p:txBody>
      </p:sp>
      <p:sp>
        <p:nvSpPr>
          <p:cNvPr id="133" name="Oval 132">
            <a:extLst>
              <a:ext uri="{FF2B5EF4-FFF2-40B4-BE49-F238E27FC236}">
                <a16:creationId xmlns:a16="http://schemas.microsoft.com/office/drawing/2014/main" id="{E373A68F-EC00-4588-84C8-EAED3182078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00:54</a:t>
            </a:r>
            <a:endParaRPr lang="en-US" sz="2000" dirty="0">
              <a:solidFill>
                <a:srgbClr val="FF0000"/>
              </a:solidFill>
            </a:endParaRPr>
          </a:p>
        </p:txBody>
      </p:sp>
      <p:sp>
        <p:nvSpPr>
          <p:cNvPr id="134" name="Oval 133">
            <a:extLst>
              <a:ext uri="{FF2B5EF4-FFF2-40B4-BE49-F238E27FC236}">
                <a16:creationId xmlns:a16="http://schemas.microsoft.com/office/drawing/2014/main" id="{BAB4A5F5-9E8A-41C4-B460-76463D817B8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00:53</a:t>
            </a:r>
            <a:endParaRPr lang="en-US" sz="2000" dirty="0">
              <a:solidFill>
                <a:srgbClr val="FF0000"/>
              </a:solidFill>
            </a:endParaRPr>
          </a:p>
        </p:txBody>
      </p:sp>
      <p:sp>
        <p:nvSpPr>
          <p:cNvPr id="135" name="Oval 134">
            <a:extLst>
              <a:ext uri="{FF2B5EF4-FFF2-40B4-BE49-F238E27FC236}">
                <a16:creationId xmlns:a16="http://schemas.microsoft.com/office/drawing/2014/main" id="{4FCFB74A-96E8-498E-9BC8-B1E11809319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00:52</a:t>
            </a:r>
            <a:endParaRPr lang="en-US" sz="2000" dirty="0">
              <a:solidFill>
                <a:srgbClr val="FF0000"/>
              </a:solidFill>
            </a:endParaRPr>
          </a:p>
        </p:txBody>
      </p:sp>
      <p:sp>
        <p:nvSpPr>
          <p:cNvPr id="136" name="Oval 135">
            <a:extLst>
              <a:ext uri="{FF2B5EF4-FFF2-40B4-BE49-F238E27FC236}">
                <a16:creationId xmlns:a16="http://schemas.microsoft.com/office/drawing/2014/main" id="{56BA762F-A5D4-4777-9870-22FD0F72018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00:51</a:t>
            </a:r>
            <a:endParaRPr lang="en-US" sz="2000" dirty="0">
              <a:solidFill>
                <a:srgbClr val="FF0000"/>
              </a:solidFill>
            </a:endParaRPr>
          </a:p>
        </p:txBody>
      </p:sp>
      <p:sp>
        <p:nvSpPr>
          <p:cNvPr id="137" name="Oval 136">
            <a:extLst>
              <a:ext uri="{FF2B5EF4-FFF2-40B4-BE49-F238E27FC236}">
                <a16:creationId xmlns:a16="http://schemas.microsoft.com/office/drawing/2014/main" id="{AAAAF1DC-B728-4DDA-849F-A3F77714C46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00:50</a:t>
            </a:r>
            <a:endParaRPr lang="en-US" sz="2000" dirty="0">
              <a:solidFill>
                <a:srgbClr val="FF0000"/>
              </a:solidFill>
            </a:endParaRPr>
          </a:p>
        </p:txBody>
      </p:sp>
      <p:sp>
        <p:nvSpPr>
          <p:cNvPr id="138" name="Oval 137">
            <a:extLst>
              <a:ext uri="{FF2B5EF4-FFF2-40B4-BE49-F238E27FC236}">
                <a16:creationId xmlns:a16="http://schemas.microsoft.com/office/drawing/2014/main" id="{E894087D-3DE1-4D29-B972-E1EF8DD8302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00:49</a:t>
            </a:r>
            <a:endParaRPr lang="en-US" sz="2000" dirty="0">
              <a:solidFill>
                <a:srgbClr val="FF0000"/>
              </a:solidFill>
            </a:endParaRPr>
          </a:p>
        </p:txBody>
      </p:sp>
      <p:sp>
        <p:nvSpPr>
          <p:cNvPr id="139" name="Oval 138">
            <a:extLst>
              <a:ext uri="{FF2B5EF4-FFF2-40B4-BE49-F238E27FC236}">
                <a16:creationId xmlns:a16="http://schemas.microsoft.com/office/drawing/2014/main" id="{E9A2DD17-A6B5-4C2A-81B3-6FB24F4982B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00:48</a:t>
            </a:r>
            <a:endParaRPr lang="en-US" sz="2000" dirty="0">
              <a:solidFill>
                <a:srgbClr val="FF0000"/>
              </a:solidFill>
            </a:endParaRPr>
          </a:p>
        </p:txBody>
      </p:sp>
      <p:sp>
        <p:nvSpPr>
          <p:cNvPr id="140" name="Oval 139">
            <a:extLst>
              <a:ext uri="{FF2B5EF4-FFF2-40B4-BE49-F238E27FC236}">
                <a16:creationId xmlns:a16="http://schemas.microsoft.com/office/drawing/2014/main" id="{11498EEB-C23C-40E5-9A55-36670821832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00:47</a:t>
            </a:r>
            <a:endParaRPr lang="en-US" sz="2000" dirty="0">
              <a:solidFill>
                <a:srgbClr val="FF0000"/>
              </a:solidFill>
            </a:endParaRPr>
          </a:p>
        </p:txBody>
      </p:sp>
      <p:sp>
        <p:nvSpPr>
          <p:cNvPr id="141" name="Oval 140">
            <a:extLst>
              <a:ext uri="{FF2B5EF4-FFF2-40B4-BE49-F238E27FC236}">
                <a16:creationId xmlns:a16="http://schemas.microsoft.com/office/drawing/2014/main" id="{84AC3930-1CB3-494F-8129-05F18A62573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00:46</a:t>
            </a:r>
            <a:endParaRPr lang="en-US" sz="2000" dirty="0">
              <a:solidFill>
                <a:srgbClr val="FF0000"/>
              </a:solidFill>
            </a:endParaRPr>
          </a:p>
        </p:txBody>
      </p:sp>
      <p:sp>
        <p:nvSpPr>
          <p:cNvPr id="142" name="Oval 141">
            <a:extLst>
              <a:ext uri="{FF2B5EF4-FFF2-40B4-BE49-F238E27FC236}">
                <a16:creationId xmlns:a16="http://schemas.microsoft.com/office/drawing/2014/main" id="{0E4F4A3D-D432-4530-B9BB-77DB5AE419A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00:45</a:t>
            </a:r>
            <a:endParaRPr lang="en-US" sz="2000" dirty="0">
              <a:solidFill>
                <a:srgbClr val="FF0000"/>
              </a:solidFill>
            </a:endParaRPr>
          </a:p>
        </p:txBody>
      </p:sp>
      <p:sp>
        <p:nvSpPr>
          <p:cNvPr id="143" name="Oval 142">
            <a:extLst>
              <a:ext uri="{FF2B5EF4-FFF2-40B4-BE49-F238E27FC236}">
                <a16:creationId xmlns:a16="http://schemas.microsoft.com/office/drawing/2014/main" id="{1DBE5289-3584-4D33-9E43-B30C6793EC6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00:44</a:t>
            </a:r>
            <a:endParaRPr lang="en-US" sz="2000" dirty="0">
              <a:solidFill>
                <a:srgbClr val="FF0000"/>
              </a:solidFill>
            </a:endParaRPr>
          </a:p>
        </p:txBody>
      </p:sp>
      <p:sp>
        <p:nvSpPr>
          <p:cNvPr id="144" name="Oval 143">
            <a:extLst>
              <a:ext uri="{FF2B5EF4-FFF2-40B4-BE49-F238E27FC236}">
                <a16:creationId xmlns:a16="http://schemas.microsoft.com/office/drawing/2014/main" id="{922857E2-B34B-4FCC-8477-4EC9286B92E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00:43</a:t>
            </a:r>
            <a:endParaRPr lang="en-US" sz="2000" dirty="0">
              <a:solidFill>
                <a:srgbClr val="FF0000"/>
              </a:solidFill>
            </a:endParaRPr>
          </a:p>
        </p:txBody>
      </p:sp>
      <p:sp>
        <p:nvSpPr>
          <p:cNvPr id="145" name="Oval 144">
            <a:extLst>
              <a:ext uri="{FF2B5EF4-FFF2-40B4-BE49-F238E27FC236}">
                <a16:creationId xmlns:a16="http://schemas.microsoft.com/office/drawing/2014/main" id="{E36CA8D3-AC07-423F-A2BE-A7EE591C502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00:42</a:t>
            </a:r>
            <a:endParaRPr lang="en-US" sz="2000" dirty="0">
              <a:solidFill>
                <a:srgbClr val="FF0000"/>
              </a:solidFill>
            </a:endParaRPr>
          </a:p>
        </p:txBody>
      </p:sp>
      <p:sp>
        <p:nvSpPr>
          <p:cNvPr id="146" name="Oval 145">
            <a:extLst>
              <a:ext uri="{FF2B5EF4-FFF2-40B4-BE49-F238E27FC236}">
                <a16:creationId xmlns:a16="http://schemas.microsoft.com/office/drawing/2014/main" id="{EC47E454-E8A9-45F1-9ED8-BD528BBF24A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00:41</a:t>
            </a:r>
            <a:endParaRPr lang="en-US" sz="2000" dirty="0">
              <a:solidFill>
                <a:srgbClr val="FF0000"/>
              </a:solidFill>
            </a:endParaRPr>
          </a:p>
        </p:txBody>
      </p:sp>
      <p:sp>
        <p:nvSpPr>
          <p:cNvPr id="147" name="Oval 146">
            <a:extLst>
              <a:ext uri="{FF2B5EF4-FFF2-40B4-BE49-F238E27FC236}">
                <a16:creationId xmlns:a16="http://schemas.microsoft.com/office/drawing/2014/main" id="{1A63797D-8623-47B2-AD11-33E8371DA2E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00:40</a:t>
            </a:r>
            <a:endParaRPr lang="en-US" sz="2000" dirty="0">
              <a:solidFill>
                <a:srgbClr val="FF0000"/>
              </a:solidFill>
            </a:endParaRPr>
          </a:p>
        </p:txBody>
      </p:sp>
      <p:sp>
        <p:nvSpPr>
          <p:cNvPr id="148" name="Oval 147">
            <a:extLst>
              <a:ext uri="{FF2B5EF4-FFF2-40B4-BE49-F238E27FC236}">
                <a16:creationId xmlns:a16="http://schemas.microsoft.com/office/drawing/2014/main" id="{D56A94DA-ED69-4914-9727-E52093E4E13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00:39</a:t>
            </a:r>
            <a:endParaRPr lang="en-US" sz="2000" dirty="0">
              <a:solidFill>
                <a:srgbClr val="FF0000"/>
              </a:solidFill>
            </a:endParaRPr>
          </a:p>
        </p:txBody>
      </p:sp>
      <p:sp>
        <p:nvSpPr>
          <p:cNvPr id="149" name="Oval 148">
            <a:extLst>
              <a:ext uri="{FF2B5EF4-FFF2-40B4-BE49-F238E27FC236}">
                <a16:creationId xmlns:a16="http://schemas.microsoft.com/office/drawing/2014/main" id="{86F76798-4935-46E1-A777-54D29AB70B2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00:38</a:t>
            </a:r>
            <a:endParaRPr lang="en-US" sz="2000" dirty="0">
              <a:solidFill>
                <a:srgbClr val="FF0000"/>
              </a:solidFill>
            </a:endParaRPr>
          </a:p>
        </p:txBody>
      </p:sp>
      <p:sp>
        <p:nvSpPr>
          <p:cNvPr id="150" name="Oval 149">
            <a:extLst>
              <a:ext uri="{FF2B5EF4-FFF2-40B4-BE49-F238E27FC236}">
                <a16:creationId xmlns:a16="http://schemas.microsoft.com/office/drawing/2014/main" id="{D02D1878-0BBC-4E75-B392-C98EE951A7B3}"/>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00:37</a:t>
            </a:r>
            <a:endParaRPr lang="en-US" sz="2000" dirty="0">
              <a:solidFill>
                <a:srgbClr val="FF0000"/>
              </a:solidFill>
            </a:endParaRPr>
          </a:p>
        </p:txBody>
      </p:sp>
      <p:sp>
        <p:nvSpPr>
          <p:cNvPr id="151" name="Oval 150">
            <a:extLst>
              <a:ext uri="{FF2B5EF4-FFF2-40B4-BE49-F238E27FC236}">
                <a16:creationId xmlns:a16="http://schemas.microsoft.com/office/drawing/2014/main" id="{BB46CA0E-D77D-4569-89C4-4F72DFC42C88}"/>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00:36</a:t>
            </a:r>
            <a:endParaRPr lang="en-US" sz="2000" dirty="0">
              <a:solidFill>
                <a:srgbClr val="FF0000"/>
              </a:solidFill>
            </a:endParaRPr>
          </a:p>
        </p:txBody>
      </p:sp>
      <p:sp>
        <p:nvSpPr>
          <p:cNvPr id="152" name="Oval 151">
            <a:extLst>
              <a:ext uri="{FF2B5EF4-FFF2-40B4-BE49-F238E27FC236}">
                <a16:creationId xmlns:a16="http://schemas.microsoft.com/office/drawing/2014/main" id="{A4138F8F-34E3-4B07-98BF-4BA8328266E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00:35</a:t>
            </a:r>
            <a:endParaRPr lang="en-US" sz="2000" dirty="0">
              <a:solidFill>
                <a:srgbClr val="FF0000"/>
              </a:solidFill>
            </a:endParaRPr>
          </a:p>
        </p:txBody>
      </p:sp>
      <p:sp>
        <p:nvSpPr>
          <p:cNvPr id="153" name="Oval 152">
            <a:extLst>
              <a:ext uri="{FF2B5EF4-FFF2-40B4-BE49-F238E27FC236}">
                <a16:creationId xmlns:a16="http://schemas.microsoft.com/office/drawing/2014/main" id="{5C5F4D13-6106-4B29-BDF4-03CB39954C3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00:34</a:t>
            </a:r>
            <a:endParaRPr lang="en-US" sz="2000" dirty="0">
              <a:solidFill>
                <a:srgbClr val="FF0000"/>
              </a:solidFill>
            </a:endParaRPr>
          </a:p>
        </p:txBody>
      </p:sp>
      <p:sp>
        <p:nvSpPr>
          <p:cNvPr id="154" name="Oval 153">
            <a:extLst>
              <a:ext uri="{FF2B5EF4-FFF2-40B4-BE49-F238E27FC236}">
                <a16:creationId xmlns:a16="http://schemas.microsoft.com/office/drawing/2014/main" id="{93188E75-FE00-4EB4-B66D-E59996B6C1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00:33</a:t>
            </a:r>
            <a:endParaRPr lang="en-US" sz="2000" dirty="0">
              <a:solidFill>
                <a:srgbClr val="FF0000"/>
              </a:solidFill>
            </a:endParaRPr>
          </a:p>
        </p:txBody>
      </p:sp>
      <p:sp>
        <p:nvSpPr>
          <p:cNvPr id="155" name="Oval 154">
            <a:extLst>
              <a:ext uri="{FF2B5EF4-FFF2-40B4-BE49-F238E27FC236}">
                <a16:creationId xmlns:a16="http://schemas.microsoft.com/office/drawing/2014/main" id="{52D274C8-4406-42FB-9490-E4B86B61851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00:32</a:t>
            </a:r>
            <a:endParaRPr lang="en-US" sz="2000" dirty="0">
              <a:solidFill>
                <a:srgbClr val="FF0000"/>
              </a:solidFill>
            </a:endParaRPr>
          </a:p>
        </p:txBody>
      </p:sp>
      <p:sp>
        <p:nvSpPr>
          <p:cNvPr id="156" name="Oval 155">
            <a:extLst>
              <a:ext uri="{FF2B5EF4-FFF2-40B4-BE49-F238E27FC236}">
                <a16:creationId xmlns:a16="http://schemas.microsoft.com/office/drawing/2014/main" id="{B4F2F7EC-34AE-4F0B-88DE-B9DF9C918E2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00:31</a:t>
            </a:r>
            <a:endParaRPr lang="en-US" sz="2000" dirty="0">
              <a:solidFill>
                <a:srgbClr val="FF0000"/>
              </a:solidFill>
            </a:endParaRPr>
          </a:p>
        </p:txBody>
      </p:sp>
      <p:sp>
        <p:nvSpPr>
          <p:cNvPr id="157" name="Oval 156">
            <a:extLst>
              <a:ext uri="{FF2B5EF4-FFF2-40B4-BE49-F238E27FC236}">
                <a16:creationId xmlns:a16="http://schemas.microsoft.com/office/drawing/2014/main" id="{395EDA99-A265-4EDB-AEEF-86964B16334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00:30</a:t>
            </a:r>
            <a:endParaRPr lang="en-US" sz="2000" dirty="0">
              <a:solidFill>
                <a:srgbClr val="FF0000"/>
              </a:solidFill>
            </a:endParaRPr>
          </a:p>
        </p:txBody>
      </p:sp>
      <p:sp>
        <p:nvSpPr>
          <p:cNvPr id="158" name="Oval 157">
            <a:extLst>
              <a:ext uri="{FF2B5EF4-FFF2-40B4-BE49-F238E27FC236}">
                <a16:creationId xmlns:a16="http://schemas.microsoft.com/office/drawing/2014/main" id="{DAA48433-1ACC-410F-A6F0-F1AD05FF401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00:29</a:t>
            </a:r>
            <a:endParaRPr lang="en-US" sz="2000" dirty="0">
              <a:solidFill>
                <a:srgbClr val="FF0000"/>
              </a:solidFill>
            </a:endParaRPr>
          </a:p>
        </p:txBody>
      </p:sp>
      <p:sp>
        <p:nvSpPr>
          <p:cNvPr id="159" name="Oval 158">
            <a:extLst>
              <a:ext uri="{FF2B5EF4-FFF2-40B4-BE49-F238E27FC236}">
                <a16:creationId xmlns:a16="http://schemas.microsoft.com/office/drawing/2014/main" id="{F7347325-F1C0-46AF-A69C-ACC35007AFC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00:28</a:t>
            </a:r>
            <a:endParaRPr lang="en-US" sz="2000" dirty="0">
              <a:solidFill>
                <a:srgbClr val="FF0000"/>
              </a:solidFill>
            </a:endParaRPr>
          </a:p>
        </p:txBody>
      </p:sp>
      <p:sp>
        <p:nvSpPr>
          <p:cNvPr id="160" name="Oval 159">
            <a:extLst>
              <a:ext uri="{FF2B5EF4-FFF2-40B4-BE49-F238E27FC236}">
                <a16:creationId xmlns:a16="http://schemas.microsoft.com/office/drawing/2014/main" id="{28FB1E6E-3B6D-415A-A623-493D657A80E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00:27</a:t>
            </a:r>
            <a:endParaRPr lang="en-US" sz="2000" dirty="0">
              <a:solidFill>
                <a:srgbClr val="FF0000"/>
              </a:solidFill>
            </a:endParaRPr>
          </a:p>
        </p:txBody>
      </p:sp>
      <p:sp>
        <p:nvSpPr>
          <p:cNvPr id="161" name="Oval 160">
            <a:extLst>
              <a:ext uri="{FF2B5EF4-FFF2-40B4-BE49-F238E27FC236}">
                <a16:creationId xmlns:a16="http://schemas.microsoft.com/office/drawing/2014/main" id="{A7E5D98A-7CC8-4862-A7D2-4851B5A3396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00:26</a:t>
            </a:r>
            <a:endParaRPr lang="en-US" sz="2000" dirty="0">
              <a:solidFill>
                <a:srgbClr val="FF0000"/>
              </a:solidFill>
            </a:endParaRPr>
          </a:p>
        </p:txBody>
      </p:sp>
      <p:sp>
        <p:nvSpPr>
          <p:cNvPr id="162" name="Oval 161">
            <a:extLst>
              <a:ext uri="{FF2B5EF4-FFF2-40B4-BE49-F238E27FC236}">
                <a16:creationId xmlns:a16="http://schemas.microsoft.com/office/drawing/2014/main" id="{87B2F8F9-9B30-496F-BA35-35D6B773408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00:25</a:t>
            </a:r>
            <a:endParaRPr lang="en-US" sz="2000" dirty="0">
              <a:solidFill>
                <a:srgbClr val="FF0000"/>
              </a:solidFill>
            </a:endParaRPr>
          </a:p>
        </p:txBody>
      </p:sp>
      <p:sp>
        <p:nvSpPr>
          <p:cNvPr id="163" name="Oval 162">
            <a:extLst>
              <a:ext uri="{FF2B5EF4-FFF2-40B4-BE49-F238E27FC236}">
                <a16:creationId xmlns:a16="http://schemas.microsoft.com/office/drawing/2014/main" id="{6B657E03-EF79-47B8-90DE-5D24515E1FA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00:24</a:t>
            </a:r>
            <a:endParaRPr lang="en-US" sz="2000" dirty="0">
              <a:solidFill>
                <a:srgbClr val="FF0000"/>
              </a:solidFill>
            </a:endParaRPr>
          </a:p>
        </p:txBody>
      </p:sp>
      <p:sp>
        <p:nvSpPr>
          <p:cNvPr id="164" name="Oval 163">
            <a:extLst>
              <a:ext uri="{FF2B5EF4-FFF2-40B4-BE49-F238E27FC236}">
                <a16:creationId xmlns:a16="http://schemas.microsoft.com/office/drawing/2014/main" id="{27DFA955-4E0F-4102-AF77-88D3A0D50B95}"/>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00:23</a:t>
            </a:r>
            <a:endParaRPr lang="en-US" sz="2000" dirty="0">
              <a:solidFill>
                <a:srgbClr val="FF0000"/>
              </a:solidFill>
            </a:endParaRPr>
          </a:p>
        </p:txBody>
      </p:sp>
      <p:sp>
        <p:nvSpPr>
          <p:cNvPr id="165" name="Oval 164">
            <a:extLst>
              <a:ext uri="{FF2B5EF4-FFF2-40B4-BE49-F238E27FC236}">
                <a16:creationId xmlns:a16="http://schemas.microsoft.com/office/drawing/2014/main" id="{F5DFAC2E-B4FC-4035-AD55-4EB40BC6DE4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00:22</a:t>
            </a:r>
            <a:endParaRPr lang="en-US" sz="2000" dirty="0">
              <a:solidFill>
                <a:srgbClr val="FF0000"/>
              </a:solidFill>
            </a:endParaRPr>
          </a:p>
        </p:txBody>
      </p:sp>
      <p:sp>
        <p:nvSpPr>
          <p:cNvPr id="166" name="Oval 165">
            <a:extLst>
              <a:ext uri="{FF2B5EF4-FFF2-40B4-BE49-F238E27FC236}">
                <a16:creationId xmlns:a16="http://schemas.microsoft.com/office/drawing/2014/main" id="{1C6D410A-6141-41C9-8E40-67E6AE374A3E}"/>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00:21</a:t>
            </a:r>
            <a:endParaRPr lang="en-US" sz="2000" dirty="0">
              <a:solidFill>
                <a:srgbClr val="FF0000"/>
              </a:solidFill>
            </a:endParaRPr>
          </a:p>
        </p:txBody>
      </p:sp>
      <p:sp>
        <p:nvSpPr>
          <p:cNvPr id="167" name="Oval 166">
            <a:extLst>
              <a:ext uri="{FF2B5EF4-FFF2-40B4-BE49-F238E27FC236}">
                <a16:creationId xmlns:a16="http://schemas.microsoft.com/office/drawing/2014/main" id="{D3D3D8EE-6B0C-480D-B7E0-02978760409C}"/>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00:20</a:t>
            </a:r>
            <a:endParaRPr lang="en-US" sz="2000" dirty="0">
              <a:solidFill>
                <a:srgbClr val="FF0000"/>
              </a:solidFill>
            </a:endParaRPr>
          </a:p>
        </p:txBody>
      </p:sp>
      <p:sp>
        <p:nvSpPr>
          <p:cNvPr id="168" name="Oval 167">
            <a:extLst>
              <a:ext uri="{FF2B5EF4-FFF2-40B4-BE49-F238E27FC236}">
                <a16:creationId xmlns:a16="http://schemas.microsoft.com/office/drawing/2014/main" id="{899F08FD-9C4D-4D93-A294-82643D2B5B8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00:19</a:t>
            </a:r>
            <a:endParaRPr lang="en-US" sz="2000" dirty="0">
              <a:solidFill>
                <a:srgbClr val="FF0000"/>
              </a:solidFill>
            </a:endParaRPr>
          </a:p>
        </p:txBody>
      </p:sp>
      <p:sp>
        <p:nvSpPr>
          <p:cNvPr id="169" name="Oval 168">
            <a:extLst>
              <a:ext uri="{FF2B5EF4-FFF2-40B4-BE49-F238E27FC236}">
                <a16:creationId xmlns:a16="http://schemas.microsoft.com/office/drawing/2014/main" id="{84130A4D-B1FD-4EDD-BAD3-3E88DB059A3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00:18</a:t>
            </a:r>
            <a:endParaRPr lang="en-US" sz="2000" dirty="0">
              <a:solidFill>
                <a:srgbClr val="FF0000"/>
              </a:solidFill>
            </a:endParaRPr>
          </a:p>
        </p:txBody>
      </p:sp>
      <p:sp>
        <p:nvSpPr>
          <p:cNvPr id="170" name="Oval 169">
            <a:extLst>
              <a:ext uri="{FF2B5EF4-FFF2-40B4-BE49-F238E27FC236}">
                <a16:creationId xmlns:a16="http://schemas.microsoft.com/office/drawing/2014/main" id="{64A668A4-58E7-49CF-A2E7-2D033063295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00:17</a:t>
            </a:r>
            <a:endParaRPr lang="en-US" sz="2000" dirty="0">
              <a:solidFill>
                <a:srgbClr val="FF0000"/>
              </a:solidFill>
            </a:endParaRPr>
          </a:p>
        </p:txBody>
      </p:sp>
      <p:sp>
        <p:nvSpPr>
          <p:cNvPr id="171" name="Oval 170">
            <a:extLst>
              <a:ext uri="{FF2B5EF4-FFF2-40B4-BE49-F238E27FC236}">
                <a16:creationId xmlns:a16="http://schemas.microsoft.com/office/drawing/2014/main" id="{B309563A-FE85-47FE-884B-07ABCDE7BDC6}"/>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00:16</a:t>
            </a:r>
            <a:endParaRPr lang="en-US" sz="2000" dirty="0">
              <a:solidFill>
                <a:srgbClr val="FF0000"/>
              </a:solidFill>
            </a:endParaRPr>
          </a:p>
        </p:txBody>
      </p:sp>
      <p:sp>
        <p:nvSpPr>
          <p:cNvPr id="172" name="Oval 171">
            <a:extLst>
              <a:ext uri="{FF2B5EF4-FFF2-40B4-BE49-F238E27FC236}">
                <a16:creationId xmlns:a16="http://schemas.microsoft.com/office/drawing/2014/main" id="{84165C4E-415C-4F78-B87C-C7A744CC6A9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00:15</a:t>
            </a:r>
            <a:endParaRPr lang="en-US" sz="2000" dirty="0">
              <a:solidFill>
                <a:srgbClr val="FF0000"/>
              </a:solidFill>
            </a:endParaRPr>
          </a:p>
        </p:txBody>
      </p:sp>
      <p:sp>
        <p:nvSpPr>
          <p:cNvPr id="173" name="Oval 172">
            <a:extLst>
              <a:ext uri="{FF2B5EF4-FFF2-40B4-BE49-F238E27FC236}">
                <a16:creationId xmlns:a16="http://schemas.microsoft.com/office/drawing/2014/main" id="{41DA7C87-AFF7-461A-9C38-D14A1F580FC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00:14</a:t>
            </a:r>
            <a:endParaRPr lang="en-US" sz="2000" dirty="0">
              <a:solidFill>
                <a:srgbClr val="FF0000"/>
              </a:solidFill>
            </a:endParaRPr>
          </a:p>
        </p:txBody>
      </p:sp>
      <p:sp>
        <p:nvSpPr>
          <p:cNvPr id="174" name="Oval 173">
            <a:extLst>
              <a:ext uri="{FF2B5EF4-FFF2-40B4-BE49-F238E27FC236}">
                <a16:creationId xmlns:a16="http://schemas.microsoft.com/office/drawing/2014/main" id="{51700865-70A9-47A4-81AD-C7EE22FAE6D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00:13</a:t>
            </a:r>
            <a:endParaRPr lang="en-US" sz="2000" dirty="0">
              <a:solidFill>
                <a:srgbClr val="FF0000"/>
              </a:solidFill>
            </a:endParaRPr>
          </a:p>
        </p:txBody>
      </p:sp>
      <p:sp>
        <p:nvSpPr>
          <p:cNvPr id="175" name="Oval 174">
            <a:extLst>
              <a:ext uri="{FF2B5EF4-FFF2-40B4-BE49-F238E27FC236}">
                <a16:creationId xmlns:a16="http://schemas.microsoft.com/office/drawing/2014/main" id="{D7832184-0473-43CA-805D-EDAEB4A358E4}"/>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00:12</a:t>
            </a:r>
            <a:endParaRPr lang="en-US" sz="2000" dirty="0">
              <a:solidFill>
                <a:srgbClr val="FF0000"/>
              </a:solidFill>
            </a:endParaRPr>
          </a:p>
        </p:txBody>
      </p:sp>
      <p:sp>
        <p:nvSpPr>
          <p:cNvPr id="176" name="Oval 175">
            <a:extLst>
              <a:ext uri="{FF2B5EF4-FFF2-40B4-BE49-F238E27FC236}">
                <a16:creationId xmlns:a16="http://schemas.microsoft.com/office/drawing/2014/main" id="{F7878BAE-302D-44A6-A409-07914E656441}"/>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00:11</a:t>
            </a:r>
            <a:endParaRPr lang="en-US" sz="2000" dirty="0">
              <a:solidFill>
                <a:srgbClr val="FF0000"/>
              </a:solidFill>
            </a:endParaRPr>
          </a:p>
        </p:txBody>
      </p:sp>
      <p:sp>
        <p:nvSpPr>
          <p:cNvPr id="177" name="Oval 176">
            <a:extLst>
              <a:ext uri="{FF2B5EF4-FFF2-40B4-BE49-F238E27FC236}">
                <a16:creationId xmlns:a16="http://schemas.microsoft.com/office/drawing/2014/main" id="{E5F04986-B880-400E-937C-C73A5967F44D}"/>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00:10</a:t>
            </a:r>
            <a:endParaRPr lang="en-US" sz="2000" dirty="0">
              <a:solidFill>
                <a:srgbClr val="FF0000"/>
              </a:solidFill>
            </a:endParaRPr>
          </a:p>
        </p:txBody>
      </p:sp>
      <p:sp>
        <p:nvSpPr>
          <p:cNvPr id="178" name="Oval 177">
            <a:extLst>
              <a:ext uri="{FF2B5EF4-FFF2-40B4-BE49-F238E27FC236}">
                <a16:creationId xmlns:a16="http://schemas.microsoft.com/office/drawing/2014/main" id="{638A6E32-0270-486F-A7DC-71179895CCB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00:09</a:t>
            </a:r>
            <a:endParaRPr lang="en-US" sz="2000" dirty="0">
              <a:solidFill>
                <a:srgbClr val="FF0000"/>
              </a:solidFill>
            </a:endParaRPr>
          </a:p>
        </p:txBody>
      </p:sp>
      <p:sp>
        <p:nvSpPr>
          <p:cNvPr id="179" name="Oval 178">
            <a:extLst>
              <a:ext uri="{FF2B5EF4-FFF2-40B4-BE49-F238E27FC236}">
                <a16:creationId xmlns:a16="http://schemas.microsoft.com/office/drawing/2014/main" id="{D1425235-47DA-43B7-B18B-A9A4894E0947}"/>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00:08</a:t>
            </a:r>
            <a:endParaRPr lang="en-US" sz="2000" dirty="0">
              <a:solidFill>
                <a:srgbClr val="FF0000"/>
              </a:solidFill>
            </a:endParaRPr>
          </a:p>
        </p:txBody>
      </p:sp>
      <p:sp>
        <p:nvSpPr>
          <p:cNvPr id="180" name="Oval 179">
            <a:extLst>
              <a:ext uri="{FF2B5EF4-FFF2-40B4-BE49-F238E27FC236}">
                <a16:creationId xmlns:a16="http://schemas.microsoft.com/office/drawing/2014/main" id="{FDB28310-3558-4205-A148-A897099FBCF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00:07</a:t>
            </a:r>
            <a:endParaRPr lang="en-US" sz="2000" dirty="0">
              <a:solidFill>
                <a:srgbClr val="FF0000"/>
              </a:solidFill>
            </a:endParaRPr>
          </a:p>
        </p:txBody>
      </p:sp>
      <p:sp>
        <p:nvSpPr>
          <p:cNvPr id="181" name="Oval 180">
            <a:extLst>
              <a:ext uri="{FF2B5EF4-FFF2-40B4-BE49-F238E27FC236}">
                <a16:creationId xmlns:a16="http://schemas.microsoft.com/office/drawing/2014/main" id="{F503CE30-E950-44E5-809A-697F1994360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00:06</a:t>
            </a:r>
            <a:endParaRPr lang="en-US" sz="2000" dirty="0">
              <a:solidFill>
                <a:srgbClr val="FF0000"/>
              </a:solidFill>
            </a:endParaRPr>
          </a:p>
        </p:txBody>
      </p:sp>
      <p:sp>
        <p:nvSpPr>
          <p:cNvPr id="182" name="Oval 181">
            <a:extLst>
              <a:ext uri="{FF2B5EF4-FFF2-40B4-BE49-F238E27FC236}">
                <a16:creationId xmlns:a16="http://schemas.microsoft.com/office/drawing/2014/main" id="{4A1DBB18-02AD-4FF1-8F70-9489EE168DDB}"/>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00:05</a:t>
            </a:r>
            <a:endParaRPr lang="en-US" sz="2000" dirty="0">
              <a:solidFill>
                <a:srgbClr val="FF0000"/>
              </a:solidFill>
            </a:endParaRPr>
          </a:p>
        </p:txBody>
      </p:sp>
      <p:sp>
        <p:nvSpPr>
          <p:cNvPr id="183" name="Oval 182">
            <a:extLst>
              <a:ext uri="{FF2B5EF4-FFF2-40B4-BE49-F238E27FC236}">
                <a16:creationId xmlns:a16="http://schemas.microsoft.com/office/drawing/2014/main" id="{10E5912F-5199-467B-9BB6-B1F631BAC89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00:04</a:t>
            </a:r>
            <a:endParaRPr lang="en-US" sz="2000" dirty="0">
              <a:solidFill>
                <a:srgbClr val="FF0000"/>
              </a:solidFill>
            </a:endParaRPr>
          </a:p>
        </p:txBody>
      </p:sp>
      <p:sp>
        <p:nvSpPr>
          <p:cNvPr id="184" name="Oval 183">
            <a:extLst>
              <a:ext uri="{FF2B5EF4-FFF2-40B4-BE49-F238E27FC236}">
                <a16:creationId xmlns:a16="http://schemas.microsoft.com/office/drawing/2014/main" id="{2EAF909D-0244-4260-8099-AFB2751A4192}"/>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00:03</a:t>
            </a:r>
            <a:endParaRPr lang="en-US" sz="2000" dirty="0">
              <a:solidFill>
                <a:srgbClr val="FF0000"/>
              </a:solidFill>
            </a:endParaRPr>
          </a:p>
        </p:txBody>
      </p:sp>
      <p:sp>
        <p:nvSpPr>
          <p:cNvPr id="185" name="Oval 184">
            <a:extLst>
              <a:ext uri="{FF2B5EF4-FFF2-40B4-BE49-F238E27FC236}">
                <a16:creationId xmlns:a16="http://schemas.microsoft.com/office/drawing/2014/main" id="{7C7BA662-742C-4785-B34B-1F6410D732DA}"/>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00:02</a:t>
            </a:r>
            <a:endParaRPr lang="en-US" sz="2000" dirty="0">
              <a:solidFill>
                <a:srgbClr val="FF0000"/>
              </a:solidFill>
            </a:endParaRPr>
          </a:p>
        </p:txBody>
      </p:sp>
      <p:sp>
        <p:nvSpPr>
          <p:cNvPr id="186" name="Oval 185">
            <a:extLst>
              <a:ext uri="{FF2B5EF4-FFF2-40B4-BE49-F238E27FC236}">
                <a16:creationId xmlns:a16="http://schemas.microsoft.com/office/drawing/2014/main" id="{0F46ADF7-83CF-413D-854D-275AE81DA080}"/>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solidFill>
                  <a:srgbClr val="FF0000"/>
                </a:solidFill>
              </a:rPr>
              <a:t>00:01</a:t>
            </a:r>
            <a:endParaRPr lang="en-US" sz="2000" dirty="0">
              <a:solidFill>
                <a:srgbClr val="FF0000"/>
              </a:solidFill>
            </a:endParaRPr>
          </a:p>
        </p:txBody>
      </p:sp>
      <p:sp>
        <p:nvSpPr>
          <p:cNvPr id="187" name="Oval 186">
            <a:extLst>
              <a:ext uri="{FF2B5EF4-FFF2-40B4-BE49-F238E27FC236}">
                <a16:creationId xmlns:a16="http://schemas.microsoft.com/office/drawing/2014/main" id="{E44515FD-B5B4-4259-828A-D757A859E9CF}"/>
              </a:ext>
            </a:extLst>
          </p:cNvPr>
          <p:cNvSpPr/>
          <p:nvPr/>
        </p:nvSpPr>
        <p:spPr>
          <a:xfrm>
            <a:off x="159685" y="231062"/>
            <a:ext cx="1371600" cy="1347952"/>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FF0000"/>
                </a:solidFill>
              </a:rPr>
              <a:t>00:00</a:t>
            </a:r>
          </a:p>
        </p:txBody>
      </p:sp>
    </p:spTree>
    <p:extLst>
      <p:ext uri="{BB962C8B-B14F-4D97-AF65-F5344CB8AC3E}">
        <p14:creationId xmlns:p14="http://schemas.microsoft.com/office/powerpoint/2010/main" val="129177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2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7" fill="hold">
                            <p:stCondLst>
                              <p:cond delay="1200"/>
                            </p:stCondLst>
                            <p:childTnLst>
                              <p:par>
                                <p:cTn id="8" presetID="11" presetClass="entr" presetSubtype="0" fill="hold" grpId="0" nodeType="afterEffect">
                                  <p:stCondLst>
                                    <p:cond delay="0"/>
                                  </p:stCondLst>
                                  <p:childTnLst>
                                    <p:set>
                                      <p:cBhvr>
                                        <p:cTn id="9"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cashreg.wav"/>
                                        </p:tgtEl>
                                      </p:cMediaNode>
                                    </p:audio>
                                  </p:subTnLst>
                                </p:cTn>
                              </p:par>
                            </p:childTnLst>
                          </p:cTn>
                        </p:par>
                        <p:par>
                          <p:cTn id="10" fill="hold">
                            <p:stCondLst>
                              <p:cond delay="2200"/>
                            </p:stCondLst>
                            <p:childTnLst>
                              <p:par>
                                <p:cTn id="11" presetID="11" presetClass="entr" presetSubtype="0" fill="hold" grpId="0" nodeType="afterEffect">
                                  <p:stCondLst>
                                    <p:cond delay="0"/>
                                  </p:stCondLst>
                                  <p:childTnLst>
                                    <p:set>
                                      <p:cBhvr>
                                        <p:cTn id="12"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par>
                          <p:cTn id="13" fill="hold">
                            <p:stCondLst>
                              <p:cond delay="3200"/>
                            </p:stCondLst>
                            <p:childTnLst>
                              <p:par>
                                <p:cTn id="14" presetID="11" presetClass="entr" presetSubtype="0" fill="hold" grpId="0" nodeType="afterEffect">
                                  <p:stCondLst>
                                    <p:cond delay="0"/>
                                  </p:stCondLst>
                                  <p:childTnLst>
                                    <p:set>
                                      <p:cBhvr>
                                        <p:cTn id="15"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6" fill="hold">
                            <p:stCondLst>
                              <p:cond delay="4200"/>
                            </p:stCondLst>
                            <p:childTnLst>
                              <p:par>
                                <p:cTn id="17" presetID="11" presetClass="entr" presetSubtype="0" fill="hold" grpId="0" nodeType="afterEffect">
                                  <p:stCondLst>
                                    <p:cond delay="0"/>
                                  </p:stCondLst>
                                  <p:childTnLst>
                                    <p:set>
                                      <p:cBhvr>
                                        <p:cTn id="18"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19" fill="hold">
                            <p:stCondLst>
                              <p:cond delay="5200"/>
                            </p:stCondLst>
                            <p:childTnLst>
                              <p:par>
                                <p:cTn id="20" presetID="11" presetClass="entr" presetSubtype="0" fill="hold" grpId="0" nodeType="afterEffect">
                                  <p:stCondLst>
                                    <p:cond delay="0"/>
                                  </p:stCondLst>
                                  <p:childTnLst>
                                    <p:set>
                                      <p:cBhvr>
                                        <p:cTn id="21"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2" fill="hold">
                            <p:stCondLst>
                              <p:cond delay="6200"/>
                            </p:stCondLst>
                            <p:childTnLst>
                              <p:par>
                                <p:cTn id="23" presetID="11" presetClass="entr" presetSubtype="0" fill="hold" grpId="0" nodeType="afterEffect">
                                  <p:stCondLst>
                                    <p:cond delay="0"/>
                                  </p:stCondLst>
                                  <p:childTnLst>
                                    <p:set>
                                      <p:cBhvr>
                                        <p:cTn id="24"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par>
                          <p:cTn id="25" fill="hold">
                            <p:stCondLst>
                              <p:cond delay="7200"/>
                            </p:stCondLst>
                            <p:childTnLst>
                              <p:par>
                                <p:cTn id="26" presetID="11" presetClass="entr" presetSubtype="0" fill="hold" grpId="0" nodeType="afterEffect">
                                  <p:stCondLst>
                                    <p:cond delay="0"/>
                                  </p:stCondLst>
                                  <p:childTnLst>
                                    <p:set>
                                      <p:cBhvr>
                                        <p:cTn id="27"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par>
                          <p:cTn id="28" fill="hold">
                            <p:stCondLst>
                              <p:cond delay="8200"/>
                            </p:stCondLst>
                            <p:childTnLst>
                              <p:par>
                                <p:cTn id="29" presetID="11" presetClass="entr" presetSubtype="0" fill="hold" grpId="0" nodeType="afterEffect">
                                  <p:stCondLst>
                                    <p:cond delay="0"/>
                                  </p:stCondLst>
                                  <p:childTnLst>
                                    <p:set>
                                      <p:cBhvr>
                                        <p:cTn id="30"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1" fill="hold">
                            <p:stCondLst>
                              <p:cond delay="9200"/>
                            </p:stCondLst>
                            <p:childTnLst>
                              <p:par>
                                <p:cTn id="32" presetID="11" presetClass="entr" presetSubtype="0" fill="hold" grpId="0" nodeType="afterEffect">
                                  <p:stCondLst>
                                    <p:cond delay="0"/>
                                  </p:stCondLst>
                                  <p:childTnLst>
                                    <p:set>
                                      <p:cBhvr>
                                        <p:cTn id="33"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4" fill="hold">
                            <p:stCondLst>
                              <p:cond delay="10200"/>
                            </p:stCondLst>
                            <p:childTnLst>
                              <p:par>
                                <p:cTn id="35" presetID="11" presetClass="entr" presetSubtype="0" fill="hold" grpId="0" nodeType="afterEffect">
                                  <p:stCondLst>
                                    <p:cond delay="0"/>
                                  </p:stCondLst>
                                  <p:childTnLst>
                                    <p:set>
                                      <p:cBhvr>
                                        <p:cTn id="36"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par>
                          <p:cTn id="37" fill="hold">
                            <p:stCondLst>
                              <p:cond delay="11200"/>
                            </p:stCondLst>
                            <p:childTnLst>
                              <p:par>
                                <p:cTn id="38" presetID="11" presetClass="entr" presetSubtype="0" fill="hold" grpId="0" nodeType="afterEffect">
                                  <p:stCondLst>
                                    <p:cond delay="0"/>
                                  </p:stCondLst>
                                  <p:childTnLst>
                                    <p:set>
                                      <p:cBhvr>
                                        <p:cTn id="39"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par>
                          <p:cTn id="40" fill="hold">
                            <p:stCondLst>
                              <p:cond delay="12200"/>
                            </p:stCondLst>
                            <p:childTnLst>
                              <p:par>
                                <p:cTn id="41" presetID="11" presetClass="entr" presetSubtype="0" fill="hold" grpId="0" nodeType="afterEffect">
                                  <p:stCondLst>
                                    <p:cond delay="0"/>
                                  </p:stCondLst>
                                  <p:childTnLst>
                                    <p:set>
                                      <p:cBhvr>
                                        <p:cTn id="42"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3" fill="hold">
                            <p:stCondLst>
                              <p:cond delay="13200"/>
                            </p:stCondLst>
                            <p:childTnLst>
                              <p:par>
                                <p:cTn id="44" presetID="11" presetClass="entr" presetSubtype="0" fill="hold" grpId="0" nodeType="afterEffect">
                                  <p:stCondLst>
                                    <p:cond delay="0"/>
                                  </p:stCondLst>
                                  <p:childTnLst>
                                    <p:set>
                                      <p:cBhvr>
                                        <p:cTn id="45"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6" fill="hold">
                            <p:stCondLst>
                              <p:cond delay="14200"/>
                            </p:stCondLst>
                            <p:childTnLst>
                              <p:par>
                                <p:cTn id="47" presetID="11" presetClass="entr" presetSubtype="0" fill="hold" grpId="0" nodeType="afterEffect">
                                  <p:stCondLst>
                                    <p:cond delay="0"/>
                                  </p:stCondLst>
                                  <p:childTnLst>
                                    <p:set>
                                      <p:cBhvr>
                                        <p:cTn id="48"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49" fill="hold">
                            <p:stCondLst>
                              <p:cond delay="15200"/>
                            </p:stCondLst>
                            <p:childTnLst>
                              <p:par>
                                <p:cTn id="50" presetID="11" presetClass="entr" presetSubtype="0" fill="hold" grpId="0" nodeType="afterEffect">
                                  <p:stCondLst>
                                    <p:cond delay="0"/>
                                  </p:stCondLst>
                                  <p:childTnLst>
                                    <p:set>
                                      <p:cBhvr>
                                        <p:cTn id="51"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par>
                          <p:cTn id="52" fill="hold">
                            <p:stCondLst>
                              <p:cond delay="16200"/>
                            </p:stCondLst>
                            <p:childTnLst>
                              <p:par>
                                <p:cTn id="53" presetID="11" presetClass="entr" presetSubtype="0" fill="hold" grpId="0" nodeType="afterEffect">
                                  <p:stCondLst>
                                    <p:cond delay="0"/>
                                  </p:stCondLst>
                                  <p:childTnLst>
                                    <p:set>
                                      <p:cBhvr>
                                        <p:cTn id="54"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ashreg.wav"/>
                                        </p:tgtEl>
                                      </p:cMediaNode>
                                    </p:audio>
                                  </p:subTnLst>
                                </p:cTn>
                              </p:par>
                            </p:childTnLst>
                          </p:cTn>
                        </p:par>
                        <p:par>
                          <p:cTn id="55" fill="hold">
                            <p:stCondLst>
                              <p:cond delay="17200"/>
                            </p:stCondLst>
                            <p:childTnLst>
                              <p:par>
                                <p:cTn id="56" presetID="11" presetClass="entr" presetSubtype="0" fill="hold" grpId="0" nodeType="afterEffect">
                                  <p:stCondLst>
                                    <p:cond delay="0"/>
                                  </p:stCondLst>
                                  <p:childTnLst>
                                    <p:set>
                                      <p:cBhvr>
                                        <p:cTn id="57"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8" fill="hold">
                            <p:stCondLst>
                              <p:cond delay="18200"/>
                            </p:stCondLst>
                            <p:childTnLst>
                              <p:par>
                                <p:cTn id="59" presetID="11" presetClass="entr" presetSubtype="0" fill="hold" grpId="0" nodeType="afterEffect">
                                  <p:stCondLst>
                                    <p:cond delay="0"/>
                                  </p:stCondLst>
                                  <p:childTnLst>
                                    <p:set>
                                      <p:cBhvr>
                                        <p:cTn id="60"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ashreg.wav"/>
                                        </p:tgtEl>
                                      </p:cMediaNode>
                                    </p:audio>
                                  </p:subTnLst>
                                </p:cTn>
                              </p:par>
                            </p:childTnLst>
                          </p:cTn>
                        </p:par>
                        <p:par>
                          <p:cTn id="61" fill="hold">
                            <p:stCondLst>
                              <p:cond delay="19200"/>
                            </p:stCondLst>
                            <p:childTnLst>
                              <p:par>
                                <p:cTn id="62" presetID="11" presetClass="entr" presetSubtype="0" fill="hold" grpId="0" nodeType="afterEffect">
                                  <p:stCondLst>
                                    <p:cond delay="0"/>
                                  </p:stCondLst>
                                  <p:childTnLst>
                                    <p:set>
                                      <p:cBhvr>
                                        <p:cTn id="63"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ashreg.wav"/>
                                        </p:tgtEl>
                                      </p:cMediaNode>
                                    </p:audio>
                                  </p:subTnLst>
                                </p:cTn>
                              </p:par>
                            </p:childTnLst>
                          </p:cTn>
                        </p:par>
                        <p:par>
                          <p:cTn id="64" fill="hold">
                            <p:stCondLst>
                              <p:cond delay="20200"/>
                            </p:stCondLst>
                            <p:childTnLst>
                              <p:par>
                                <p:cTn id="65" presetID="11" presetClass="entr" presetSubtype="0" fill="hold" grpId="0" nodeType="afterEffect">
                                  <p:stCondLst>
                                    <p:cond delay="0"/>
                                  </p:stCondLst>
                                  <p:childTnLst>
                                    <p:set>
                                      <p:cBhvr>
                                        <p:cTn id="66"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ashreg.wav"/>
                                        </p:tgtEl>
                                      </p:cMediaNode>
                                    </p:audio>
                                  </p:subTnLst>
                                </p:cTn>
                              </p:par>
                            </p:childTnLst>
                          </p:cTn>
                        </p:par>
                        <p:par>
                          <p:cTn id="67" fill="hold">
                            <p:stCondLst>
                              <p:cond delay="21200"/>
                            </p:stCondLst>
                            <p:childTnLst>
                              <p:par>
                                <p:cTn id="68" presetID="11" presetClass="entr" presetSubtype="0" fill="hold" grpId="0" nodeType="afterEffect">
                                  <p:stCondLst>
                                    <p:cond delay="0"/>
                                  </p:stCondLst>
                                  <p:childTnLst>
                                    <p:set>
                                      <p:cBhvr>
                                        <p:cTn id="69"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ashreg.wav"/>
                                        </p:tgtEl>
                                      </p:cMediaNode>
                                    </p:audio>
                                  </p:subTnLst>
                                </p:cTn>
                              </p:par>
                            </p:childTnLst>
                          </p:cTn>
                        </p:par>
                        <p:par>
                          <p:cTn id="70" fill="hold">
                            <p:stCondLst>
                              <p:cond delay="22200"/>
                            </p:stCondLst>
                            <p:childTnLst>
                              <p:par>
                                <p:cTn id="71" presetID="11" presetClass="entr" presetSubtype="0" fill="hold" grpId="0" nodeType="afterEffect">
                                  <p:stCondLst>
                                    <p:cond delay="0"/>
                                  </p:stCondLst>
                                  <p:childTnLst>
                                    <p:set>
                                      <p:cBhvr>
                                        <p:cTn id="72"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ashreg.wav"/>
                                        </p:tgtEl>
                                      </p:cMediaNode>
                                    </p:audio>
                                  </p:subTnLst>
                                </p:cTn>
                              </p:par>
                            </p:childTnLst>
                          </p:cTn>
                        </p:par>
                        <p:par>
                          <p:cTn id="73" fill="hold">
                            <p:stCondLst>
                              <p:cond delay="23200"/>
                            </p:stCondLst>
                            <p:childTnLst>
                              <p:par>
                                <p:cTn id="74" presetID="11" presetClass="entr" presetSubtype="0" fill="hold" grpId="0" nodeType="afterEffect">
                                  <p:stCondLst>
                                    <p:cond delay="0"/>
                                  </p:stCondLst>
                                  <p:childTnLst>
                                    <p:set>
                                      <p:cBhvr>
                                        <p:cTn id="75"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ashreg.wav"/>
                                        </p:tgtEl>
                                      </p:cMediaNode>
                                    </p:audio>
                                  </p:subTnLst>
                                </p:cTn>
                              </p:par>
                            </p:childTnLst>
                          </p:cTn>
                        </p:par>
                        <p:par>
                          <p:cTn id="76" fill="hold">
                            <p:stCondLst>
                              <p:cond delay="24200"/>
                            </p:stCondLst>
                            <p:childTnLst>
                              <p:par>
                                <p:cTn id="77" presetID="11" presetClass="entr" presetSubtype="0" fill="hold" grpId="0" nodeType="afterEffect">
                                  <p:stCondLst>
                                    <p:cond delay="0"/>
                                  </p:stCondLst>
                                  <p:childTnLst>
                                    <p:set>
                                      <p:cBhvr>
                                        <p:cTn id="78"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ashreg.wav"/>
                                        </p:tgtEl>
                                      </p:cMediaNode>
                                    </p:audio>
                                  </p:subTnLst>
                                </p:cTn>
                              </p:par>
                            </p:childTnLst>
                          </p:cTn>
                        </p:par>
                        <p:par>
                          <p:cTn id="79" fill="hold">
                            <p:stCondLst>
                              <p:cond delay="25200"/>
                            </p:stCondLst>
                            <p:childTnLst>
                              <p:par>
                                <p:cTn id="80" presetID="11" presetClass="entr" presetSubtype="0" fill="hold" grpId="0" nodeType="afterEffect">
                                  <p:stCondLst>
                                    <p:cond delay="0"/>
                                  </p:stCondLst>
                                  <p:childTnLst>
                                    <p:set>
                                      <p:cBhvr>
                                        <p:cTn id="81"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ashreg.wav"/>
                                        </p:tgtEl>
                                      </p:cMediaNode>
                                    </p:audio>
                                  </p:subTnLst>
                                </p:cTn>
                              </p:par>
                            </p:childTnLst>
                          </p:cTn>
                        </p:par>
                        <p:par>
                          <p:cTn id="82" fill="hold">
                            <p:stCondLst>
                              <p:cond delay="26200"/>
                            </p:stCondLst>
                            <p:childTnLst>
                              <p:par>
                                <p:cTn id="83" presetID="11" presetClass="entr" presetSubtype="0" fill="hold" grpId="0" nodeType="afterEffect">
                                  <p:stCondLst>
                                    <p:cond delay="0"/>
                                  </p:stCondLst>
                                  <p:childTnLst>
                                    <p:set>
                                      <p:cBhvr>
                                        <p:cTn id="84"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childTnLst>
                          </p:cTn>
                        </p:par>
                        <p:par>
                          <p:cTn id="85" fill="hold">
                            <p:stCondLst>
                              <p:cond delay="27200"/>
                            </p:stCondLst>
                            <p:childTnLst>
                              <p:par>
                                <p:cTn id="86" presetID="11" presetClass="entr" presetSubtype="0" fill="hold" grpId="0" nodeType="afterEffect">
                                  <p:stCondLst>
                                    <p:cond delay="0"/>
                                  </p:stCondLst>
                                  <p:childTnLst>
                                    <p:set>
                                      <p:cBhvr>
                                        <p:cTn id="87"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ashreg.wav"/>
                                        </p:tgtEl>
                                      </p:cMediaNode>
                                    </p:audio>
                                  </p:subTnLst>
                                </p:cTn>
                              </p:par>
                            </p:childTnLst>
                          </p:cTn>
                        </p:par>
                        <p:par>
                          <p:cTn id="88" fill="hold">
                            <p:stCondLst>
                              <p:cond delay="28200"/>
                            </p:stCondLst>
                            <p:childTnLst>
                              <p:par>
                                <p:cTn id="89" presetID="11" presetClass="entr" presetSubtype="0" fill="hold" grpId="0" nodeType="afterEffect">
                                  <p:stCondLst>
                                    <p:cond delay="0"/>
                                  </p:stCondLst>
                                  <p:childTnLst>
                                    <p:set>
                                      <p:cBhvr>
                                        <p:cTn id="90"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ashreg.wav"/>
                                        </p:tgtEl>
                                      </p:cMediaNode>
                                    </p:audio>
                                  </p:subTnLst>
                                </p:cTn>
                              </p:par>
                            </p:childTnLst>
                          </p:cTn>
                        </p:par>
                        <p:par>
                          <p:cTn id="91" fill="hold">
                            <p:stCondLst>
                              <p:cond delay="29200"/>
                            </p:stCondLst>
                            <p:childTnLst>
                              <p:par>
                                <p:cTn id="92" presetID="11" presetClass="entr" presetSubtype="0" fill="hold" grpId="0" nodeType="afterEffect">
                                  <p:stCondLst>
                                    <p:cond delay="0"/>
                                  </p:stCondLst>
                                  <p:childTnLst>
                                    <p:set>
                                      <p:cBhvr>
                                        <p:cTn id="93"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ashreg.wav"/>
                                        </p:tgtEl>
                                      </p:cMediaNode>
                                    </p:audio>
                                  </p:subTnLst>
                                </p:cTn>
                              </p:par>
                            </p:childTnLst>
                          </p:cTn>
                        </p:par>
                        <p:par>
                          <p:cTn id="94" fill="hold">
                            <p:stCondLst>
                              <p:cond delay="30200"/>
                            </p:stCondLst>
                            <p:childTnLst>
                              <p:par>
                                <p:cTn id="95" presetID="11" presetClass="entr" presetSubtype="0" fill="hold" grpId="0" nodeType="afterEffect">
                                  <p:stCondLst>
                                    <p:cond delay="0"/>
                                  </p:stCondLst>
                                  <p:childTnLst>
                                    <p:set>
                                      <p:cBhvr>
                                        <p:cTn id="96"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ashreg.wav"/>
                                        </p:tgtEl>
                                      </p:cMediaNode>
                                    </p:audio>
                                  </p:subTnLst>
                                </p:cTn>
                              </p:par>
                            </p:childTnLst>
                          </p:cTn>
                        </p:par>
                        <p:par>
                          <p:cTn id="97" fill="hold">
                            <p:stCondLst>
                              <p:cond delay="31200"/>
                            </p:stCondLst>
                            <p:childTnLst>
                              <p:par>
                                <p:cTn id="98" presetID="11" presetClass="entr" presetSubtype="0" fill="hold" grpId="0" nodeType="afterEffect">
                                  <p:stCondLst>
                                    <p:cond delay="0"/>
                                  </p:stCondLst>
                                  <p:childTnLst>
                                    <p:set>
                                      <p:cBhvr>
                                        <p:cTn id="99"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ashreg.wav"/>
                                        </p:tgtEl>
                                      </p:cMediaNode>
                                    </p:audio>
                                  </p:subTnLst>
                                </p:cTn>
                              </p:par>
                            </p:childTnLst>
                          </p:cTn>
                        </p:par>
                        <p:par>
                          <p:cTn id="100" fill="hold">
                            <p:stCondLst>
                              <p:cond delay="32200"/>
                            </p:stCondLst>
                            <p:childTnLst>
                              <p:par>
                                <p:cTn id="101" presetID="11" presetClass="entr" presetSubtype="0" fill="hold" grpId="0" nodeType="afterEffect">
                                  <p:stCondLst>
                                    <p:cond delay="0"/>
                                  </p:stCondLst>
                                  <p:childTnLst>
                                    <p:set>
                                      <p:cBhvr>
                                        <p:cTn id="102"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cashreg.wav"/>
                                        </p:tgtEl>
                                      </p:cMediaNode>
                                    </p:audio>
                                  </p:subTnLst>
                                </p:cTn>
                              </p:par>
                            </p:childTnLst>
                          </p:cTn>
                        </p:par>
                        <p:par>
                          <p:cTn id="103" fill="hold">
                            <p:stCondLst>
                              <p:cond delay="33200"/>
                            </p:stCondLst>
                            <p:childTnLst>
                              <p:par>
                                <p:cTn id="104" presetID="11" presetClass="entr" presetSubtype="0" fill="hold" grpId="0" nodeType="afterEffect">
                                  <p:stCondLst>
                                    <p:cond delay="0"/>
                                  </p:stCondLst>
                                  <p:childTnLst>
                                    <p:set>
                                      <p:cBhvr>
                                        <p:cTn id="105"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ashreg.wav"/>
                                        </p:tgtEl>
                                      </p:cMediaNode>
                                    </p:audio>
                                  </p:subTnLst>
                                </p:cTn>
                              </p:par>
                            </p:childTnLst>
                          </p:cTn>
                        </p:par>
                        <p:par>
                          <p:cTn id="106" fill="hold">
                            <p:stCondLst>
                              <p:cond delay="34200"/>
                            </p:stCondLst>
                            <p:childTnLst>
                              <p:par>
                                <p:cTn id="107" presetID="11" presetClass="entr" presetSubtype="0" fill="hold" grpId="0" nodeType="afterEffect">
                                  <p:stCondLst>
                                    <p:cond delay="0"/>
                                  </p:stCondLst>
                                  <p:childTnLst>
                                    <p:set>
                                      <p:cBhvr>
                                        <p:cTn id="108"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ashreg.wav"/>
                                        </p:tgtEl>
                                      </p:cMediaNode>
                                    </p:audio>
                                  </p:subTnLst>
                                </p:cTn>
                              </p:par>
                            </p:childTnLst>
                          </p:cTn>
                        </p:par>
                        <p:par>
                          <p:cTn id="109" fill="hold">
                            <p:stCondLst>
                              <p:cond delay="35200"/>
                            </p:stCondLst>
                            <p:childTnLst>
                              <p:par>
                                <p:cTn id="110" presetID="11" presetClass="entr" presetSubtype="0" fill="hold" grpId="0" nodeType="afterEffect">
                                  <p:stCondLst>
                                    <p:cond delay="0"/>
                                  </p:stCondLst>
                                  <p:childTnLst>
                                    <p:set>
                                      <p:cBhvr>
                                        <p:cTn id="111"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ashreg.wav"/>
                                        </p:tgtEl>
                                      </p:cMediaNode>
                                    </p:audio>
                                  </p:subTnLst>
                                </p:cTn>
                              </p:par>
                            </p:childTnLst>
                          </p:cTn>
                        </p:par>
                        <p:par>
                          <p:cTn id="112" fill="hold">
                            <p:stCondLst>
                              <p:cond delay="36200"/>
                            </p:stCondLst>
                            <p:childTnLst>
                              <p:par>
                                <p:cTn id="113" presetID="11" presetClass="entr" presetSubtype="0" fill="hold" grpId="0" nodeType="afterEffect">
                                  <p:stCondLst>
                                    <p:cond delay="0"/>
                                  </p:stCondLst>
                                  <p:childTnLst>
                                    <p:set>
                                      <p:cBhvr>
                                        <p:cTn id="114"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ashreg.wav"/>
                                        </p:tgtEl>
                                      </p:cMediaNode>
                                    </p:audio>
                                  </p:subTnLst>
                                </p:cTn>
                              </p:par>
                            </p:childTnLst>
                          </p:cTn>
                        </p:par>
                        <p:par>
                          <p:cTn id="115" fill="hold">
                            <p:stCondLst>
                              <p:cond delay="37200"/>
                            </p:stCondLst>
                            <p:childTnLst>
                              <p:par>
                                <p:cTn id="116" presetID="11" presetClass="entr" presetSubtype="0" fill="hold" grpId="0" nodeType="afterEffect">
                                  <p:stCondLst>
                                    <p:cond delay="0"/>
                                  </p:stCondLst>
                                  <p:childTnLst>
                                    <p:set>
                                      <p:cBhvr>
                                        <p:cTn id="117"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ashreg.wav"/>
                                        </p:tgtEl>
                                      </p:cMediaNode>
                                    </p:audio>
                                  </p:subTnLst>
                                </p:cTn>
                              </p:par>
                            </p:childTnLst>
                          </p:cTn>
                        </p:par>
                        <p:par>
                          <p:cTn id="118" fill="hold">
                            <p:stCondLst>
                              <p:cond delay="38200"/>
                            </p:stCondLst>
                            <p:childTnLst>
                              <p:par>
                                <p:cTn id="119" presetID="11" presetClass="entr" presetSubtype="0" fill="hold" grpId="0" nodeType="afterEffect">
                                  <p:stCondLst>
                                    <p:cond delay="0"/>
                                  </p:stCondLst>
                                  <p:childTnLst>
                                    <p:set>
                                      <p:cBhvr>
                                        <p:cTn id="120"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ashreg.wav"/>
                                        </p:tgtEl>
                                      </p:cMediaNode>
                                    </p:audio>
                                  </p:subTnLst>
                                </p:cTn>
                              </p:par>
                            </p:childTnLst>
                          </p:cTn>
                        </p:par>
                        <p:par>
                          <p:cTn id="121" fill="hold">
                            <p:stCondLst>
                              <p:cond delay="39200"/>
                            </p:stCondLst>
                            <p:childTnLst>
                              <p:par>
                                <p:cTn id="122" presetID="11" presetClass="entr" presetSubtype="0" fill="hold" grpId="0" nodeType="afterEffect">
                                  <p:stCondLst>
                                    <p:cond delay="0"/>
                                  </p:stCondLst>
                                  <p:childTnLst>
                                    <p:set>
                                      <p:cBhvr>
                                        <p:cTn id="123"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ashreg.wav"/>
                                        </p:tgtEl>
                                      </p:cMediaNode>
                                    </p:audio>
                                  </p:subTnLst>
                                </p:cTn>
                              </p:par>
                            </p:childTnLst>
                          </p:cTn>
                        </p:par>
                        <p:par>
                          <p:cTn id="124" fill="hold">
                            <p:stCondLst>
                              <p:cond delay="40200"/>
                            </p:stCondLst>
                            <p:childTnLst>
                              <p:par>
                                <p:cTn id="125" presetID="11" presetClass="entr" presetSubtype="0" fill="hold" grpId="0" nodeType="afterEffect">
                                  <p:stCondLst>
                                    <p:cond delay="0"/>
                                  </p:stCondLst>
                                  <p:childTnLst>
                                    <p:set>
                                      <p:cBhvr>
                                        <p:cTn id="126"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ashreg.wav"/>
                                        </p:tgtEl>
                                      </p:cMediaNode>
                                    </p:audio>
                                  </p:subTnLst>
                                </p:cTn>
                              </p:par>
                            </p:childTnLst>
                          </p:cTn>
                        </p:par>
                        <p:par>
                          <p:cTn id="127" fill="hold">
                            <p:stCondLst>
                              <p:cond delay="41200"/>
                            </p:stCondLst>
                            <p:childTnLst>
                              <p:par>
                                <p:cTn id="128" presetID="11" presetClass="entr" presetSubtype="0" fill="hold" grpId="0" nodeType="afterEffect">
                                  <p:stCondLst>
                                    <p:cond delay="0"/>
                                  </p:stCondLst>
                                  <p:childTnLst>
                                    <p:set>
                                      <p:cBhvr>
                                        <p:cTn id="129"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ashreg.wav"/>
                                        </p:tgtEl>
                                      </p:cMediaNode>
                                    </p:audio>
                                  </p:subTnLst>
                                </p:cTn>
                              </p:par>
                            </p:childTnLst>
                          </p:cTn>
                        </p:par>
                        <p:par>
                          <p:cTn id="130" fill="hold">
                            <p:stCondLst>
                              <p:cond delay="42200"/>
                            </p:stCondLst>
                            <p:childTnLst>
                              <p:par>
                                <p:cTn id="131" presetID="11" presetClass="entr" presetSubtype="0" fill="hold" grpId="0" nodeType="afterEffect">
                                  <p:stCondLst>
                                    <p:cond delay="0"/>
                                  </p:stCondLst>
                                  <p:childTnLst>
                                    <p:set>
                                      <p:cBhvr>
                                        <p:cTn id="132"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ashreg.wav"/>
                                        </p:tgtEl>
                                      </p:cMediaNode>
                                    </p:audio>
                                  </p:subTnLst>
                                </p:cTn>
                              </p:par>
                            </p:childTnLst>
                          </p:cTn>
                        </p:par>
                        <p:par>
                          <p:cTn id="133" fill="hold">
                            <p:stCondLst>
                              <p:cond delay="43200"/>
                            </p:stCondLst>
                            <p:childTnLst>
                              <p:par>
                                <p:cTn id="134" presetID="11" presetClass="entr" presetSubtype="0" fill="hold" grpId="0" nodeType="afterEffect">
                                  <p:stCondLst>
                                    <p:cond delay="0"/>
                                  </p:stCondLst>
                                  <p:childTnLst>
                                    <p:set>
                                      <p:cBhvr>
                                        <p:cTn id="135"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ashreg.wav"/>
                                        </p:tgtEl>
                                      </p:cMediaNode>
                                    </p:audio>
                                  </p:subTnLst>
                                </p:cTn>
                              </p:par>
                            </p:childTnLst>
                          </p:cTn>
                        </p:par>
                        <p:par>
                          <p:cTn id="136" fill="hold">
                            <p:stCondLst>
                              <p:cond delay="44200"/>
                            </p:stCondLst>
                            <p:childTnLst>
                              <p:par>
                                <p:cTn id="137" presetID="11" presetClass="entr" presetSubtype="0" fill="hold" grpId="0" nodeType="afterEffect">
                                  <p:stCondLst>
                                    <p:cond delay="0"/>
                                  </p:stCondLst>
                                  <p:childTnLst>
                                    <p:set>
                                      <p:cBhvr>
                                        <p:cTn id="138"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ashreg.wav"/>
                                        </p:tgtEl>
                                      </p:cMediaNode>
                                    </p:audio>
                                  </p:subTnLst>
                                </p:cTn>
                              </p:par>
                            </p:childTnLst>
                          </p:cTn>
                        </p:par>
                        <p:par>
                          <p:cTn id="139" fill="hold">
                            <p:stCondLst>
                              <p:cond delay="45200"/>
                            </p:stCondLst>
                            <p:childTnLst>
                              <p:par>
                                <p:cTn id="140" presetID="11" presetClass="entr" presetSubtype="0" fill="hold" grpId="0" nodeType="afterEffect">
                                  <p:stCondLst>
                                    <p:cond delay="0"/>
                                  </p:stCondLst>
                                  <p:childTnLst>
                                    <p:set>
                                      <p:cBhvr>
                                        <p:cTn id="141"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ashreg.wav"/>
                                        </p:tgtEl>
                                      </p:cMediaNode>
                                    </p:audio>
                                  </p:subTnLst>
                                </p:cTn>
                              </p:par>
                            </p:childTnLst>
                          </p:cTn>
                        </p:par>
                        <p:par>
                          <p:cTn id="142" fill="hold">
                            <p:stCondLst>
                              <p:cond delay="46200"/>
                            </p:stCondLst>
                            <p:childTnLst>
                              <p:par>
                                <p:cTn id="143" presetID="11" presetClass="entr" presetSubtype="0" fill="hold" grpId="0" nodeType="afterEffect">
                                  <p:stCondLst>
                                    <p:cond delay="0"/>
                                  </p:stCondLst>
                                  <p:childTnLst>
                                    <p:set>
                                      <p:cBhvr>
                                        <p:cTn id="144"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cashreg.wav"/>
                                        </p:tgtEl>
                                      </p:cMediaNode>
                                    </p:audio>
                                  </p:subTnLst>
                                </p:cTn>
                              </p:par>
                            </p:childTnLst>
                          </p:cTn>
                        </p:par>
                        <p:par>
                          <p:cTn id="145" fill="hold">
                            <p:stCondLst>
                              <p:cond delay="47200"/>
                            </p:stCondLst>
                            <p:childTnLst>
                              <p:par>
                                <p:cTn id="146" presetID="11" presetClass="entr" presetSubtype="0" fill="hold" grpId="0" nodeType="afterEffect">
                                  <p:stCondLst>
                                    <p:cond delay="0"/>
                                  </p:stCondLst>
                                  <p:childTnLst>
                                    <p:set>
                                      <p:cBhvr>
                                        <p:cTn id="147"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cashreg.wav"/>
                                        </p:tgtEl>
                                      </p:cMediaNode>
                                    </p:audio>
                                  </p:subTnLst>
                                </p:cTn>
                              </p:par>
                            </p:childTnLst>
                          </p:cTn>
                        </p:par>
                        <p:par>
                          <p:cTn id="148" fill="hold">
                            <p:stCondLst>
                              <p:cond delay="48200"/>
                            </p:stCondLst>
                            <p:childTnLst>
                              <p:par>
                                <p:cTn id="149" presetID="11" presetClass="entr" presetSubtype="0" fill="hold" grpId="0" nodeType="afterEffect">
                                  <p:stCondLst>
                                    <p:cond delay="0"/>
                                  </p:stCondLst>
                                  <p:childTnLst>
                                    <p:set>
                                      <p:cBhvr>
                                        <p:cTn id="150"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cashreg.wav"/>
                                        </p:tgtEl>
                                      </p:cMediaNode>
                                    </p:audio>
                                  </p:subTnLst>
                                </p:cTn>
                              </p:par>
                            </p:childTnLst>
                          </p:cTn>
                        </p:par>
                        <p:par>
                          <p:cTn id="151" fill="hold">
                            <p:stCondLst>
                              <p:cond delay="49200"/>
                            </p:stCondLst>
                            <p:childTnLst>
                              <p:par>
                                <p:cTn id="152" presetID="11" presetClass="entr" presetSubtype="0" fill="hold" grpId="0" nodeType="afterEffect">
                                  <p:stCondLst>
                                    <p:cond delay="0"/>
                                  </p:stCondLst>
                                  <p:childTnLst>
                                    <p:set>
                                      <p:cBhvr>
                                        <p:cTn id="153"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ashreg.wav"/>
                                        </p:tgtEl>
                                      </p:cMediaNode>
                                    </p:audio>
                                  </p:subTnLst>
                                </p:cTn>
                              </p:par>
                            </p:childTnLst>
                          </p:cTn>
                        </p:par>
                        <p:par>
                          <p:cTn id="154" fill="hold">
                            <p:stCondLst>
                              <p:cond delay="50200"/>
                            </p:stCondLst>
                            <p:childTnLst>
                              <p:par>
                                <p:cTn id="155" presetID="11" presetClass="entr" presetSubtype="0" fill="hold" grpId="0" nodeType="afterEffect">
                                  <p:stCondLst>
                                    <p:cond delay="0"/>
                                  </p:stCondLst>
                                  <p:childTnLst>
                                    <p:set>
                                      <p:cBhvr>
                                        <p:cTn id="156"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cashreg.wav"/>
                                        </p:tgtEl>
                                      </p:cMediaNode>
                                    </p:audio>
                                  </p:subTnLst>
                                </p:cTn>
                              </p:par>
                            </p:childTnLst>
                          </p:cTn>
                        </p:par>
                        <p:par>
                          <p:cTn id="157" fill="hold">
                            <p:stCondLst>
                              <p:cond delay="51200"/>
                            </p:stCondLst>
                            <p:childTnLst>
                              <p:par>
                                <p:cTn id="158" presetID="11" presetClass="entr" presetSubtype="0" fill="hold" grpId="0" nodeType="afterEffect">
                                  <p:stCondLst>
                                    <p:cond delay="0"/>
                                  </p:stCondLst>
                                  <p:childTnLst>
                                    <p:set>
                                      <p:cBhvr>
                                        <p:cTn id="159"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cashreg.wav"/>
                                        </p:tgtEl>
                                      </p:cMediaNode>
                                    </p:audio>
                                  </p:subTnLst>
                                </p:cTn>
                              </p:par>
                            </p:childTnLst>
                          </p:cTn>
                        </p:par>
                        <p:par>
                          <p:cTn id="160" fill="hold">
                            <p:stCondLst>
                              <p:cond delay="52200"/>
                            </p:stCondLst>
                            <p:childTnLst>
                              <p:par>
                                <p:cTn id="161" presetID="11" presetClass="entr" presetSubtype="0" fill="hold" grpId="0" nodeType="afterEffect">
                                  <p:stCondLst>
                                    <p:cond delay="0"/>
                                  </p:stCondLst>
                                  <p:childTnLst>
                                    <p:set>
                                      <p:cBhvr>
                                        <p:cTn id="162"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cashreg.wav"/>
                                        </p:tgtEl>
                                      </p:cMediaNode>
                                    </p:audio>
                                  </p:subTnLst>
                                </p:cTn>
                              </p:par>
                            </p:childTnLst>
                          </p:cTn>
                        </p:par>
                        <p:par>
                          <p:cTn id="163" fill="hold">
                            <p:stCondLst>
                              <p:cond delay="53200"/>
                            </p:stCondLst>
                            <p:childTnLst>
                              <p:par>
                                <p:cTn id="164" presetID="11" presetClass="entr" presetSubtype="0" fill="hold" grpId="0" nodeType="afterEffect">
                                  <p:stCondLst>
                                    <p:cond delay="0"/>
                                  </p:stCondLst>
                                  <p:childTnLst>
                                    <p:set>
                                      <p:cBhvr>
                                        <p:cTn id="165"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cashreg.wav"/>
                                        </p:tgtEl>
                                      </p:cMediaNode>
                                    </p:audio>
                                  </p:subTnLst>
                                </p:cTn>
                              </p:par>
                            </p:childTnLst>
                          </p:cTn>
                        </p:par>
                        <p:par>
                          <p:cTn id="166" fill="hold">
                            <p:stCondLst>
                              <p:cond delay="54200"/>
                            </p:stCondLst>
                            <p:childTnLst>
                              <p:par>
                                <p:cTn id="167" presetID="11" presetClass="entr" presetSubtype="0" fill="hold" grpId="0" nodeType="afterEffect">
                                  <p:stCondLst>
                                    <p:cond delay="0"/>
                                  </p:stCondLst>
                                  <p:childTnLst>
                                    <p:set>
                                      <p:cBhvr>
                                        <p:cTn id="168"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cashreg.wav"/>
                                        </p:tgtEl>
                                      </p:cMediaNode>
                                    </p:audio>
                                  </p:subTnLst>
                                </p:cTn>
                              </p:par>
                            </p:childTnLst>
                          </p:cTn>
                        </p:par>
                        <p:par>
                          <p:cTn id="169" fill="hold">
                            <p:stCondLst>
                              <p:cond delay="55200"/>
                            </p:stCondLst>
                            <p:childTnLst>
                              <p:par>
                                <p:cTn id="170" presetID="11" presetClass="entr" presetSubtype="0" fill="hold" grpId="0" nodeType="afterEffect">
                                  <p:stCondLst>
                                    <p:cond delay="0"/>
                                  </p:stCondLst>
                                  <p:childTnLst>
                                    <p:set>
                                      <p:cBhvr>
                                        <p:cTn id="171"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cashreg.wav"/>
                                        </p:tgtEl>
                                      </p:cMediaNode>
                                    </p:audio>
                                  </p:subTnLst>
                                </p:cTn>
                              </p:par>
                            </p:childTnLst>
                          </p:cTn>
                        </p:par>
                        <p:par>
                          <p:cTn id="172" fill="hold">
                            <p:stCondLst>
                              <p:cond delay="56200"/>
                            </p:stCondLst>
                            <p:childTnLst>
                              <p:par>
                                <p:cTn id="173" presetID="11" presetClass="entr" presetSubtype="0" fill="hold" grpId="0" nodeType="afterEffect">
                                  <p:stCondLst>
                                    <p:cond delay="0"/>
                                  </p:stCondLst>
                                  <p:childTnLst>
                                    <p:set>
                                      <p:cBhvr>
                                        <p:cTn id="174"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ashreg.wav"/>
                                        </p:tgtEl>
                                      </p:cMediaNode>
                                    </p:audio>
                                  </p:subTnLst>
                                </p:cTn>
                              </p:par>
                            </p:childTnLst>
                          </p:cTn>
                        </p:par>
                        <p:par>
                          <p:cTn id="175" fill="hold">
                            <p:stCondLst>
                              <p:cond delay="57200"/>
                            </p:stCondLst>
                            <p:childTnLst>
                              <p:par>
                                <p:cTn id="176" presetID="11" presetClass="entr" presetSubtype="0" fill="hold" grpId="0" nodeType="afterEffect">
                                  <p:stCondLst>
                                    <p:cond delay="0"/>
                                  </p:stCondLst>
                                  <p:childTnLst>
                                    <p:set>
                                      <p:cBhvr>
                                        <p:cTn id="177"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cashreg.wav"/>
                                        </p:tgtEl>
                                      </p:cMediaNode>
                                    </p:audio>
                                  </p:subTnLst>
                                </p:cTn>
                              </p:par>
                            </p:childTnLst>
                          </p:cTn>
                        </p:par>
                        <p:par>
                          <p:cTn id="178" fill="hold">
                            <p:stCondLst>
                              <p:cond delay="58200"/>
                            </p:stCondLst>
                            <p:childTnLst>
                              <p:par>
                                <p:cTn id="179" presetID="11" presetClass="entr" presetSubtype="0" fill="hold" grpId="0" nodeType="afterEffect">
                                  <p:stCondLst>
                                    <p:cond delay="0"/>
                                  </p:stCondLst>
                                  <p:childTnLst>
                                    <p:set>
                                      <p:cBhvr>
                                        <p:cTn id="180"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cashreg.wav"/>
                                        </p:tgtEl>
                                      </p:cMediaNode>
                                    </p:audio>
                                  </p:subTnLst>
                                </p:cTn>
                              </p:par>
                            </p:childTnLst>
                          </p:cTn>
                        </p:par>
                        <p:par>
                          <p:cTn id="181" fill="hold">
                            <p:stCondLst>
                              <p:cond delay="59200"/>
                            </p:stCondLst>
                            <p:childTnLst>
                              <p:par>
                                <p:cTn id="182" presetID="11" presetClass="entr" presetSubtype="0" fill="hold" grpId="0" nodeType="afterEffect">
                                  <p:stCondLst>
                                    <p:cond delay="0"/>
                                  </p:stCondLst>
                                  <p:childTnLst>
                                    <p:set>
                                      <p:cBhvr>
                                        <p:cTn id="183"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cashreg.wav"/>
                                        </p:tgtEl>
                                      </p:cMediaNode>
                                    </p:audio>
                                  </p:subTnLst>
                                </p:cTn>
                              </p:par>
                            </p:childTnLst>
                          </p:cTn>
                        </p:par>
                        <p:par>
                          <p:cTn id="184" fill="hold">
                            <p:stCondLst>
                              <p:cond delay="60200"/>
                            </p:stCondLst>
                            <p:childTnLst>
                              <p:par>
                                <p:cTn id="185" presetID="11" presetClass="entr" presetSubtype="0" fill="hold" grpId="0" nodeType="afterEffect">
                                  <p:stCondLst>
                                    <p:cond delay="0"/>
                                  </p:stCondLst>
                                  <p:childTnLst>
                                    <p:set>
                                      <p:cBhvr>
                                        <p:cTn id="186"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cashreg.wav"/>
                                        </p:tgtEl>
                                      </p:cMediaNode>
                                    </p:audio>
                                  </p:subTnLst>
                                </p:cTn>
                              </p:par>
                            </p:childTnLst>
                          </p:cTn>
                        </p:par>
                        <p:par>
                          <p:cTn id="187" fill="hold">
                            <p:stCondLst>
                              <p:cond delay="61200"/>
                            </p:stCondLst>
                            <p:childTnLst>
                              <p:par>
                                <p:cTn id="188" presetID="11" presetClass="entr" presetSubtype="0" fill="hold" grpId="0" nodeType="afterEffect">
                                  <p:stCondLst>
                                    <p:cond delay="0"/>
                                  </p:stCondLst>
                                  <p:childTnLst>
                                    <p:set>
                                      <p:cBhvr>
                                        <p:cTn id="189"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2" name="cashreg.wav"/>
                                        </p:tgtEl>
                                      </p:cMediaNode>
                                    </p:audio>
                                  </p:subTnLst>
                                </p:cTn>
                              </p:par>
                            </p:childTnLst>
                          </p:cTn>
                        </p:par>
                        <p:par>
                          <p:cTn id="190" fill="hold">
                            <p:stCondLst>
                              <p:cond delay="62200"/>
                            </p:stCondLst>
                            <p:childTnLst>
                              <p:par>
                                <p:cTn id="191" presetID="11" presetClass="entr" presetSubtype="0" fill="hold" grpId="0" nodeType="afterEffect">
                                  <p:stCondLst>
                                    <p:cond delay="0"/>
                                  </p:stCondLst>
                                  <p:childTnLst>
                                    <p:set>
                                      <p:cBhvr>
                                        <p:cTn id="192"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2" name="cashreg.wav"/>
                                        </p:tgtEl>
                                      </p:cMediaNode>
                                    </p:audio>
                                  </p:subTnLst>
                                </p:cTn>
                              </p:par>
                            </p:childTnLst>
                          </p:cTn>
                        </p:par>
                        <p:par>
                          <p:cTn id="193" fill="hold">
                            <p:stCondLst>
                              <p:cond delay="63200"/>
                            </p:stCondLst>
                            <p:childTnLst>
                              <p:par>
                                <p:cTn id="194" presetID="11" presetClass="entr" presetSubtype="0" fill="hold" grpId="0" nodeType="afterEffect">
                                  <p:stCondLst>
                                    <p:cond delay="0"/>
                                  </p:stCondLst>
                                  <p:childTnLst>
                                    <p:set>
                                      <p:cBhvr>
                                        <p:cTn id="195"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ashreg.wav"/>
                                        </p:tgtEl>
                                      </p:cMediaNode>
                                    </p:audio>
                                  </p:subTnLst>
                                </p:cTn>
                              </p:par>
                            </p:childTnLst>
                          </p:cTn>
                        </p:par>
                        <p:par>
                          <p:cTn id="196" fill="hold">
                            <p:stCondLst>
                              <p:cond delay="64200"/>
                            </p:stCondLst>
                            <p:childTnLst>
                              <p:par>
                                <p:cTn id="197" presetID="11" presetClass="entr" presetSubtype="0" fill="hold" grpId="0" nodeType="afterEffect">
                                  <p:stCondLst>
                                    <p:cond delay="0"/>
                                  </p:stCondLst>
                                  <p:childTnLst>
                                    <p:set>
                                      <p:cBhvr>
                                        <p:cTn id="198"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2" name="cashreg.wav"/>
                                        </p:tgtEl>
                                      </p:cMediaNode>
                                    </p:audio>
                                  </p:subTnLst>
                                </p:cTn>
                              </p:par>
                            </p:childTnLst>
                          </p:cTn>
                        </p:par>
                        <p:par>
                          <p:cTn id="199" fill="hold">
                            <p:stCondLst>
                              <p:cond delay="65200"/>
                            </p:stCondLst>
                            <p:childTnLst>
                              <p:par>
                                <p:cTn id="200" presetID="11" presetClass="entr" presetSubtype="0" fill="hold" grpId="0" nodeType="afterEffect">
                                  <p:stCondLst>
                                    <p:cond delay="0"/>
                                  </p:stCondLst>
                                  <p:childTnLst>
                                    <p:set>
                                      <p:cBhvr>
                                        <p:cTn id="201"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2" name="cashreg.wav"/>
                                        </p:tgtEl>
                                      </p:cMediaNode>
                                    </p:audio>
                                  </p:subTnLst>
                                </p:cTn>
                              </p:par>
                            </p:childTnLst>
                          </p:cTn>
                        </p:par>
                        <p:par>
                          <p:cTn id="202" fill="hold">
                            <p:stCondLst>
                              <p:cond delay="66200"/>
                            </p:stCondLst>
                            <p:childTnLst>
                              <p:par>
                                <p:cTn id="203" presetID="11" presetClass="entr" presetSubtype="0" fill="hold" grpId="0" nodeType="afterEffect">
                                  <p:stCondLst>
                                    <p:cond delay="0"/>
                                  </p:stCondLst>
                                  <p:childTnLst>
                                    <p:set>
                                      <p:cBhvr>
                                        <p:cTn id="204"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2" name="cashreg.wav"/>
                                        </p:tgtEl>
                                      </p:cMediaNode>
                                    </p:audio>
                                  </p:subTnLst>
                                </p:cTn>
                              </p:par>
                            </p:childTnLst>
                          </p:cTn>
                        </p:par>
                        <p:par>
                          <p:cTn id="205" fill="hold">
                            <p:stCondLst>
                              <p:cond delay="67200"/>
                            </p:stCondLst>
                            <p:childTnLst>
                              <p:par>
                                <p:cTn id="206" presetID="11" presetClass="entr" presetSubtype="0" fill="hold" grpId="0" nodeType="afterEffect">
                                  <p:stCondLst>
                                    <p:cond delay="0"/>
                                  </p:stCondLst>
                                  <p:childTnLst>
                                    <p:set>
                                      <p:cBhvr>
                                        <p:cTn id="207"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2" name="cashreg.wav"/>
                                        </p:tgtEl>
                                      </p:cMediaNode>
                                    </p:audio>
                                  </p:subTnLst>
                                </p:cTn>
                              </p:par>
                            </p:childTnLst>
                          </p:cTn>
                        </p:par>
                        <p:par>
                          <p:cTn id="208" fill="hold">
                            <p:stCondLst>
                              <p:cond delay="68200"/>
                            </p:stCondLst>
                            <p:childTnLst>
                              <p:par>
                                <p:cTn id="209" presetID="11" presetClass="entr" presetSubtype="0" fill="hold" grpId="0" nodeType="afterEffect">
                                  <p:stCondLst>
                                    <p:cond delay="0"/>
                                  </p:stCondLst>
                                  <p:childTnLst>
                                    <p:set>
                                      <p:cBhvr>
                                        <p:cTn id="210"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2" name="cashreg.wav"/>
                                        </p:tgtEl>
                                      </p:cMediaNode>
                                    </p:audio>
                                  </p:subTnLst>
                                </p:cTn>
                              </p:par>
                            </p:childTnLst>
                          </p:cTn>
                        </p:par>
                        <p:par>
                          <p:cTn id="211" fill="hold">
                            <p:stCondLst>
                              <p:cond delay="69200"/>
                            </p:stCondLst>
                            <p:childTnLst>
                              <p:par>
                                <p:cTn id="212" presetID="11" presetClass="entr" presetSubtype="0" fill="hold" grpId="0" nodeType="afterEffect">
                                  <p:stCondLst>
                                    <p:cond delay="0"/>
                                  </p:stCondLst>
                                  <p:childTnLst>
                                    <p:set>
                                      <p:cBhvr>
                                        <p:cTn id="213"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2" name="cashreg.wav"/>
                                        </p:tgtEl>
                                      </p:cMediaNode>
                                    </p:audio>
                                  </p:subTnLst>
                                </p:cTn>
                              </p:par>
                            </p:childTnLst>
                          </p:cTn>
                        </p:par>
                        <p:par>
                          <p:cTn id="214" fill="hold">
                            <p:stCondLst>
                              <p:cond delay="70200"/>
                            </p:stCondLst>
                            <p:childTnLst>
                              <p:par>
                                <p:cTn id="215" presetID="11" presetClass="entr" presetSubtype="0" fill="hold" grpId="0" nodeType="afterEffect">
                                  <p:stCondLst>
                                    <p:cond delay="0"/>
                                  </p:stCondLst>
                                  <p:childTnLst>
                                    <p:set>
                                      <p:cBhvr>
                                        <p:cTn id="216"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ashreg.wav"/>
                                        </p:tgtEl>
                                      </p:cMediaNode>
                                    </p:audio>
                                  </p:subTnLst>
                                </p:cTn>
                              </p:par>
                            </p:childTnLst>
                          </p:cTn>
                        </p:par>
                        <p:par>
                          <p:cTn id="217" fill="hold">
                            <p:stCondLst>
                              <p:cond delay="71200"/>
                            </p:stCondLst>
                            <p:childTnLst>
                              <p:par>
                                <p:cTn id="218" presetID="11" presetClass="entr" presetSubtype="0" fill="hold" grpId="0" nodeType="afterEffect">
                                  <p:stCondLst>
                                    <p:cond delay="0"/>
                                  </p:stCondLst>
                                  <p:childTnLst>
                                    <p:set>
                                      <p:cBhvr>
                                        <p:cTn id="219"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2" name="cashreg.wav"/>
                                        </p:tgtEl>
                                      </p:cMediaNode>
                                    </p:audio>
                                  </p:subTnLst>
                                </p:cTn>
                              </p:par>
                            </p:childTnLst>
                          </p:cTn>
                        </p:par>
                        <p:par>
                          <p:cTn id="220" fill="hold">
                            <p:stCondLst>
                              <p:cond delay="72200"/>
                            </p:stCondLst>
                            <p:childTnLst>
                              <p:par>
                                <p:cTn id="221" presetID="11" presetClass="entr" presetSubtype="0" fill="hold" grpId="0" nodeType="afterEffect">
                                  <p:stCondLst>
                                    <p:cond delay="0"/>
                                  </p:stCondLst>
                                  <p:childTnLst>
                                    <p:set>
                                      <p:cBhvr>
                                        <p:cTn id="222"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2" name="cashreg.wav"/>
                                        </p:tgtEl>
                                      </p:cMediaNode>
                                    </p:audio>
                                  </p:subTnLst>
                                </p:cTn>
                              </p:par>
                            </p:childTnLst>
                          </p:cTn>
                        </p:par>
                        <p:par>
                          <p:cTn id="223" fill="hold">
                            <p:stCondLst>
                              <p:cond delay="73200"/>
                            </p:stCondLst>
                            <p:childTnLst>
                              <p:par>
                                <p:cTn id="224" presetID="11" presetClass="entr" presetSubtype="0" fill="hold" grpId="0" nodeType="afterEffect">
                                  <p:stCondLst>
                                    <p:cond delay="0"/>
                                  </p:stCondLst>
                                  <p:childTnLst>
                                    <p:set>
                                      <p:cBhvr>
                                        <p:cTn id="225"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2" name="cashreg.wav"/>
                                        </p:tgtEl>
                                      </p:cMediaNode>
                                    </p:audio>
                                  </p:subTnLst>
                                </p:cTn>
                              </p:par>
                            </p:childTnLst>
                          </p:cTn>
                        </p:par>
                        <p:par>
                          <p:cTn id="226" fill="hold">
                            <p:stCondLst>
                              <p:cond delay="74200"/>
                            </p:stCondLst>
                            <p:childTnLst>
                              <p:par>
                                <p:cTn id="227" presetID="11" presetClass="entr" presetSubtype="0" fill="hold" grpId="0" nodeType="afterEffect">
                                  <p:stCondLst>
                                    <p:cond delay="0"/>
                                  </p:stCondLst>
                                  <p:childTnLst>
                                    <p:set>
                                      <p:cBhvr>
                                        <p:cTn id="228"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2" name="cashreg.wav"/>
                                        </p:tgtEl>
                                      </p:cMediaNode>
                                    </p:audio>
                                  </p:subTnLst>
                                </p:cTn>
                              </p:par>
                            </p:childTnLst>
                          </p:cTn>
                        </p:par>
                        <p:par>
                          <p:cTn id="229" fill="hold">
                            <p:stCondLst>
                              <p:cond delay="75200"/>
                            </p:stCondLst>
                            <p:childTnLst>
                              <p:par>
                                <p:cTn id="230" presetID="11" presetClass="entr" presetSubtype="0" fill="hold" grpId="0" nodeType="afterEffect">
                                  <p:stCondLst>
                                    <p:cond delay="0"/>
                                  </p:stCondLst>
                                  <p:childTnLst>
                                    <p:set>
                                      <p:cBhvr>
                                        <p:cTn id="231"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2" name="cashreg.wav"/>
                                        </p:tgtEl>
                                      </p:cMediaNode>
                                    </p:audio>
                                  </p:subTnLst>
                                </p:cTn>
                              </p:par>
                            </p:childTnLst>
                          </p:cTn>
                        </p:par>
                        <p:par>
                          <p:cTn id="232" fill="hold">
                            <p:stCondLst>
                              <p:cond delay="76200"/>
                            </p:stCondLst>
                            <p:childTnLst>
                              <p:par>
                                <p:cTn id="233" presetID="11" presetClass="entr" presetSubtype="0" fill="hold" grpId="0" nodeType="afterEffect">
                                  <p:stCondLst>
                                    <p:cond delay="0"/>
                                  </p:stCondLst>
                                  <p:childTnLst>
                                    <p:set>
                                      <p:cBhvr>
                                        <p:cTn id="234"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2" name="cashreg.wav"/>
                                        </p:tgtEl>
                                      </p:cMediaNode>
                                    </p:audio>
                                  </p:subTnLst>
                                </p:cTn>
                              </p:par>
                            </p:childTnLst>
                          </p:cTn>
                        </p:par>
                        <p:par>
                          <p:cTn id="235" fill="hold">
                            <p:stCondLst>
                              <p:cond delay="77200"/>
                            </p:stCondLst>
                            <p:childTnLst>
                              <p:par>
                                <p:cTn id="236" presetID="11" presetClass="entr" presetSubtype="0" fill="hold" grpId="0" nodeType="afterEffect">
                                  <p:stCondLst>
                                    <p:cond delay="0"/>
                                  </p:stCondLst>
                                  <p:childTnLst>
                                    <p:set>
                                      <p:cBhvr>
                                        <p:cTn id="237"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ashreg.wav"/>
                                        </p:tgtEl>
                                      </p:cMediaNode>
                                    </p:audio>
                                  </p:subTnLst>
                                </p:cTn>
                              </p:par>
                            </p:childTnLst>
                          </p:cTn>
                        </p:par>
                        <p:par>
                          <p:cTn id="238" fill="hold">
                            <p:stCondLst>
                              <p:cond delay="78200"/>
                            </p:stCondLst>
                            <p:childTnLst>
                              <p:par>
                                <p:cTn id="239" presetID="11" presetClass="entr" presetSubtype="0" fill="hold" grpId="0" nodeType="afterEffect">
                                  <p:stCondLst>
                                    <p:cond delay="0"/>
                                  </p:stCondLst>
                                  <p:childTnLst>
                                    <p:set>
                                      <p:cBhvr>
                                        <p:cTn id="240"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2" name="cashreg.wav"/>
                                        </p:tgtEl>
                                      </p:cMediaNode>
                                    </p:audio>
                                  </p:subTnLst>
                                </p:cTn>
                              </p:par>
                            </p:childTnLst>
                          </p:cTn>
                        </p:par>
                        <p:par>
                          <p:cTn id="241" fill="hold">
                            <p:stCondLst>
                              <p:cond delay="79200"/>
                            </p:stCondLst>
                            <p:childTnLst>
                              <p:par>
                                <p:cTn id="242" presetID="11" presetClass="entr" presetSubtype="0" fill="hold" grpId="0" nodeType="afterEffect">
                                  <p:stCondLst>
                                    <p:cond delay="0"/>
                                  </p:stCondLst>
                                  <p:childTnLst>
                                    <p:set>
                                      <p:cBhvr>
                                        <p:cTn id="243"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2" name="cashreg.wav"/>
                                        </p:tgtEl>
                                      </p:cMediaNode>
                                    </p:audio>
                                  </p:subTnLst>
                                </p:cTn>
                              </p:par>
                            </p:childTnLst>
                          </p:cTn>
                        </p:par>
                        <p:par>
                          <p:cTn id="244" fill="hold">
                            <p:stCondLst>
                              <p:cond delay="80200"/>
                            </p:stCondLst>
                            <p:childTnLst>
                              <p:par>
                                <p:cTn id="245" presetID="11" presetClass="entr" presetSubtype="0" fill="hold" grpId="0" nodeType="afterEffect">
                                  <p:stCondLst>
                                    <p:cond delay="0"/>
                                  </p:stCondLst>
                                  <p:childTnLst>
                                    <p:set>
                                      <p:cBhvr>
                                        <p:cTn id="246"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2" name="cashreg.wav"/>
                                        </p:tgtEl>
                                      </p:cMediaNode>
                                    </p:audio>
                                  </p:subTnLst>
                                </p:cTn>
                              </p:par>
                            </p:childTnLst>
                          </p:cTn>
                        </p:par>
                        <p:par>
                          <p:cTn id="247" fill="hold">
                            <p:stCondLst>
                              <p:cond delay="81200"/>
                            </p:stCondLst>
                            <p:childTnLst>
                              <p:par>
                                <p:cTn id="248" presetID="11" presetClass="entr" presetSubtype="0" fill="hold" grpId="0" nodeType="afterEffect">
                                  <p:stCondLst>
                                    <p:cond delay="0"/>
                                  </p:stCondLst>
                                  <p:childTnLst>
                                    <p:set>
                                      <p:cBhvr>
                                        <p:cTn id="249"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2" name="cashreg.wav"/>
                                        </p:tgtEl>
                                      </p:cMediaNode>
                                    </p:audio>
                                  </p:subTnLst>
                                </p:cTn>
                              </p:par>
                            </p:childTnLst>
                          </p:cTn>
                        </p:par>
                        <p:par>
                          <p:cTn id="250" fill="hold">
                            <p:stCondLst>
                              <p:cond delay="82200"/>
                            </p:stCondLst>
                            <p:childTnLst>
                              <p:par>
                                <p:cTn id="251" presetID="11" presetClass="entr" presetSubtype="0" fill="hold" grpId="0" nodeType="afterEffect">
                                  <p:stCondLst>
                                    <p:cond delay="0"/>
                                  </p:stCondLst>
                                  <p:childTnLst>
                                    <p:set>
                                      <p:cBhvr>
                                        <p:cTn id="252"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2" name="cashreg.wav"/>
                                        </p:tgtEl>
                                      </p:cMediaNode>
                                    </p:audio>
                                  </p:subTnLst>
                                </p:cTn>
                              </p:par>
                            </p:childTnLst>
                          </p:cTn>
                        </p:par>
                        <p:par>
                          <p:cTn id="253" fill="hold">
                            <p:stCondLst>
                              <p:cond delay="83200"/>
                            </p:stCondLst>
                            <p:childTnLst>
                              <p:par>
                                <p:cTn id="254" presetID="11" presetClass="entr" presetSubtype="0" fill="hold" grpId="0" nodeType="afterEffect">
                                  <p:stCondLst>
                                    <p:cond delay="0"/>
                                  </p:stCondLst>
                                  <p:childTnLst>
                                    <p:set>
                                      <p:cBhvr>
                                        <p:cTn id="255"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2" name="cashreg.wav"/>
                                        </p:tgtEl>
                                      </p:cMediaNode>
                                    </p:audio>
                                  </p:subTnLst>
                                </p:cTn>
                              </p:par>
                            </p:childTnLst>
                          </p:cTn>
                        </p:par>
                        <p:par>
                          <p:cTn id="256" fill="hold">
                            <p:stCondLst>
                              <p:cond delay="84200"/>
                            </p:stCondLst>
                            <p:childTnLst>
                              <p:par>
                                <p:cTn id="257" presetID="11" presetClass="entr" presetSubtype="0" fill="hold" grpId="0" nodeType="afterEffect">
                                  <p:stCondLst>
                                    <p:cond delay="0"/>
                                  </p:stCondLst>
                                  <p:childTnLst>
                                    <p:set>
                                      <p:cBhvr>
                                        <p:cTn id="258"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ashreg.wav"/>
                                        </p:tgtEl>
                                      </p:cMediaNode>
                                    </p:audio>
                                  </p:subTnLst>
                                </p:cTn>
                              </p:par>
                            </p:childTnLst>
                          </p:cTn>
                        </p:par>
                        <p:par>
                          <p:cTn id="259" fill="hold">
                            <p:stCondLst>
                              <p:cond delay="85200"/>
                            </p:stCondLst>
                            <p:childTnLst>
                              <p:par>
                                <p:cTn id="260" presetID="11" presetClass="entr" presetSubtype="0" fill="hold" grpId="0" nodeType="afterEffect">
                                  <p:stCondLst>
                                    <p:cond delay="0"/>
                                  </p:stCondLst>
                                  <p:childTnLst>
                                    <p:set>
                                      <p:cBhvr>
                                        <p:cTn id="261"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2" name="cashreg.wav"/>
                                        </p:tgtEl>
                                      </p:cMediaNode>
                                    </p:audio>
                                  </p:subTnLst>
                                </p:cTn>
                              </p:par>
                            </p:childTnLst>
                          </p:cTn>
                        </p:par>
                        <p:par>
                          <p:cTn id="262" fill="hold">
                            <p:stCondLst>
                              <p:cond delay="86200"/>
                            </p:stCondLst>
                            <p:childTnLst>
                              <p:par>
                                <p:cTn id="263" presetID="11" presetClass="entr" presetSubtype="0" fill="hold" grpId="0" nodeType="afterEffect">
                                  <p:stCondLst>
                                    <p:cond delay="0"/>
                                  </p:stCondLst>
                                  <p:childTnLst>
                                    <p:set>
                                      <p:cBhvr>
                                        <p:cTn id="264"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2" name="cashreg.wav"/>
                                        </p:tgtEl>
                                      </p:cMediaNode>
                                    </p:audio>
                                  </p:subTnLst>
                                </p:cTn>
                              </p:par>
                            </p:childTnLst>
                          </p:cTn>
                        </p:par>
                        <p:par>
                          <p:cTn id="265" fill="hold">
                            <p:stCondLst>
                              <p:cond delay="87200"/>
                            </p:stCondLst>
                            <p:childTnLst>
                              <p:par>
                                <p:cTn id="266" presetID="11" presetClass="entr" presetSubtype="0" fill="hold" grpId="0" nodeType="afterEffect">
                                  <p:stCondLst>
                                    <p:cond delay="0"/>
                                  </p:stCondLst>
                                  <p:childTnLst>
                                    <p:set>
                                      <p:cBhvr>
                                        <p:cTn id="267"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2" name="cashreg.wav"/>
                                        </p:tgtEl>
                                      </p:cMediaNode>
                                    </p:audio>
                                  </p:subTnLst>
                                </p:cTn>
                              </p:par>
                            </p:childTnLst>
                          </p:cTn>
                        </p:par>
                        <p:par>
                          <p:cTn id="268" fill="hold">
                            <p:stCondLst>
                              <p:cond delay="88200"/>
                            </p:stCondLst>
                            <p:childTnLst>
                              <p:par>
                                <p:cTn id="269" presetID="11" presetClass="entr" presetSubtype="0" fill="hold" grpId="0" nodeType="afterEffect">
                                  <p:stCondLst>
                                    <p:cond delay="0"/>
                                  </p:stCondLst>
                                  <p:childTnLst>
                                    <p:set>
                                      <p:cBhvr>
                                        <p:cTn id="270"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2" name="cashreg.wav"/>
                                        </p:tgtEl>
                                      </p:cMediaNode>
                                    </p:audio>
                                  </p:subTnLst>
                                </p:cTn>
                              </p:par>
                            </p:childTnLst>
                          </p:cTn>
                        </p:par>
                        <p:par>
                          <p:cTn id="271" fill="hold">
                            <p:stCondLst>
                              <p:cond delay="89200"/>
                            </p:stCondLst>
                            <p:childTnLst>
                              <p:par>
                                <p:cTn id="272" presetID="11" presetClass="entr" presetSubtype="0" fill="hold" grpId="0" nodeType="afterEffect">
                                  <p:stCondLst>
                                    <p:cond delay="0"/>
                                  </p:stCondLst>
                                  <p:childTnLst>
                                    <p:set>
                                      <p:cBhvr>
                                        <p:cTn id="273"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2" name="cashreg.wav"/>
                                        </p:tgtEl>
                                      </p:cMediaNode>
                                    </p:audio>
                                  </p:subTnLst>
                                </p:cTn>
                              </p:par>
                            </p:childTnLst>
                          </p:cTn>
                        </p:par>
                        <p:par>
                          <p:cTn id="274" fill="hold">
                            <p:stCondLst>
                              <p:cond delay="90200"/>
                            </p:stCondLst>
                            <p:childTnLst>
                              <p:par>
                                <p:cTn id="275" presetID="11" presetClass="entr" presetSubtype="0" fill="hold" grpId="0" nodeType="afterEffect">
                                  <p:stCondLst>
                                    <p:cond delay="0"/>
                                  </p:stCondLst>
                                  <p:childTnLst>
                                    <p:set>
                                      <p:cBhvr>
                                        <p:cTn id="276"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2" name="cashreg.wav"/>
                                        </p:tgtEl>
                                      </p:cMediaNode>
                                    </p:audio>
                                  </p:subTnLst>
                                </p:cTn>
                              </p:par>
                            </p:childTnLst>
                          </p:cTn>
                        </p:par>
                        <p:par>
                          <p:cTn id="277" fill="hold">
                            <p:stCondLst>
                              <p:cond delay="91200"/>
                            </p:stCondLst>
                            <p:childTnLst>
                              <p:par>
                                <p:cTn id="278" presetID="11" presetClass="entr" presetSubtype="0" fill="hold" grpId="0" nodeType="afterEffect">
                                  <p:stCondLst>
                                    <p:cond delay="0"/>
                                  </p:stCondLst>
                                  <p:childTnLst>
                                    <p:set>
                                      <p:cBhvr>
                                        <p:cTn id="279"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ashreg.wav"/>
                                        </p:tgtEl>
                                      </p:cMediaNode>
                                    </p:audio>
                                  </p:subTnLst>
                                </p:cTn>
                              </p:par>
                            </p:childTnLst>
                          </p:cTn>
                        </p:par>
                        <p:par>
                          <p:cTn id="280" fill="hold">
                            <p:stCondLst>
                              <p:cond delay="92200"/>
                            </p:stCondLst>
                            <p:childTnLst>
                              <p:par>
                                <p:cTn id="281" presetID="11" presetClass="entr" presetSubtype="0" fill="hold" grpId="0" nodeType="afterEffect">
                                  <p:stCondLst>
                                    <p:cond delay="0"/>
                                  </p:stCondLst>
                                  <p:childTnLst>
                                    <p:set>
                                      <p:cBhvr>
                                        <p:cTn id="282"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2" name="cashreg.wav"/>
                                        </p:tgtEl>
                                      </p:cMediaNode>
                                    </p:audio>
                                  </p:subTnLst>
                                </p:cTn>
                              </p:par>
                            </p:childTnLst>
                          </p:cTn>
                        </p:par>
                        <p:par>
                          <p:cTn id="283" fill="hold">
                            <p:stCondLst>
                              <p:cond delay="93200"/>
                            </p:stCondLst>
                            <p:childTnLst>
                              <p:par>
                                <p:cTn id="284" presetID="11" presetClass="entr" presetSubtype="0" fill="hold" grpId="0" nodeType="afterEffect">
                                  <p:stCondLst>
                                    <p:cond delay="0"/>
                                  </p:stCondLst>
                                  <p:childTnLst>
                                    <p:set>
                                      <p:cBhvr>
                                        <p:cTn id="285"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2" name="cashreg.wav"/>
                                        </p:tgtEl>
                                      </p:cMediaNode>
                                    </p:audio>
                                  </p:subTnLst>
                                </p:cTn>
                              </p:par>
                            </p:childTnLst>
                          </p:cTn>
                        </p:par>
                        <p:par>
                          <p:cTn id="286" fill="hold">
                            <p:stCondLst>
                              <p:cond delay="94200"/>
                            </p:stCondLst>
                            <p:childTnLst>
                              <p:par>
                                <p:cTn id="287" presetID="11" presetClass="entr" presetSubtype="0" fill="hold" grpId="0" nodeType="afterEffect">
                                  <p:stCondLst>
                                    <p:cond delay="0"/>
                                  </p:stCondLst>
                                  <p:childTnLst>
                                    <p:set>
                                      <p:cBhvr>
                                        <p:cTn id="288"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2" name="cashreg.wav"/>
                                        </p:tgtEl>
                                      </p:cMediaNode>
                                    </p:audio>
                                  </p:subTnLst>
                                </p:cTn>
                              </p:par>
                            </p:childTnLst>
                          </p:cTn>
                        </p:par>
                        <p:par>
                          <p:cTn id="289" fill="hold">
                            <p:stCondLst>
                              <p:cond delay="95200"/>
                            </p:stCondLst>
                            <p:childTnLst>
                              <p:par>
                                <p:cTn id="290" presetID="11" presetClass="entr" presetSubtype="0" fill="hold" grpId="0" nodeType="afterEffect">
                                  <p:stCondLst>
                                    <p:cond delay="0"/>
                                  </p:stCondLst>
                                  <p:childTnLst>
                                    <p:set>
                                      <p:cBhvr>
                                        <p:cTn id="291"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2" name="cashreg.wav"/>
                                        </p:tgtEl>
                                      </p:cMediaNode>
                                    </p:audio>
                                  </p:subTnLst>
                                </p:cTn>
                              </p:par>
                            </p:childTnLst>
                          </p:cTn>
                        </p:par>
                        <p:par>
                          <p:cTn id="292" fill="hold">
                            <p:stCondLst>
                              <p:cond delay="96200"/>
                            </p:stCondLst>
                            <p:childTnLst>
                              <p:par>
                                <p:cTn id="293" presetID="11" presetClass="entr" presetSubtype="0" fill="hold" grpId="0" nodeType="afterEffect">
                                  <p:stCondLst>
                                    <p:cond delay="0"/>
                                  </p:stCondLst>
                                  <p:childTnLst>
                                    <p:set>
                                      <p:cBhvr>
                                        <p:cTn id="294"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2" name="cashreg.wav"/>
                                        </p:tgtEl>
                                      </p:cMediaNode>
                                    </p:audio>
                                  </p:subTnLst>
                                </p:cTn>
                              </p:par>
                            </p:childTnLst>
                          </p:cTn>
                        </p:par>
                        <p:par>
                          <p:cTn id="295" fill="hold">
                            <p:stCondLst>
                              <p:cond delay="97200"/>
                            </p:stCondLst>
                            <p:childTnLst>
                              <p:par>
                                <p:cTn id="296" presetID="11" presetClass="entr" presetSubtype="0" fill="hold" grpId="0" nodeType="afterEffect">
                                  <p:stCondLst>
                                    <p:cond delay="0"/>
                                  </p:stCondLst>
                                  <p:childTnLst>
                                    <p:set>
                                      <p:cBhvr>
                                        <p:cTn id="297"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2" name="cashreg.wav"/>
                                        </p:tgtEl>
                                      </p:cMediaNode>
                                    </p:audio>
                                  </p:subTnLst>
                                </p:cTn>
                              </p:par>
                            </p:childTnLst>
                          </p:cTn>
                        </p:par>
                        <p:par>
                          <p:cTn id="298" fill="hold">
                            <p:stCondLst>
                              <p:cond delay="98200"/>
                            </p:stCondLst>
                            <p:childTnLst>
                              <p:par>
                                <p:cTn id="299" presetID="11" presetClass="entr" presetSubtype="0" fill="hold" grpId="0" nodeType="afterEffect">
                                  <p:stCondLst>
                                    <p:cond delay="0"/>
                                  </p:stCondLst>
                                  <p:childTnLst>
                                    <p:set>
                                      <p:cBhvr>
                                        <p:cTn id="300"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2" name="cashreg.wav"/>
                                        </p:tgtEl>
                                      </p:cMediaNode>
                                    </p:audio>
                                  </p:subTnLst>
                                </p:cTn>
                              </p:par>
                            </p:childTnLst>
                          </p:cTn>
                        </p:par>
                        <p:par>
                          <p:cTn id="301" fill="hold">
                            <p:stCondLst>
                              <p:cond delay="99200"/>
                            </p:stCondLst>
                            <p:childTnLst>
                              <p:par>
                                <p:cTn id="302" presetID="11" presetClass="entr" presetSubtype="0" fill="hold" grpId="0" nodeType="afterEffect">
                                  <p:stCondLst>
                                    <p:cond delay="0"/>
                                  </p:stCondLst>
                                  <p:childTnLst>
                                    <p:set>
                                      <p:cBhvr>
                                        <p:cTn id="303" dur="1000">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2" name="cashreg.wav"/>
                                        </p:tgtEl>
                                      </p:cMediaNode>
                                    </p:audio>
                                  </p:subTnLst>
                                </p:cTn>
                              </p:par>
                            </p:childTnLst>
                          </p:cTn>
                        </p:par>
                        <p:par>
                          <p:cTn id="304" fill="hold">
                            <p:stCondLst>
                              <p:cond delay="100200"/>
                            </p:stCondLst>
                            <p:childTnLst>
                              <p:par>
                                <p:cTn id="305" presetID="11" presetClass="entr" presetSubtype="0" fill="hold" grpId="0" nodeType="afterEffect">
                                  <p:stCondLst>
                                    <p:cond delay="0"/>
                                  </p:stCondLst>
                                  <p:childTnLst>
                                    <p:set>
                                      <p:cBhvr>
                                        <p:cTn id="306" dur="1000">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2" name="cashreg.wav"/>
                                        </p:tgtEl>
                                      </p:cMediaNode>
                                    </p:audio>
                                  </p:subTnLst>
                                </p:cTn>
                              </p:par>
                            </p:childTnLst>
                          </p:cTn>
                        </p:par>
                        <p:par>
                          <p:cTn id="307" fill="hold">
                            <p:stCondLst>
                              <p:cond delay="101200"/>
                            </p:stCondLst>
                            <p:childTnLst>
                              <p:par>
                                <p:cTn id="308" presetID="11" presetClass="entr" presetSubtype="0" fill="hold" grpId="0" nodeType="afterEffect">
                                  <p:stCondLst>
                                    <p:cond delay="0"/>
                                  </p:stCondLst>
                                  <p:childTnLst>
                                    <p:set>
                                      <p:cBhvr>
                                        <p:cTn id="309" dur="1000">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2" name="cashreg.wav"/>
                                        </p:tgtEl>
                                      </p:cMediaNode>
                                    </p:audio>
                                  </p:subTnLst>
                                </p:cTn>
                              </p:par>
                            </p:childTnLst>
                          </p:cTn>
                        </p:par>
                        <p:par>
                          <p:cTn id="310" fill="hold">
                            <p:stCondLst>
                              <p:cond delay="102200"/>
                            </p:stCondLst>
                            <p:childTnLst>
                              <p:par>
                                <p:cTn id="311" presetID="11" presetClass="entr" presetSubtype="0" fill="hold" grpId="0" nodeType="afterEffect">
                                  <p:stCondLst>
                                    <p:cond delay="0"/>
                                  </p:stCondLst>
                                  <p:childTnLst>
                                    <p:set>
                                      <p:cBhvr>
                                        <p:cTn id="312" dur="1000">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2" name="cashreg.wav"/>
                                        </p:tgtEl>
                                      </p:cMediaNode>
                                    </p:audio>
                                  </p:subTnLst>
                                </p:cTn>
                              </p:par>
                            </p:childTnLst>
                          </p:cTn>
                        </p:par>
                        <p:par>
                          <p:cTn id="313" fill="hold">
                            <p:stCondLst>
                              <p:cond delay="103200"/>
                            </p:stCondLst>
                            <p:childTnLst>
                              <p:par>
                                <p:cTn id="314" presetID="11" presetClass="entr" presetSubtype="0" fill="hold" grpId="0" nodeType="afterEffect">
                                  <p:stCondLst>
                                    <p:cond delay="0"/>
                                  </p:stCondLst>
                                  <p:childTnLst>
                                    <p:set>
                                      <p:cBhvr>
                                        <p:cTn id="315"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2" name="cashreg.wav"/>
                                        </p:tgtEl>
                                      </p:cMediaNode>
                                    </p:audio>
                                  </p:subTnLst>
                                </p:cTn>
                              </p:par>
                            </p:childTnLst>
                          </p:cTn>
                        </p:par>
                        <p:par>
                          <p:cTn id="316" fill="hold">
                            <p:stCondLst>
                              <p:cond delay="104200"/>
                            </p:stCondLst>
                            <p:childTnLst>
                              <p:par>
                                <p:cTn id="317" presetID="11" presetClass="entr" presetSubtype="0" fill="hold" grpId="0" nodeType="afterEffect">
                                  <p:stCondLst>
                                    <p:cond delay="0"/>
                                  </p:stCondLst>
                                  <p:childTnLst>
                                    <p:set>
                                      <p:cBhvr>
                                        <p:cTn id="318"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2" name="cashreg.wav"/>
                                        </p:tgtEl>
                                      </p:cMediaNode>
                                    </p:audio>
                                  </p:subTnLst>
                                </p:cTn>
                              </p:par>
                            </p:childTnLst>
                          </p:cTn>
                        </p:par>
                        <p:par>
                          <p:cTn id="319" fill="hold">
                            <p:stCondLst>
                              <p:cond delay="105200"/>
                            </p:stCondLst>
                            <p:childTnLst>
                              <p:par>
                                <p:cTn id="320" presetID="11" presetClass="entr" presetSubtype="0" fill="hold" grpId="0" nodeType="afterEffect">
                                  <p:stCondLst>
                                    <p:cond delay="0"/>
                                  </p:stCondLst>
                                  <p:childTnLst>
                                    <p:set>
                                      <p:cBhvr>
                                        <p:cTn id="321"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2" name="cashreg.wav"/>
                                        </p:tgtEl>
                                      </p:cMediaNode>
                                    </p:audio>
                                  </p:subTnLst>
                                </p:cTn>
                              </p:par>
                            </p:childTnLst>
                          </p:cTn>
                        </p:par>
                        <p:par>
                          <p:cTn id="322" fill="hold">
                            <p:stCondLst>
                              <p:cond delay="106200"/>
                            </p:stCondLst>
                            <p:childTnLst>
                              <p:par>
                                <p:cTn id="323" presetID="11" presetClass="entr" presetSubtype="0" fill="hold" grpId="0" nodeType="afterEffect">
                                  <p:stCondLst>
                                    <p:cond delay="0"/>
                                  </p:stCondLst>
                                  <p:childTnLst>
                                    <p:set>
                                      <p:cBhvr>
                                        <p:cTn id="324"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2" name="cashreg.wav"/>
                                        </p:tgtEl>
                                      </p:cMediaNode>
                                    </p:audio>
                                  </p:subTnLst>
                                </p:cTn>
                              </p:par>
                            </p:childTnLst>
                          </p:cTn>
                        </p:par>
                        <p:par>
                          <p:cTn id="325" fill="hold">
                            <p:stCondLst>
                              <p:cond delay="107200"/>
                            </p:stCondLst>
                            <p:childTnLst>
                              <p:par>
                                <p:cTn id="326" presetID="11" presetClass="entr" presetSubtype="0" fill="hold" grpId="0" nodeType="afterEffect">
                                  <p:stCondLst>
                                    <p:cond delay="0"/>
                                  </p:stCondLst>
                                  <p:childTnLst>
                                    <p:set>
                                      <p:cBhvr>
                                        <p:cTn id="327"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2" name="cashreg.wav"/>
                                        </p:tgtEl>
                                      </p:cMediaNode>
                                    </p:audio>
                                  </p:subTnLst>
                                </p:cTn>
                              </p:par>
                            </p:childTnLst>
                          </p:cTn>
                        </p:par>
                        <p:par>
                          <p:cTn id="328" fill="hold">
                            <p:stCondLst>
                              <p:cond delay="108200"/>
                            </p:stCondLst>
                            <p:childTnLst>
                              <p:par>
                                <p:cTn id="329" presetID="11" presetClass="entr" presetSubtype="0" fill="hold" grpId="0" nodeType="afterEffect">
                                  <p:stCondLst>
                                    <p:cond delay="0"/>
                                  </p:stCondLst>
                                  <p:childTnLst>
                                    <p:set>
                                      <p:cBhvr>
                                        <p:cTn id="330"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2" name="cashreg.wav"/>
                                        </p:tgtEl>
                                      </p:cMediaNode>
                                    </p:audio>
                                  </p:subTnLst>
                                </p:cTn>
                              </p:par>
                            </p:childTnLst>
                          </p:cTn>
                        </p:par>
                        <p:par>
                          <p:cTn id="331" fill="hold">
                            <p:stCondLst>
                              <p:cond delay="109200"/>
                            </p:stCondLst>
                            <p:childTnLst>
                              <p:par>
                                <p:cTn id="332" presetID="11" presetClass="entr" presetSubtype="0" fill="hold" grpId="0" nodeType="afterEffect">
                                  <p:stCondLst>
                                    <p:cond delay="0"/>
                                  </p:stCondLst>
                                  <p:childTnLst>
                                    <p:set>
                                      <p:cBhvr>
                                        <p:cTn id="333"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2" name="cashreg.wav"/>
                                        </p:tgtEl>
                                      </p:cMediaNode>
                                    </p:audio>
                                  </p:subTnLst>
                                </p:cTn>
                              </p:par>
                            </p:childTnLst>
                          </p:cTn>
                        </p:par>
                        <p:par>
                          <p:cTn id="334" fill="hold">
                            <p:stCondLst>
                              <p:cond delay="110200"/>
                            </p:stCondLst>
                            <p:childTnLst>
                              <p:par>
                                <p:cTn id="335" presetID="11" presetClass="entr" presetSubtype="0" fill="hold" grpId="0" nodeType="afterEffect">
                                  <p:stCondLst>
                                    <p:cond delay="0"/>
                                  </p:stCondLst>
                                  <p:childTnLst>
                                    <p:set>
                                      <p:cBhvr>
                                        <p:cTn id="336"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2" name="cashreg.wav"/>
                                        </p:tgtEl>
                                      </p:cMediaNode>
                                    </p:audio>
                                  </p:subTnLst>
                                </p:cTn>
                              </p:par>
                            </p:childTnLst>
                          </p:cTn>
                        </p:par>
                        <p:par>
                          <p:cTn id="337" fill="hold">
                            <p:stCondLst>
                              <p:cond delay="111200"/>
                            </p:stCondLst>
                            <p:childTnLst>
                              <p:par>
                                <p:cTn id="338" presetID="11" presetClass="entr" presetSubtype="0" fill="hold" grpId="0" nodeType="afterEffect">
                                  <p:stCondLst>
                                    <p:cond delay="0"/>
                                  </p:stCondLst>
                                  <p:childTnLst>
                                    <p:set>
                                      <p:cBhvr>
                                        <p:cTn id="339"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2" name="cashreg.wav"/>
                                        </p:tgtEl>
                                      </p:cMediaNode>
                                    </p:audio>
                                  </p:subTnLst>
                                </p:cTn>
                              </p:par>
                            </p:childTnLst>
                          </p:cTn>
                        </p:par>
                        <p:par>
                          <p:cTn id="340" fill="hold">
                            <p:stCondLst>
                              <p:cond delay="112200"/>
                            </p:stCondLst>
                            <p:childTnLst>
                              <p:par>
                                <p:cTn id="341" presetID="11" presetClass="entr" presetSubtype="0" fill="hold" grpId="0" nodeType="afterEffect">
                                  <p:stCondLst>
                                    <p:cond delay="0"/>
                                  </p:stCondLst>
                                  <p:childTnLst>
                                    <p:set>
                                      <p:cBhvr>
                                        <p:cTn id="342"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2" name="cashreg.wav"/>
                                        </p:tgtEl>
                                      </p:cMediaNode>
                                    </p:audio>
                                  </p:subTnLst>
                                </p:cTn>
                              </p:par>
                            </p:childTnLst>
                          </p:cTn>
                        </p:par>
                        <p:par>
                          <p:cTn id="343" fill="hold">
                            <p:stCondLst>
                              <p:cond delay="113200"/>
                            </p:stCondLst>
                            <p:childTnLst>
                              <p:par>
                                <p:cTn id="344" presetID="11" presetClass="entr" presetSubtype="0" fill="hold" grpId="0" nodeType="afterEffect">
                                  <p:stCondLst>
                                    <p:cond delay="0"/>
                                  </p:stCondLst>
                                  <p:childTnLst>
                                    <p:set>
                                      <p:cBhvr>
                                        <p:cTn id="345"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2" name="cashreg.wav"/>
                                        </p:tgtEl>
                                      </p:cMediaNode>
                                    </p:audio>
                                  </p:subTnLst>
                                </p:cTn>
                              </p:par>
                            </p:childTnLst>
                          </p:cTn>
                        </p:par>
                        <p:par>
                          <p:cTn id="346" fill="hold">
                            <p:stCondLst>
                              <p:cond delay="114200"/>
                            </p:stCondLst>
                            <p:childTnLst>
                              <p:par>
                                <p:cTn id="347" presetID="11" presetClass="entr" presetSubtype="0" fill="hold" grpId="0" nodeType="afterEffect">
                                  <p:stCondLst>
                                    <p:cond delay="0"/>
                                  </p:stCondLst>
                                  <p:childTnLst>
                                    <p:set>
                                      <p:cBhvr>
                                        <p:cTn id="348" dur="1000">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2" name="cashreg.wav"/>
                                        </p:tgtEl>
                                      </p:cMediaNode>
                                    </p:audio>
                                  </p:subTnLst>
                                </p:cTn>
                              </p:par>
                            </p:childTnLst>
                          </p:cTn>
                        </p:par>
                        <p:par>
                          <p:cTn id="349" fill="hold">
                            <p:stCondLst>
                              <p:cond delay="115200"/>
                            </p:stCondLst>
                            <p:childTnLst>
                              <p:par>
                                <p:cTn id="350" presetID="11" presetClass="entr" presetSubtype="0" fill="hold" grpId="0" nodeType="afterEffect">
                                  <p:stCondLst>
                                    <p:cond delay="0"/>
                                  </p:stCondLst>
                                  <p:childTnLst>
                                    <p:set>
                                      <p:cBhvr>
                                        <p:cTn id="351" dur="1000">
                                          <p:stCondLst>
                                            <p:cond delay="0"/>
                                          </p:stCondLst>
                                        </p:cTn>
                                        <p:tgtEl>
                                          <p:spTgt spid="183"/>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2" name="cashreg.wav"/>
                                        </p:tgtEl>
                                      </p:cMediaNode>
                                    </p:audio>
                                  </p:subTnLst>
                                </p:cTn>
                              </p:par>
                            </p:childTnLst>
                          </p:cTn>
                        </p:par>
                        <p:par>
                          <p:cTn id="352" fill="hold">
                            <p:stCondLst>
                              <p:cond delay="116200"/>
                            </p:stCondLst>
                            <p:childTnLst>
                              <p:par>
                                <p:cTn id="353" presetID="11" presetClass="entr" presetSubtype="0" fill="hold" grpId="0" nodeType="afterEffect">
                                  <p:stCondLst>
                                    <p:cond delay="0"/>
                                  </p:stCondLst>
                                  <p:childTnLst>
                                    <p:set>
                                      <p:cBhvr>
                                        <p:cTn id="354" dur="1000">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2" name="cashreg.wav"/>
                                        </p:tgtEl>
                                      </p:cMediaNode>
                                    </p:audio>
                                  </p:subTnLst>
                                </p:cTn>
                              </p:par>
                            </p:childTnLst>
                          </p:cTn>
                        </p:par>
                        <p:par>
                          <p:cTn id="355" fill="hold">
                            <p:stCondLst>
                              <p:cond delay="117200"/>
                            </p:stCondLst>
                            <p:childTnLst>
                              <p:par>
                                <p:cTn id="356" presetID="11" presetClass="entr" presetSubtype="0" fill="hold" grpId="0" nodeType="afterEffect">
                                  <p:stCondLst>
                                    <p:cond delay="0"/>
                                  </p:stCondLst>
                                  <p:childTnLst>
                                    <p:set>
                                      <p:cBhvr>
                                        <p:cTn id="357"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2" name="cashreg.wav"/>
                                        </p:tgtEl>
                                      </p:cMediaNode>
                                    </p:audio>
                                  </p:subTnLst>
                                </p:cTn>
                              </p:par>
                            </p:childTnLst>
                          </p:cTn>
                        </p:par>
                        <p:par>
                          <p:cTn id="358" fill="hold">
                            <p:stCondLst>
                              <p:cond delay="118200"/>
                            </p:stCondLst>
                            <p:childTnLst>
                              <p:par>
                                <p:cTn id="359" presetID="11" presetClass="entr" presetSubtype="0" fill="hold" grpId="0" nodeType="afterEffect">
                                  <p:stCondLst>
                                    <p:cond delay="0"/>
                                  </p:stCondLst>
                                  <p:childTnLst>
                                    <p:set>
                                      <p:cBhvr>
                                        <p:cTn id="360"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2" name="cashreg.wav"/>
                                        </p:tgtEl>
                                      </p:cMediaNode>
                                    </p:audio>
                                  </p:subTnLst>
                                </p:cTn>
                              </p:par>
                            </p:childTnLst>
                          </p:cTn>
                        </p:par>
                        <p:par>
                          <p:cTn id="361" fill="hold">
                            <p:stCondLst>
                              <p:cond delay="119200"/>
                            </p:stCondLst>
                            <p:childTnLst>
                              <p:par>
                                <p:cTn id="362" presetID="11" presetClass="entr" presetSubtype="0" fill="hold" grpId="0" nodeType="afterEffect">
                                  <p:stCondLst>
                                    <p:cond delay="0"/>
                                  </p:stCondLst>
                                  <p:childTnLst>
                                    <p:set>
                                      <p:cBhvr>
                                        <p:cTn id="363" dur="1000">
                                          <p:stCondLst>
                                            <p:cond delay="0"/>
                                          </p:stCondLst>
                                        </p:cTn>
                                        <p:tgtEl>
                                          <p:spTgt spid="187"/>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5784180" cy="3716731"/>
            <a:chOff x="630147" y="-186626"/>
            <a:chExt cx="5784798"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5" y="-186626"/>
              <a:ext cx="3778660"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Kho thông tin trên Internet là khổng lồ.</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0863" y="3817406"/>
            <a:ext cx="633413" cy="156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8087517" y="3630195"/>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650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7 -0.06621 C 0.25899 -0.097 0.32657 -0.1125 0.3974 -0.1125 C 0.478 -0.1125 0.54245 -0.097 0.5875 -0.06621 L 0.80365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738936" cy="3716731"/>
            <a:chOff x="630147" y="-186626"/>
            <a:chExt cx="6739656"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636284" y="-186626"/>
              <a:ext cx="4733519"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Sử dụng Internet tuyệt đối an toàn với người sử dụng.</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6840680" y="3553248"/>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22225">
                  <a:solidFill>
                    <a:srgbClr val="ED7D31"/>
                  </a:solidFill>
                  <a:prstDash val="solid"/>
                </a:ln>
                <a:solidFill>
                  <a:srgbClr val="002060"/>
                </a:solidFill>
                <a:latin typeface="Calibri" panose="020F0502020204030204"/>
              </a:rPr>
              <a:t>Sai</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2068733" y="3999731"/>
            <a:ext cx="2876108"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4472C4">
                    <a:lumMod val="50000"/>
                  </a:srgbClr>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endParaRP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47063" y="4021137"/>
            <a:ext cx="731274" cy="13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2692519" y="3807596"/>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608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3 0.06921 L 0.21406 -0.06621 C 0.25898 -0.097 0.32656 -0.1125 0.39739 -0.1125 C 0.47799 -0.1125 0.54244 -0.097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descr="A close up of a logo&#10;&#10;Description automatically generated">
            <a:extLst>
              <a:ext uri="{FF2B5EF4-FFF2-40B4-BE49-F238E27FC236}">
                <a16:creationId xmlns:a16="http://schemas.microsoft.com/office/drawing/2014/main" id="{B26927C2-47DB-435B-B208-4B09F420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497493AD-2F42-42EB-B236-AC764F004A4A}"/>
              </a:ext>
            </a:extLst>
          </p:cNvPr>
          <p:cNvGrpSpPr>
            <a:grpSpLocks/>
          </p:cNvGrpSpPr>
          <p:nvPr/>
        </p:nvGrpSpPr>
        <p:grpSpPr bwMode="auto">
          <a:xfrm>
            <a:off x="103189" y="966394"/>
            <a:ext cx="6738936" cy="3716731"/>
            <a:chOff x="630147" y="-186626"/>
            <a:chExt cx="6739656" cy="3717044"/>
          </a:xfrm>
        </p:grpSpPr>
        <p:pic>
          <p:nvPicPr>
            <p:cNvPr id="5139" name="Picture 4" descr="A close up of a logo&#10;&#10;Description automatically generated">
              <a:extLst>
                <a:ext uri="{FF2B5EF4-FFF2-40B4-BE49-F238E27FC236}">
                  <a16:creationId xmlns:a16="http://schemas.microsoft.com/office/drawing/2014/main" id="{BD17A822-3666-4BA6-886C-942FB8856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E8301C7-6511-4C81-8C6F-0E022C6589AA}"/>
                </a:ext>
              </a:extLst>
            </p:cNvPr>
            <p:cNvSpPr/>
            <p:nvPr/>
          </p:nvSpPr>
          <p:spPr>
            <a:xfrm>
              <a:off x="2829068" y="-186626"/>
              <a:ext cx="4540735" cy="10773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effectLst/>
                  <a:latin typeface="Times New Roman" panose="02020603050405020304" pitchFamily="18" charset="0"/>
                  <a:ea typeface="Times New Roman" panose="02020603050405020304" pitchFamily="18" charset="0"/>
                </a:rPr>
                <a:t>Người sử dụng Internet có thể bị nghiện internet.</a:t>
              </a:r>
              <a:endParaRPr lang="en-US" sz="3200" dirty="0">
                <a:solidFill>
                  <a:srgbClr val="000000"/>
                </a:solidFill>
                <a:latin typeface="+mj-lt"/>
              </a:endParaRPr>
            </a:p>
          </p:txBody>
        </p:sp>
      </p:grpSp>
      <p:pic>
        <p:nvPicPr>
          <p:cNvPr id="5124" name="Picture 14" descr="A close up of a yellow flower&#10;&#10;Description automatically generated">
            <a:extLst>
              <a:ext uri="{FF2B5EF4-FFF2-40B4-BE49-F238E27FC236}">
                <a16:creationId xmlns:a16="http://schemas.microsoft.com/office/drawing/2014/main" id="{47686683-16A6-42F7-B6A0-8A9B73B14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7" descr="A picture containing basket, cup, container&#10;&#10;Description automatically generated">
            <a:extLst>
              <a:ext uri="{FF2B5EF4-FFF2-40B4-BE49-F238E27FC236}">
                <a16:creationId xmlns:a16="http://schemas.microsoft.com/office/drawing/2014/main" id="{C7B60A32-17DA-4D4C-9336-2287D3095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9986" y="3429000"/>
            <a:ext cx="2786063"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descr="A picture containing basket, cup, container&#10;&#10;Description automatically generated">
            <a:extLst>
              <a:ext uri="{FF2B5EF4-FFF2-40B4-BE49-F238E27FC236}">
                <a16:creationId xmlns:a16="http://schemas.microsoft.com/office/drawing/2014/main" id="{D4034FC8-0F74-4CE7-90ED-51DDD9A46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669" y="3665538"/>
            <a:ext cx="27876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
            <a:extLst>
              <a:ext uri="{FF2B5EF4-FFF2-40B4-BE49-F238E27FC236}">
                <a16:creationId xmlns:a16="http://schemas.microsoft.com/office/drawing/2014/main" id="{695A7FAC-9F84-4D7C-835C-F714FE3F0C2A}"/>
              </a:ext>
            </a:extLst>
          </p:cNvPr>
          <p:cNvSpPr/>
          <p:nvPr/>
        </p:nvSpPr>
        <p:spPr>
          <a:xfrm>
            <a:off x="1356852" y="3914171"/>
            <a:ext cx="45305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2225">
                  <a:solidFill>
                    <a:srgbClr val="ED7D31"/>
                  </a:solidFill>
                  <a:prstDash val="solid"/>
                </a:ln>
                <a:solidFill>
                  <a:srgbClr val="002060"/>
                </a:solidFill>
                <a:latin typeface="Calibri" panose="020F0502020204030204"/>
              </a:rPr>
              <a:t>Đúng</a:t>
            </a:r>
            <a:endParaRPr kumimoji="0" lang="en-US" sz="9600" b="1" i="0" u="none" strike="noStrike" kern="1200" cap="none" spc="0" normalizeH="0" baseline="0" noProof="0" dirty="0">
              <a:ln w="22225">
                <a:solidFill>
                  <a:srgbClr val="ED7D31"/>
                </a:solidFill>
                <a:prstDash val="solid"/>
              </a:ln>
              <a:solidFill>
                <a:srgbClr val="002060"/>
              </a:solidFill>
              <a:effectLst/>
              <a:uLnTx/>
              <a:uFillTx/>
              <a:latin typeface="Calibri" panose="020F0502020204030204"/>
              <a:ea typeface="+mn-ea"/>
              <a:cs typeface="+mn-cs"/>
            </a:endParaRPr>
          </a:p>
        </p:txBody>
      </p:sp>
      <p:sp>
        <p:nvSpPr>
          <p:cNvPr id="11" name="c">
            <a:extLst>
              <a:ext uri="{FF2B5EF4-FFF2-40B4-BE49-F238E27FC236}">
                <a16:creationId xmlns:a16="http://schemas.microsoft.com/office/drawing/2014/main" id="{AB4BC1D4-5D9D-47CD-AA2E-C794D2761BF7}"/>
              </a:ext>
            </a:extLst>
          </p:cNvPr>
          <p:cNvSpPr/>
          <p:nvPr/>
        </p:nvSpPr>
        <p:spPr>
          <a:xfrm>
            <a:off x="8074486" y="3836957"/>
            <a:ext cx="1677062" cy="15696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2225">
                  <a:solidFill>
                    <a:srgbClr val="ED7D31"/>
                  </a:solidFill>
                  <a:prstDash val="solid"/>
                </a:ln>
                <a:solidFill>
                  <a:srgbClr val="4472C4">
                    <a:lumMod val="50000"/>
                  </a:srgbClr>
                </a:solidFill>
                <a:effectLst/>
                <a:uLnTx/>
                <a:uFillTx/>
                <a:latin typeface="Calibri" panose="020F0502020204030204"/>
                <a:ea typeface="+mn-ea"/>
                <a:cs typeface="+mn-cs"/>
              </a:rPr>
              <a:t>Sai</a:t>
            </a:r>
          </a:p>
        </p:txBody>
      </p:sp>
      <p:pic>
        <p:nvPicPr>
          <p:cNvPr id="13" name="keo" descr="A close up of a sign&#10;&#10;Description automatically generated">
            <a:extLst>
              <a:ext uri="{FF2B5EF4-FFF2-40B4-BE49-F238E27FC236}">
                <a16:creationId xmlns:a16="http://schemas.microsoft.com/office/drawing/2014/main" id="{AA3E5BEC-297C-4B3C-9815-F283F400A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0404" y="4181474"/>
            <a:ext cx="731274" cy="13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hlinkClick r:id="rId10" action="ppaction://hlinksldjump"/>
            <a:extLst>
              <a:ext uri="{FF2B5EF4-FFF2-40B4-BE49-F238E27FC236}">
                <a16:creationId xmlns:a16="http://schemas.microsoft.com/office/drawing/2014/main" id="{BFE91BD4-8870-4B18-AC02-2871945AA561}"/>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Game over</a:t>
            </a:r>
          </a:p>
        </p:txBody>
      </p:sp>
      <p:pic>
        <p:nvPicPr>
          <p:cNvPr id="14" name="Jigsaw_Puzzle.mp3">
            <a:hlinkClick r:id="" action="ppaction://media"/>
            <a:extLst>
              <a:ext uri="{FF2B5EF4-FFF2-40B4-BE49-F238E27FC236}">
                <a16:creationId xmlns:a16="http://schemas.microsoft.com/office/drawing/2014/main" id="{FA4C3469-7180-49CC-AA25-4AC1AC7BD33B}"/>
              </a:ext>
            </a:extLst>
          </p:cNvPr>
          <p:cNvPicPr>
            <a:picLocks noRot="1" noChangeAspect="1" noChangeArrowheads="1"/>
          </p:cNvPicPr>
          <p:nvPr>
            <a:audioFile r:link="rId1"/>
          </p:nvPr>
        </p:nvPicPr>
        <p:blipFill>
          <a:blip r:embed="rId11"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ultiplication Sign 2">
            <a:extLst>
              <a:ext uri="{FF2B5EF4-FFF2-40B4-BE49-F238E27FC236}">
                <a16:creationId xmlns:a16="http://schemas.microsoft.com/office/drawing/2014/main" id="{552897B1-156B-4BED-A1F3-843F955D78FA}"/>
              </a:ext>
            </a:extLst>
          </p:cNvPr>
          <p:cNvSpPr/>
          <p:nvPr/>
        </p:nvSpPr>
        <p:spPr>
          <a:xfrm>
            <a:off x="7971131" y="3564029"/>
            <a:ext cx="1651000" cy="200501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hidden="1">
            <a:extLst>
              <a:ext uri="{FF2B5EF4-FFF2-40B4-BE49-F238E27FC236}">
                <a16:creationId xmlns:a16="http://schemas.microsoft.com/office/drawing/2014/main" id="{29D502F5-64D2-462F-99A5-32F21ABFCCF0}"/>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sp>
        <p:nvSpPr>
          <p:cNvPr id="22" name="TextBox 21">
            <a:extLst>
              <a:ext uri="{FF2B5EF4-FFF2-40B4-BE49-F238E27FC236}">
                <a16:creationId xmlns:a16="http://schemas.microsoft.com/office/drawing/2014/main" id="{1D39AC6E-B242-4347-98B1-0B3CE7BC8268}"/>
              </a:ext>
            </a:extLst>
          </p:cNvPr>
          <p:cNvSpPr txBox="1">
            <a:spLocks noChangeArrowheads="1"/>
          </p:cNvSpPr>
          <p:nvPr/>
        </p:nvSpPr>
        <p:spPr bwMode="auto">
          <a:xfrm>
            <a:off x="5392738" y="3509963"/>
            <a:ext cx="1449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hlinkClick r:id="" action="ppaction://hlinkshowjump?jump=nextslide"/>
              </a:rPr>
              <a:t>play</a:t>
            </a:r>
            <a:endPar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D4E274BA-6302-4105-8318-AAC8C2B6D8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CE91419F-56C9-464F-B554-1D53E74F43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414A89D5-D94F-4EE4-BDDB-8FE7E794E4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DDE9857B-6BDD-4CF5-A9F9-AA4C1969F2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43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3 0.06921 L 0.21406 -0.06621 C 0.25898 -0.097 0.32656 -0.1125 0.39739 -0.1125 C 0.47799 -0.1125 0.54244 -0.097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0.0082 0.00741 L -0.09349 0.00741 L -0.14466 0.11644 L -0.09349 0.22431 L 0.0082 0.22431 L 0.05951 0.11644 L 0.0082 0.00741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par>
                                <p:cTn id="41" presetID="6" presetClass="emph" presetSubtype="0" fill="hold" nodeType="withEffect">
                                  <p:stCondLst>
                                    <p:cond delay="0"/>
                                  </p:stCondLst>
                                  <p:childTnLst>
                                    <p:animScale>
                                      <p:cBhvr>
                                        <p:cTn id="42" dur="2000" fill="hold"/>
                                        <p:tgtEl>
                                          <p:spTgt spid="13"/>
                                        </p:tgtEl>
                                      </p:cBhvr>
                                      <p:by x="150000" y="150000"/>
                                    </p:animScale>
                                  </p:childTnLst>
                                </p:cTn>
                              </p:par>
                              <p:par>
                                <p:cTn id="43" presetID="53"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8" presetID="6" presetClass="emph" presetSubtype="0" fill="hold" grpId="1" nodeType="withEffect">
                                  <p:stCondLst>
                                    <p:cond delay="0"/>
                                  </p:stCondLst>
                                  <p:childTnLst>
                                    <p:animScale>
                                      <p:cBhvr>
                                        <p:cTn id="49" dur="2000" fill="hold"/>
                                        <p:tgtEl>
                                          <p:spTgt spid="22"/>
                                        </p:tgtEl>
                                      </p:cBhvr>
                                      <p:by x="150000" y="150000"/>
                                    </p:animScale>
                                  </p:childTnLst>
                                </p:cTn>
                              </p:par>
                            </p:childTnLst>
                          </p:cTn>
                        </p:par>
                      </p:childTnLst>
                    </p:cTn>
                  </p:par>
                </p:childTnLst>
              </p:cTn>
              <p:nextCondLst>
                <p:cond evt="onClick" delay="0">
                  <p:tgtEl>
                    <p:spTgt spid="10"/>
                  </p:tgtEl>
                </p:cond>
              </p:nextCondLst>
            </p:seq>
            <p:audio>
              <p:cMediaNode vol="80000">
                <p:cTn id="50" fill="hold" display="0">
                  <p:stCondLst>
                    <p:cond delay="indefinite"/>
                  </p:stCondLst>
                  <p:endCondLst>
                    <p:cond evt="onStopAudio" delay="0">
                      <p:tgtEl>
                        <p:sldTgt/>
                      </p:tgtEl>
                    </p:cond>
                  </p:endCondLst>
                </p:cTn>
                <p:tgtEl>
                  <p:spTgt spid="14"/>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9" presetID="6" presetClass="emph" presetSubtype="0" fill="hold" nodeType="withEffect">
                                  <p:stCondLst>
                                    <p:cond delay="0"/>
                                  </p:stCondLst>
                                  <p:childTnLst>
                                    <p:animScale>
                                      <p:cBhvr>
                                        <p:cTn id="60" dur="2000" fill="hold"/>
                                        <p:tgtEl>
                                          <p:spTgt spid="3"/>
                                        </p:tgtEl>
                                      </p:cBhvr>
                                      <p:by x="150000" y="150000"/>
                                    </p:animScale>
                                  </p:childTnLst>
                                </p:cTn>
                              </p:par>
                            </p:childTnLst>
                          </p:cTn>
                        </p:par>
                        <p:par>
                          <p:cTn id="61" fill="hold" nodeType="afterGroup">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par>
                          <p:cTn id="67" fill="hold" nodeType="afterGroup">
                            <p:stCondLst>
                              <p:cond delay="2500"/>
                            </p:stCondLst>
                            <p:childTnLst>
                              <p:par>
                                <p:cTn id="68" presetID="32" presetClass="emph" presetSubtype="0" fill="hold" grpId="1" nodeType="afterEffect">
                                  <p:stCondLst>
                                    <p:cond delay="0"/>
                                  </p:stCondLst>
                                  <p:childTnLst>
                                    <p:animRot by="120000">
                                      <p:cBhvr>
                                        <p:cTn id="69" dur="100" fill="hold">
                                          <p:stCondLst>
                                            <p:cond delay="0"/>
                                          </p:stCondLst>
                                        </p:cTn>
                                        <p:tgtEl>
                                          <p:spTgt spid="12"/>
                                        </p:tgtEl>
                                        <p:attrNameLst>
                                          <p:attrName>r</p:attrName>
                                        </p:attrNameLst>
                                      </p:cBhvr>
                                    </p:animRot>
                                    <p:animRot by="-240000">
                                      <p:cBhvr>
                                        <p:cTn id="70" dur="200" fill="hold">
                                          <p:stCondLst>
                                            <p:cond delay="200"/>
                                          </p:stCondLst>
                                        </p:cTn>
                                        <p:tgtEl>
                                          <p:spTgt spid="12"/>
                                        </p:tgtEl>
                                        <p:attrNameLst>
                                          <p:attrName>r</p:attrName>
                                        </p:attrNameLst>
                                      </p:cBhvr>
                                    </p:animRot>
                                    <p:animRot by="240000">
                                      <p:cBhvr>
                                        <p:cTn id="71" dur="200" fill="hold">
                                          <p:stCondLst>
                                            <p:cond delay="400"/>
                                          </p:stCondLst>
                                        </p:cTn>
                                        <p:tgtEl>
                                          <p:spTgt spid="12"/>
                                        </p:tgtEl>
                                        <p:attrNameLst>
                                          <p:attrName>r</p:attrName>
                                        </p:attrNameLst>
                                      </p:cBhvr>
                                    </p:animRot>
                                    <p:animRot by="-240000">
                                      <p:cBhvr>
                                        <p:cTn id="72" dur="200" fill="hold">
                                          <p:stCondLst>
                                            <p:cond delay="600"/>
                                          </p:stCondLst>
                                        </p:cTn>
                                        <p:tgtEl>
                                          <p:spTgt spid="12"/>
                                        </p:tgtEl>
                                        <p:attrNameLst>
                                          <p:attrName>r</p:attrName>
                                        </p:attrNameLst>
                                      </p:cBhvr>
                                    </p:animRot>
                                    <p:animRot by="120000">
                                      <p:cBhvr>
                                        <p:cTn id="73" dur="200" fill="hold">
                                          <p:stCondLst>
                                            <p:cond delay="800"/>
                                          </p:stCondLst>
                                        </p:cTn>
                                        <p:tgtEl>
                                          <p:spTgt spid="12"/>
                                        </p:tgtEl>
                                        <p:attrNameLst>
                                          <p:attrName>r</p:attrName>
                                        </p:attrNameLst>
                                      </p:cBhvr>
                                    </p:animRot>
                                  </p:childTnLst>
                                </p:cTn>
                              </p:par>
                            </p:childTnLst>
                          </p:cTn>
                        </p:par>
                        <p:par>
                          <p:cTn id="74" fill="hold" nodeType="afterGroup">
                            <p:stCondLst>
                              <p:cond delay="3500"/>
                            </p:stCondLst>
                            <p:childTnLst>
                              <p:par>
                                <p:cTn id="75" presetID="6" presetClass="emph" presetSubtype="0" fill="hold" grpId="2" nodeType="afterEffect">
                                  <p:stCondLst>
                                    <p:cond delay="0"/>
                                  </p:stCondLst>
                                  <p:childTnLst>
                                    <p:animScale>
                                      <p:cBhvr>
                                        <p:cTn id="76" dur="2000" fill="hold"/>
                                        <p:tgtEl>
                                          <p:spTgt spid="12"/>
                                        </p:tgtEl>
                                      </p:cBhvr>
                                      <p:by x="150000" y="150000"/>
                                    </p:animScale>
                                  </p:childTnLst>
                                </p:cTn>
                              </p:par>
                            </p:childTnLst>
                          </p:cTn>
                        </p:par>
                      </p:childTnLst>
                    </p:cTn>
                  </p:par>
                </p:childTnLst>
              </p:cTn>
              <p:nextCondLst>
                <p:cond evt="onClick" delay="0">
                  <p:tgtEl>
                    <p:spTgt spid="11"/>
                  </p:tgtEl>
                </p:cond>
              </p:nextCondLst>
            </p:seq>
          </p:childTnLst>
        </p:cTn>
      </p:par>
    </p:tnLst>
    <p:bldLst>
      <p:bldP spid="12" grpId="0"/>
      <p:bldP spid="12" grpId="1"/>
      <p:bldP spid="12" grpId="2"/>
      <p:bldP spid="19" grpId="0"/>
      <p:bldP spid="19" grpId="1"/>
      <p:bldP spid="19" grpId="2"/>
      <p:bldP spid="22" grpId="0"/>
      <p:bldP spid="2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descr="A close up of a logo&#10;&#10;Description automatically generated">
            <a:extLst>
              <a:ext uri="{FF2B5EF4-FFF2-40B4-BE49-F238E27FC236}">
                <a16:creationId xmlns:a16="http://schemas.microsoft.com/office/drawing/2014/main" id="{5BB00BC7-046A-47EA-8793-C1F466D016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5263" y="984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5150C7D8-21E9-4FF3-9840-C729BAAD113A}"/>
              </a:ext>
            </a:extLst>
          </p:cNvPr>
          <p:cNvGrpSpPr>
            <a:grpSpLocks/>
          </p:cNvGrpSpPr>
          <p:nvPr/>
        </p:nvGrpSpPr>
        <p:grpSpPr bwMode="auto">
          <a:xfrm>
            <a:off x="53315" y="1785269"/>
            <a:ext cx="9478035" cy="2897856"/>
            <a:chOff x="630147" y="632318"/>
            <a:chExt cx="9598246" cy="2898100"/>
          </a:xfrm>
        </p:grpSpPr>
        <p:pic>
          <p:nvPicPr>
            <p:cNvPr id="6165" name="Picture 4" descr="A close up of a logo&#10;&#10;Description automatically generated">
              <a:extLst>
                <a:ext uri="{FF2B5EF4-FFF2-40B4-BE49-F238E27FC236}">
                  <a16:creationId xmlns:a16="http://schemas.microsoft.com/office/drawing/2014/main" id="{95276A5F-D9D8-4529-B22D-8C4232782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0147" y="632318"/>
              <a:ext cx="2816526" cy="28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9ACE5E7-0167-4B88-9CB4-1C3E37C7F7C2}"/>
                </a:ext>
              </a:extLst>
            </p:cNvPr>
            <p:cNvSpPr/>
            <p:nvPr/>
          </p:nvSpPr>
          <p:spPr>
            <a:xfrm>
              <a:off x="3761829" y="1001852"/>
              <a:ext cx="6466564" cy="147745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srgbClr val="FF0000"/>
                  </a:solidFill>
                  <a:effectLst/>
                  <a:uLnTx/>
                  <a:uFillTx/>
                  <a:latin typeface="VNI-Briquet" panose="020B7200000000000000" pitchFamily="34" charset="0"/>
                  <a:ea typeface="+mn-ea"/>
                  <a:cs typeface="+mn-cs"/>
                </a:rPr>
                <a:t>CẢM ƠN QUÝ THẦY CÔ VÀ CÁC EM ĐÃ THEO DÕI</a:t>
              </a:r>
            </a:p>
          </p:txBody>
        </p:sp>
      </p:grpSp>
      <p:pic>
        <p:nvPicPr>
          <p:cNvPr id="6148" name="Picture 14" descr="A close up of a yellow flower&#10;&#10;Description automatically generated">
            <a:extLst>
              <a:ext uri="{FF2B5EF4-FFF2-40B4-BE49-F238E27FC236}">
                <a16:creationId xmlns:a16="http://schemas.microsoft.com/office/drawing/2014/main" id="{3D1BD965-8C13-4296-BABE-9D5A1BF73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81475"/>
            <a:ext cx="1219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eo" descr="A close up of a sign&#10;&#10;Description automatically generated">
            <a:extLst>
              <a:ext uri="{FF2B5EF4-FFF2-40B4-BE49-F238E27FC236}">
                <a16:creationId xmlns:a16="http://schemas.microsoft.com/office/drawing/2014/main" id="{FA22DAD6-097A-4C90-9488-D37EF0A71B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40828">
            <a:off x="7794625" y="4081463"/>
            <a:ext cx="633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Jigsaw_Puzzle.mp3">
            <a:hlinkClick r:id="" action="ppaction://media"/>
            <a:extLst>
              <a:ext uri="{FF2B5EF4-FFF2-40B4-BE49-F238E27FC236}">
                <a16:creationId xmlns:a16="http://schemas.microsoft.com/office/drawing/2014/main" id="{A78288FC-77A8-48F7-BD2D-ECCF21C5B021}"/>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6094413" y="7027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hidden="1">
            <a:extLst>
              <a:ext uri="{FF2B5EF4-FFF2-40B4-BE49-F238E27FC236}">
                <a16:creationId xmlns:a16="http://schemas.microsoft.com/office/drawing/2014/main" id="{0CC50D41-866C-44E1-99D2-0B1A3DE9DF56}"/>
              </a:ext>
            </a:extLst>
          </p:cNvPr>
          <p:cNvSpPr txBox="1">
            <a:spLocks noChangeArrowheads="1"/>
          </p:cNvSpPr>
          <p:nvPr/>
        </p:nvSpPr>
        <p:spPr bwMode="auto">
          <a:xfrm>
            <a:off x="4559300" y="2320925"/>
            <a:ext cx="3273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VNI-Briquet" panose="020B7200000000000000" pitchFamily="34" charset="0"/>
                <a:ea typeface="+mn-ea"/>
                <a:cs typeface="+mn-cs"/>
              </a:rPr>
              <a:t>Game over</a:t>
            </a:r>
          </a:p>
        </p:txBody>
      </p:sp>
      <p:pic>
        <p:nvPicPr>
          <p:cNvPr id="23" name="Picture 22" descr="A close up of a logo&#10;&#10;Description automatically generated">
            <a:extLst>
              <a:ext uri="{FF2B5EF4-FFF2-40B4-BE49-F238E27FC236}">
                <a16:creationId xmlns:a16="http://schemas.microsoft.com/office/drawing/2014/main" id="{101015F7-6AD9-4B00-BBF2-56373358CE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502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B014FB62-E7B3-4359-9CD5-8461A5FE7C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563" y="98425"/>
            <a:ext cx="1065212"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close up of a logo&#10;&#10;Description automatically generated">
            <a:extLst>
              <a:ext uri="{FF2B5EF4-FFF2-40B4-BE49-F238E27FC236}">
                <a16:creationId xmlns:a16="http://schemas.microsoft.com/office/drawing/2014/main" id="{16841F8B-370E-4064-B2E5-F85B6F73C2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7575" y="-71438"/>
            <a:ext cx="1935163" cy="11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close up of a logo&#10;&#10;Description automatically generated">
            <a:extLst>
              <a:ext uri="{FF2B5EF4-FFF2-40B4-BE49-F238E27FC236}">
                <a16:creationId xmlns:a16="http://schemas.microsoft.com/office/drawing/2014/main" id="{AEC00C60-7E7C-4048-9A74-D9B654E187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6188" y="0"/>
            <a:ext cx="193516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buom2">
            <a:extLst>
              <a:ext uri="{FF2B5EF4-FFF2-40B4-BE49-F238E27FC236}">
                <a16:creationId xmlns:a16="http://schemas.microsoft.com/office/drawing/2014/main" id="{82EF033F-60D5-4ABF-BDF8-655D18A1B1F4}"/>
              </a:ext>
            </a:extLst>
          </p:cNvPr>
          <p:cNvGrpSpPr>
            <a:grpSpLocks/>
          </p:cNvGrpSpPr>
          <p:nvPr/>
        </p:nvGrpSpPr>
        <p:grpSpPr bwMode="auto">
          <a:xfrm>
            <a:off x="8021638" y="4522788"/>
            <a:ext cx="2112962" cy="1408112"/>
            <a:chOff x="8230335" y="4236898"/>
            <a:chExt cx="2029678" cy="1564654"/>
          </a:xfrm>
        </p:grpSpPr>
        <p:pic>
          <p:nvPicPr>
            <p:cNvPr id="6163" name="Picture 26">
              <a:extLst>
                <a:ext uri="{FF2B5EF4-FFF2-40B4-BE49-F238E27FC236}">
                  <a16:creationId xmlns:a16="http://schemas.microsoft.com/office/drawing/2014/main" id="{18A72354-AFCA-43F1-920F-803F764007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0335" y="4236899"/>
              <a:ext cx="1202477" cy="156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7">
              <a:extLst>
                <a:ext uri="{FF2B5EF4-FFF2-40B4-BE49-F238E27FC236}">
                  <a16:creationId xmlns:a16="http://schemas.microsoft.com/office/drawing/2014/main" id="{C580527A-0B81-4804-B181-0CC55F7DDCB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650288" y="4236898"/>
              <a:ext cx="1609725" cy="156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accel="50000" decel="50000" fill="hold" nodeType="withEffect">
                                  <p:stCondLst>
                                    <p:cond delay="500"/>
                                  </p:stCondLst>
                                  <p:childTnLst>
                                    <p:animMotion origin="layout" path="M -0.00182 0.06921 L 0.21406 -0.06621 C 0.25898 -0.09699 0.32656 -0.1125 0.39739 -0.1125 C 0.47799 -0.1125 0.54245 -0.09699 0.5875 -0.06621 L 0.80364 0.06921 " pathEditMode="relative" rAng="0" ptsTypes="AAAAA">
                                      <p:cBhvr>
                                        <p:cTn id="6" dur="30000" fill="hold"/>
                                        <p:tgtEl>
                                          <p:spTgt spid="9"/>
                                        </p:tgtEl>
                                        <p:attrNameLst>
                                          <p:attrName>ppt_x</p:attrName>
                                          <p:attrName>ppt_y</p:attrName>
                                        </p:attrNameLst>
                                      </p:cBhvr>
                                      <p:rCtr x="40273" y="-9097"/>
                                    </p:animMotion>
                                  </p:childTnLst>
                                </p:cTn>
                              </p:par>
                              <p:par>
                                <p:cTn id="7" presetID="1" presetClass="mediacall" presetSubtype="0" fill="hold" nodeType="withEffect">
                                  <p:stCondLst>
                                    <p:cond delay="0"/>
                                  </p:stCondLst>
                                  <p:childTnLst>
                                    <p:cmd type="call" cmd="playFrom(0.0)">
                                      <p:cBhvr>
                                        <p:cTn id="8" dur="1" fill="hold"/>
                                        <p:tgtEl>
                                          <p:spTgt spid="14"/>
                                        </p:tgtEl>
                                      </p:cBhvr>
                                    </p:cmd>
                                  </p:childTnLst>
                                </p:cTn>
                              </p:par>
                            </p:childTnLst>
                          </p:cTn>
                        </p:par>
                        <p:par>
                          <p:cTn id="9" fill="hold" nodeType="afterGroup">
                            <p:stCondLst>
                              <p:cond delay="30500"/>
                            </p:stCondLst>
                            <p:childTnLst>
                              <p:par>
                                <p:cTn id="10" presetID="5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nodeType="afterGroup">
                            <p:stCondLst>
                              <p:cond delay="31000"/>
                            </p:stCondLst>
                            <p:childTnLst>
                              <p:par>
                                <p:cTn id="16" presetID="32" presetClass="emph" presetSubtype="0" fill="hold" grpId="1" nodeType="after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childTnLst>
                          </p:cTn>
                        </p:par>
                        <p:par>
                          <p:cTn id="22" fill="hold" nodeType="afterGroup">
                            <p:stCondLst>
                              <p:cond delay="32000"/>
                            </p:stCondLst>
                            <p:childTnLst>
                              <p:par>
                                <p:cTn id="23" presetID="6" presetClass="emph" presetSubtype="0" fill="hold" grpId="2" nodeType="afterEffect">
                                  <p:stCondLst>
                                    <p:cond delay="0"/>
                                  </p:stCondLst>
                                  <p:childTnLst>
                                    <p:animScale>
                                      <p:cBhvr>
                                        <p:cTn id="24" dur="2000" fill="hold"/>
                                        <p:tgtEl>
                                          <p:spTgt spid="19"/>
                                        </p:tgtEl>
                                      </p:cBhvr>
                                      <p:by x="150000" y="150000"/>
                                    </p:animScale>
                                  </p:childTnLst>
                                </p:cTn>
                              </p:par>
                              <p:par>
                                <p:cTn id="25" presetID="4" presetClass="path" presetSubtype="0" repeatCount="indefinite" accel="50000" decel="50000" fill="hold" nodeType="withEffect">
                                  <p:stCondLst>
                                    <p:cond delay="250"/>
                                  </p:stCondLst>
                                  <p:childTnLst>
                                    <p:animMotion origin="layout" path="M 0 0 L 0.125 0 L 0.188 0.109 L 0.125 0.217 L 0 0.217 L -0.063 0.109 L 0 0 Z" pathEditMode="relative" ptsTypes="">
                                      <p:cBhvr>
                                        <p:cTn id="26" dur="30000" fill="hold"/>
                                        <p:tgtEl>
                                          <p:spTgt spid="24"/>
                                        </p:tgtEl>
                                        <p:attrNameLst>
                                          <p:attrName>ppt_x</p:attrName>
                                          <p:attrName>ppt_y</p:attrName>
                                        </p:attrNameLst>
                                      </p:cBhvr>
                                    </p:animMotion>
                                  </p:childTnLst>
                                </p:cTn>
                              </p:par>
                              <p:par>
                                <p:cTn id="27" presetID="4" presetClass="path" presetSubtype="0" repeatCount="indefinite" accel="50000" decel="50000" fill="hold" nodeType="withEffect">
                                  <p:stCondLst>
                                    <p:cond delay="500"/>
                                  </p:stCondLst>
                                  <p:childTnLst>
                                    <p:animMotion origin="layout" path="M -1.66667E-6 1.11111E-6 L -0.10169 1.11111E-6 L -0.15286 0.10903 L -0.10169 0.2169 L -1.66667E-6 0.2169 L 0.0513 0.10903 L -1.66667E-6 1.11111E-6 Z " pathEditMode="relative" rAng="0" ptsTypes="AAAAAAA">
                                      <p:cBhvr>
                                        <p:cTn id="28" dur="30000" fill="hold"/>
                                        <p:tgtEl>
                                          <p:spTgt spid="23"/>
                                        </p:tgtEl>
                                        <p:attrNameLst>
                                          <p:attrName>ppt_x</p:attrName>
                                          <p:attrName>ppt_y</p:attrName>
                                        </p:attrNameLst>
                                      </p:cBhvr>
                                      <p:rCtr x="-5078" y="10833"/>
                                    </p:animMotion>
                                  </p:childTnLst>
                                </p:cTn>
                              </p:par>
                              <p:par>
                                <p:cTn id="29" presetID="4" presetClass="path" presetSubtype="0" repeatCount="indefinite" accel="50000" decel="50000" fill="hold" nodeType="withEffect">
                                  <p:stCondLst>
                                    <p:cond delay="0"/>
                                  </p:stCondLst>
                                  <p:childTnLst>
                                    <p:animMotion origin="layout" path="M -6.25E-7 -2.96296E-6 L -0.10169 -2.96296E-6 L -0.15286 0.10903 L -0.10169 0.2169 L -6.25E-7 0.2169 L 0.0513 0.10903 L -6.25E-7 -2.96296E-6 Z " pathEditMode="relative" rAng="0" ptsTypes="AAAAAAA">
                                      <p:cBhvr>
                                        <p:cTn id="30" dur="30000" fill="hold"/>
                                        <p:tgtEl>
                                          <p:spTgt spid="25"/>
                                        </p:tgtEl>
                                        <p:attrNameLst>
                                          <p:attrName>ppt_x</p:attrName>
                                          <p:attrName>ppt_y</p:attrName>
                                        </p:attrNameLst>
                                      </p:cBhvr>
                                      <p:rCtr x="-5078" y="10833"/>
                                    </p:animMotion>
                                  </p:childTnLst>
                                </p:cTn>
                              </p:par>
                              <p:par>
                                <p:cTn id="31" presetID="4" presetClass="path" presetSubtype="0" repeatCount="indefinite" accel="50000" decel="50000" fill="hold" nodeType="withEffect">
                                  <p:stCondLst>
                                    <p:cond delay="0"/>
                                  </p:stCondLst>
                                  <p:childTnLst>
                                    <p:animMotion origin="layout" path="M 0.08646 3.7037E-7 L 0.15625 3.7037E-7 L 0.19141 0.10903 L 0.15625 0.2169 L 0.08646 0.2169 L 0.05131 0.10903 L 0.08646 3.7037E-7 Z " pathEditMode="relative" rAng="0" ptsTypes="AAAAAAA">
                                      <p:cBhvr>
                                        <p:cTn id="32" dur="30000" fill="hold"/>
                                        <p:tgtEl>
                                          <p:spTgt spid="26"/>
                                        </p:tgtEl>
                                        <p:attrNameLst>
                                          <p:attrName>ppt_x</p:attrName>
                                          <p:attrName>ppt_y</p:attrName>
                                        </p:attrNameLst>
                                      </p:cBhvr>
                                      <p:rCtr x="3490" y="108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4"/>
                </p:tgtEl>
              </p:cMediaNode>
            </p:audio>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2" presetID="6" presetClass="emph" presetSubtype="0" fill="hold" nodeType="withEffect">
                                  <p:stCondLst>
                                    <p:cond delay="0"/>
                                  </p:stCondLst>
                                  <p:childTnLst>
                                    <p:animScale>
                                      <p:cBhvr>
                                        <p:cTn id="43" dur="2000" fill="hold"/>
                                        <p:tgtEl>
                                          <p:spTgt spid="13"/>
                                        </p:tgtEl>
                                      </p:cBhvr>
                                      <p:by x="150000" y="150000"/>
                                    </p:animScale>
                                  </p:childTnLst>
                                </p:cTn>
                              </p:par>
                            </p:childTnLst>
                          </p:cTn>
                        </p:par>
                      </p:childTnLst>
                    </p:cTn>
                  </p:par>
                </p:childTnLst>
              </p:cTn>
              <p:nextCondLst>
                <p:cond evt="onClick" delay="0">
                  <p:tgtEl>
                    <p:spTgt spid="2"/>
                  </p:tgtEl>
                </p:cond>
              </p:nextCondLst>
            </p:seq>
          </p:childTnLst>
        </p:cTn>
      </p:par>
    </p:tnLst>
    <p:bldLst>
      <p:bldP spid="19" grpId="0"/>
      <p:bldP spid="19" grpId="1"/>
      <p:bldP spid="19"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949048-0373-4239-9BE7-A83698A23527}"/>
              </a:ext>
            </a:extLst>
          </p:cNvPr>
          <p:cNvSpPr txBox="1"/>
          <p:nvPr/>
        </p:nvSpPr>
        <p:spPr>
          <a:xfrm>
            <a:off x="6424864" y="291875"/>
            <a:ext cx="5731041" cy="2990114"/>
          </a:xfrm>
          <a:prstGeom prst="rect">
            <a:avLst/>
          </a:prstGeom>
          <a:noFill/>
          <a:ln>
            <a:noFill/>
          </a:ln>
        </p:spPr>
        <p:txBody>
          <a:bodyPr wrap="square">
            <a:spAutoFit/>
          </a:bodyPr>
          <a:lstStyle/>
          <a:p>
            <a:pPr algn="just">
              <a:lnSpc>
                <a:spcPct val="107000"/>
              </a:lnSpc>
              <a:spcBef>
                <a:spcPts val="720"/>
              </a:spcBef>
              <a:spcAft>
                <a:spcPts val="480"/>
              </a:spcAft>
            </a:pP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89B9090-C633-401B-B94B-0525902FF32C}"/>
              </a:ext>
            </a:extLst>
          </p:cNvPr>
          <p:cNvSpPr txBox="1"/>
          <p:nvPr/>
        </p:nvSpPr>
        <p:spPr>
          <a:xfrm>
            <a:off x="0" y="0"/>
            <a:ext cx="12192000" cy="552972"/>
          </a:xfrm>
          <a:prstGeom prst="rect">
            <a:avLst/>
          </a:prstGeom>
          <a:noFill/>
          <a:ln>
            <a:noFill/>
          </a:ln>
        </p:spPr>
        <p:txBody>
          <a:bodyPr wrap="square">
            <a:spAutoFit/>
          </a:bodyPr>
          <a:lstStyle/>
          <a:p>
            <a:pPr algn="ctr">
              <a:lnSpc>
                <a:spcPct val="107000"/>
              </a:lnSpc>
              <a:spcBef>
                <a:spcPts val="720"/>
              </a:spcBef>
              <a:spcAft>
                <a:spcPts val="480"/>
              </a:spcAft>
              <a:tabLst>
                <a:tab pos="228600" algn="l"/>
                <a:tab pos="457200" algn="l"/>
                <a:tab pos="866140" algn="l"/>
                <a:tab pos="1028700" algn="l"/>
                <a:tab pos="1943100" algn="l"/>
                <a:tab pos="2628900" algn="l"/>
                <a:tab pos="2743200" algn="ctr"/>
                <a:tab pos="5486400" algn="r"/>
              </a:tabLst>
            </a:pP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“x”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chọn</a:t>
            </a:r>
            <a:endParaRPr lang="en-US" sz="3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40B420D-9E42-4F19-8D5E-29EBA41CB558}"/>
              </a:ext>
            </a:extLst>
          </p:cNvPr>
          <p:cNvSpPr txBox="1"/>
          <p:nvPr/>
        </p:nvSpPr>
        <p:spPr>
          <a:xfrm>
            <a:off x="36095" y="512084"/>
            <a:ext cx="6118056" cy="2990114"/>
          </a:xfrm>
          <a:prstGeom prst="rect">
            <a:avLst/>
          </a:prstGeom>
          <a:noFill/>
          <a:ln>
            <a:noFill/>
          </a:ln>
        </p:spPr>
        <p:txBody>
          <a:bodyPr wrap="square">
            <a:spAutoFit/>
          </a:bodyPr>
          <a:lstStyle/>
          <a:p>
            <a:pPr algn="just">
              <a:lnSpc>
                <a:spcPct val="107000"/>
              </a:lnSpc>
              <a:spcBef>
                <a:spcPts val="720"/>
              </a:spcBef>
              <a:spcAft>
                <a:spcPts val="480"/>
              </a:spcAft>
            </a:pP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giờ</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66F56D2-E021-4528-8B6B-5C8E5A440A88}"/>
              </a:ext>
            </a:extLst>
          </p:cNvPr>
          <p:cNvSpPr txBox="1"/>
          <p:nvPr/>
        </p:nvSpPr>
        <p:spPr>
          <a:xfrm>
            <a:off x="36095" y="3718738"/>
            <a:ext cx="6118056" cy="2990114"/>
          </a:xfrm>
          <a:prstGeom prst="rect">
            <a:avLst/>
          </a:prstGeom>
          <a:noFill/>
          <a:ln>
            <a:noFill/>
          </a:ln>
        </p:spPr>
        <p:txBody>
          <a:bodyPr wrap="square">
            <a:spAutoFit/>
          </a:bodyPr>
          <a:lstStyle/>
          <a:p>
            <a:pPr algn="just">
              <a:lnSpc>
                <a:spcPct val="107000"/>
              </a:lnSpc>
              <a:spcBef>
                <a:spcPts val="720"/>
              </a:spcBef>
              <a:spcAft>
                <a:spcPts val="480"/>
              </a:spcAft>
            </a:pP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truy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cập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game,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tức</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3C866C3-F4B2-405B-819A-25895FD9C76B}"/>
              </a:ext>
            </a:extLst>
          </p:cNvPr>
          <p:cNvSpPr txBox="1"/>
          <p:nvPr/>
        </p:nvSpPr>
        <p:spPr>
          <a:xfrm>
            <a:off x="6289507" y="3373905"/>
            <a:ext cx="5866398" cy="3484095"/>
          </a:xfrm>
          <a:prstGeom prst="rect">
            <a:avLst/>
          </a:prstGeom>
          <a:noFill/>
          <a:ln>
            <a:noFill/>
          </a:ln>
        </p:spPr>
        <p:txBody>
          <a:bodyPr wrap="square">
            <a:spAutoFit/>
          </a:bodyPr>
          <a:lstStyle/>
          <a:p>
            <a:pPr algn="just">
              <a:lnSpc>
                <a:spcPct val="107000"/>
              </a:lnSpc>
              <a:spcBef>
                <a:spcPts val="720"/>
              </a:spcBef>
              <a:spcAft>
                <a:spcPts val="480"/>
              </a:spcAft>
            </a:pP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3: Theo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nay Internet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đẩy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ts val="720"/>
              </a:spcBef>
              <a:spcAft>
                <a:spcPts val="480"/>
              </a:spcAft>
            </a:pPr>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Quan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A74ED68-0570-4A48-9EA7-0834EBBC931E}"/>
              </a:ext>
            </a:extLst>
          </p:cNvPr>
          <p:cNvCxnSpPr>
            <a:cxnSpLocks/>
          </p:cNvCxnSpPr>
          <p:nvPr/>
        </p:nvCxnSpPr>
        <p:spPr>
          <a:xfrm flipH="1">
            <a:off x="6253413" y="552972"/>
            <a:ext cx="36094" cy="630502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96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4" y="646690"/>
            <a:ext cx="11166762" cy="1034183"/>
          </a:xfrm>
        </p:spPr>
        <p:txBody>
          <a:bodyPr numCol="1">
            <a:normAutofit fontScale="90000"/>
          </a:bodyPr>
          <a:lstStyle/>
          <a:p>
            <a:pPr algn="ctr"/>
            <a:r>
              <a:rPr lang="en-US" sz="6000" dirty="0" err="1">
                <a:solidFill>
                  <a:srgbClr val="FF0000"/>
                </a:solidFill>
                <a:latin typeface="Times New Roman" panose="02020603050405020304" pitchFamily="18" charset="0"/>
                <a:cs typeface="Times New Roman" panose="02020603050405020304" pitchFamily="18" charset="0"/>
              </a:rPr>
              <a:t>Hướng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dẫn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về</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nhà</a:t>
            </a:r>
            <a:br>
              <a:rPr lang="en-US" sz="6000" dirty="0">
                <a:solidFill>
                  <a:srgbClr val="FF0000"/>
                </a:solidFill>
                <a:latin typeface="Times New Roman" panose="02020603050405020304" pitchFamily="18" charset="0"/>
                <a:cs typeface="Times New Roman" panose="02020603050405020304" pitchFamily="18" charset="0"/>
              </a:rPr>
            </a:br>
            <a:br>
              <a:rPr lang="en-US" sz="6000" dirty="0">
                <a:solidFill>
                  <a:srgbClr val="FF0000"/>
                </a:solidFill>
                <a:latin typeface="Times New Roman" panose="02020603050405020304" pitchFamily="18" charset="0"/>
                <a:cs typeface="Times New Roman" panose="02020603050405020304" pitchFamily="18" charset="0"/>
              </a:rPr>
            </a:b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68036" y="1163782"/>
            <a:ext cx="10875818" cy="2062103"/>
          </a:xfrm>
          <a:prstGeom prst="rect">
            <a:avLst/>
          </a:prstGeom>
          <a:ln>
            <a:solidFill>
              <a:srgbClr val="FF0000"/>
            </a:solidFill>
          </a:ln>
        </p:spPr>
        <p:txBody>
          <a:bodyPr wrap="square">
            <a:spAutoFit/>
          </a:bodyPr>
          <a:lstStyle/>
          <a:p>
            <a:pPr>
              <a:lnSpc>
                <a:spcPct val="150000"/>
              </a:lnSpc>
            </a:pPr>
            <a:r>
              <a:rPr lang="vi-VN" sz="3200" dirty="0">
                <a:solidFill>
                  <a:srgbClr val="0000FF"/>
                </a:solidFill>
                <a:latin typeface="+mj-lt"/>
              </a:rPr>
              <a:t>- Đọc lại toàn bộ nội dung bài đã học.</a:t>
            </a:r>
          </a:p>
          <a:p>
            <a:pPr>
              <a:lnSpc>
                <a:spcPct val="150000"/>
              </a:lnSpc>
            </a:pPr>
            <a:r>
              <a:rPr lang="vi-VN" sz="3200" dirty="0">
                <a:solidFill>
                  <a:srgbClr val="0000FF"/>
                </a:solidFill>
                <a:latin typeface="+mj-lt"/>
              </a:rPr>
              <a:t>- </a:t>
            </a:r>
            <a:r>
              <a:rPr lang="en-US" sz="3200" dirty="0" err="1">
                <a:solidFill>
                  <a:srgbClr val="0000FF"/>
                </a:solidFill>
                <a:latin typeface="Times New Roman" panose="02020603050405020304" pitchFamily="18" charset="0"/>
                <a:cs typeface="Times New Roman" panose="02020603050405020304" pitchFamily="18" charset="0"/>
              </a:rPr>
              <a:t>Chuẩn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6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tới</a:t>
            </a:r>
            <a:endParaRPr lang="en-US" sz="3200" dirty="0">
              <a:solidFill>
                <a:srgbClr val="0000FF"/>
              </a:solidFill>
              <a:latin typeface="Times New Roman" panose="02020603050405020304" pitchFamily="18" charset="0"/>
              <a:cs typeface="Times New Roman" panose="02020603050405020304" pitchFamily="18" charset="0"/>
            </a:endParaRPr>
          </a:p>
          <a:p>
            <a:pPr marL="457200" indent="-457200">
              <a:buFontTx/>
              <a:buChar char="-"/>
            </a:pPr>
            <a:endParaRPr lang="vi-VN" sz="3200" dirty="0">
              <a:latin typeface="+mj-lt"/>
            </a:endParaRPr>
          </a:p>
        </p:txBody>
      </p:sp>
    </p:spTree>
    <p:extLst>
      <p:ext uri="{BB962C8B-B14F-4D97-AF65-F5344CB8AC3E}">
        <p14:creationId xmlns:p14="http://schemas.microsoft.com/office/powerpoint/2010/main" val="31564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447029" y="1916832"/>
            <a:ext cx="8501122" cy="2431435"/>
          </a:xfrm>
          <a:prstGeom prst="rect">
            <a:avLst/>
          </a:prstGeom>
        </p:spPr>
        <p:txBody>
          <a:bodyPr>
            <a:spAutoFit/>
            <a:scene3d>
              <a:camera prst="orthographicFront"/>
              <a:lightRig rig="threePt" dir="t"/>
            </a:scene3d>
            <a:sp3d extrusionH="57150">
              <a:bevelT w="38100" h="38100" prst="angle"/>
            </a:sp3d>
          </a:bodyPr>
          <a:lstStyle/>
          <a:p>
            <a:pPr algn="ctr">
              <a:defRPr/>
            </a:pP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Giờ</a:t>
            </a:r>
            <a:r>
              <a:rPr lang="en-US" altLang="vi-VN" sz="3200" b="1" dirty="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học</a:t>
            </a:r>
            <a:r>
              <a:rPr lang="en-US" altLang="vi-VN" sz="3200" b="1" dirty="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kết</a:t>
            </a:r>
            <a:r>
              <a:rPr lang="en-US" altLang="vi-VN" sz="3200" b="1" dirty="0">
                <a:ln w="12700">
                  <a:solidFill>
                    <a:srgbClr val="C0504D">
                      <a:lumMod val="75000"/>
                    </a:srgbClr>
                  </a:solidFill>
                  <a:prstDash val="solid"/>
                </a:ln>
                <a:solidFill>
                  <a:srgbClr val="0000EE"/>
                </a:solidFill>
                <a:latin typeface="Times New Roman" panose="02020603050405020304" pitchFamily="18" charset="0"/>
              </a:rPr>
              <a:t> </a:t>
            </a:r>
            <a:r>
              <a:rPr lang="en-US" altLang="vi-VN" sz="3200" b="1" dirty="0" err="1">
                <a:ln w="12700">
                  <a:solidFill>
                    <a:srgbClr val="C0504D">
                      <a:lumMod val="75000"/>
                    </a:srgbClr>
                  </a:solidFill>
                  <a:prstDash val="solid"/>
                </a:ln>
                <a:solidFill>
                  <a:srgbClr val="0000EE"/>
                </a:solidFill>
                <a:latin typeface="Times New Roman" panose="02020603050405020304" pitchFamily="18" charset="0"/>
              </a:rPr>
              <a:t>thúc</a:t>
            </a: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THẦY CÔ SỨC KHỎE</a:t>
            </a: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TÔT.</a:t>
            </a:r>
            <a:endParaRPr lang="en-US" altLang="vi-VN" sz="2800" b="1" dirty="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790A9C-EA7D-432D-A566-516075CB1502}"/>
              </a:ext>
            </a:extLst>
          </p:cNvPr>
          <p:cNvPicPr>
            <a:picLocks noChangeAspect="1"/>
          </p:cNvPicPr>
          <p:nvPr/>
        </p:nvPicPr>
        <p:blipFill rotWithShape="1">
          <a:blip r:embed="rId2"/>
          <a:srcRect l="5706" t="5145" r="4894" b="4558"/>
          <a:stretch/>
        </p:blipFill>
        <p:spPr>
          <a:xfrm rot="244062">
            <a:off x="5758705" y="232046"/>
            <a:ext cx="1840765" cy="1538582"/>
          </a:xfrm>
          <a:prstGeom prst="rect">
            <a:avLst/>
          </a:prstGeom>
        </p:spPr>
      </p:pic>
      <p:pic>
        <p:nvPicPr>
          <p:cNvPr id="12" name="Picture 11">
            <a:extLst>
              <a:ext uri="{FF2B5EF4-FFF2-40B4-BE49-F238E27FC236}">
                <a16:creationId xmlns:a16="http://schemas.microsoft.com/office/drawing/2014/main" id="{868E3A03-6782-4EF1-B199-AF2315DD0DB4}"/>
              </a:ext>
            </a:extLst>
          </p:cNvPr>
          <p:cNvPicPr>
            <a:picLocks noChangeAspect="1"/>
          </p:cNvPicPr>
          <p:nvPr/>
        </p:nvPicPr>
        <p:blipFill rotWithShape="1">
          <a:blip r:embed="rId3"/>
          <a:srcRect l="6357" t="10881" r="13514" b="9746"/>
          <a:stretch/>
        </p:blipFill>
        <p:spPr>
          <a:xfrm>
            <a:off x="7856397" y="699204"/>
            <a:ext cx="2357639" cy="1245246"/>
          </a:xfrm>
          <a:prstGeom prst="rect">
            <a:avLst/>
          </a:prstGeom>
        </p:spPr>
      </p:pic>
      <p:pic>
        <p:nvPicPr>
          <p:cNvPr id="10" name="Picture 9">
            <a:extLst>
              <a:ext uri="{FF2B5EF4-FFF2-40B4-BE49-F238E27FC236}">
                <a16:creationId xmlns:a16="http://schemas.microsoft.com/office/drawing/2014/main" id="{51865666-4E1D-46B3-9B77-7DC2CB16BABA}"/>
              </a:ext>
            </a:extLst>
          </p:cNvPr>
          <p:cNvPicPr>
            <a:picLocks noChangeAspect="1"/>
          </p:cNvPicPr>
          <p:nvPr/>
        </p:nvPicPr>
        <p:blipFill rotWithShape="1">
          <a:blip r:embed="rId4"/>
          <a:srcRect l="6117" t="17397"/>
          <a:stretch/>
        </p:blipFill>
        <p:spPr>
          <a:xfrm rot="21267417">
            <a:off x="3365801" y="1284563"/>
            <a:ext cx="2633370" cy="1295929"/>
          </a:xfrm>
          <a:prstGeom prst="rect">
            <a:avLst/>
          </a:prstGeom>
        </p:spPr>
      </p:pic>
      <p:pic>
        <p:nvPicPr>
          <p:cNvPr id="7" name="Picture 6">
            <a:extLst>
              <a:ext uri="{FF2B5EF4-FFF2-40B4-BE49-F238E27FC236}">
                <a16:creationId xmlns:a16="http://schemas.microsoft.com/office/drawing/2014/main" id="{AD2EFE82-6500-4174-8542-3143F5C1EA66}"/>
              </a:ext>
            </a:extLst>
          </p:cNvPr>
          <p:cNvPicPr>
            <a:picLocks noChangeAspect="1"/>
          </p:cNvPicPr>
          <p:nvPr/>
        </p:nvPicPr>
        <p:blipFill>
          <a:blip r:embed="rId5"/>
          <a:stretch>
            <a:fillRect/>
          </a:stretch>
        </p:blipFill>
        <p:spPr>
          <a:xfrm>
            <a:off x="4928831" y="1491741"/>
            <a:ext cx="3958041" cy="3438548"/>
          </a:xfrm>
          <a:prstGeom prst="rect">
            <a:avLst/>
          </a:prstGeom>
        </p:spPr>
      </p:pic>
      <p:pic>
        <p:nvPicPr>
          <p:cNvPr id="14" name="Picture 13">
            <a:extLst>
              <a:ext uri="{FF2B5EF4-FFF2-40B4-BE49-F238E27FC236}">
                <a16:creationId xmlns:a16="http://schemas.microsoft.com/office/drawing/2014/main" id="{2ED423FB-AF30-4CB4-95E8-3D2A3CAA5B6A}"/>
              </a:ext>
            </a:extLst>
          </p:cNvPr>
          <p:cNvPicPr>
            <a:picLocks noChangeAspect="1"/>
          </p:cNvPicPr>
          <p:nvPr/>
        </p:nvPicPr>
        <p:blipFill rotWithShape="1">
          <a:blip r:embed="rId6"/>
          <a:srcRect l="11378" t="17319" r="7541" b="9852"/>
          <a:stretch/>
        </p:blipFill>
        <p:spPr>
          <a:xfrm>
            <a:off x="8585172" y="1683237"/>
            <a:ext cx="2544703" cy="1690091"/>
          </a:xfrm>
          <a:prstGeom prst="rect">
            <a:avLst/>
          </a:prstGeom>
        </p:spPr>
      </p:pic>
      <p:pic>
        <p:nvPicPr>
          <p:cNvPr id="9" name="Picture 8">
            <a:extLst>
              <a:ext uri="{FF2B5EF4-FFF2-40B4-BE49-F238E27FC236}">
                <a16:creationId xmlns:a16="http://schemas.microsoft.com/office/drawing/2014/main" id="{F388C020-080F-42AA-908E-6959C496DFC6}"/>
              </a:ext>
            </a:extLst>
          </p:cNvPr>
          <p:cNvPicPr>
            <a:picLocks noChangeAspect="1"/>
          </p:cNvPicPr>
          <p:nvPr/>
        </p:nvPicPr>
        <p:blipFill rotWithShape="1">
          <a:blip r:embed="rId7"/>
          <a:srcRect l="12028" t="10790"/>
          <a:stretch/>
        </p:blipFill>
        <p:spPr>
          <a:xfrm rot="20861865">
            <a:off x="2021745" y="2548465"/>
            <a:ext cx="3090799" cy="1399585"/>
          </a:xfrm>
          <a:prstGeom prst="rect">
            <a:avLst/>
          </a:prstGeom>
        </p:spPr>
      </p:pic>
      <p:sp>
        <p:nvSpPr>
          <p:cNvPr id="11" name="TextBox 10">
            <a:extLst>
              <a:ext uri="{FF2B5EF4-FFF2-40B4-BE49-F238E27FC236}">
                <a16:creationId xmlns:a16="http://schemas.microsoft.com/office/drawing/2014/main" id="{EAFB046F-F30C-42D3-A309-6599AFB2AD88}"/>
              </a:ext>
            </a:extLst>
          </p:cNvPr>
          <p:cNvSpPr txBox="1"/>
          <p:nvPr/>
        </p:nvSpPr>
        <p:spPr>
          <a:xfrm>
            <a:off x="1043673" y="5174763"/>
            <a:ext cx="10437127"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i="0">
                <a:ln w="0"/>
                <a:solidFill>
                  <a:srgbClr val="FF0000"/>
                </a:solidFill>
                <a:effectLst>
                  <a:outerShdw blurRad="38100" dist="19050" dir="2700000" algn="tl" rotWithShape="0">
                    <a:schemeClr val="dk1">
                      <a:alpha val="40000"/>
                    </a:schemeClr>
                  </a:outerShdw>
                </a:effectLst>
                <a:latin typeface="+mj-lt"/>
              </a:rPr>
              <a:t>         </a:t>
            </a:r>
            <a:r>
              <a:rPr lang="vi-VN" sz="2800" b="1" i="0">
                <a:ln w="0"/>
                <a:solidFill>
                  <a:srgbClr val="FF0000"/>
                </a:solidFill>
                <a:effectLst>
                  <a:outerShdw blurRad="38100" dist="19050" dir="2700000" algn="tl" rotWithShape="0">
                    <a:schemeClr val="dk1">
                      <a:alpha val="40000"/>
                    </a:schemeClr>
                  </a:outerShdw>
                </a:effectLst>
                <a:latin typeface="+mj-lt"/>
              </a:rPr>
              <a:t>Em thường dùng Internet để tìm tài liệu học, học trực tuyến với các thầy cô, liên lạc với bạn bè thông qua Messenger, giải trí như xem phim, nghe nhạc, chơi trò chơi, tham gia mạng xã hội,…</a:t>
            </a:r>
            <a:endParaRPr lang="vi-VN" sz="2800" b="1">
              <a:ln w="0"/>
              <a:solidFill>
                <a:srgbClr val="FF0000"/>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1657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2209800" y="1116180"/>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6000" b="1">
                <a:solidFill>
                  <a:srgbClr val="FF0066"/>
                </a:solidFill>
                <a:latin typeface="Times New Roman" panose="02020603050405020304" pitchFamily="18" charset="0"/>
                <a:cs typeface="Times New Roman" panose="02020603050405020304" pitchFamily="18" charset="0"/>
              </a:rPr>
              <a:t>TIẾT 11 </a:t>
            </a:r>
            <a:endParaRPr lang="en-US" altLang="en-US" sz="6000" b="1" dirty="0">
              <a:solidFill>
                <a:srgbClr val="FF0066"/>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09800" y="2246650"/>
            <a:ext cx="9194800" cy="1015663"/>
          </a:xfrm>
          <a:prstGeom prst="rect">
            <a:avLst/>
          </a:prstGeom>
        </p:spPr>
        <p:txBody>
          <a:bodyPr wrap="square">
            <a:spAutoFit/>
          </a:bodyPr>
          <a:lstStyle/>
          <a:p>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a:t>
            </a:r>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INTERNET (tiếp) </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261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179672" y="298135"/>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pic>
        <p:nvPicPr>
          <p:cNvPr id="1028" name="Picture 4">
            <a:extLst>
              <a:ext uri="{FF2B5EF4-FFF2-40B4-BE49-F238E27FC236}">
                <a16:creationId xmlns:a16="http://schemas.microsoft.com/office/drawing/2014/main" id="{A64949DD-1A0A-4C1F-AA4A-2005C4FF9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710" y="1145306"/>
            <a:ext cx="6004935" cy="43283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net là gì? Lợi ích, tác hại mạng internet trong cuộc sống?">
            <a:extLst>
              <a:ext uri="{FF2B5EF4-FFF2-40B4-BE49-F238E27FC236}">
                <a16:creationId xmlns:a16="http://schemas.microsoft.com/office/drawing/2014/main" id="{F0429198-DB6B-4A44-8A2C-5210DC35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5" y="1145306"/>
            <a:ext cx="6096000" cy="432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4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4.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88900"/>
            <a:ext cx="12192000" cy="6600658"/>
          </a:xfrm>
          <a:prstGeom prst="rect">
            <a:avLst/>
          </a:prstGeom>
        </p:spPr>
      </p:pic>
    </p:spTree>
    <p:extLst>
      <p:ext uri="{BB962C8B-B14F-4D97-AF65-F5344CB8AC3E}">
        <p14:creationId xmlns:p14="http://schemas.microsoft.com/office/powerpoint/2010/main" val="444831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16336C16-5CCD-471A-A6C9-53B8EA177AE9}"/>
              </a:ext>
            </a:extLst>
          </p:cNvPr>
          <p:cNvSpPr txBox="1"/>
          <p:nvPr/>
        </p:nvSpPr>
        <p:spPr>
          <a:xfrm>
            <a:off x="233649" y="221134"/>
            <a:ext cx="7102862" cy="622799"/>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a:solidFill>
                  <a:srgbClr val="FF0000"/>
                </a:solidFill>
                <a:effectLst/>
                <a:latin typeface="Times New Roman" panose="02020603050405020304" pitchFamily="18" charset="0"/>
                <a:ea typeface="Calibri" panose="020F0502020204030204" pitchFamily="34" charset="0"/>
              </a:rPr>
              <a:t>MỘT SỐ LỢI ÍCH CỦA INTERNET </a:t>
            </a:r>
            <a:endParaRPr lang="en-US" sz="3200" dirty="0"/>
          </a:p>
        </p:txBody>
      </p:sp>
      <p:sp>
        <p:nvSpPr>
          <p:cNvPr id="13" name="TextBox 12">
            <a:extLst>
              <a:ext uri="{FF2B5EF4-FFF2-40B4-BE49-F238E27FC236}">
                <a16:creationId xmlns:a16="http://schemas.microsoft.com/office/drawing/2014/main" id="{10BD6E9E-D926-4605-8BCC-8D2ED7A87337}"/>
              </a:ext>
            </a:extLst>
          </p:cNvPr>
          <p:cNvSpPr txBox="1"/>
          <p:nvPr/>
        </p:nvSpPr>
        <p:spPr>
          <a:xfrm>
            <a:off x="420272" y="898397"/>
            <a:ext cx="8622661" cy="461376"/>
          </a:xfrm>
          <a:prstGeom prst="rect">
            <a:avLst/>
          </a:prstGeom>
          <a:ln>
            <a:noFill/>
          </a:ln>
        </p:spPr>
        <p:txBody>
          <a:bodyPr vert="horz" wrap="square" lIns="91440" tIns="45720" rIns="91440" bIns="45720" rtlCol="0">
            <a:noAutofit/>
          </a:bodyPr>
          <a:lstStyle/>
          <a:p>
            <a:pPr algn="just"/>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a:t>
            </a:r>
          </a:p>
        </p:txBody>
      </p:sp>
      <p:pic>
        <p:nvPicPr>
          <p:cNvPr id="2050" name="Picture 2" descr="Kết nối bạn bè">
            <a:extLst>
              <a:ext uri="{FF2B5EF4-FFF2-40B4-BE49-F238E27FC236}">
                <a16:creationId xmlns:a16="http://schemas.microsoft.com/office/drawing/2014/main" id="{6B8ADFF5-0AE9-4F59-82B0-396405EFF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41482"/>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7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8198640"/>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90&quot;/&gt;&lt;/object&gt;&lt;object type=&quot;3&quot; unique_id=&quot;10004&quot;&gt;&lt;property id=&quot;20148&quot; value=&quot;5&quot;/&gt;&lt;property id=&quot;20300&quot; value=&quot;Slide 2&quot;/&gt;&lt;property id=&quot;20307&quot; value=&quot;419&quot;/&gt;&lt;/object&gt;&lt;object type=&quot;3&quot; unique_id=&quot;10006&quot;&gt;&lt;property id=&quot;20148&quot; value=&quot;5&quot;/&gt;&lt;property id=&quot;20300&quot; value=&quot;Slide 5&quot;/&gt;&lt;property id=&quot;20307&quot; value=&quot;434&quot;/&gt;&lt;/object&gt;&lt;object type=&quot;3&quot; unique_id=&quot;10007&quot;&gt;&lt;property id=&quot;20148&quot; value=&quot;5&quot;/&gt;&lt;property id=&quot;20300&quot; value=&quot;Slide 6&quot;/&gt;&lt;property id=&quot;20307&quot; value=&quot;293&quot;/&gt;&lt;/object&gt;&lt;object type=&quot;3&quot; unique_id=&quot;10008&quot;&gt;&lt;property id=&quot;20148&quot; value=&quot;5&quot;/&gt;&lt;property id=&quot;20300&quot; value=&quot;Slide 14&quot;/&gt;&lt;property id=&quot;20307&quot; value=&quot;447&quot;/&gt;&lt;/object&gt;&lt;object type=&quot;3&quot; unique_id=&quot;10009&quot;&gt;&lt;property id=&quot;20148&quot; value=&quot;5&quot;/&gt;&lt;property id=&quot;20300&quot; value=&quot;Slide 13&quot;/&gt;&lt;property id=&quot;20307&quot; value=&quot;448&quot;/&gt;&lt;/object&gt;&lt;object type=&quot;3&quot; unique_id=&quot;10010&quot;&gt;&lt;property id=&quot;20148&quot; value=&quot;5&quot;/&gt;&lt;property id=&quot;20300&quot; value=&quot;Slide 17&quot;/&gt;&lt;property id=&quot;20307&quot; value=&quot;445&quot;/&gt;&lt;/object&gt;&lt;object type=&quot;3&quot; unique_id=&quot;10011&quot;&gt;&lt;property id=&quot;20148&quot; value=&quot;5&quot;/&gt;&lt;property id=&quot;20300&quot; value=&quot;Slide 18&quot;/&gt;&lt;property id=&quot;20307&quot; value=&quot;453&quot;/&gt;&lt;/object&gt;&lt;object type=&quot;3&quot; unique_id=&quot;10012&quot;&gt;&lt;property id=&quot;20148&quot; value=&quot;5&quot;/&gt;&lt;property id=&quot;20300&quot; value=&quot;Slide 19&quot;/&gt;&lt;property id=&quot;20307&quot; value=&quot;452&quot;/&gt;&lt;/object&gt;&lt;object type=&quot;3&quot; unique_id=&quot;10013&quot;&gt;&lt;property id=&quot;20148&quot; value=&quot;5&quot;/&gt;&lt;property id=&quot;20300&quot; value=&quot;Slide 20&quot;/&gt;&lt;property id=&quot;20307&quot; value=&quot;455&quot;/&gt;&lt;/object&gt;&lt;object type=&quot;3&quot; unique_id=&quot;10014&quot;&gt;&lt;property id=&quot;20148&quot; value=&quot;5&quot;/&gt;&lt;property id=&quot;20300&quot; value=&quot;Slide 21&quot;/&gt;&lt;property id=&quot;20307&quot; value=&quot;456&quot;/&gt;&lt;/object&gt;&lt;object type=&quot;3&quot; unique_id=&quot;10015&quot;&gt;&lt;property id=&quot;20148&quot; value=&quot;5&quot;/&gt;&lt;property id=&quot;20300&quot; value=&quot;Slide 22&quot;/&gt;&lt;property id=&quot;20307&quot; value=&quot;256&quot;/&gt;&lt;/object&gt;&lt;object type=&quot;3&quot; unique_id=&quot;10016&quot;&gt;&lt;property id=&quot;20148&quot; value=&quot;5&quot;/&gt;&lt;property id=&quot;20300&quot; value=&quot;Slide 23&quot;/&gt;&lt;property id=&quot;20307&quot; value=&quot;439&quot;/&gt;&lt;/object&gt;&lt;object type=&quot;3&quot; unique_id=&quot;10017&quot;&gt;&lt;property id=&quot;20148&quot; value=&quot;5&quot;/&gt;&lt;property id=&quot;20300&quot; value=&quot;Slide 24&quot;/&gt;&lt;property id=&quot;20307&quot; value=&quot;259&quot;/&gt;&lt;/object&gt;&lt;object type=&quot;3&quot; unique_id=&quot;10018&quot;&gt;&lt;property id=&quot;20148&quot; value=&quot;5&quot;/&gt;&lt;property id=&quot;20300&quot; value=&quot;Slide 25&quot;/&gt;&lt;property id=&quot;20307&quot; value=&quot;258&quot;/&gt;&lt;/object&gt;&lt;object type=&quot;3&quot; unique_id=&quot;10019&quot;&gt;&lt;property id=&quot;20148&quot; value=&quot;5&quot;/&gt;&lt;property id=&quot;20300&quot; value=&quot;Slide 26&quot;/&gt;&lt;property id=&quot;20307&quot; value=&quot;260&quot;/&gt;&lt;/object&gt;&lt;object type=&quot;3&quot; unique_id=&quot;10020&quot;&gt;&lt;property id=&quot;20148&quot; value=&quot;5&quot;/&gt;&lt;property id=&quot;20300&quot; value=&quot;Slide 27&quot;/&gt;&lt;property id=&quot;20307&quot; value=&quot;440&quot;/&gt;&lt;/object&gt;&lt;object type=&quot;3&quot; unique_id=&quot;10021&quot;&gt;&lt;property id=&quot;20148&quot; value=&quot;5&quot;/&gt;&lt;property id=&quot;20300&quot; value=&quot;Slide 28&quot;/&gt;&lt;property id=&quot;20307&quot; value=&quot;441&quot;/&gt;&lt;/object&gt;&lt;object type=&quot;3&quot; unique_id=&quot;10022&quot;&gt;&lt;property id=&quot;20148&quot; value=&quot;5&quot;/&gt;&lt;property id=&quot;20300&quot; value=&quot;Slide 29&quot;/&gt;&lt;property id=&quot;20307&quot; value=&quot;443&quot;/&gt;&lt;/object&gt;&lt;object type=&quot;3&quot; unique_id=&quot;10023&quot;&gt;&lt;property id=&quot;20148&quot; value=&quot;5&quot;/&gt;&lt;property id=&quot;20300&quot; value=&quot;Slide 30&quot;/&gt;&lt;property id=&quot;20307&quot; value=&quot;442&quot;/&gt;&lt;/object&gt;&lt;object type=&quot;3&quot; unique_id=&quot;10024&quot;&gt;&lt;property id=&quot;20148&quot; value=&quot;5&quot;/&gt;&lt;property id=&quot;20300&quot; value=&quot;Slide 31&quot;/&gt;&lt;property id=&quot;20307&quot; value=&quot;444&quot;/&gt;&lt;/object&gt;&lt;object type=&quot;3&quot; unique_id=&quot;10025&quot;&gt;&lt;property id=&quot;20148&quot; value=&quot;5&quot;/&gt;&lt;property id=&quot;20300&quot; value=&quot;Slide 32&quot;/&gt;&lt;property id=&quot;20307&quot; value=&quot;261&quot;/&gt;&lt;/object&gt;&lt;object type=&quot;3&quot; unique_id=&quot;10026&quot;&gt;&lt;property id=&quot;20148&quot; value=&quot;5&quot;/&gt;&lt;property id=&quot;20300&quot; value=&quot;Slide 33 - &amp;quot;Hướng dẫn về nhà  &amp;quot;&quot;/&gt;&lt;property id=&quot;20307&quot; value=&quot;421&quot;/&gt;&lt;/object&gt;&lt;object type=&quot;3&quot; unique_id=&quot;10027&quot;&gt;&lt;property id=&quot;20148&quot; value=&quot;5&quot;/&gt;&lt;property id=&quot;20300&quot; value=&quot;Slide 34&quot;/&gt;&lt;property id=&quot;20307&quot; value=&quot;262&quot;/&gt;&lt;/object&gt;&lt;object type=&quot;3&quot; unique_id=&quot;10478&quot;&gt;&lt;property id=&quot;20148&quot; value=&quot;5&quot;/&gt;&lt;property id=&quot;20300&quot; value=&quot;Slide 3&quot;/&gt;&lt;property id=&quot;20307&quot; value=&quot;457&quot;/&gt;&lt;/object&gt;&lt;object type=&quot;3&quot; unique_id=&quot;10479&quot;&gt;&lt;property id=&quot;20148&quot; value=&quot;5&quot;/&gt;&lt;property id=&quot;20300&quot; value=&quot;Slide 4&quot;/&gt;&lt;property id=&quot;20307&quot; value=&quot;458&quot;/&gt;&lt;/object&gt;&lt;object type=&quot;3&quot; unique_id=&quot;10480&quot;&gt;&lt;property id=&quot;20148&quot; value=&quot;5&quot;/&gt;&lt;property id=&quot;20300&quot; value=&quot;Slide 7&quot;/&gt;&lt;property id=&quot;20307&quot; value=&quot;459&quot;/&gt;&lt;/object&gt;&lt;object type=&quot;3&quot; unique_id=&quot;10481&quot;&gt;&lt;property id=&quot;20148&quot; value=&quot;5&quot;/&gt;&lt;property id=&quot;20300&quot; value=&quot;Slide 8&quot;/&gt;&lt;property id=&quot;20307&quot; value=&quot;394&quot;/&gt;&lt;/object&gt;&lt;object type=&quot;3&quot; unique_id=&quot;10482&quot;&gt;&lt;property id=&quot;20148&quot; value=&quot;5&quot;/&gt;&lt;property id=&quot;20300&quot; value=&quot;Slide 9&quot;/&gt;&lt;property id=&quot;20307&quot; value=&quot;428&quot;/&gt;&lt;/object&gt;&lt;object type=&quot;3&quot; unique_id=&quot;10483&quot;&gt;&lt;property id=&quot;20148&quot; value=&quot;5&quot;/&gt;&lt;property id=&quot;20300&quot; value=&quot;Slide 10&quot;/&gt;&lt;property id=&quot;20307&quot; value=&quot;460&quot;/&gt;&lt;/object&gt;&lt;object type=&quot;3&quot; unique_id=&quot;10484&quot;&gt;&lt;property id=&quot;20148&quot; value=&quot;5&quot;/&gt;&lt;property id=&quot;20300&quot; value=&quot;Slide 11&quot;/&gt;&lt;property id=&quot;20307&quot; value=&quot;403&quot;/&gt;&lt;/object&gt;&lt;object type=&quot;3&quot; unique_id=&quot;10485&quot;&gt;&lt;property id=&quot;20148&quot; value=&quot;5&quot;/&gt;&lt;property id=&quot;20300&quot; value=&quot;Slide 12&quot;/&gt;&lt;property id=&quot;20307&quot; value=&quot;449&quot;/&gt;&lt;/object&gt;&lt;object type=&quot;3&quot; unique_id=&quot;10486&quot;&gt;&lt;property id=&quot;20148&quot; value=&quot;5&quot;/&gt;&lt;property id=&quot;20300&quot; value=&quot;Slide 15&quot;/&gt;&lt;property id=&quot;20307&quot; value=&quot;461&quot;/&gt;&lt;/object&gt;&lt;object type=&quot;3&quot; unique_id=&quot;10487&quot;&gt;&lt;property id=&quot;20148&quot; value=&quot;5&quot;/&gt;&lt;property id=&quot;20300&quot; value=&quot;Slide 16&quot;/&gt;&lt;property id=&quot;20307&quot; value=&quot;462&quot;/&gt;&lt;/object&gt;&lt;/object&gt;&lt;object type=&quot;8&quot; unique_id=&quot;10054&quot;&gt;&lt;/object&gt;&lt;/object&gt;&lt;/database&gt;"/>
  <p:tag name="SECTOMILLISECCONVERTED"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1482</Words>
  <Application>Microsoft Office PowerPoint</Application>
  <PresentationFormat>Widescreen</PresentationFormat>
  <Paragraphs>512</Paragraphs>
  <Slides>36</Slides>
  <Notes>1</Notes>
  <HiddenSlides>0</HiddenSlides>
  <MMClips>11</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36</vt:i4>
      </vt:variant>
    </vt:vector>
  </HeadingPairs>
  <TitlesOfParts>
    <vt:vector size="55" baseType="lpstr">
      <vt:lpstr>VNI-Times</vt:lpstr>
      <vt:lpstr>Ravie</vt:lpstr>
      <vt:lpstr>Times New Roman</vt:lpstr>
      <vt:lpstr>Calibri Light</vt:lpstr>
      <vt:lpstr>VNI-Briquet</vt:lpstr>
      <vt:lpstr>Calibri</vt:lpstr>
      <vt:lpstr>Arial</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CAO THẮNG</cp:lastModifiedBy>
  <cp:revision>233</cp:revision>
  <cp:lastPrinted>2023-11-06T22:41:12Z</cp:lastPrinted>
  <dcterms:created xsi:type="dcterms:W3CDTF">2021-06-22T15:39:08Z</dcterms:created>
  <dcterms:modified xsi:type="dcterms:W3CDTF">2023-11-07T00:56:23Z</dcterms:modified>
</cp:coreProperties>
</file>