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90" r:id="rId2"/>
  </p:sldMasterIdLst>
  <p:notesMasterIdLst>
    <p:notesMasterId r:id="rId61"/>
  </p:notesMasterIdLst>
  <p:sldIdLst>
    <p:sldId id="276" r:id="rId3"/>
    <p:sldId id="334" r:id="rId4"/>
    <p:sldId id="18941" r:id="rId5"/>
    <p:sldId id="18940" r:id="rId6"/>
    <p:sldId id="359" r:id="rId7"/>
    <p:sldId id="284" r:id="rId8"/>
    <p:sldId id="18859" r:id="rId9"/>
    <p:sldId id="18834" r:id="rId10"/>
    <p:sldId id="544" r:id="rId11"/>
    <p:sldId id="370" r:id="rId12"/>
    <p:sldId id="273" r:id="rId13"/>
    <p:sldId id="333" r:id="rId14"/>
    <p:sldId id="1665" r:id="rId15"/>
    <p:sldId id="326" r:id="rId16"/>
    <p:sldId id="18964" r:id="rId17"/>
    <p:sldId id="18867" r:id="rId18"/>
    <p:sldId id="18942" r:id="rId19"/>
    <p:sldId id="18944" r:id="rId20"/>
    <p:sldId id="18951" r:id="rId21"/>
    <p:sldId id="18963" r:id="rId22"/>
    <p:sldId id="18965" r:id="rId23"/>
    <p:sldId id="18966" r:id="rId24"/>
    <p:sldId id="18967" r:id="rId25"/>
    <p:sldId id="18982" r:id="rId26"/>
    <p:sldId id="18970" r:id="rId27"/>
    <p:sldId id="323" r:id="rId28"/>
    <p:sldId id="18954" r:id="rId29"/>
    <p:sldId id="18971" r:id="rId30"/>
    <p:sldId id="343" r:id="rId31"/>
    <p:sldId id="18976" r:id="rId32"/>
    <p:sldId id="18972" r:id="rId33"/>
    <p:sldId id="18973" r:id="rId34"/>
    <p:sldId id="346" r:id="rId35"/>
    <p:sldId id="18974" r:id="rId36"/>
    <p:sldId id="18981" r:id="rId37"/>
    <p:sldId id="18939" r:id="rId38"/>
    <p:sldId id="18935" r:id="rId39"/>
    <p:sldId id="18977" r:id="rId40"/>
    <p:sldId id="362" r:id="rId41"/>
    <p:sldId id="18978" r:id="rId42"/>
    <p:sldId id="348" r:id="rId43"/>
    <p:sldId id="18980" r:id="rId44"/>
    <p:sldId id="18946" r:id="rId45"/>
    <p:sldId id="18947" r:id="rId46"/>
    <p:sldId id="505" r:id="rId47"/>
    <p:sldId id="504" r:id="rId48"/>
    <p:sldId id="506" r:id="rId49"/>
    <p:sldId id="508" r:id="rId50"/>
    <p:sldId id="507" r:id="rId51"/>
    <p:sldId id="509" r:id="rId52"/>
    <p:sldId id="18948" r:id="rId53"/>
    <p:sldId id="263" r:id="rId54"/>
    <p:sldId id="364" r:id="rId55"/>
    <p:sldId id="365" r:id="rId56"/>
    <p:sldId id="366" r:id="rId57"/>
    <p:sldId id="18854" r:id="rId58"/>
    <p:sldId id="18949" r:id="rId59"/>
    <p:sldId id="18919" r:id="rId60"/>
  </p:sldIdLst>
  <p:sldSz cx="9144000" cy="5143500" type="screen16x9"/>
  <p:notesSz cx="6858000" cy="9144000"/>
  <p:embeddedFontLst>
    <p:embeddedFont>
      <p:font typeface="#9Slide03 Arima Madurai" panose="020B0604020202020204" charset="0"/>
      <p:regular r:id="rId62"/>
    </p:embeddedFont>
    <p:embeddedFont>
      <p:font typeface="Microsoft YaHei" panose="020B0503020204020204" pitchFamily="34" charset="-122"/>
      <p:regular r:id="rId63"/>
      <p:bold r:id="rId64"/>
    </p:embeddedFont>
    <p:embeddedFont>
      <p:font typeface="#9Slide03 Arima Madurai Black" panose="020B0604020202020204" charset="0"/>
      <p:bold r:id="rId65"/>
    </p:embeddedFont>
    <p:embeddedFont>
      <p:font typeface="Nunito" panose="020B0604020202020204" charset="0"/>
      <p:regular r:id="rId66"/>
      <p:bold r:id="rId67"/>
      <p:italic r:id="rId68"/>
      <p:boldItalic r:id="rId69"/>
    </p:embeddedFont>
    <p:embeddedFont>
      <p:font typeface="Poppins" panose="020B0604020202020204" charset="0"/>
      <p:regular r:id="rId70"/>
      <p:bold r:id="rId71"/>
      <p:italic r:id="rId72"/>
      <p:boldItalic r:id="rId73"/>
    </p:embeddedFont>
    <p:embeddedFont>
      <p:font typeface="等线" panose="020B0604020202020204" charset="-122"/>
      <p:regular r:id="rId74"/>
    </p:embeddedFont>
    <p:embeddedFont>
      <p:font typeface="Tahoma" panose="020B0604030504040204" pitchFamily="34" charset="0"/>
      <p:regular r:id="rId75"/>
      <p:bold r:id="rId76"/>
    </p:embeddedFont>
    <p:embeddedFont>
      <p:font typeface="Script MT Bold" panose="03040602040607080904" pitchFamily="66" charset="0"/>
      <p:bold r:id="rId77"/>
    </p:embeddedFont>
    <p:embeddedFont>
      <p:font typeface="宋体" panose="02010600030101010101" pitchFamily="2" charset="-122"/>
      <p:regular r:id="rId78"/>
    </p:embeddedFont>
    <p:embeddedFont>
      <p:font typeface="Nanum Pen Script" panose="020B0604020202020204" charset="0"/>
      <p:regular r:id="rId79"/>
    </p:embeddedFont>
    <p:embeddedFont>
      <p:font typeface="Denk One" panose="020B0604020202020204" charset="0"/>
      <p:regular r:id="rId80"/>
    </p:embeddedFont>
    <p:embeddedFont>
      <p:font typeface="Bebas Neue" panose="020B0604020202020204" charset="0"/>
      <p:regular r:id="rId81"/>
    </p:embeddedFont>
    <p:embeddedFont>
      <p:font typeface="宋体" panose="02010600030101010101" pitchFamily="2" charset="-122"/>
      <p:regular r:id="rId78"/>
    </p:embeddedFont>
    <p:embeddedFont>
      <p:font typeface="Calibri" panose="020F0502020204030204" pitchFamily="34" charset="0"/>
      <p:regular r:id="rId82"/>
      <p:bold r:id="rId83"/>
      <p:italic r:id="rId84"/>
      <p:boldItalic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CB9B"/>
    <a:srgbClr val="C8D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1B62C4-3D50-4596-BE33-3BAD75DD6546}">
  <a:tblStyle styleId="{9B1B62C4-3D50-4596-BE33-3BAD75DD654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0" autoAdjust="0"/>
    <p:restoredTop sz="94353" autoAdjust="0"/>
  </p:normalViewPr>
  <p:slideViewPr>
    <p:cSldViewPr snapToGrid="0" snapToObjects="1">
      <p:cViewPr varScale="1">
        <p:scale>
          <a:sx n="122" d="100"/>
          <a:sy n="122" d="100"/>
        </p:scale>
        <p:origin x="259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openxmlformats.org/officeDocument/2006/relationships/font" Target="fonts/font23.fntdata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1.fntdata"/><Relationship Id="rId80" Type="http://schemas.openxmlformats.org/officeDocument/2006/relationships/font" Target="fonts/font19.fntdata"/><Relationship Id="rId85" Type="http://schemas.openxmlformats.org/officeDocument/2006/relationships/font" Target="fonts/font2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font" Target="fonts/font22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font" Target="fonts/font20.fntdata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5.fntdata"/><Relationship Id="rId7" Type="http://schemas.openxmlformats.org/officeDocument/2006/relationships/slide" Target="slides/slide5.xml"/><Relationship Id="rId71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5.fntdata"/><Relationship Id="rId87" Type="http://schemas.openxmlformats.org/officeDocument/2006/relationships/viewProps" Target="viewProps.xml"/><Relationship Id="rId61" Type="http://schemas.openxmlformats.org/officeDocument/2006/relationships/notesMaster" Target="notesMasters/notesMaster1.xml"/><Relationship Id="rId82" Type="http://schemas.openxmlformats.org/officeDocument/2006/relationships/font" Target="fonts/font21.fntdata"/><Relationship Id="rId19" Type="http://schemas.openxmlformats.org/officeDocument/2006/relationships/slide" Target="slides/slide1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31BE8D-E74E-43CC-8E25-B28F3CA2A7B1}" type="doc">
      <dgm:prSet loTypeId="urn:microsoft.com/office/officeart/2005/8/layout/process2" loCatId="process" qsTypeId="urn:microsoft.com/office/officeart/2005/8/quickstyle/simple5" qsCatId="simple" csTypeId="urn:microsoft.com/office/officeart/2005/8/colors/colorful1#1" csCatId="colorful" phldr="1"/>
      <dgm:spPr/>
    </dgm:pt>
    <dgm:pt modelId="{7A105DEE-C7AD-4817-B523-EAAE4028DB51}">
      <dgm:prSet phldrT="[Văn bản]" custT="1"/>
      <dgm:spPr/>
      <dgm:t>
        <a:bodyPr/>
        <a:lstStyle/>
        <a:p>
          <a:r>
            <a:rPr lang="en-BZ" sz="2800" b="1" dirty="0" err="1">
              <a:latin typeface="+mn-lt"/>
              <a:cs typeface="Times New Roman" panose="02020603050405020304" pitchFamily="18" charset="0"/>
            </a:rPr>
            <a:t>Giọng</a:t>
          </a:r>
          <a:r>
            <a:rPr lang="en-BZ" sz="2800" b="1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+mn-lt"/>
              <a:cs typeface="Times New Roman" panose="02020603050405020304" pitchFamily="18" charset="0"/>
            </a:rPr>
            <a:t>đọc</a:t>
          </a:r>
          <a:r>
            <a:rPr lang="en-BZ" sz="2800" b="1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+mn-lt"/>
              <a:cs typeface="Times New Roman" panose="02020603050405020304" pitchFamily="18" charset="0"/>
            </a:rPr>
            <a:t>phù</a:t>
          </a:r>
          <a:r>
            <a:rPr lang="en-BZ" sz="2800" b="1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+mn-lt"/>
              <a:cs typeface="Times New Roman" panose="02020603050405020304" pitchFamily="18" charset="0"/>
            </a:rPr>
            <a:t>hợp</a:t>
          </a:r>
          <a:r>
            <a:rPr lang="en-BZ" sz="2800" b="1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+mn-lt"/>
              <a:cs typeface="Times New Roman" panose="02020603050405020304" pitchFamily="18" charset="0"/>
            </a:rPr>
            <a:t>với</a:t>
          </a:r>
          <a:r>
            <a:rPr lang="en-BZ" sz="2800" b="1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+mn-lt"/>
              <a:cs typeface="Times New Roman" panose="02020603050405020304" pitchFamily="18" charset="0"/>
            </a:rPr>
            <a:t>cảm</a:t>
          </a:r>
          <a:r>
            <a:rPr lang="en-BZ" sz="2800" b="1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+mn-lt"/>
              <a:cs typeface="Times New Roman" panose="02020603050405020304" pitchFamily="18" charset="0"/>
            </a:rPr>
            <a:t>xúc</a:t>
          </a:r>
          <a:r>
            <a:rPr lang="en-BZ" sz="2800" b="1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+mn-lt"/>
              <a:cs typeface="Times New Roman" panose="02020603050405020304" pitchFamily="18" charset="0"/>
            </a:rPr>
            <a:t>chậm</a:t>
          </a:r>
          <a:r>
            <a:rPr lang="en-BZ" sz="2800" b="1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+mn-lt"/>
              <a:cs typeface="Times New Roman" panose="02020603050405020304" pitchFamily="18" charset="0"/>
            </a:rPr>
            <a:t>rãi</a:t>
          </a:r>
          <a:r>
            <a:rPr lang="en-BZ" sz="2800" b="1" dirty="0">
              <a:latin typeface="+mn-lt"/>
              <a:cs typeface="Times New Roman" panose="02020603050405020304" pitchFamily="18" charset="0"/>
            </a:rPr>
            <a:t>, </a:t>
          </a:r>
          <a:r>
            <a:rPr lang="en-BZ" sz="2800" b="1" dirty="0" err="1">
              <a:latin typeface="+mn-lt"/>
              <a:cs typeface="Times New Roman" panose="02020603050405020304" pitchFamily="18" charset="0"/>
            </a:rPr>
            <a:t>sâu</a:t>
          </a:r>
          <a:r>
            <a:rPr lang="en-BZ" sz="2800" b="1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+mn-lt"/>
              <a:cs typeface="Times New Roman" panose="02020603050405020304" pitchFamily="18" charset="0"/>
            </a:rPr>
            <a:t>lắng</a:t>
          </a:r>
          <a:r>
            <a:rPr lang="en-BZ" sz="2800" b="1" dirty="0">
              <a:latin typeface="+mn-lt"/>
              <a:cs typeface="Times New Roman" panose="02020603050405020304" pitchFamily="18" charset="0"/>
            </a:rPr>
            <a:t> </a:t>
          </a:r>
        </a:p>
      </dgm:t>
    </dgm:pt>
    <dgm:pt modelId="{99C6BB70-AC95-4839-99AA-AADFAA7F7EB9}" type="parTrans" cxnId="{D762753F-090B-4102-98D7-FE5EDA2B8351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D03375-2848-4A8A-AB0F-BAA2A3B6D010}" type="sibTrans" cxnId="{D762753F-090B-4102-98D7-FE5EDA2B8351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87938B-0C3C-428F-8CC3-9DC97C94CC7E}">
      <dgm:prSet phldrT="[Văn bản]"/>
      <dgm:spPr/>
      <dgm:t>
        <a:bodyPr/>
        <a:lstStyle/>
        <a:p>
          <a:pPr>
            <a:buFontTx/>
            <a:buNone/>
          </a:pPr>
          <a:r>
            <a:rPr lang="en-BZ" b="1" dirty="0" err="1">
              <a:latin typeface="+mn-lt"/>
              <a:cs typeface="Times New Roman" panose="02020603050405020304" pitchFamily="18" charset="0"/>
            </a:rPr>
            <a:t>Chú</a:t>
          </a:r>
          <a:r>
            <a:rPr lang="en-BZ" b="1" dirty="0">
              <a:latin typeface="+mn-lt"/>
              <a:cs typeface="Times New Roman" panose="02020603050405020304" pitchFamily="18" charset="0"/>
            </a:rPr>
            <a:t> ý </a:t>
          </a:r>
          <a:r>
            <a:rPr lang="en-BZ" b="1" dirty="0" err="1">
              <a:latin typeface="+mn-lt"/>
              <a:cs typeface="Times New Roman" panose="02020603050405020304" pitchFamily="18" charset="0"/>
            </a:rPr>
            <a:t>các</a:t>
          </a:r>
          <a:r>
            <a:rPr lang="en-BZ" b="1" dirty="0">
              <a:latin typeface="+mn-lt"/>
              <a:cs typeface="Times New Roman" panose="02020603050405020304" pitchFamily="18" charset="0"/>
            </a:rPr>
            <a:t> </a:t>
          </a:r>
          <a:r>
            <a:rPr lang="en-BZ" b="1" dirty="0" err="1">
              <a:latin typeface="+mn-lt"/>
              <a:cs typeface="Times New Roman" panose="02020603050405020304" pitchFamily="18" charset="0"/>
            </a:rPr>
            <a:t>thẻ</a:t>
          </a:r>
          <a:r>
            <a:rPr lang="en-BZ" b="1" dirty="0">
              <a:latin typeface="+mn-lt"/>
              <a:cs typeface="Times New Roman" panose="02020603050405020304" pitchFamily="18" charset="0"/>
            </a:rPr>
            <a:t> </a:t>
          </a:r>
          <a:r>
            <a:rPr lang="en-BZ" b="1" dirty="0" err="1">
              <a:latin typeface="+mn-lt"/>
              <a:cs typeface="Times New Roman" panose="02020603050405020304" pitchFamily="18" charset="0"/>
            </a:rPr>
            <a:t>chỉ</a:t>
          </a:r>
          <a:r>
            <a:rPr lang="en-BZ" b="1" dirty="0">
              <a:latin typeface="+mn-lt"/>
              <a:cs typeface="Times New Roman" panose="02020603050405020304" pitchFamily="18" charset="0"/>
            </a:rPr>
            <a:t> </a:t>
          </a:r>
          <a:r>
            <a:rPr lang="en-BZ" b="1" dirty="0" err="1">
              <a:latin typeface="+mn-lt"/>
              <a:cs typeface="Times New Roman" panose="02020603050405020304" pitchFamily="18" charset="0"/>
            </a:rPr>
            <a:t>dẫn</a:t>
          </a:r>
          <a:endParaRPr lang="en-BZ" b="1" dirty="0">
            <a:latin typeface="+mn-lt"/>
            <a:cs typeface="Times New Roman" panose="02020603050405020304" pitchFamily="18" charset="0"/>
          </a:endParaRPr>
        </a:p>
      </dgm:t>
    </dgm:pt>
    <dgm:pt modelId="{91A9B711-8350-4C9C-9748-1A443ED91BDA}" type="parTrans" cxnId="{925A783E-B794-48A2-8851-DCB4740433C6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40ED1B-577F-4DF8-8BF1-4400CE2E765A}" type="sibTrans" cxnId="{925A783E-B794-48A2-8851-DCB4740433C6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36D47F-5B34-4DC6-B369-393CE814E036}">
      <dgm:prSet phldrT="[Văn bản]"/>
      <dgm:spPr/>
      <dgm:t>
        <a:bodyPr/>
        <a:lstStyle/>
        <a:p>
          <a:r>
            <a:rPr lang="es-ES" altLang="en-US" b="1" dirty="0" err="1">
              <a:latin typeface="+mn-lt"/>
              <a:cs typeface="Times New Roman" panose="02020603050405020304" pitchFamily="18" charset="0"/>
            </a:rPr>
            <a:t>Tìm</a:t>
          </a:r>
          <a:r>
            <a:rPr lang="es-ES" altLang="en-US" b="1" dirty="0">
              <a:latin typeface="+mn-lt"/>
              <a:cs typeface="Times New Roman" panose="02020603050405020304" pitchFamily="18" charset="0"/>
            </a:rPr>
            <a:t> </a:t>
          </a:r>
          <a:r>
            <a:rPr lang="es-ES" altLang="en-US" b="1" dirty="0" err="1">
              <a:latin typeface="+mn-lt"/>
              <a:cs typeface="Times New Roman" panose="02020603050405020304" pitchFamily="18" charset="0"/>
            </a:rPr>
            <a:t>hiểu</a:t>
          </a:r>
          <a:r>
            <a:rPr lang="es-ES" altLang="en-US" b="1" dirty="0">
              <a:latin typeface="+mn-lt"/>
              <a:cs typeface="Times New Roman" panose="02020603050405020304" pitchFamily="18" charset="0"/>
            </a:rPr>
            <a:t> </a:t>
          </a:r>
          <a:r>
            <a:rPr lang="es-ES" altLang="en-US" b="1" dirty="0" err="1">
              <a:latin typeface="+mn-lt"/>
              <a:cs typeface="Times New Roman" panose="02020603050405020304" pitchFamily="18" charset="0"/>
            </a:rPr>
            <a:t>các</a:t>
          </a:r>
          <a:r>
            <a:rPr lang="es-ES" altLang="en-US" b="1" dirty="0">
              <a:latin typeface="+mn-lt"/>
              <a:cs typeface="Times New Roman" panose="02020603050405020304" pitchFamily="18" charset="0"/>
            </a:rPr>
            <a:t> </a:t>
          </a:r>
          <a:r>
            <a:rPr lang="es-ES" altLang="en-US" b="1" dirty="0" err="1">
              <a:latin typeface="+mn-lt"/>
              <a:cs typeface="Times New Roman" panose="02020603050405020304" pitchFamily="18" charset="0"/>
            </a:rPr>
            <a:t>từ</a:t>
          </a:r>
          <a:r>
            <a:rPr lang="es-ES" altLang="en-US" b="1" dirty="0">
              <a:latin typeface="+mn-lt"/>
              <a:cs typeface="Times New Roman" panose="02020603050405020304" pitchFamily="18" charset="0"/>
            </a:rPr>
            <a:t> </a:t>
          </a:r>
          <a:r>
            <a:rPr lang="es-ES" altLang="en-US" b="1" dirty="0" err="1">
              <a:latin typeface="+mn-lt"/>
              <a:cs typeface="Times New Roman" panose="02020603050405020304" pitchFamily="18" charset="0"/>
            </a:rPr>
            <a:t>ngữ</a:t>
          </a:r>
          <a:r>
            <a:rPr lang="es-ES" altLang="en-US" b="1" dirty="0">
              <a:latin typeface="+mn-lt"/>
              <a:cs typeface="Times New Roman" panose="02020603050405020304" pitchFamily="18" charset="0"/>
            </a:rPr>
            <a:t> </a:t>
          </a:r>
          <a:r>
            <a:rPr lang="es-ES" altLang="en-US" b="1" dirty="0" err="1">
              <a:latin typeface="+mn-lt"/>
              <a:cs typeface="Times New Roman" panose="02020603050405020304" pitchFamily="18" charset="0"/>
            </a:rPr>
            <a:t>khó</a:t>
          </a:r>
          <a:r>
            <a:rPr lang="es-ES" altLang="en-US" b="1" dirty="0">
              <a:latin typeface="+mn-lt"/>
              <a:cs typeface="Times New Roman" panose="02020603050405020304" pitchFamily="18" charset="0"/>
            </a:rPr>
            <a:t>.</a:t>
          </a:r>
          <a:endParaRPr lang="en-BZ" b="1" dirty="0">
            <a:latin typeface="+mn-lt"/>
            <a:cs typeface="Times New Roman" panose="02020603050405020304" pitchFamily="18" charset="0"/>
          </a:endParaRPr>
        </a:p>
      </dgm:t>
    </dgm:pt>
    <dgm:pt modelId="{CF181938-3112-4AF0-B02B-2E67B831CC04}" type="parTrans" cxnId="{A011D954-5AA1-4E4E-9D71-90698ADC08BD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A32BE-BBCA-426D-9967-EBE75CBD5917}" type="sibTrans" cxnId="{A011D954-5AA1-4E4E-9D71-90698ADC08BD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8A896-6502-4B3E-B426-7013F8397EB9}" type="pres">
      <dgm:prSet presAssocID="{A531BE8D-E74E-43CC-8E25-B28F3CA2A7B1}" presName="linearFlow" presStyleCnt="0">
        <dgm:presLayoutVars>
          <dgm:resizeHandles val="exact"/>
        </dgm:presLayoutVars>
      </dgm:prSet>
      <dgm:spPr/>
    </dgm:pt>
    <dgm:pt modelId="{BB5F35CC-E493-4CFC-A143-94834423097A}" type="pres">
      <dgm:prSet presAssocID="{7A105DEE-C7AD-4817-B523-EAAE4028DB51}" presName="node" presStyleLbl="node1" presStyleIdx="0" presStyleCnt="3" custScaleX="277373" custLinFactNeighborX="5178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2DA909-5453-4024-968B-CBE56E980222}" type="pres">
      <dgm:prSet presAssocID="{5ED03375-2848-4A8A-AB0F-BAA2A3B6D01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56557E81-C6A6-4723-91AB-FC17EA84FBF9}" type="pres">
      <dgm:prSet presAssocID="{5ED03375-2848-4A8A-AB0F-BAA2A3B6D01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2512A852-F2D5-419C-BE95-5D46EAF56D53}" type="pres">
      <dgm:prSet presAssocID="{8C87938B-0C3C-428F-8CC3-9DC97C94CC7E}" presName="node" presStyleLbl="node1" presStyleIdx="1" presStyleCnt="3" custScaleX="272435" custLinFactNeighborX="5178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F6F03-2126-4BF4-BAF4-C30E99D8567D}" type="pres">
      <dgm:prSet presAssocID="{8440ED1B-577F-4DF8-8BF1-4400CE2E765A}" presName="sibTrans" presStyleLbl="sibTrans2D1" presStyleIdx="1" presStyleCnt="2"/>
      <dgm:spPr/>
      <dgm:t>
        <a:bodyPr/>
        <a:lstStyle/>
        <a:p>
          <a:endParaRPr lang="en-US"/>
        </a:p>
      </dgm:t>
    </dgm:pt>
    <dgm:pt modelId="{8F9589C0-3201-46DB-8764-8323E786C3CC}" type="pres">
      <dgm:prSet presAssocID="{8440ED1B-577F-4DF8-8BF1-4400CE2E765A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C58AFF8C-744A-42CB-BCD6-3872FA7A6FED}" type="pres">
      <dgm:prSet presAssocID="{7836D47F-5B34-4DC6-B369-393CE814E036}" presName="node" presStyleLbl="node1" presStyleIdx="2" presStyleCnt="3" custScaleX="266112" custLinFactNeighborX="5178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31C7DB-7C9F-488F-9192-09D3EFDF016E}" type="presOf" srcId="{8C87938B-0C3C-428F-8CC3-9DC97C94CC7E}" destId="{2512A852-F2D5-419C-BE95-5D46EAF56D53}" srcOrd="0" destOrd="0" presId="urn:microsoft.com/office/officeart/2005/8/layout/process2"/>
    <dgm:cxn modelId="{925A783E-B794-48A2-8851-DCB4740433C6}" srcId="{A531BE8D-E74E-43CC-8E25-B28F3CA2A7B1}" destId="{8C87938B-0C3C-428F-8CC3-9DC97C94CC7E}" srcOrd="1" destOrd="0" parTransId="{91A9B711-8350-4C9C-9748-1A443ED91BDA}" sibTransId="{8440ED1B-577F-4DF8-8BF1-4400CE2E765A}"/>
    <dgm:cxn modelId="{D762753F-090B-4102-98D7-FE5EDA2B8351}" srcId="{A531BE8D-E74E-43CC-8E25-B28F3CA2A7B1}" destId="{7A105DEE-C7AD-4817-B523-EAAE4028DB51}" srcOrd="0" destOrd="0" parTransId="{99C6BB70-AC95-4839-99AA-AADFAA7F7EB9}" sibTransId="{5ED03375-2848-4A8A-AB0F-BAA2A3B6D010}"/>
    <dgm:cxn modelId="{3F3757FA-0863-4C7F-AF3A-471DB4CBE6FB}" type="presOf" srcId="{7A105DEE-C7AD-4817-B523-EAAE4028DB51}" destId="{BB5F35CC-E493-4CFC-A143-94834423097A}" srcOrd="0" destOrd="0" presId="urn:microsoft.com/office/officeart/2005/8/layout/process2"/>
    <dgm:cxn modelId="{9E1A828D-3302-4263-B086-D2B95B28A757}" type="presOf" srcId="{5ED03375-2848-4A8A-AB0F-BAA2A3B6D010}" destId="{072DA909-5453-4024-968B-CBE56E980222}" srcOrd="0" destOrd="0" presId="urn:microsoft.com/office/officeart/2005/8/layout/process2"/>
    <dgm:cxn modelId="{BCFD2113-17FB-41D9-882D-02F0D82624EB}" type="presOf" srcId="{8440ED1B-577F-4DF8-8BF1-4400CE2E765A}" destId="{117F6F03-2126-4BF4-BAF4-C30E99D8567D}" srcOrd="0" destOrd="0" presId="urn:microsoft.com/office/officeart/2005/8/layout/process2"/>
    <dgm:cxn modelId="{897B9E53-7364-4456-896A-A38DF8C004AA}" type="presOf" srcId="{7836D47F-5B34-4DC6-B369-393CE814E036}" destId="{C58AFF8C-744A-42CB-BCD6-3872FA7A6FED}" srcOrd="0" destOrd="0" presId="urn:microsoft.com/office/officeart/2005/8/layout/process2"/>
    <dgm:cxn modelId="{81018DD9-239B-439B-9A0D-9A68E3537563}" type="presOf" srcId="{A531BE8D-E74E-43CC-8E25-B28F3CA2A7B1}" destId="{18B8A896-6502-4B3E-B426-7013F8397EB9}" srcOrd="0" destOrd="0" presId="urn:microsoft.com/office/officeart/2005/8/layout/process2"/>
    <dgm:cxn modelId="{944FD199-A26D-4806-828C-BAD26E5E37E7}" type="presOf" srcId="{5ED03375-2848-4A8A-AB0F-BAA2A3B6D010}" destId="{56557E81-C6A6-4723-91AB-FC17EA84FBF9}" srcOrd="1" destOrd="0" presId="urn:microsoft.com/office/officeart/2005/8/layout/process2"/>
    <dgm:cxn modelId="{A011D954-5AA1-4E4E-9D71-90698ADC08BD}" srcId="{A531BE8D-E74E-43CC-8E25-B28F3CA2A7B1}" destId="{7836D47F-5B34-4DC6-B369-393CE814E036}" srcOrd="2" destOrd="0" parTransId="{CF181938-3112-4AF0-B02B-2E67B831CC04}" sibTransId="{F94A32BE-BBCA-426D-9967-EBE75CBD5917}"/>
    <dgm:cxn modelId="{B6649F73-8A84-4305-86EF-4B1D7D7A0872}" type="presOf" srcId="{8440ED1B-577F-4DF8-8BF1-4400CE2E765A}" destId="{8F9589C0-3201-46DB-8764-8323E786C3CC}" srcOrd="1" destOrd="0" presId="urn:microsoft.com/office/officeart/2005/8/layout/process2"/>
    <dgm:cxn modelId="{B6B74838-3CBB-4A54-B670-709C5684C19C}" type="presParOf" srcId="{18B8A896-6502-4B3E-B426-7013F8397EB9}" destId="{BB5F35CC-E493-4CFC-A143-94834423097A}" srcOrd="0" destOrd="0" presId="urn:microsoft.com/office/officeart/2005/8/layout/process2"/>
    <dgm:cxn modelId="{46BC24C4-7EB8-48CE-8952-BE78C7CC02D1}" type="presParOf" srcId="{18B8A896-6502-4B3E-B426-7013F8397EB9}" destId="{072DA909-5453-4024-968B-CBE56E980222}" srcOrd="1" destOrd="0" presId="urn:microsoft.com/office/officeart/2005/8/layout/process2"/>
    <dgm:cxn modelId="{7D4CFC33-FCC3-4FAD-BDAC-C7EFAE72EDA5}" type="presParOf" srcId="{072DA909-5453-4024-968B-CBE56E980222}" destId="{56557E81-C6A6-4723-91AB-FC17EA84FBF9}" srcOrd="0" destOrd="0" presId="urn:microsoft.com/office/officeart/2005/8/layout/process2"/>
    <dgm:cxn modelId="{7AD9483E-634B-4504-B16F-9B46E4D2549B}" type="presParOf" srcId="{18B8A896-6502-4B3E-B426-7013F8397EB9}" destId="{2512A852-F2D5-419C-BE95-5D46EAF56D53}" srcOrd="2" destOrd="0" presId="urn:microsoft.com/office/officeart/2005/8/layout/process2"/>
    <dgm:cxn modelId="{96A479B1-0D8F-46DF-B731-70D22D276BB3}" type="presParOf" srcId="{18B8A896-6502-4B3E-B426-7013F8397EB9}" destId="{117F6F03-2126-4BF4-BAF4-C30E99D8567D}" srcOrd="3" destOrd="0" presId="urn:microsoft.com/office/officeart/2005/8/layout/process2"/>
    <dgm:cxn modelId="{B420225C-2624-47CB-BB7C-B324FAA96B39}" type="presParOf" srcId="{117F6F03-2126-4BF4-BAF4-C30E99D8567D}" destId="{8F9589C0-3201-46DB-8764-8323E786C3CC}" srcOrd="0" destOrd="0" presId="urn:microsoft.com/office/officeart/2005/8/layout/process2"/>
    <dgm:cxn modelId="{FE8B82C6-AABB-4AE2-930F-F2F086963B83}" type="presParOf" srcId="{18B8A896-6502-4B3E-B426-7013F8397EB9}" destId="{C58AFF8C-744A-42CB-BCD6-3872FA7A6FED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4C3468-E5A5-4B75-80FF-44037E432C9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74FBF253-0370-4B7D-ABC2-FDC05DB86236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3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Dòng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ngắt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1/4,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thán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i="1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Ôi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dâng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1300" dirty="0"/>
        </a:p>
      </dgm:t>
    </dgm:pt>
    <dgm:pt modelId="{7FF82602-3BE9-4AC6-825F-C2769A6FF5AF}" type="parTrans" cxnId="{E57F4754-4630-4305-AB4A-158EB049D5F4}">
      <dgm:prSet/>
      <dgm:spPr/>
      <dgm:t>
        <a:bodyPr/>
        <a:lstStyle/>
        <a:p>
          <a:endParaRPr lang="vi-VN"/>
        </a:p>
      </dgm:t>
    </dgm:pt>
    <dgm:pt modelId="{3F639DE1-7CCA-4094-9105-7BF8F90C7786}" type="sibTrans" cxnId="{E57F4754-4630-4305-AB4A-158EB049D5F4}">
      <dgm:prSet/>
      <dgm:spPr/>
      <dgm:t>
        <a:bodyPr/>
        <a:lstStyle/>
        <a:p>
          <a:endParaRPr lang="vi-VN"/>
        </a:p>
      </dgm:t>
    </dgm:pt>
    <dgm:pt modelId="{6BD1B8B7-5F50-45D3-86F5-4F314762887C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Cụm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từ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“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mùi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vị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quê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hương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”: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Sự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kết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hợp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đặc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biệt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thể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hiện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tình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cảm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trân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trọng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của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người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con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đối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với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thức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quà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quê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bình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dị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. </a:t>
          </a:r>
          <a:endParaRPr lang="vi-VN" sz="1300" dirty="0"/>
        </a:p>
      </dgm:t>
    </dgm:pt>
    <dgm:pt modelId="{B77496B9-FD96-4555-85C0-6D3FC28B861C}" type="parTrans" cxnId="{279F981D-6F8C-4820-A925-68F93C0D0A70}">
      <dgm:prSet/>
      <dgm:spPr/>
      <dgm:t>
        <a:bodyPr/>
        <a:lstStyle/>
        <a:p>
          <a:endParaRPr lang="vi-VN"/>
        </a:p>
      </dgm:t>
    </dgm:pt>
    <dgm:pt modelId="{F727A1BF-4D55-45D3-B943-E8E152A1C0FC}" type="sibTrans" cxnId="{279F981D-6F8C-4820-A925-68F93C0D0A70}">
      <dgm:prSet/>
      <dgm:spPr/>
      <dgm:t>
        <a:bodyPr/>
        <a:lstStyle/>
        <a:p>
          <a:endParaRPr lang="vi-VN"/>
        </a:p>
      </dgm:t>
    </dgm:pt>
    <dgm:pt modelId="{E3CB2E63-45B8-4506-AA1B-DCF03967BC09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-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Dòng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2: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khẳng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định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–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điều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tất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nhiên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vì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“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mùi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vị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”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quê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hương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gắn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liền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với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hình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ảnh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mẹ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… </a:t>
          </a:r>
          <a:endParaRPr lang="vi-VN" sz="1300" dirty="0"/>
        </a:p>
      </dgm:t>
    </dgm:pt>
    <dgm:pt modelId="{BB077CD4-CF4A-440A-B26C-6FD06A9B3FAF}" type="sibTrans" cxnId="{923AFDDB-77E8-42A7-9AB3-029DDA7EC295}">
      <dgm:prSet/>
      <dgm:spPr/>
      <dgm:t>
        <a:bodyPr/>
        <a:lstStyle/>
        <a:p>
          <a:endParaRPr lang="vi-VN"/>
        </a:p>
      </dgm:t>
    </dgm:pt>
    <dgm:pt modelId="{6813A4AD-35B1-4293-9C4B-4196BAC40F91}" type="parTrans" cxnId="{923AFDDB-77E8-42A7-9AB3-029DDA7EC295}">
      <dgm:prSet/>
      <dgm:spPr/>
      <dgm:t>
        <a:bodyPr/>
        <a:lstStyle/>
        <a:p>
          <a:endParaRPr lang="vi-VN"/>
        </a:p>
      </dgm:t>
    </dgm:pt>
    <dgm:pt modelId="{11CEC43F-F1ED-43A0-B270-A465915859A6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-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Dòng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3: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hình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ảnh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sóng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đôi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: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tình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cảm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yêu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mến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thái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độ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trân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trọng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dành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cho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cả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hai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người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mẹ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: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người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mẹ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nơi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quê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nhà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và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bà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mẹ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Tổ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quốc</a:t>
          </a:r>
          <a:r>
            <a:rPr lang="en-US" sz="13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. </a:t>
          </a:r>
          <a:endParaRPr lang="vi-VN" sz="1300" dirty="0"/>
        </a:p>
      </dgm:t>
    </dgm:pt>
    <dgm:pt modelId="{EF99CA9E-E547-46CF-8D78-16B7ED11837C}" type="parTrans" cxnId="{38ADF117-12AF-4B0C-9684-A4AFB8BD8287}">
      <dgm:prSet/>
      <dgm:spPr/>
      <dgm:t>
        <a:bodyPr/>
        <a:lstStyle/>
        <a:p>
          <a:endParaRPr lang="vi-VN"/>
        </a:p>
      </dgm:t>
    </dgm:pt>
    <dgm:pt modelId="{C66D2E37-C4E0-45DF-A3A1-21B89AB80F58}" type="sibTrans" cxnId="{38ADF117-12AF-4B0C-9684-A4AFB8BD8287}">
      <dgm:prSet/>
      <dgm:spPr/>
      <dgm:t>
        <a:bodyPr/>
        <a:lstStyle/>
        <a:p>
          <a:endParaRPr lang="vi-VN"/>
        </a:p>
      </dgm:t>
    </dgm:pt>
    <dgm:pt modelId="{79AB2BFD-04F1-4D14-B88F-0C1896544478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- </a:t>
          </a:r>
          <a:r>
            <a:rPr lang="en-US" sz="14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Từ</a:t>
          </a:r>
          <a:r>
            <a:rPr lang="en-US" sz="14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ngữ</a:t>
          </a:r>
          <a:r>
            <a:rPr lang="en-US" sz="14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thể</a:t>
          </a:r>
          <a:r>
            <a:rPr lang="en-US" sz="14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hiện</a:t>
          </a:r>
          <a:r>
            <a:rPr lang="en-US" sz="14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tâm</a:t>
          </a:r>
          <a:r>
            <a:rPr lang="en-US" sz="14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trạng</a:t>
          </a:r>
          <a:r>
            <a:rPr lang="en-US" sz="14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của</a:t>
          </a:r>
          <a:r>
            <a:rPr lang="en-US" sz="14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người</a:t>
          </a:r>
          <a:r>
            <a:rPr lang="en-US" sz="14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con: </a:t>
          </a:r>
          <a:r>
            <a:rPr lang="en-US" sz="1400" i="1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quên</a:t>
          </a:r>
          <a:r>
            <a:rPr lang="en-US" sz="1400" i="1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i="1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làm</a:t>
          </a:r>
          <a:r>
            <a:rPr lang="en-US" sz="1400" i="1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i="1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sao</a:t>
          </a:r>
          <a:r>
            <a:rPr lang="en-US" sz="1400" i="1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i="1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được</a:t>
          </a:r>
          <a:r>
            <a:rPr lang="en-US" sz="1400" i="1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, chia </a:t>
          </a:r>
          <a:r>
            <a:rPr lang="en-US" sz="1400" i="1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đều</a:t>
          </a:r>
          <a:r>
            <a:rPr lang="en-US" sz="1400" i="1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i="1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nỗi</a:t>
          </a:r>
          <a:r>
            <a:rPr lang="en-US" sz="1400" i="1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i="1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nhớ</a:t>
          </a:r>
          <a:r>
            <a:rPr lang="en-US" sz="1400" i="1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i="1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thương</a:t>
          </a:r>
          <a:r>
            <a:rPr lang="en-US" sz="1400" i="1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.</a:t>
          </a:r>
          <a:endParaRPr lang="vi-VN" sz="1400" dirty="0"/>
        </a:p>
      </dgm:t>
    </dgm:pt>
    <dgm:pt modelId="{57C92565-5D68-4920-86F0-A5E0A1258A67}" type="parTrans" cxnId="{BA90F4B0-03B4-43C3-B319-B7FB4DB3EB6A}">
      <dgm:prSet/>
      <dgm:spPr/>
      <dgm:t>
        <a:bodyPr/>
        <a:lstStyle/>
        <a:p>
          <a:endParaRPr lang="vi-VN"/>
        </a:p>
      </dgm:t>
    </dgm:pt>
    <dgm:pt modelId="{6D060605-0D05-4C36-9AEB-C936E452D57B}" type="sibTrans" cxnId="{BA90F4B0-03B4-43C3-B319-B7FB4DB3EB6A}">
      <dgm:prSet/>
      <dgm:spPr/>
      <dgm:t>
        <a:bodyPr/>
        <a:lstStyle/>
        <a:p>
          <a:endParaRPr lang="vi-VN"/>
        </a:p>
      </dgm:t>
    </dgm:pt>
    <dgm:pt modelId="{7BB12725-777E-4942-8DB8-3920BEFFAD40}">
      <dgm:prSet/>
      <dgm:spPr/>
      <dgm:t>
        <a:bodyPr/>
        <a:lstStyle/>
        <a:p>
          <a:endParaRPr lang="en-US"/>
        </a:p>
      </dgm:t>
    </dgm:pt>
    <dgm:pt modelId="{94E3064D-312B-4815-9334-F093869B3010}" type="parTrans" cxnId="{9F92D1E6-5DC1-4402-8101-770F6816FA9C}">
      <dgm:prSet/>
      <dgm:spPr/>
      <dgm:t>
        <a:bodyPr/>
        <a:lstStyle/>
        <a:p>
          <a:endParaRPr lang="vi-VN"/>
        </a:p>
      </dgm:t>
    </dgm:pt>
    <dgm:pt modelId="{5055568B-ED43-41BB-9E16-BC5A3B2C58A8}" type="sibTrans" cxnId="{9F92D1E6-5DC1-4402-8101-770F6816FA9C}">
      <dgm:prSet/>
      <dgm:spPr/>
      <dgm:t>
        <a:bodyPr/>
        <a:lstStyle/>
        <a:p>
          <a:endParaRPr lang="vi-VN"/>
        </a:p>
      </dgm:t>
    </dgm:pt>
    <dgm:pt modelId="{E42157DA-B3FF-48AF-B219-98C50DD44F3E}">
      <dgm:prSet/>
      <dgm:spPr/>
      <dgm:t>
        <a:bodyPr/>
        <a:lstStyle/>
        <a:p>
          <a:endParaRPr lang="en-US"/>
        </a:p>
      </dgm:t>
    </dgm:pt>
    <dgm:pt modelId="{016D35E2-24A1-4E75-833C-EAFDF5B069F0}" type="parTrans" cxnId="{241CB609-F7A8-4F45-9CB0-CDA0C9442391}">
      <dgm:prSet/>
      <dgm:spPr/>
      <dgm:t>
        <a:bodyPr/>
        <a:lstStyle/>
        <a:p>
          <a:endParaRPr lang="vi-VN"/>
        </a:p>
      </dgm:t>
    </dgm:pt>
    <dgm:pt modelId="{184FE2FF-9684-4ADE-BD1D-AA4F27603E6F}" type="sibTrans" cxnId="{241CB609-F7A8-4F45-9CB0-CDA0C9442391}">
      <dgm:prSet/>
      <dgm:spPr/>
      <dgm:t>
        <a:bodyPr/>
        <a:lstStyle/>
        <a:p>
          <a:endParaRPr lang="vi-VN"/>
        </a:p>
      </dgm:t>
    </dgm:pt>
    <dgm:pt modelId="{874BE058-164C-435B-8055-6541246F5295}">
      <dgm:prSet/>
      <dgm:spPr/>
      <dgm:t>
        <a:bodyPr/>
        <a:lstStyle/>
        <a:p>
          <a:endParaRPr lang="en-US"/>
        </a:p>
      </dgm:t>
    </dgm:pt>
    <dgm:pt modelId="{0A8226FD-CAB5-4809-B882-3F458421C6F6}" type="parTrans" cxnId="{0FD5095C-EC2D-4C57-9F46-930D44DAD91F}">
      <dgm:prSet/>
      <dgm:spPr/>
      <dgm:t>
        <a:bodyPr/>
        <a:lstStyle/>
        <a:p>
          <a:endParaRPr lang="vi-VN"/>
        </a:p>
      </dgm:t>
    </dgm:pt>
    <dgm:pt modelId="{6A7E1EEF-7714-4514-B1FF-0C67B0DB5018}" type="sibTrans" cxnId="{0FD5095C-EC2D-4C57-9F46-930D44DAD91F}">
      <dgm:prSet/>
      <dgm:spPr/>
      <dgm:t>
        <a:bodyPr/>
        <a:lstStyle/>
        <a:p>
          <a:endParaRPr lang="vi-VN"/>
        </a:p>
      </dgm:t>
    </dgm:pt>
    <dgm:pt modelId="{3BE9D6F2-5A4B-475C-A497-64308FE740D0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AEC16F02-CF6B-4503-A373-2BE47C3B07D7}" type="parTrans" cxnId="{F6AB610E-DD82-4423-9D6D-7652710C5F9B}">
      <dgm:prSet/>
      <dgm:spPr/>
      <dgm:t>
        <a:bodyPr/>
        <a:lstStyle/>
        <a:p>
          <a:endParaRPr lang="vi-VN"/>
        </a:p>
      </dgm:t>
    </dgm:pt>
    <dgm:pt modelId="{C987133C-AFFA-461A-B3A7-6E59BBB32F1C}" type="sibTrans" cxnId="{F6AB610E-DD82-4423-9D6D-7652710C5F9B}">
      <dgm:prSet/>
      <dgm:spPr/>
      <dgm:t>
        <a:bodyPr/>
        <a:lstStyle/>
        <a:p>
          <a:endParaRPr lang="vi-VN"/>
        </a:p>
      </dgm:t>
    </dgm:pt>
    <dgm:pt modelId="{0FBD73C7-AC22-4E67-A2C1-A44980870351}" type="pres">
      <dgm:prSet presAssocID="{754C3468-E5A5-4B75-80FF-44037E432C9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07B2E0-9ACB-4B99-91F9-835A18A9F516}" type="pres">
      <dgm:prSet presAssocID="{754C3468-E5A5-4B75-80FF-44037E432C9B}" presName="dummyMaxCanvas" presStyleCnt="0">
        <dgm:presLayoutVars/>
      </dgm:prSet>
      <dgm:spPr/>
    </dgm:pt>
    <dgm:pt modelId="{34001441-6301-4E12-B13D-F410B20E43D2}" type="pres">
      <dgm:prSet presAssocID="{754C3468-E5A5-4B75-80FF-44037E432C9B}" presName="FiveNodes_1" presStyleLbl="node1" presStyleIdx="0" presStyleCnt="5" custLinFactNeighborX="-1516" custLinFactNeighborY="-104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A15099-6F81-4C7C-B004-B577937BDC89}" type="pres">
      <dgm:prSet presAssocID="{754C3468-E5A5-4B75-80FF-44037E432C9B}" presName="FiveNodes_2" presStyleLbl="node1" presStyleIdx="1" presStyleCnt="5" custLinFactNeighborX="-1314" custLinFactNeighborY="-6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ABDA43-DFD4-4DA0-856F-304CA15B54E6}" type="pres">
      <dgm:prSet presAssocID="{754C3468-E5A5-4B75-80FF-44037E432C9B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845ED2-9480-415B-AAA1-0EA2F297001E}" type="pres">
      <dgm:prSet presAssocID="{754C3468-E5A5-4B75-80FF-44037E432C9B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866163-5BBB-4310-9994-A0AC72D70C93}" type="pres">
      <dgm:prSet presAssocID="{754C3468-E5A5-4B75-80FF-44037E432C9B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1B565F-5CC6-4C73-85F8-2E17457F63A0}" type="pres">
      <dgm:prSet presAssocID="{754C3468-E5A5-4B75-80FF-44037E432C9B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8A4F4A-8B9A-49D0-9E5F-7400BF884BA0}" type="pres">
      <dgm:prSet presAssocID="{754C3468-E5A5-4B75-80FF-44037E432C9B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69A7EF-630F-473D-BF65-985353FF6B11}" type="pres">
      <dgm:prSet presAssocID="{754C3468-E5A5-4B75-80FF-44037E432C9B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A36D9E-80CF-4384-B8B2-4F0CBADC826C}" type="pres">
      <dgm:prSet presAssocID="{754C3468-E5A5-4B75-80FF-44037E432C9B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E5DB28-9567-433F-A080-EBD1F7E5E33C}" type="pres">
      <dgm:prSet presAssocID="{754C3468-E5A5-4B75-80FF-44037E432C9B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3AA7F2-3F6D-4332-B76A-12316619B6F8}" type="pres">
      <dgm:prSet presAssocID="{754C3468-E5A5-4B75-80FF-44037E432C9B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83FECB-AEEC-4A6A-90AF-63F62A27C487}" type="pres">
      <dgm:prSet presAssocID="{754C3468-E5A5-4B75-80FF-44037E432C9B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F53636-05A0-474F-93B8-FFB03255B833}" type="pres">
      <dgm:prSet presAssocID="{754C3468-E5A5-4B75-80FF-44037E432C9B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68CD33-974B-4913-B6A1-F860B8EDCEB2}" type="pres">
      <dgm:prSet presAssocID="{754C3468-E5A5-4B75-80FF-44037E432C9B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ADF117-12AF-4B0C-9684-A4AFB8BD8287}" srcId="{754C3468-E5A5-4B75-80FF-44037E432C9B}" destId="{11CEC43F-F1ED-43A0-B270-A465915859A6}" srcOrd="3" destOrd="0" parTransId="{EF99CA9E-E547-46CF-8D78-16B7ED11837C}" sibTransId="{C66D2E37-C4E0-45DF-A3A1-21B89AB80F58}"/>
    <dgm:cxn modelId="{724DBC24-032A-4B0A-800C-913BDD5AAD8A}" type="presOf" srcId="{6BD1B8B7-5F50-45D3-86F5-4F314762887C}" destId="{EFA15099-6F81-4C7C-B004-B577937BDC89}" srcOrd="0" destOrd="0" presId="urn:microsoft.com/office/officeart/2005/8/layout/vProcess5"/>
    <dgm:cxn modelId="{8253E22F-EAB9-4122-8049-6A1F27D3B2A0}" type="presOf" srcId="{79AB2BFD-04F1-4D14-B88F-0C1896544478}" destId="{A568CD33-974B-4913-B6A1-F860B8EDCEB2}" srcOrd="1" destOrd="0" presId="urn:microsoft.com/office/officeart/2005/8/layout/vProcess5"/>
    <dgm:cxn modelId="{279F981D-6F8C-4820-A925-68F93C0D0A70}" srcId="{754C3468-E5A5-4B75-80FF-44037E432C9B}" destId="{6BD1B8B7-5F50-45D3-86F5-4F314762887C}" srcOrd="1" destOrd="0" parTransId="{B77496B9-FD96-4555-85C0-6D3FC28B861C}" sibTransId="{F727A1BF-4D55-45D3-B943-E8E152A1C0FC}"/>
    <dgm:cxn modelId="{13B4BE22-E38E-4163-9C90-E634AFCEC742}" type="presOf" srcId="{79AB2BFD-04F1-4D14-B88F-0C1896544478}" destId="{6B866163-5BBB-4310-9994-A0AC72D70C93}" srcOrd="0" destOrd="0" presId="urn:microsoft.com/office/officeart/2005/8/layout/vProcess5"/>
    <dgm:cxn modelId="{B0B9C377-892A-42B3-8BAB-DD45A04EE47B}" type="presOf" srcId="{74FBF253-0370-4B7D-ABC2-FDC05DB86236}" destId="{84E5DB28-9567-433F-A080-EBD1F7E5E33C}" srcOrd="1" destOrd="0" presId="urn:microsoft.com/office/officeart/2005/8/layout/vProcess5"/>
    <dgm:cxn modelId="{DEA84B65-1967-4549-B981-9650C1586D29}" type="presOf" srcId="{6BD1B8B7-5F50-45D3-86F5-4F314762887C}" destId="{5C3AA7F2-3F6D-4332-B76A-12316619B6F8}" srcOrd="1" destOrd="0" presId="urn:microsoft.com/office/officeart/2005/8/layout/vProcess5"/>
    <dgm:cxn modelId="{BBAA9EED-0E60-4109-9969-A92844C15156}" type="presOf" srcId="{E3CB2E63-45B8-4506-AA1B-DCF03967BC09}" destId="{BA83FECB-AEEC-4A6A-90AF-63F62A27C487}" srcOrd="1" destOrd="0" presId="urn:microsoft.com/office/officeart/2005/8/layout/vProcess5"/>
    <dgm:cxn modelId="{FEF3CF99-E798-4B57-B2C6-4DA8CD96F8D8}" type="presOf" srcId="{11CEC43F-F1ED-43A0-B270-A465915859A6}" destId="{7A845ED2-9480-415B-AAA1-0EA2F297001E}" srcOrd="0" destOrd="0" presId="urn:microsoft.com/office/officeart/2005/8/layout/vProcess5"/>
    <dgm:cxn modelId="{62C4836E-A243-46CC-A077-53A1623B254B}" type="presOf" srcId="{754C3468-E5A5-4B75-80FF-44037E432C9B}" destId="{0FBD73C7-AC22-4E67-A2C1-A44980870351}" srcOrd="0" destOrd="0" presId="urn:microsoft.com/office/officeart/2005/8/layout/vProcess5"/>
    <dgm:cxn modelId="{36690F95-C03B-4993-9291-C9A8413B2E47}" type="presOf" srcId="{E3CB2E63-45B8-4506-AA1B-DCF03967BC09}" destId="{B5ABDA43-DFD4-4DA0-856F-304CA15B54E6}" srcOrd="0" destOrd="0" presId="urn:microsoft.com/office/officeart/2005/8/layout/vProcess5"/>
    <dgm:cxn modelId="{BA90F4B0-03B4-43C3-B319-B7FB4DB3EB6A}" srcId="{754C3468-E5A5-4B75-80FF-44037E432C9B}" destId="{79AB2BFD-04F1-4D14-B88F-0C1896544478}" srcOrd="4" destOrd="0" parTransId="{57C92565-5D68-4920-86F0-A5E0A1258A67}" sibTransId="{6D060605-0D05-4C36-9AEB-C936E452D57B}"/>
    <dgm:cxn modelId="{923AFDDB-77E8-42A7-9AB3-029DDA7EC295}" srcId="{754C3468-E5A5-4B75-80FF-44037E432C9B}" destId="{E3CB2E63-45B8-4506-AA1B-DCF03967BC09}" srcOrd="2" destOrd="0" parTransId="{6813A4AD-35B1-4293-9C4B-4196BAC40F91}" sibTransId="{BB077CD4-CF4A-440A-B26C-6FD06A9B3FAF}"/>
    <dgm:cxn modelId="{17058D29-1364-430D-AA93-5CD873C79823}" type="presOf" srcId="{BB077CD4-CF4A-440A-B26C-6FD06A9B3FAF}" destId="{8C69A7EF-630F-473D-BF65-985353FF6B11}" srcOrd="0" destOrd="0" presId="urn:microsoft.com/office/officeart/2005/8/layout/vProcess5"/>
    <dgm:cxn modelId="{CD10306B-6A00-4C7A-915B-F13B93FEAB26}" type="presOf" srcId="{74FBF253-0370-4B7D-ABC2-FDC05DB86236}" destId="{34001441-6301-4E12-B13D-F410B20E43D2}" srcOrd="0" destOrd="0" presId="urn:microsoft.com/office/officeart/2005/8/layout/vProcess5"/>
    <dgm:cxn modelId="{9F92D1E6-5DC1-4402-8101-770F6816FA9C}" srcId="{754C3468-E5A5-4B75-80FF-44037E432C9B}" destId="{7BB12725-777E-4942-8DB8-3920BEFFAD40}" srcOrd="6" destOrd="0" parTransId="{94E3064D-312B-4815-9334-F093869B3010}" sibTransId="{5055568B-ED43-41BB-9E16-BC5A3B2C58A8}"/>
    <dgm:cxn modelId="{5F021505-96AF-4EDC-A366-A8A11E2134B2}" type="presOf" srcId="{3F639DE1-7CCA-4094-9105-7BF8F90C7786}" destId="{E71B565F-5CC6-4C73-85F8-2E17457F63A0}" srcOrd="0" destOrd="0" presId="urn:microsoft.com/office/officeart/2005/8/layout/vProcess5"/>
    <dgm:cxn modelId="{241CB609-F7A8-4F45-9CB0-CDA0C9442391}" srcId="{754C3468-E5A5-4B75-80FF-44037E432C9B}" destId="{E42157DA-B3FF-48AF-B219-98C50DD44F3E}" srcOrd="7" destOrd="0" parTransId="{016D35E2-24A1-4E75-833C-EAFDF5B069F0}" sibTransId="{184FE2FF-9684-4ADE-BD1D-AA4F27603E6F}"/>
    <dgm:cxn modelId="{DDB1B678-29A7-484E-B281-BF525E20C17C}" type="presOf" srcId="{C66D2E37-C4E0-45DF-A3A1-21B89AB80F58}" destId="{13A36D9E-80CF-4384-B8B2-4F0CBADC826C}" srcOrd="0" destOrd="0" presId="urn:microsoft.com/office/officeart/2005/8/layout/vProcess5"/>
    <dgm:cxn modelId="{0FD5095C-EC2D-4C57-9F46-930D44DAD91F}" srcId="{754C3468-E5A5-4B75-80FF-44037E432C9B}" destId="{874BE058-164C-435B-8055-6541246F5295}" srcOrd="5" destOrd="0" parTransId="{0A8226FD-CAB5-4809-B882-3F458421C6F6}" sibTransId="{6A7E1EEF-7714-4514-B1FF-0C67B0DB5018}"/>
    <dgm:cxn modelId="{F39CD9C3-7208-4CF5-AEE2-3018111EB8B4}" type="presOf" srcId="{F727A1BF-4D55-45D3-B943-E8E152A1C0FC}" destId="{538A4F4A-8B9A-49D0-9E5F-7400BF884BA0}" srcOrd="0" destOrd="0" presId="urn:microsoft.com/office/officeart/2005/8/layout/vProcess5"/>
    <dgm:cxn modelId="{E57F4754-4630-4305-AB4A-158EB049D5F4}" srcId="{754C3468-E5A5-4B75-80FF-44037E432C9B}" destId="{74FBF253-0370-4B7D-ABC2-FDC05DB86236}" srcOrd="0" destOrd="0" parTransId="{7FF82602-3BE9-4AC6-825F-C2769A6FF5AF}" sibTransId="{3F639DE1-7CCA-4094-9105-7BF8F90C7786}"/>
    <dgm:cxn modelId="{81EC592F-714B-400C-B9AF-12508FD9742D}" type="presOf" srcId="{11CEC43F-F1ED-43A0-B270-A465915859A6}" destId="{48F53636-05A0-474F-93B8-FFB03255B833}" srcOrd="1" destOrd="0" presId="urn:microsoft.com/office/officeart/2005/8/layout/vProcess5"/>
    <dgm:cxn modelId="{F6AB610E-DD82-4423-9D6D-7652710C5F9B}" srcId="{754C3468-E5A5-4B75-80FF-44037E432C9B}" destId="{3BE9D6F2-5A4B-475C-A497-64308FE740D0}" srcOrd="8" destOrd="0" parTransId="{AEC16F02-CF6B-4503-A373-2BE47C3B07D7}" sibTransId="{C987133C-AFFA-461A-B3A7-6E59BBB32F1C}"/>
    <dgm:cxn modelId="{B40E8C17-7ABA-4361-9A59-FC1BB5EFA171}" type="presParOf" srcId="{0FBD73C7-AC22-4E67-A2C1-A44980870351}" destId="{8707B2E0-9ACB-4B99-91F9-835A18A9F516}" srcOrd="0" destOrd="0" presId="urn:microsoft.com/office/officeart/2005/8/layout/vProcess5"/>
    <dgm:cxn modelId="{CA129FCF-D19A-46B2-9505-D9D6CFDBD7AB}" type="presParOf" srcId="{0FBD73C7-AC22-4E67-A2C1-A44980870351}" destId="{34001441-6301-4E12-B13D-F410B20E43D2}" srcOrd="1" destOrd="0" presId="urn:microsoft.com/office/officeart/2005/8/layout/vProcess5"/>
    <dgm:cxn modelId="{68B339B3-A1BF-4749-9370-F5E719F9B67D}" type="presParOf" srcId="{0FBD73C7-AC22-4E67-A2C1-A44980870351}" destId="{EFA15099-6F81-4C7C-B004-B577937BDC89}" srcOrd="2" destOrd="0" presId="urn:microsoft.com/office/officeart/2005/8/layout/vProcess5"/>
    <dgm:cxn modelId="{7F1CE5FD-632A-4D2A-AA1F-1E93A925BB87}" type="presParOf" srcId="{0FBD73C7-AC22-4E67-A2C1-A44980870351}" destId="{B5ABDA43-DFD4-4DA0-856F-304CA15B54E6}" srcOrd="3" destOrd="0" presId="urn:microsoft.com/office/officeart/2005/8/layout/vProcess5"/>
    <dgm:cxn modelId="{F53AD7BE-8237-49F3-8D5F-AE75DDD6E817}" type="presParOf" srcId="{0FBD73C7-AC22-4E67-A2C1-A44980870351}" destId="{7A845ED2-9480-415B-AAA1-0EA2F297001E}" srcOrd="4" destOrd="0" presId="urn:microsoft.com/office/officeart/2005/8/layout/vProcess5"/>
    <dgm:cxn modelId="{EDE0C9C0-87FF-4EAA-A3B7-A45C0CE1010A}" type="presParOf" srcId="{0FBD73C7-AC22-4E67-A2C1-A44980870351}" destId="{6B866163-5BBB-4310-9994-A0AC72D70C93}" srcOrd="5" destOrd="0" presId="urn:microsoft.com/office/officeart/2005/8/layout/vProcess5"/>
    <dgm:cxn modelId="{BEB2E6FA-415F-45D3-8150-21803344EA1F}" type="presParOf" srcId="{0FBD73C7-AC22-4E67-A2C1-A44980870351}" destId="{E71B565F-5CC6-4C73-85F8-2E17457F63A0}" srcOrd="6" destOrd="0" presId="urn:microsoft.com/office/officeart/2005/8/layout/vProcess5"/>
    <dgm:cxn modelId="{60BA0063-363A-4FEB-8761-AFB9B3B4ECCF}" type="presParOf" srcId="{0FBD73C7-AC22-4E67-A2C1-A44980870351}" destId="{538A4F4A-8B9A-49D0-9E5F-7400BF884BA0}" srcOrd="7" destOrd="0" presId="urn:microsoft.com/office/officeart/2005/8/layout/vProcess5"/>
    <dgm:cxn modelId="{5CB42643-ADAD-407C-B2A0-030732D7321D}" type="presParOf" srcId="{0FBD73C7-AC22-4E67-A2C1-A44980870351}" destId="{8C69A7EF-630F-473D-BF65-985353FF6B11}" srcOrd="8" destOrd="0" presId="urn:microsoft.com/office/officeart/2005/8/layout/vProcess5"/>
    <dgm:cxn modelId="{B3456836-7229-4A38-BF36-24DBD0E584B8}" type="presParOf" srcId="{0FBD73C7-AC22-4E67-A2C1-A44980870351}" destId="{13A36D9E-80CF-4384-B8B2-4F0CBADC826C}" srcOrd="9" destOrd="0" presId="urn:microsoft.com/office/officeart/2005/8/layout/vProcess5"/>
    <dgm:cxn modelId="{28D0B8DB-E3EC-4D8B-B269-8F418D8621B8}" type="presParOf" srcId="{0FBD73C7-AC22-4E67-A2C1-A44980870351}" destId="{84E5DB28-9567-433F-A080-EBD1F7E5E33C}" srcOrd="10" destOrd="0" presId="urn:microsoft.com/office/officeart/2005/8/layout/vProcess5"/>
    <dgm:cxn modelId="{65EF63B0-7B33-4EEF-A7F5-178ADC97BBF9}" type="presParOf" srcId="{0FBD73C7-AC22-4E67-A2C1-A44980870351}" destId="{5C3AA7F2-3F6D-4332-B76A-12316619B6F8}" srcOrd="11" destOrd="0" presId="urn:microsoft.com/office/officeart/2005/8/layout/vProcess5"/>
    <dgm:cxn modelId="{0BDB48E9-AD1D-4AFD-A165-638CE6C4D61A}" type="presParOf" srcId="{0FBD73C7-AC22-4E67-A2C1-A44980870351}" destId="{BA83FECB-AEEC-4A6A-90AF-63F62A27C487}" srcOrd="12" destOrd="0" presId="urn:microsoft.com/office/officeart/2005/8/layout/vProcess5"/>
    <dgm:cxn modelId="{18DE36CB-A240-499C-AFA0-2CACF2B2749F}" type="presParOf" srcId="{0FBD73C7-AC22-4E67-A2C1-A44980870351}" destId="{48F53636-05A0-474F-93B8-FFB03255B833}" srcOrd="13" destOrd="0" presId="urn:microsoft.com/office/officeart/2005/8/layout/vProcess5"/>
    <dgm:cxn modelId="{7896847F-A33C-4BD2-AD11-61FADE5C23B5}" type="presParOf" srcId="{0FBD73C7-AC22-4E67-A2C1-A44980870351}" destId="{A568CD33-974B-4913-B6A1-F860B8EDCEB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725A65-709B-4BB5-BCEB-665742B8530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186C6148-01B8-4662-B33E-C37C519E7A9A}">
      <dgm:prSet phldrT="[Text]"/>
      <dgm:spPr/>
      <dgm:t>
        <a:bodyPr/>
        <a:lstStyle/>
        <a:p>
          <a:r>
            <a:rPr lang="en-US" dirty="0" err="1">
              <a:solidFill>
                <a:schemeClr val="tx2">
                  <a:lumMod val="50000"/>
                </a:schemeClr>
              </a:solidFill>
            </a:rPr>
            <a:t>Khổ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thơ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có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cấu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tạo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đặc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biệt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: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chỉ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có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2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dòng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thơ</a:t>
          </a:r>
          <a:endParaRPr lang="vi-VN" dirty="0">
            <a:solidFill>
              <a:schemeClr val="tx2">
                <a:lumMod val="50000"/>
              </a:schemeClr>
            </a:solidFill>
          </a:endParaRPr>
        </a:p>
      </dgm:t>
    </dgm:pt>
    <dgm:pt modelId="{74CA4F97-EA4C-4032-AB12-3EA21D653873}" type="parTrans" cxnId="{2202A0F9-9DD1-437D-B95C-C6D7AA2A9A08}">
      <dgm:prSet/>
      <dgm:spPr/>
      <dgm:t>
        <a:bodyPr/>
        <a:lstStyle/>
        <a:p>
          <a:endParaRPr lang="vi-VN"/>
        </a:p>
      </dgm:t>
    </dgm:pt>
    <dgm:pt modelId="{ED246713-9701-4445-91BD-F2ADCAAF849C}" type="sibTrans" cxnId="{2202A0F9-9DD1-437D-B95C-C6D7AA2A9A08}">
      <dgm:prSet/>
      <dgm:spPr/>
      <dgm:t>
        <a:bodyPr/>
        <a:lstStyle/>
        <a:p>
          <a:endParaRPr lang="vi-VN"/>
        </a:p>
      </dgm:t>
    </dgm:pt>
    <dgm:pt modelId="{C7007927-4F7D-4CE0-B1E4-B519CB9A5785}">
      <dgm:prSet phldrT="[Text]"/>
      <dgm:spPr/>
      <dgm:t>
        <a:bodyPr/>
        <a:lstStyle/>
        <a:p>
          <a:r>
            <a:rPr lang="en-US" dirty="0" err="1">
              <a:solidFill>
                <a:schemeClr val="tx2">
                  <a:lumMod val="50000"/>
                </a:schemeClr>
              </a:solidFill>
            </a:rPr>
            <a:t>Biện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pháp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nhân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hóa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: </a:t>
          </a:r>
          <a:r>
            <a:rPr lang="en-US" i="1" dirty="0" err="1">
              <a:solidFill>
                <a:schemeClr val="tx2">
                  <a:lumMod val="50000"/>
                </a:schemeClr>
              </a:solidFill>
            </a:rPr>
            <a:t>Hiểu</a:t>
          </a:r>
          <a:r>
            <a:rPr lang="en-US" i="1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i="1" dirty="0" err="1">
              <a:solidFill>
                <a:schemeClr val="tx2">
                  <a:lumMod val="50000"/>
                </a:schemeClr>
              </a:solidFill>
            </a:rPr>
            <a:t>lòng</a:t>
          </a:r>
          <a:r>
            <a:rPr lang="en-US" i="1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i="1" dirty="0" err="1">
              <a:solidFill>
                <a:schemeClr val="tx2">
                  <a:lumMod val="50000"/>
                </a:schemeClr>
              </a:solidFill>
            </a:rPr>
            <a:t>nên</a:t>
          </a:r>
          <a:r>
            <a:rPr lang="en-US" i="1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i="1" dirty="0" err="1">
              <a:solidFill>
                <a:schemeClr val="tx2">
                  <a:lumMod val="50000"/>
                </a:schemeClr>
              </a:solidFill>
            </a:rPr>
            <a:t>thơm</a:t>
          </a:r>
          <a:r>
            <a:rPr lang="en-US" i="1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i="1" dirty="0" err="1">
              <a:solidFill>
                <a:schemeClr val="tx2">
                  <a:lumMod val="50000"/>
                </a:schemeClr>
              </a:solidFill>
            </a:rPr>
            <a:t>mãi</a:t>
          </a:r>
          <a:r>
            <a:rPr lang="en-US" i="1" dirty="0">
              <a:solidFill>
                <a:schemeClr val="tx2">
                  <a:lumMod val="50000"/>
                </a:schemeClr>
              </a:solidFill>
            </a:rPr>
            <a:t>: </a:t>
          </a:r>
        </a:p>
        <a:p>
          <a:r>
            <a:rPr lang="en-US" dirty="0" err="1">
              <a:solidFill>
                <a:schemeClr val="tx2">
                  <a:lumMod val="50000"/>
                </a:schemeClr>
              </a:solidFill>
            </a:rPr>
            <a:t>Cỏ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cây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cũng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thấu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hiểu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nỗi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nhớ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của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người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lính</a:t>
          </a:r>
          <a:endParaRPr lang="vi-VN" dirty="0">
            <a:solidFill>
              <a:schemeClr val="tx2">
                <a:lumMod val="50000"/>
              </a:schemeClr>
            </a:solidFill>
          </a:endParaRPr>
        </a:p>
      </dgm:t>
    </dgm:pt>
    <dgm:pt modelId="{8CB76DBC-74ED-47BE-A74B-63E223162F55}" type="parTrans" cxnId="{06FE74A1-6AD2-40F9-A29A-3A40636D73A6}">
      <dgm:prSet/>
      <dgm:spPr/>
      <dgm:t>
        <a:bodyPr/>
        <a:lstStyle/>
        <a:p>
          <a:endParaRPr lang="vi-VN"/>
        </a:p>
      </dgm:t>
    </dgm:pt>
    <dgm:pt modelId="{0A4FCCC5-E7E6-4135-9E91-572569165E18}" type="sibTrans" cxnId="{06FE74A1-6AD2-40F9-A29A-3A40636D73A6}">
      <dgm:prSet/>
      <dgm:spPr/>
      <dgm:t>
        <a:bodyPr/>
        <a:lstStyle/>
        <a:p>
          <a:endParaRPr lang="vi-VN"/>
        </a:p>
      </dgm:t>
    </dgm:pt>
    <dgm:pt modelId="{4202483E-16E4-482A-8414-2712BDFB069D}">
      <dgm:prSet phldrT="[Text]"/>
      <dgm:spPr/>
      <dgm:t>
        <a:bodyPr/>
        <a:lstStyle/>
        <a:p>
          <a:r>
            <a:rPr lang="en-US" dirty="0" err="1">
              <a:solidFill>
                <a:schemeClr val="tx2">
                  <a:lumMod val="50000"/>
                </a:schemeClr>
              </a:solidFill>
            </a:rPr>
            <a:t>Dấu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ba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chấm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kết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thúc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khổ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thơ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: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tình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cảm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của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nhà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thơ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dường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như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chưa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bộc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lộ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hết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,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chưa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cất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lên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hết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thành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lời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,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để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lại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dư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âm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sâu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lắng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trong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lòng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người</a:t>
          </a:r>
          <a:r>
            <a:rPr lang="en-US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50000"/>
                </a:schemeClr>
              </a:solidFill>
            </a:rPr>
            <a:t>đọc</a:t>
          </a:r>
          <a:endParaRPr lang="vi-VN" dirty="0">
            <a:solidFill>
              <a:schemeClr val="tx2">
                <a:lumMod val="50000"/>
              </a:schemeClr>
            </a:solidFill>
          </a:endParaRPr>
        </a:p>
      </dgm:t>
    </dgm:pt>
    <dgm:pt modelId="{07966CF9-E3C3-4264-B3F0-4DFE54F8025A}" type="parTrans" cxnId="{B24DB504-92B6-436C-9986-A890F8B130D3}">
      <dgm:prSet/>
      <dgm:spPr/>
      <dgm:t>
        <a:bodyPr/>
        <a:lstStyle/>
        <a:p>
          <a:endParaRPr lang="vi-VN"/>
        </a:p>
      </dgm:t>
    </dgm:pt>
    <dgm:pt modelId="{40E67F38-3E95-46E1-A46A-9D434ED794FF}" type="sibTrans" cxnId="{B24DB504-92B6-436C-9986-A890F8B130D3}">
      <dgm:prSet/>
      <dgm:spPr/>
      <dgm:t>
        <a:bodyPr/>
        <a:lstStyle/>
        <a:p>
          <a:endParaRPr lang="vi-VN"/>
        </a:p>
      </dgm:t>
    </dgm:pt>
    <dgm:pt modelId="{AAC74834-D46F-4DA2-A757-C3B8C4DE72D7}">
      <dgm:prSet phldrT="[Text]" phldr="1"/>
      <dgm:spPr/>
      <dgm:t>
        <a:bodyPr/>
        <a:lstStyle/>
        <a:p>
          <a:endParaRPr lang="vi-VN" dirty="0"/>
        </a:p>
      </dgm:t>
    </dgm:pt>
    <dgm:pt modelId="{52DEDCE2-A1BA-4AF4-A119-A53797C9BF12}" type="sibTrans" cxnId="{B04B55D1-2E75-4E4E-8C62-407D9A084FE9}">
      <dgm:prSet/>
      <dgm:spPr/>
      <dgm:t>
        <a:bodyPr/>
        <a:lstStyle/>
        <a:p>
          <a:endParaRPr lang="vi-VN"/>
        </a:p>
      </dgm:t>
    </dgm:pt>
    <dgm:pt modelId="{504F693B-5ADA-419E-A8EA-3EAC14063B32}" type="parTrans" cxnId="{B04B55D1-2E75-4E4E-8C62-407D9A084FE9}">
      <dgm:prSet/>
      <dgm:spPr/>
      <dgm:t>
        <a:bodyPr/>
        <a:lstStyle/>
        <a:p>
          <a:endParaRPr lang="vi-VN"/>
        </a:p>
      </dgm:t>
    </dgm:pt>
    <dgm:pt modelId="{62845DF8-A3F8-4201-B8A2-BFC1252CC79E}" type="pres">
      <dgm:prSet presAssocID="{D2725A65-709B-4BB5-BCEB-665742B8530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9810973-8200-4C1E-8E2C-6275EE3428FF}" type="pres">
      <dgm:prSet presAssocID="{AAC74834-D46F-4DA2-A757-C3B8C4DE72D7}" presName="thickLine" presStyleLbl="alignNode1" presStyleIdx="0" presStyleCnt="1"/>
      <dgm:spPr/>
    </dgm:pt>
    <dgm:pt modelId="{A768A956-B21A-4CBD-AC0D-0BDA65D61BBD}" type="pres">
      <dgm:prSet presAssocID="{AAC74834-D46F-4DA2-A757-C3B8C4DE72D7}" presName="horz1" presStyleCnt="0"/>
      <dgm:spPr/>
    </dgm:pt>
    <dgm:pt modelId="{65D1910F-D40F-42FA-B9ED-4852815590E0}" type="pres">
      <dgm:prSet presAssocID="{AAC74834-D46F-4DA2-A757-C3B8C4DE72D7}" presName="tx1" presStyleLbl="revTx" presStyleIdx="0" presStyleCnt="4"/>
      <dgm:spPr/>
      <dgm:t>
        <a:bodyPr/>
        <a:lstStyle/>
        <a:p>
          <a:endParaRPr lang="en-US"/>
        </a:p>
      </dgm:t>
    </dgm:pt>
    <dgm:pt modelId="{5FB7DAD7-E240-4830-A793-7AAD75992C76}" type="pres">
      <dgm:prSet presAssocID="{AAC74834-D46F-4DA2-A757-C3B8C4DE72D7}" presName="vert1" presStyleCnt="0"/>
      <dgm:spPr/>
    </dgm:pt>
    <dgm:pt modelId="{C5324F42-391E-4373-9E65-00C00C698DF5}" type="pres">
      <dgm:prSet presAssocID="{186C6148-01B8-4662-B33E-C37C519E7A9A}" presName="vertSpace2a" presStyleCnt="0"/>
      <dgm:spPr/>
    </dgm:pt>
    <dgm:pt modelId="{1C2A5E37-B483-4231-8CFF-280CD9145E3D}" type="pres">
      <dgm:prSet presAssocID="{186C6148-01B8-4662-B33E-C37C519E7A9A}" presName="horz2" presStyleCnt="0"/>
      <dgm:spPr/>
    </dgm:pt>
    <dgm:pt modelId="{9F563E84-E420-49C9-86A2-322A52B0C4AF}" type="pres">
      <dgm:prSet presAssocID="{186C6148-01B8-4662-B33E-C37C519E7A9A}" presName="horzSpace2" presStyleCnt="0"/>
      <dgm:spPr/>
    </dgm:pt>
    <dgm:pt modelId="{AB63C3AE-E1CB-4A1D-B8CD-346DB15408E9}" type="pres">
      <dgm:prSet presAssocID="{186C6148-01B8-4662-B33E-C37C519E7A9A}" presName="tx2" presStyleLbl="revTx" presStyleIdx="1" presStyleCnt="4"/>
      <dgm:spPr/>
      <dgm:t>
        <a:bodyPr/>
        <a:lstStyle/>
        <a:p>
          <a:endParaRPr lang="en-US"/>
        </a:p>
      </dgm:t>
    </dgm:pt>
    <dgm:pt modelId="{0C47F0C6-6EA7-42F7-83A8-A748D242D5C9}" type="pres">
      <dgm:prSet presAssocID="{186C6148-01B8-4662-B33E-C37C519E7A9A}" presName="vert2" presStyleCnt="0"/>
      <dgm:spPr/>
    </dgm:pt>
    <dgm:pt modelId="{105A4E44-7B64-4A60-91A0-99852C480A1A}" type="pres">
      <dgm:prSet presAssocID="{186C6148-01B8-4662-B33E-C37C519E7A9A}" presName="thinLine2b" presStyleLbl="callout" presStyleIdx="0" presStyleCnt="3"/>
      <dgm:spPr/>
    </dgm:pt>
    <dgm:pt modelId="{3D64876B-597B-4CBF-B715-F2E90FF7C328}" type="pres">
      <dgm:prSet presAssocID="{186C6148-01B8-4662-B33E-C37C519E7A9A}" presName="vertSpace2b" presStyleCnt="0"/>
      <dgm:spPr/>
    </dgm:pt>
    <dgm:pt modelId="{66E6EDA8-61CC-4707-A385-895734F7BE4E}" type="pres">
      <dgm:prSet presAssocID="{C7007927-4F7D-4CE0-B1E4-B519CB9A5785}" presName="horz2" presStyleCnt="0"/>
      <dgm:spPr/>
    </dgm:pt>
    <dgm:pt modelId="{60A862A6-6A50-4205-89BE-490C7569DA90}" type="pres">
      <dgm:prSet presAssocID="{C7007927-4F7D-4CE0-B1E4-B519CB9A5785}" presName="horzSpace2" presStyleCnt="0"/>
      <dgm:spPr/>
    </dgm:pt>
    <dgm:pt modelId="{2F9CDAEE-994D-4AEE-A0B5-CE48583332D5}" type="pres">
      <dgm:prSet presAssocID="{C7007927-4F7D-4CE0-B1E4-B519CB9A5785}" presName="tx2" presStyleLbl="revTx" presStyleIdx="2" presStyleCnt="4"/>
      <dgm:spPr/>
      <dgm:t>
        <a:bodyPr/>
        <a:lstStyle/>
        <a:p>
          <a:endParaRPr lang="en-US"/>
        </a:p>
      </dgm:t>
    </dgm:pt>
    <dgm:pt modelId="{E4D899F3-2F6F-49CD-A0E4-95EFCD8572D8}" type="pres">
      <dgm:prSet presAssocID="{C7007927-4F7D-4CE0-B1E4-B519CB9A5785}" presName="vert2" presStyleCnt="0"/>
      <dgm:spPr/>
    </dgm:pt>
    <dgm:pt modelId="{99052B4B-771A-458C-80F1-3B35A445D21E}" type="pres">
      <dgm:prSet presAssocID="{C7007927-4F7D-4CE0-B1E4-B519CB9A5785}" presName="thinLine2b" presStyleLbl="callout" presStyleIdx="1" presStyleCnt="3"/>
      <dgm:spPr/>
    </dgm:pt>
    <dgm:pt modelId="{675A5DE5-E623-4811-AAAE-30082E8136D2}" type="pres">
      <dgm:prSet presAssocID="{C7007927-4F7D-4CE0-B1E4-B519CB9A5785}" presName="vertSpace2b" presStyleCnt="0"/>
      <dgm:spPr/>
    </dgm:pt>
    <dgm:pt modelId="{52A45E2C-C35B-4379-AF35-7C5DA8D51F9F}" type="pres">
      <dgm:prSet presAssocID="{4202483E-16E4-482A-8414-2712BDFB069D}" presName="horz2" presStyleCnt="0"/>
      <dgm:spPr/>
    </dgm:pt>
    <dgm:pt modelId="{17920DC1-3BBD-4818-AA94-24958A5D5CAA}" type="pres">
      <dgm:prSet presAssocID="{4202483E-16E4-482A-8414-2712BDFB069D}" presName="horzSpace2" presStyleCnt="0"/>
      <dgm:spPr/>
    </dgm:pt>
    <dgm:pt modelId="{9A9181EE-18C7-4340-9CA2-7801F3E2E21F}" type="pres">
      <dgm:prSet presAssocID="{4202483E-16E4-482A-8414-2712BDFB069D}" presName="tx2" presStyleLbl="revTx" presStyleIdx="3" presStyleCnt="4"/>
      <dgm:spPr/>
      <dgm:t>
        <a:bodyPr/>
        <a:lstStyle/>
        <a:p>
          <a:endParaRPr lang="en-US"/>
        </a:p>
      </dgm:t>
    </dgm:pt>
    <dgm:pt modelId="{0881BCAC-21E9-4AB1-80F8-23EA5161DE55}" type="pres">
      <dgm:prSet presAssocID="{4202483E-16E4-482A-8414-2712BDFB069D}" presName="vert2" presStyleCnt="0"/>
      <dgm:spPr/>
    </dgm:pt>
    <dgm:pt modelId="{9184D739-A945-4A58-97C9-3200B76C7D31}" type="pres">
      <dgm:prSet presAssocID="{4202483E-16E4-482A-8414-2712BDFB069D}" presName="thinLine2b" presStyleLbl="callout" presStyleIdx="2" presStyleCnt="3"/>
      <dgm:spPr/>
    </dgm:pt>
    <dgm:pt modelId="{A836B6AE-B453-40AF-AEF0-DEFB5FD7A27D}" type="pres">
      <dgm:prSet presAssocID="{4202483E-16E4-482A-8414-2712BDFB069D}" presName="vertSpace2b" presStyleCnt="0"/>
      <dgm:spPr/>
    </dgm:pt>
  </dgm:ptLst>
  <dgm:cxnLst>
    <dgm:cxn modelId="{609C721C-2ACE-4D88-8B83-0158BCC7ED66}" type="presOf" srcId="{4202483E-16E4-482A-8414-2712BDFB069D}" destId="{9A9181EE-18C7-4340-9CA2-7801F3E2E21F}" srcOrd="0" destOrd="0" presId="urn:microsoft.com/office/officeart/2008/layout/LinedList"/>
    <dgm:cxn modelId="{B04B55D1-2E75-4E4E-8C62-407D9A084FE9}" srcId="{D2725A65-709B-4BB5-BCEB-665742B85300}" destId="{AAC74834-D46F-4DA2-A757-C3B8C4DE72D7}" srcOrd="0" destOrd="0" parTransId="{504F693B-5ADA-419E-A8EA-3EAC14063B32}" sibTransId="{52DEDCE2-A1BA-4AF4-A119-A53797C9BF12}"/>
    <dgm:cxn modelId="{B55CA1F7-03E9-4A8D-8DD5-A6C18FABAA50}" type="presOf" srcId="{D2725A65-709B-4BB5-BCEB-665742B85300}" destId="{62845DF8-A3F8-4201-B8A2-BFC1252CC79E}" srcOrd="0" destOrd="0" presId="urn:microsoft.com/office/officeart/2008/layout/LinedList"/>
    <dgm:cxn modelId="{2202A0F9-9DD1-437D-B95C-C6D7AA2A9A08}" srcId="{AAC74834-D46F-4DA2-A757-C3B8C4DE72D7}" destId="{186C6148-01B8-4662-B33E-C37C519E7A9A}" srcOrd="0" destOrd="0" parTransId="{74CA4F97-EA4C-4032-AB12-3EA21D653873}" sibTransId="{ED246713-9701-4445-91BD-F2ADCAAF849C}"/>
    <dgm:cxn modelId="{CD840295-F614-4D31-8266-792AC1C44EF8}" type="presOf" srcId="{186C6148-01B8-4662-B33E-C37C519E7A9A}" destId="{AB63C3AE-E1CB-4A1D-B8CD-346DB15408E9}" srcOrd="0" destOrd="0" presId="urn:microsoft.com/office/officeart/2008/layout/LinedList"/>
    <dgm:cxn modelId="{B24DB504-92B6-436C-9986-A890F8B130D3}" srcId="{AAC74834-D46F-4DA2-A757-C3B8C4DE72D7}" destId="{4202483E-16E4-482A-8414-2712BDFB069D}" srcOrd="2" destOrd="0" parTransId="{07966CF9-E3C3-4264-B3F0-4DFE54F8025A}" sibTransId="{40E67F38-3E95-46E1-A46A-9D434ED794FF}"/>
    <dgm:cxn modelId="{09AC84C5-5355-4FD6-ADDB-2AA1C5415832}" type="presOf" srcId="{C7007927-4F7D-4CE0-B1E4-B519CB9A5785}" destId="{2F9CDAEE-994D-4AEE-A0B5-CE48583332D5}" srcOrd="0" destOrd="0" presId="urn:microsoft.com/office/officeart/2008/layout/LinedList"/>
    <dgm:cxn modelId="{750913C8-3715-4DA4-8F53-74896A7C531E}" type="presOf" srcId="{AAC74834-D46F-4DA2-A757-C3B8C4DE72D7}" destId="{65D1910F-D40F-42FA-B9ED-4852815590E0}" srcOrd="0" destOrd="0" presId="urn:microsoft.com/office/officeart/2008/layout/LinedList"/>
    <dgm:cxn modelId="{06FE74A1-6AD2-40F9-A29A-3A40636D73A6}" srcId="{AAC74834-D46F-4DA2-A757-C3B8C4DE72D7}" destId="{C7007927-4F7D-4CE0-B1E4-B519CB9A5785}" srcOrd="1" destOrd="0" parTransId="{8CB76DBC-74ED-47BE-A74B-63E223162F55}" sibTransId="{0A4FCCC5-E7E6-4135-9E91-572569165E18}"/>
    <dgm:cxn modelId="{69DC01F4-4314-4568-A247-DCBEE97A6291}" type="presParOf" srcId="{62845DF8-A3F8-4201-B8A2-BFC1252CC79E}" destId="{69810973-8200-4C1E-8E2C-6275EE3428FF}" srcOrd="0" destOrd="0" presId="urn:microsoft.com/office/officeart/2008/layout/LinedList"/>
    <dgm:cxn modelId="{67AB629B-73DA-4462-A35B-12DD7FA21274}" type="presParOf" srcId="{62845DF8-A3F8-4201-B8A2-BFC1252CC79E}" destId="{A768A956-B21A-4CBD-AC0D-0BDA65D61BBD}" srcOrd="1" destOrd="0" presId="urn:microsoft.com/office/officeart/2008/layout/LinedList"/>
    <dgm:cxn modelId="{DCC0CF31-F861-451C-8734-F1C6590C901B}" type="presParOf" srcId="{A768A956-B21A-4CBD-AC0D-0BDA65D61BBD}" destId="{65D1910F-D40F-42FA-B9ED-4852815590E0}" srcOrd="0" destOrd="0" presId="urn:microsoft.com/office/officeart/2008/layout/LinedList"/>
    <dgm:cxn modelId="{7DB86EFF-96D7-4ECD-B038-2F1E858708A3}" type="presParOf" srcId="{A768A956-B21A-4CBD-AC0D-0BDA65D61BBD}" destId="{5FB7DAD7-E240-4830-A793-7AAD75992C76}" srcOrd="1" destOrd="0" presId="urn:microsoft.com/office/officeart/2008/layout/LinedList"/>
    <dgm:cxn modelId="{C791327C-B469-464D-BE75-2B37819EA21D}" type="presParOf" srcId="{5FB7DAD7-E240-4830-A793-7AAD75992C76}" destId="{C5324F42-391E-4373-9E65-00C00C698DF5}" srcOrd="0" destOrd="0" presId="urn:microsoft.com/office/officeart/2008/layout/LinedList"/>
    <dgm:cxn modelId="{A893AC1C-A405-4611-9771-F70C0CC2EE37}" type="presParOf" srcId="{5FB7DAD7-E240-4830-A793-7AAD75992C76}" destId="{1C2A5E37-B483-4231-8CFF-280CD9145E3D}" srcOrd="1" destOrd="0" presId="urn:microsoft.com/office/officeart/2008/layout/LinedList"/>
    <dgm:cxn modelId="{10114347-97D8-4AD3-BC83-CDACB03BB54D}" type="presParOf" srcId="{1C2A5E37-B483-4231-8CFF-280CD9145E3D}" destId="{9F563E84-E420-49C9-86A2-322A52B0C4AF}" srcOrd="0" destOrd="0" presId="urn:microsoft.com/office/officeart/2008/layout/LinedList"/>
    <dgm:cxn modelId="{2A582906-5111-49CE-9ACA-8A87F7B08B57}" type="presParOf" srcId="{1C2A5E37-B483-4231-8CFF-280CD9145E3D}" destId="{AB63C3AE-E1CB-4A1D-B8CD-346DB15408E9}" srcOrd="1" destOrd="0" presId="urn:microsoft.com/office/officeart/2008/layout/LinedList"/>
    <dgm:cxn modelId="{B7D0A76C-B61E-414E-B749-18E965959C0E}" type="presParOf" srcId="{1C2A5E37-B483-4231-8CFF-280CD9145E3D}" destId="{0C47F0C6-6EA7-42F7-83A8-A748D242D5C9}" srcOrd="2" destOrd="0" presId="urn:microsoft.com/office/officeart/2008/layout/LinedList"/>
    <dgm:cxn modelId="{98E64D64-C752-4D26-AEEF-56B233E079F2}" type="presParOf" srcId="{5FB7DAD7-E240-4830-A793-7AAD75992C76}" destId="{105A4E44-7B64-4A60-91A0-99852C480A1A}" srcOrd="2" destOrd="0" presId="urn:microsoft.com/office/officeart/2008/layout/LinedList"/>
    <dgm:cxn modelId="{D0F6AE79-D67F-4318-A3C1-F779C3D6FCB0}" type="presParOf" srcId="{5FB7DAD7-E240-4830-A793-7AAD75992C76}" destId="{3D64876B-597B-4CBF-B715-F2E90FF7C328}" srcOrd="3" destOrd="0" presId="urn:microsoft.com/office/officeart/2008/layout/LinedList"/>
    <dgm:cxn modelId="{919F1462-EE65-4F23-A130-03A858582F24}" type="presParOf" srcId="{5FB7DAD7-E240-4830-A793-7AAD75992C76}" destId="{66E6EDA8-61CC-4707-A385-895734F7BE4E}" srcOrd="4" destOrd="0" presId="urn:microsoft.com/office/officeart/2008/layout/LinedList"/>
    <dgm:cxn modelId="{2D27934C-8D1B-4C79-958B-47FE54E52110}" type="presParOf" srcId="{66E6EDA8-61CC-4707-A385-895734F7BE4E}" destId="{60A862A6-6A50-4205-89BE-490C7569DA90}" srcOrd="0" destOrd="0" presId="urn:microsoft.com/office/officeart/2008/layout/LinedList"/>
    <dgm:cxn modelId="{C259C24A-446B-4FC1-9D94-597B5BC4A17D}" type="presParOf" srcId="{66E6EDA8-61CC-4707-A385-895734F7BE4E}" destId="{2F9CDAEE-994D-4AEE-A0B5-CE48583332D5}" srcOrd="1" destOrd="0" presId="urn:microsoft.com/office/officeart/2008/layout/LinedList"/>
    <dgm:cxn modelId="{03335C99-359C-462D-8F1D-590EF015464D}" type="presParOf" srcId="{66E6EDA8-61CC-4707-A385-895734F7BE4E}" destId="{E4D899F3-2F6F-49CD-A0E4-95EFCD8572D8}" srcOrd="2" destOrd="0" presId="urn:microsoft.com/office/officeart/2008/layout/LinedList"/>
    <dgm:cxn modelId="{A91E22D8-0656-4862-8D54-E28EDF663EB3}" type="presParOf" srcId="{5FB7DAD7-E240-4830-A793-7AAD75992C76}" destId="{99052B4B-771A-458C-80F1-3B35A445D21E}" srcOrd="5" destOrd="0" presId="urn:microsoft.com/office/officeart/2008/layout/LinedList"/>
    <dgm:cxn modelId="{E26DAB6E-7739-4C2B-963E-2615C985FA1B}" type="presParOf" srcId="{5FB7DAD7-E240-4830-A793-7AAD75992C76}" destId="{675A5DE5-E623-4811-AAAE-30082E8136D2}" srcOrd="6" destOrd="0" presId="urn:microsoft.com/office/officeart/2008/layout/LinedList"/>
    <dgm:cxn modelId="{1063CAAD-390B-4973-896C-14B4D4473DA0}" type="presParOf" srcId="{5FB7DAD7-E240-4830-A793-7AAD75992C76}" destId="{52A45E2C-C35B-4379-AF35-7C5DA8D51F9F}" srcOrd="7" destOrd="0" presId="urn:microsoft.com/office/officeart/2008/layout/LinedList"/>
    <dgm:cxn modelId="{FECCBB0B-DED5-4159-9956-7FB31DD8AC48}" type="presParOf" srcId="{52A45E2C-C35B-4379-AF35-7C5DA8D51F9F}" destId="{17920DC1-3BBD-4818-AA94-24958A5D5CAA}" srcOrd="0" destOrd="0" presId="urn:microsoft.com/office/officeart/2008/layout/LinedList"/>
    <dgm:cxn modelId="{B059F088-E85B-4D68-ABA8-504D8168A58F}" type="presParOf" srcId="{52A45E2C-C35B-4379-AF35-7C5DA8D51F9F}" destId="{9A9181EE-18C7-4340-9CA2-7801F3E2E21F}" srcOrd="1" destOrd="0" presId="urn:microsoft.com/office/officeart/2008/layout/LinedList"/>
    <dgm:cxn modelId="{86DB200A-4E21-40BA-A1B9-7841C91590AB}" type="presParOf" srcId="{52A45E2C-C35B-4379-AF35-7C5DA8D51F9F}" destId="{0881BCAC-21E9-4AB1-80F8-23EA5161DE55}" srcOrd="2" destOrd="0" presId="urn:microsoft.com/office/officeart/2008/layout/LinedList"/>
    <dgm:cxn modelId="{8436BD2B-D44D-450E-945C-60B747800CCD}" type="presParOf" srcId="{5FB7DAD7-E240-4830-A793-7AAD75992C76}" destId="{9184D739-A945-4A58-97C9-3200B76C7D31}" srcOrd="8" destOrd="0" presId="urn:microsoft.com/office/officeart/2008/layout/LinedList"/>
    <dgm:cxn modelId="{6EA91EA5-A577-419C-82E6-B86799489899}" type="presParOf" srcId="{5FB7DAD7-E240-4830-A793-7AAD75992C76}" destId="{A836B6AE-B453-40AF-AEF0-DEFB5FD7A27D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C882BE-C20A-4382-8565-5FF32214CDFE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6042E9F3-40D8-4697-9CD0-EC324ABA62D8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vi-VN" dirty="0">
              <a:solidFill>
                <a:schemeClr val="tx2">
                  <a:lumMod val="50000"/>
                </a:schemeClr>
              </a:solidFill>
            </a:rPr>
            <a:t>Tâm hồn nhạy cảm</a:t>
          </a:r>
        </a:p>
      </dgm:t>
    </dgm:pt>
    <dgm:pt modelId="{A1F3D6B5-98E6-4578-89E5-78003B779DEE}" type="parTrans" cxnId="{85018B86-F7DE-40B3-ADE5-B34B713F32E7}">
      <dgm:prSet/>
      <dgm:spPr/>
      <dgm:t>
        <a:bodyPr/>
        <a:lstStyle/>
        <a:p>
          <a:endParaRPr lang="vi-VN"/>
        </a:p>
      </dgm:t>
    </dgm:pt>
    <dgm:pt modelId="{D19D2BF2-5624-4FED-9515-B13F82DAF5BE}" type="sibTrans" cxnId="{85018B86-F7DE-40B3-ADE5-B34B713F32E7}">
      <dgm:prSet/>
      <dgm:spPr/>
      <dgm:t>
        <a:bodyPr/>
        <a:lstStyle/>
        <a:p>
          <a:endParaRPr lang="vi-VN"/>
        </a:p>
      </dgm:t>
    </dgm:pt>
    <dgm:pt modelId="{F28D3E4F-37E9-40CD-B0F0-6FD349CD24E3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vi-VN" dirty="0">
              <a:solidFill>
                <a:schemeClr val="tx2">
                  <a:lumMod val="50000"/>
                </a:schemeClr>
              </a:solidFill>
            </a:rPr>
            <a:t>Yêu quê hương, đất nước</a:t>
          </a:r>
        </a:p>
      </dgm:t>
    </dgm:pt>
    <dgm:pt modelId="{0CA04332-B974-432E-A285-3982767F750E}" type="parTrans" cxnId="{197B41F0-39D4-4A0E-8D93-0B0A74F84C5F}">
      <dgm:prSet/>
      <dgm:spPr/>
      <dgm:t>
        <a:bodyPr/>
        <a:lstStyle/>
        <a:p>
          <a:endParaRPr lang="vi-VN"/>
        </a:p>
      </dgm:t>
    </dgm:pt>
    <dgm:pt modelId="{D82B323E-C138-4084-B51D-B534F6ED8CDB}" type="sibTrans" cxnId="{197B41F0-39D4-4A0E-8D93-0B0A74F84C5F}">
      <dgm:prSet/>
      <dgm:spPr/>
      <dgm:t>
        <a:bodyPr/>
        <a:lstStyle/>
        <a:p>
          <a:endParaRPr lang="vi-VN"/>
        </a:p>
      </dgm:t>
    </dgm:pt>
    <dgm:pt modelId="{C19380F6-1051-4D0F-BFFE-D24DD4C3C047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vi-VN" dirty="0">
              <a:solidFill>
                <a:schemeClr val="tx2">
                  <a:lumMod val="50000"/>
                </a:schemeClr>
              </a:solidFill>
            </a:rPr>
            <a:t>Yêu gia đình</a:t>
          </a:r>
        </a:p>
      </dgm:t>
    </dgm:pt>
    <dgm:pt modelId="{C5DFBE31-10F4-483C-90E2-008463A3CFE9}" type="parTrans" cxnId="{DA05E5F6-295B-476F-A77F-67B28CC59AB0}">
      <dgm:prSet/>
      <dgm:spPr/>
      <dgm:t>
        <a:bodyPr/>
        <a:lstStyle/>
        <a:p>
          <a:endParaRPr lang="vi-VN"/>
        </a:p>
      </dgm:t>
    </dgm:pt>
    <dgm:pt modelId="{F977154D-4CD8-43C1-B44A-B081857499A1}" type="sibTrans" cxnId="{DA05E5F6-295B-476F-A77F-67B28CC59AB0}">
      <dgm:prSet/>
      <dgm:spPr/>
      <dgm:t>
        <a:bodyPr/>
        <a:lstStyle/>
        <a:p>
          <a:endParaRPr lang="vi-VN"/>
        </a:p>
      </dgm:t>
    </dgm:pt>
    <dgm:pt modelId="{592ADE27-2245-4408-8EE7-9EF3D02E5014}" type="pres">
      <dgm:prSet presAssocID="{84C882BE-C20A-4382-8565-5FF32214CDF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0C58A8-9CFD-4FC0-A07C-32FF18D75C91}" type="pres">
      <dgm:prSet presAssocID="{6042E9F3-40D8-4697-9CD0-EC324ABA62D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E13B2D-786F-4CFA-B752-D7D67FC791CC}" type="pres">
      <dgm:prSet presAssocID="{D19D2BF2-5624-4FED-9515-B13F82DAF5B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662D018F-64FB-4FA5-AF61-973E3BF1B990}" type="pres">
      <dgm:prSet presAssocID="{D19D2BF2-5624-4FED-9515-B13F82DAF5B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F5451E75-C598-4027-922E-D96C23118AFB}" type="pres">
      <dgm:prSet presAssocID="{F28D3E4F-37E9-40CD-B0F0-6FD349CD24E3}" presName="node" presStyleLbl="node1" presStyleIdx="1" presStyleCnt="3" custScaleX="1245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3058BD-ADA8-41AF-88B8-B82B36E88E85}" type="pres">
      <dgm:prSet presAssocID="{D82B323E-C138-4084-B51D-B534F6ED8CDB}" presName="sibTrans" presStyleLbl="sibTrans2D1" presStyleIdx="1" presStyleCnt="3"/>
      <dgm:spPr/>
      <dgm:t>
        <a:bodyPr/>
        <a:lstStyle/>
        <a:p>
          <a:endParaRPr lang="en-US"/>
        </a:p>
      </dgm:t>
    </dgm:pt>
    <dgm:pt modelId="{2E4BCEE5-B6D5-4CA8-9A13-D46C9D77FBAB}" type="pres">
      <dgm:prSet presAssocID="{D82B323E-C138-4084-B51D-B534F6ED8CDB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A4A30F6E-2127-4EE1-88BA-B5A3BE626B8D}" type="pres">
      <dgm:prSet presAssocID="{C19380F6-1051-4D0F-BFFE-D24DD4C3C04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D1B8FE-7F6C-4DEA-AC70-71C441623671}" type="pres">
      <dgm:prSet presAssocID="{F977154D-4CD8-43C1-B44A-B081857499A1}" presName="sibTrans" presStyleLbl="sibTrans2D1" presStyleIdx="2" presStyleCnt="3" custLinFactNeighborX="-5975" custLinFactNeighborY="0"/>
      <dgm:spPr/>
      <dgm:t>
        <a:bodyPr/>
        <a:lstStyle/>
        <a:p>
          <a:endParaRPr lang="en-US"/>
        </a:p>
      </dgm:t>
    </dgm:pt>
    <dgm:pt modelId="{23013EE8-E944-4403-B5F3-3B6C0DCBA6C6}" type="pres">
      <dgm:prSet presAssocID="{F977154D-4CD8-43C1-B44A-B081857499A1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5018B86-F7DE-40B3-ADE5-B34B713F32E7}" srcId="{84C882BE-C20A-4382-8565-5FF32214CDFE}" destId="{6042E9F3-40D8-4697-9CD0-EC324ABA62D8}" srcOrd="0" destOrd="0" parTransId="{A1F3D6B5-98E6-4578-89E5-78003B779DEE}" sibTransId="{D19D2BF2-5624-4FED-9515-B13F82DAF5BE}"/>
    <dgm:cxn modelId="{01ECF1EB-6D13-4813-AEA3-180AB7E3130C}" type="presOf" srcId="{F977154D-4CD8-43C1-B44A-B081857499A1}" destId="{23013EE8-E944-4403-B5F3-3B6C0DCBA6C6}" srcOrd="1" destOrd="0" presId="urn:microsoft.com/office/officeart/2005/8/layout/cycle7"/>
    <dgm:cxn modelId="{082B4B82-EB95-4405-96D4-0888A4B4AD9E}" type="presOf" srcId="{C19380F6-1051-4D0F-BFFE-D24DD4C3C047}" destId="{A4A30F6E-2127-4EE1-88BA-B5A3BE626B8D}" srcOrd="0" destOrd="0" presId="urn:microsoft.com/office/officeart/2005/8/layout/cycle7"/>
    <dgm:cxn modelId="{4F274565-3436-47D5-9825-3D093957B4D8}" type="presOf" srcId="{D82B323E-C138-4084-B51D-B534F6ED8CDB}" destId="{C73058BD-ADA8-41AF-88B8-B82B36E88E85}" srcOrd="0" destOrd="0" presId="urn:microsoft.com/office/officeart/2005/8/layout/cycle7"/>
    <dgm:cxn modelId="{184334A7-98CC-4C8B-ADC0-C9F20B48BA1D}" type="presOf" srcId="{D19D2BF2-5624-4FED-9515-B13F82DAF5BE}" destId="{662D018F-64FB-4FA5-AF61-973E3BF1B990}" srcOrd="1" destOrd="0" presId="urn:microsoft.com/office/officeart/2005/8/layout/cycle7"/>
    <dgm:cxn modelId="{197B41F0-39D4-4A0E-8D93-0B0A74F84C5F}" srcId="{84C882BE-C20A-4382-8565-5FF32214CDFE}" destId="{F28D3E4F-37E9-40CD-B0F0-6FD349CD24E3}" srcOrd="1" destOrd="0" parTransId="{0CA04332-B974-432E-A285-3982767F750E}" sibTransId="{D82B323E-C138-4084-B51D-B534F6ED8CDB}"/>
    <dgm:cxn modelId="{F93C5B65-E1D3-42B7-97B8-2888343DFC90}" type="presOf" srcId="{D82B323E-C138-4084-B51D-B534F6ED8CDB}" destId="{2E4BCEE5-B6D5-4CA8-9A13-D46C9D77FBAB}" srcOrd="1" destOrd="0" presId="urn:microsoft.com/office/officeart/2005/8/layout/cycle7"/>
    <dgm:cxn modelId="{5680FF39-3745-4309-B2F4-5D5C2D6DDF98}" type="presOf" srcId="{D19D2BF2-5624-4FED-9515-B13F82DAF5BE}" destId="{C7E13B2D-786F-4CFA-B752-D7D67FC791CC}" srcOrd="0" destOrd="0" presId="urn:microsoft.com/office/officeart/2005/8/layout/cycle7"/>
    <dgm:cxn modelId="{A0C36420-4A22-4CC8-97AC-B32FC0E09DFA}" type="presOf" srcId="{84C882BE-C20A-4382-8565-5FF32214CDFE}" destId="{592ADE27-2245-4408-8EE7-9EF3D02E5014}" srcOrd="0" destOrd="0" presId="urn:microsoft.com/office/officeart/2005/8/layout/cycle7"/>
    <dgm:cxn modelId="{F21CCD6A-881D-4BD8-AADA-46AB789674F5}" type="presOf" srcId="{F977154D-4CD8-43C1-B44A-B081857499A1}" destId="{D2D1B8FE-7F6C-4DEA-AC70-71C441623671}" srcOrd="0" destOrd="0" presId="urn:microsoft.com/office/officeart/2005/8/layout/cycle7"/>
    <dgm:cxn modelId="{0557D8CB-F21B-4DEB-A827-3141816D3121}" type="presOf" srcId="{F28D3E4F-37E9-40CD-B0F0-6FD349CD24E3}" destId="{F5451E75-C598-4027-922E-D96C23118AFB}" srcOrd="0" destOrd="0" presId="urn:microsoft.com/office/officeart/2005/8/layout/cycle7"/>
    <dgm:cxn modelId="{31D67A77-5F2B-4746-BF0D-B4F8E7E32DAF}" type="presOf" srcId="{6042E9F3-40D8-4697-9CD0-EC324ABA62D8}" destId="{4E0C58A8-9CFD-4FC0-A07C-32FF18D75C91}" srcOrd="0" destOrd="0" presId="urn:microsoft.com/office/officeart/2005/8/layout/cycle7"/>
    <dgm:cxn modelId="{DA05E5F6-295B-476F-A77F-67B28CC59AB0}" srcId="{84C882BE-C20A-4382-8565-5FF32214CDFE}" destId="{C19380F6-1051-4D0F-BFFE-D24DD4C3C047}" srcOrd="2" destOrd="0" parTransId="{C5DFBE31-10F4-483C-90E2-008463A3CFE9}" sibTransId="{F977154D-4CD8-43C1-B44A-B081857499A1}"/>
    <dgm:cxn modelId="{C8A1CD99-5364-4C96-B65E-B4FB1EEC172E}" type="presParOf" srcId="{592ADE27-2245-4408-8EE7-9EF3D02E5014}" destId="{4E0C58A8-9CFD-4FC0-A07C-32FF18D75C91}" srcOrd="0" destOrd="0" presId="urn:microsoft.com/office/officeart/2005/8/layout/cycle7"/>
    <dgm:cxn modelId="{8EF6D2E5-C37B-4B2C-8D25-AEE39FBA8217}" type="presParOf" srcId="{592ADE27-2245-4408-8EE7-9EF3D02E5014}" destId="{C7E13B2D-786F-4CFA-B752-D7D67FC791CC}" srcOrd="1" destOrd="0" presId="urn:microsoft.com/office/officeart/2005/8/layout/cycle7"/>
    <dgm:cxn modelId="{66EF25EE-1D5F-4D61-A2B4-E4B374FEBC64}" type="presParOf" srcId="{C7E13B2D-786F-4CFA-B752-D7D67FC791CC}" destId="{662D018F-64FB-4FA5-AF61-973E3BF1B990}" srcOrd="0" destOrd="0" presId="urn:microsoft.com/office/officeart/2005/8/layout/cycle7"/>
    <dgm:cxn modelId="{B0737938-2B6A-49BE-A1FC-EB63B2094D8B}" type="presParOf" srcId="{592ADE27-2245-4408-8EE7-9EF3D02E5014}" destId="{F5451E75-C598-4027-922E-D96C23118AFB}" srcOrd="2" destOrd="0" presId="urn:microsoft.com/office/officeart/2005/8/layout/cycle7"/>
    <dgm:cxn modelId="{1B5F244C-54B6-4E46-BA05-4DBD3C6253FC}" type="presParOf" srcId="{592ADE27-2245-4408-8EE7-9EF3D02E5014}" destId="{C73058BD-ADA8-41AF-88B8-B82B36E88E85}" srcOrd="3" destOrd="0" presId="urn:microsoft.com/office/officeart/2005/8/layout/cycle7"/>
    <dgm:cxn modelId="{4D06083F-3F39-4604-9E4A-D254087ECEF4}" type="presParOf" srcId="{C73058BD-ADA8-41AF-88B8-B82B36E88E85}" destId="{2E4BCEE5-B6D5-4CA8-9A13-D46C9D77FBAB}" srcOrd="0" destOrd="0" presId="urn:microsoft.com/office/officeart/2005/8/layout/cycle7"/>
    <dgm:cxn modelId="{B59DB05C-B11F-4C6E-BC04-10BDF91146CF}" type="presParOf" srcId="{592ADE27-2245-4408-8EE7-9EF3D02E5014}" destId="{A4A30F6E-2127-4EE1-88BA-B5A3BE626B8D}" srcOrd="4" destOrd="0" presId="urn:microsoft.com/office/officeart/2005/8/layout/cycle7"/>
    <dgm:cxn modelId="{5EB502EE-8BF2-40FD-A221-ACEE44173B5F}" type="presParOf" srcId="{592ADE27-2245-4408-8EE7-9EF3D02E5014}" destId="{D2D1B8FE-7F6C-4DEA-AC70-71C441623671}" srcOrd="5" destOrd="0" presId="urn:microsoft.com/office/officeart/2005/8/layout/cycle7"/>
    <dgm:cxn modelId="{B2A2D97E-C796-4733-B46A-EAD6A27CE4FD}" type="presParOf" srcId="{D2D1B8FE-7F6C-4DEA-AC70-71C441623671}" destId="{23013EE8-E944-4403-B5F3-3B6C0DCBA6C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EC2615-AC7D-4AB7-BDC0-9CFFB8CCC52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053B8F5D-FDCF-4409-98ED-C62C36D38C78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>
              <a:solidFill>
                <a:schemeClr val="accent1"/>
              </a:solidFill>
            </a:rPr>
            <a:t>Thể</a:t>
          </a:r>
          <a:r>
            <a:rPr lang="en-US" dirty="0">
              <a:solidFill>
                <a:schemeClr val="accent1"/>
              </a:solidFill>
            </a:rPr>
            <a:t> </a:t>
          </a:r>
          <a:r>
            <a:rPr lang="en-US" dirty="0" err="1">
              <a:solidFill>
                <a:schemeClr val="accent1"/>
              </a:solidFill>
            </a:rPr>
            <a:t>thơ</a:t>
          </a:r>
          <a:r>
            <a:rPr lang="en-US" dirty="0">
              <a:solidFill>
                <a:schemeClr val="accent1"/>
              </a:solidFill>
            </a:rPr>
            <a:t>:</a:t>
          </a:r>
        </a:p>
        <a:p>
          <a:r>
            <a:rPr lang="vi-VN" dirty="0">
              <a:solidFill>
                <a:schemeClr val="accent1"/>
              </a:solidFill>
            </a:rPr>
            <a:t>+ Mỗi dòng gồm năm chữ (tiếng). </a:t>
          </a:r>
        </a:p>
        <a:p>
          <a:r>
            <a:rPr lang="vi-VN" dirty="0">
              <a:solidFill>
                <a:schemeClr val="accent1"/>
              </a:solidFill>
            </a:rPr>
            <a:t>+ Số lượng dòng không hạn chế. Có thể chia khổ hoặc không.</a:t>
          </a:r>
        </a:p>
        <a:p>
          <a:r>
            <a:rPr lang="vi-VN" dirty="0">
              <a:solidFill>
                <a:schemeClr val="accent1"/>
              </a:solidFill>
            </a:rPr>
            <a:t>+ Vần chân: nhiều kiểu gieo vần (vần liền, vần cách, vần hỗn hợp…).</a:t>
          </a:r>
        </a:p>
        <a:p>
          <a:r>
            <a:rPr lang="vi-VN" dirty="0">
              <a:solidFill>
                <a:schemeClr val="accent1"/>
              </a:solidFill>
            </a:rPr>
            <a:t>+ Nhịp: thường ngắt 2/3 hoặc 3/2 đồng thời ngắt linh hoạt phù hợp với cảm xúc.</a:t>
          </a:r>
        </a:p>
        <a:p>
          <a:endParaRPr lang="vi-VN" dirty="0">
            <a:solidFill>
              <a:schemeClr val="accent1"/>
            </a:solidFill>
          </a:endParaRPr>
        </a:p>
      </dgm:t>
    </dgm:pt>
    <dgm:pt modelId="{8EB41B2A-7FA8-4FDE-8F62-3F31BA6CA3A0}" type="parTrans" cxnId="{14C90056-C224-41F7-97E4-BDC956A44F27}">
      <dgm:prSet/>
      <dgm:spPr/>
      <dgm:t>
        <a:bodyPr/>
        <a:lstStyle/>
        <a:p>
          <a:endParaRPr lang="vi-VN"/>
        </a:p>
      </dgm:t>
    </dgm:pt>
    <dgm:pt modelId="{1B18C2FC-0F96-4B3B-98E3-29F6E527B0D1}" type="sibTrans" cxnId="{14C90056-C224-41F7-97E4-BDC956A44F27}">
      <dgm:prSet/>
      <dgm:spPr/>
      <dgm:t>
        <a:bodyPr/>
        <a:lstStyle/>
        <a:p>
          <a:endParaRPr lang="vi-VN"/>
        </a:p>
      </dgm:t>
    </dgm:pt>
    <dgm:pt modelId="{F64178E3-B235-4F25-A8AB-1C8B9E1D9DB9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vi-VN" dirty="0">
              <a:solidFill>
                <a:schemeClr val="accent1"/>
              </a:solidFill>
            </a:rPr>
            <a:t>Nhan đề bài thơ</a:t>
          </a:r>
        </a:p>
      </dgm:t>
    </dgm:pt>
    <dgm:pt modelId="{B42EF85B-BF51-44B7-84EA-679CD0190C20}" type="parTrans" cxnId="{56F3004D-84CC-414A-A2AB-9A54CE3BA2B2}">
      <dgm:prSet/>
      <dgm:spPr/>
      <dgm:t>
        <a:bodyPr/>
        <a:lstStyle/>
        <a:p>
          <a:endParaRPr lang="vi-VN"/>
        </a:p>
      </dgm:t>
    </dgm:pt>
    <dgm:pt modelId="{C9147DD7-53A6-45CC-8502-1A3B79BF7243}" type="sibTrans" cxnId="{56F3004D-84CC-414A-A2AB-9A54CE3BA2B2}">
      <dgm:prSet/>
      <dgm:spPr/>
      <dgm:t>
        <a:bodyPr/>
        <a:lstStyle/>
        <a:p>
          <a:endParaRPr lang="vi-VN"/>
        </a:p>
      </dgm:t>
    </dgm:pt>
    <dgm:pt modelId="{AB9C813D-E655-4E7D-AD7B-A7A1471F0DEB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vi-VN" dirty="0">
              <a:solidFill>
                <a:schemeClr val="accent1"/>
              </a:solidFill>
            </a:rPr>
            <a:t>Mạch cảm xúc</a:t>
          </a:r>
        </a:p>
      </dgm:t>
    </dgm:pt>
    <dgm:pt modelId="{FE7BEBDD-D989-42DF-B5DA-638D1B6C5602}" type="parTrans" cxnId="{DFB11B65-F6F7-4BBB-A425-F89B74158290}">
      <dgm:prSet/>
      <dgm:spPr/>
      <dgm:t>
        <a:bodyPr/>
        <a:lstStyle/>
        <a:p>
          <a:endParaRPr lang="vi-VN"/>
        </a:p>
      </dgm:t>
    </dgm:pt>
    <dgm:pt modelId="{B6F1592C-D0F7-4E3A-A903-EF70DB2E184F}" type="sibTrans" cxnId="{DFB11B65-F6F7-4BBB-A425-F89B74158290}">
      <dgm:prSet/>
      <dgm:spPr/>
      <dgm:t>
        <a:bodyPr/>
        <a:lstStyle/>
        <a:p>
          <a:endParaRPr lang="vi-VN"/>
        </a:p>
      </dgm:t>
    </dgm:pt>
    <dgm:pt modelId="{A595306C-B113-416E-9FC0-539F9E3976D9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vi-VN">
              <a:solidFill>
                <a:schemeClr val="accent1"/>
              </a:solidFill>
            </a:rPr>
            <a:t>Từ ngữ, hình ảnh, biện pháp tu từ…</a:t>
          </a:r>
        </a:p>
      </dgm:t>
    </dgm:pt>
    <dgm:pt modelId="{485BD4C1-4437-41C7-B45A-4C9077948713}" type="parTrans" cxnId="{365FB7D6-6BD0-4D54-BE85-723EFC532AA6}">
      <dgm:prSet/>
      <dgm:spPr/>
      <dgm:t>
        <a:bodyPr/>
        <a:lstStyle/>
        <a:p>
          <a:endParaRPr lang="vi-VN"/>
        </a:p>
      </dgm:t>
    </dgm:pt>
    <dgm:pt modelId="{9826AF1F-85FA-4883-9D58-D23148385F13}" type="sibTrans" cxnId="{365FB7D6-6BD0-4D54-BE85-723EFC532AA6}">
      <dgm:prSet/>
      <dgm:spPr/>
      <dgm:t>
        <a:bodyPr/>
        <a:lstStyle/>
        <a:p>
          <a:endParaRPr lang="vi-VN"/>
        </a:p>
      </dgm:t>
    </dgm:pt>
    <dgm:pt modelId="{6DE703D8-0CCB-4266-AB3E-6ADA4759AEF9}" type="pres">
      <dgm:prSet presAssocID="{A4EC2615-AC7D-4AB7-BDC0-9CFFB8CCC52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828704-5B0E-4569-A10C-FB18B7E6AFF3}" type="pres">
      <dgm:prSet presAssocID="{053B8F5D-FDCF-4409-98ED-C62C36D38C78}" presName="parentLin" presStyleCnt="0"/>
      <dgm:spPr/>
    </dgm:pt>
    <dgm:pt modelId="{E9F95B7B-0B1E-4761-A346-AE52958753DA}" type="pres">
      <dgm:prSet presAssocID="{053B8F5D-FDCF-4409-98ED-C62C36D38C78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85BEAF92-9E18-406D-955F-95B7B87E024B}" type="pres">
      <dgm:prSet presAssocID="{053B8F5D-FDCF-4409-98ED-C62C36D38C78}" presName="parentText" presStyleLbl="node1" presStyleIdx="0" presStyleCnt="4" custScaleX="156623" custScaleY="362712" custLinFactX="7680" custLinFactNeighborX="100000" custLinFactNeighborY="554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B7DDC4-2472-426C-9844-8E222440473D}" type="pres">
      <dgm:prSet presAssocID="{053B8F5D-FDCF-4409-98ED-C62C36D38C78}" presName="negativeSpace" presStyleCnt="0"/>
      <dgm:spPr/>
    </dgm:pt>
    <dgm:pt modelId="{0F5776FE-9D08-4081-A448-B83AF2C80047}" type="pres">
      <dgm:prSet presAssocID="{053B8F5D-FDCF-4409-98ED-C62C36D38C78}" presName="childText" presStyleLbl="conFgAcc1" presStyleIdx="0" presStyleCnt="4">
        <dgm:presLayoutVars>
          <dgm:bulletEnabled val="1"/>
        </dgm:presLayoutVars>
      </dgm:prSet>
      <dgm:spPr/>
    </dgm:pt>
    <dgm:pt modelId="{542D154D-0CF7-46EC-AEDB-4CA91C2F03A8}" type="pres">
      <dgm:prSet presAssocID="{1B18C2FC-0F96-4B3B-98E3-29F6E527B0D1}" presName="spaceBetweenRectangles" presStyleCnt="0"/>
      <dgm:spPr/>
    </dgm:pt>
    <dgm:pt modelId="{800099AB-5D1B-4760-895F-969951DB9621}" type="pres">
      <dgm:prSet presAssocID="{F64178E3-B235-4F25-A8AB-1C8B9E1D9DB9}" presName="parentLin" presStyleCnt="0"/>
      <dgm:spPr/>
    </dgm:pt>
    <dgm:pt modelId="{62D860A6-AACB-459C-9274-142603BC7D25}" type="pres">
      <dgm:prSet presAssocID="{F64178E3-B235-4F25-A8AB-1C8B9E1D9DB9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FD48FB04-3457-4F7E-B43B-986AAE478C39}" type="pres">
      <dgm:prSet presAssocID="{F64178E3-B235-4F25-A8AB-1C8B9E1D9DB9}" presName="parentText" presStyleLbl="node1" presStyleIdx="1" presStyleCnt="4" custScaleX="142857" custLinFactX="6378" custLinFactNeighborX="100000" custLinFactNeighborY="554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91D38-97E7-49E4-9C75-0579F00B5051}" type="pres">
      <dgm:prSet presAssocID="{F64178E3-B235-4F25-A8AB-1C8B9E1D9DB9}" presName="negativeSpace" presStyleCnt="0"/>
      <dgm:spPr/>
    </dgm:pt>
    <dgm:pt modelId="{1C60575B-22C6-4019-B942-300B1251DA0A}" type="pres">
      <dgm:prSet presAssocID="{F64178E3-B235-4F25-A8AB-1C8B9E1D9DB9}" presName="childText" presStyleLbl="conFgAcc1" presStyleIdx="1" presStyleCnt="4">
        <dgm:presLayoutVars>
          <dgm:bulletEnabled val="1"/>
        </dgm:presLayoutVars>
      </dgm:prSet>
      <dgm:spPr/>
    </dgm:pt>
    <dgm:pt modelId="{9EADEBBC-D562-4506-8533-6414718096A6}" type="pres">
      <dgm:prSet presAssocID="{C9147DD7-53A6-45CC-8502-1A3B79BF7243}" presName="spaceBetweenRectangles" presStyleCnt="0"/>
      <dgm:spPr/>
    </dgm:pt>
    <dgm:pt modelId="{833F177F-FADE-4EFA-9947-0C668F394CA9}" type="pres">
      <dgm:prSet presAssocID="{AB9C813D-E655-4E7D-AD7B-A7A1471F0DEB}" presName="parentLin" presStyleCnt="0"/>
      <dgm:spPr/>
    </dgm:pt>
    <dgm:pt modelId="{F6F4B604-9258-4582-B6E6-97572A50BA1B}" type="pres">
      <dgm:prSet presAssocID="{AB9C813D-E655-4E7D-AD7B-A7A1471F0DEB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EAD45390-DC6C-4A5E-8228-1518511AB887}" type="pres">
      <dgm:prSet presAssocID="{AB9C813D-E655-4E7D-AD7B-A7A1471F0DEB}" presName="parentText" presStyleLbl="node1" presStyleIdx="2" presStyleCnt="4" custScaleX="142857" custLinFactX="6378" custLinFactNeighborX="100000" custLinFactNeighborY="554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3D1CDF-4EC9-4945-854C-CD609D10AEC6}" type="pres">
      <dgm:prSet presAssocID="{AB9C813D-E655-4E7D-AD7B-A7A1471F0DEB}" presName="negativeSpace" presStyleCnt="0"/>
      <dgm:spPr/>
    </dgm:pt>
    <dgm:pt modelId="{89FE0A0D-1984-4FA0-8E34-ABE1E333E273}" type="pres">
      <dgm:prSet presAssocID="{AB9C813D-E655-4E7D-AD7B-A7A1471F0DEB}" presName="childText" presStyleLbl="conFgAcc1" presStyleIdx="2" presStyleCnt="4">
        <dgm:presLayoutVars>
          <dgm:bulletEnabled val="1"/>
        </dgm:presLayoutVars>
      </dgm:prSet>
      <dgm:spPr/>
    </dgm:pt>
    <dgm:pt modelId="{8A15777D-2951-4B19-9F63-DA84244D287D}" type="pres">
      <dgm:prSet presAssocID="{B6F1592C-D0F7-4E3A-A903-EF70DB2E184F}" presName="spaceBetweenRectangles" presStyleCnt="0"/>
      <dgm:spPr/>
    </dgm:pt>
    <dgm:pt modelId="{9145EC47-C013-4B8F-8109-AA952388A503}" type="pres">
      <dgm:prSet presAssocID="{A595306C-B113-416E-9FC0-539F9E3976D9}" presName="parentLin" presStyleCnt="0"/>
      <dgm:spPr/>
    </dgm:pt>
    <dgm:pt modelId="{13024A2E-5827-4550-88FE-F35A5BCADDA0}" type="pres">
      <dgm:prSet presAssocID="{A595306C-B113-416E-9FC0-539F9E3976D9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A229F690-9C4F-41A7-A5A1-8189D6A4DC09}" type="pres">
      <dgm:prSet presAssocID="{A595306C-B113-416E-9FC0-539F9E3976D9}" presName="parentText" presStyleLbl="node1" presStyleIdx="3" presStyleCnt="4" custScaleX="142857" custLinFactX="6378" custLinFactNeighborX="100000" custLinFactNeighborY="554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1BBBF6-B743-4EC5-B621-CA04E0E880BE}" type="pres">
      <dgm:prSet presAssocID="{A595306C-B113-416E-9FC0-539F9E3976D9}" presName="negativeSpace" presStyleCnt="0"/>
      <dgm:spPr/>
    </dgm:pt>
    <dgm:pt modelId="{50EF7FA1-8E6B-4546-94D8-3A1F5C98BF2D}" type="pres">
      <dgm:prSet presAssocID="{A595306C-B113-416E-9FC0-539F9E3976D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13E8A6D-F5B4-4D98-B5BC-EEA0D357ECDB}" type="presOf" srcId="{A595306C-B113-416E-9FC0-539F9E3976D9}" destId="{A229F690-9C4F-41A7-A5A1-8189D6A4DC09}" srcOrd="1" destOrd="0" presId="urn:microsoft.com/office/officeart/2005/8/layout/list1"/>
    <dgm:cxn modelId="{C8809FBB-0FEF-47E8-AD0A-111D38FC64B0}" type="presOf" srcId="{F64178E3-B235-4F25-A8AB-1C8B9E1D9DB9}" destId="{62D860A6-AACB-459C-9274-142603BC7D25}" srcOrd="0" destOrd="0" presId="urn:microsoft.com/office/officeart/2005/8/layout/list1"/>
    <dgm:cxn modelId="{8A9C5371-A209-4C91-92AD-858E1BC0A58F}" type="presOf" srcId="{A595306C-B113-416E-9FC0-539F9E3976D9}" destId="{13024A2E-5827-4550-88FE-F35A5BCADDA0}" srcOrd="0" destOrd="0" presId="urn:microsoft.com/office/officeart/2005/8/layout/list1"/>
    <dgm:cxn modelId="{83260005-B33F-4018-B2D8-B2896F7EB131}" type="presOf" srcId="{A4EC2615-AC7D-4AB7-BDC0-9CFFB8CCC52D}" destId="{6DE703D8-0CCB-4266-AB3E-6ADA4759AEF9}" srcOrd="0" destOrd="0" presId="urn:microsoft.com/office/officeart/2005/8/layout/list1"/>
    <dgm:cxn modelId="{89B6A769-417A-4534-B2FA-25DA10EAF420}" type="presOf" srcId="{053B8F5D-FDCF-4409-98ED-C62C36D38C78}" destId="{E9F95B7B-0B1E-4761-A346-AE52958753DA}" srcOrd="0" destOrd="0" presId="urn:microsoft.com/office/officeart/2005/8/layout/list1"/>
    <dgm:cxn modelId="{365FB7D6-6BD0-4D54-BE85-723EFC532AA6}" srcId="{A4EC2615-AC7D-4AB7-BDC0-9CFFB8CCC52D}" destId="{A595306C-B113-416E-9FC0-539F9E3976D9}" srcOrd="3" destOrd="0" parTransId="{485BD4C1-4437-41C7-B45A-4C9077948713}" sibTransId="{9826AF1F-85FA-4883-9D58-D23148385F13}"/>
    <dgm:cxn modelId="{70848458-7297-4B46-8964-3817A8E20834}" type="presOf" srcId="{053B8F5D-FDCF-4409-98ED-C62C36D38C78}" destId="{85BEAF92-9E18-406D-955F-95B7B87E024B}" srcOrd="1" destOrd="0" presId="urn:microsoft.com/office/officeart/2005/8/layout/list1"/>
    <dgm:cxn modelId="{DFB11B65-F6F7-4BBB-A425-F89B74158290}" srcId="{A4EC2615-AC7D-4AB7-BDC0-9CFFB8CCC52D}" destId="{AB9C813D-E655-4E7D-AD7B-A7A1471F0DEB}" srcOrd="2" destOrd="0" parTransId="{FE7BEBDD-D989-42DF-B5DA-638D1B6C5602}" sibTransId="{B6F1592C-D0F7-4E3A-A903-EF70DB2E184F}"/>
    <dgm:cxn modelId="{052ED99C-84C4-44C6-9082-86C8C2E5E884}" type="presOf" srcId="{AB9C813D-E655-4E7D-AD7B-A7A1471F0DEB}" destId="{EAD45390-DC6C-4A5E-8228-1518511AB887}" srcOrd="1" destOrd="0" presId="urn:microsoft.com/office/officeart/2005/8/layout/list1"/>
    <dgm:cxn modelId="{CD04EF2F-CD54-454C-B8B7-8619DA15C63C}" type="presOf" srcId="{AB9C813D-E655-4E7D-AD7B-A7A1471F0DEB}" destId="{F6F4B604-9258-4582-B6E6-97572A50BA1B}" srcOrd="0" destOrd="0" presId="urn:microsoft.com/office/officeart/2005/8/layout/list1"/>
    <dgm:cxn modelId="{14C90056-C224-41F7-97E4-BDC956A44F27}" srcId="{A4EC2615-AC7D-4AB7-BDC0-9CFFB8CCC52D}" destId="{053B8F5D-FDCF-4409-98ED-C62C36D38C78}" srcOrd="0" destOrd="0" parTransId="{8EB41B2A-7FA8-4FDE-8F62-3F31BA6CA3A0}" sibTransId="{1B18C2FC-0F96-4B3B-98E3-29F6E527B0D1}"/>
    <dgm:cxn modelId="{4D3384EE-C66F-42E7-8DC6-CFEFDCCBC7B7}" type="presOf" srcId="{F64178E3-B235-4F25-A8AB-1C8B9E1D9DB9}" destId="{FD48FB04-3457-4F7E-B43B-986AAE478C39}" srcOrd="1" destOrd="0" presId="urn:microsoft.com/office/officeart/2005/8/layout/list1"/>
    <dgm:cxn modelId="{56F3004D-84CC-414A-A2AB-9A54CE3BA2B2}" srcId="{A4EC2615-AC7D-4AB7-BDC0-9CFFB8CCC52D}" destId="{F64178E3-B235-4F25-A8AB-1C8B9E1D9DB9}" srcOrd="1" destOrd="0" parTransId="{B42EF85B-BF51-44B7-84EA-679CD0190C20}" sibTransId="{C9147DD7-53A6-45CC-8502-1A3B79BF7243}"/>
    <dgm:cxn modelId="{0026F2C4-34C4-46CC-A7A7-BCFC081A24B6}" type="presParOf" srcId="{6DE703D8-0CCB-4266-AB3E-6ADA4759AEF9}" destId="{30828704-5B0E-4569-A10C-FB18B7E6AFF3}" srcOrd="0" destOrd="0" presId="urn:microsoft.com/office/officeart/2005/8/layout/list1"/>
    <dgm:cxn modelId="{F8CD1755-0C2D-4BF4-B7C7-87146E180B24}" type="presParOf" srcId="{30828704-5B0E-4569-A10C-FB18B7E6AFF3}" destId="{E9F95B7B-0B1E-4761-A346-AE52958753DA}" srcOrd="0" destOrd="0" presId="urn:microsoft.com/office/officeart/2005/8/layout/list1"/>
    <dgm:cxn modelId="{9AA49604-1CD1-442D-B1A4-801DBCCB73E2}" type="presParOf" srcId="{30828704-5B0E-4569-A10C-FB18B7E6AFF3}" destId="{85BEAF92-9E18-406D-955F-95B7B87E024B}" srcOrd="1" destOrd="0" presId="urn:microsoft.com/office/officeart/2005/8/layout/list1"/>
    <dgm:cxn modelId="{EF4C9E6B-F03C-4D75-A4A0-EE6876F9FC6F}" type="presParOf" srcId="{6DE703D8-0CCB-4266-AB3E-6ADA4759AEF9}" destId="{4CB7DDC4-2472-426C-9844-8E222440473D}" srcOrd="1" destOrd="0" presId="urn:microsoft.com/office/officeart/2005/8/layout/list1"/>
    <dgm:cxn modelId="{F8B0776B-AE2F-4BB0-B280-13DCA473E885}" type="presParOf" srcId="{6DE703D8-0CCB-4266-AB3E-6ADA4759AEF9}" destId="{0F5776FE-9D08-4081-A448-B83AF2C80047}" srcOrd="2" destOrd="0" presId="urn:microsoft.com/office/officeart/2005/8/layout/list1"/>
    <dgm:cxn modelId="{32BDBCCD-DBDC-4F6F-A5CC-D943C0048003}" type="presParOf" srcId="{6DE703D8-0CCB-4266-AB3E-6ADA4759AEF9}" destId="{542D154D-0CF7-46EC-AEDB-4CA91C2F03A8}" srcOrd="3" destOrd="0" presId="urn:microsoft.com/office/officeart/2005/8/layout/list1"/>
    <dgm:cxn modelId="{310C0DAE-3AE5-4304-8456-DF6D9B2CA54E}" type="presParOf" srcId="{6DE703D8-0CCB-4266-AB3E-6ADA4759AEF9}" destId="{800099AB-5D1B-4760-895F-969951DB9621}" srcOrd="4" destOrd="0" presId="urn:microsoft.com/office/officeart/2005/8/layout/list1"/>
    <dgm:cxn modelId="{BD3FA0A3-DD29-46C1-A3BC-5A45212F4E5D}" type="presParOf" srcId="{800099AB-5D1B-4760-895F-969951DB9621}" destId="{62D860A6-AACB-459C-9274-142603BC7D25}" srcOrd="0" destOrd="0" presId="urn:microsoft.com/office/officeart/2005/8/layout/list1"/>
    <dgm:cxn modelId="{FA23A98D-8173-4BC9-85E0-9EF49172F7F8}" type="presParOf" srcId="{800099AB-5D1B-4760-895F-969951DB9621}" destId="{FD48FB04-3457-4F7E-B43B-986AAE478C39}" srcOrd="1" destOrd="0" presId="urn:microsoft.com/office/officeart/2005/8/layout/list1"/>
    <dgm:cxn modelId="{5CD77B1B-9AD4-4B99-A118-8A03439D46A5}" type="presParOf" srcId="{6DE703D8-0CCB-4266-AB3E-6ADA4759AEF9}" destId="{59591D38-97E7-49E4-9C75-0579F00B5051}" srcOrd="5" destOrd="0" presId="urn:microsoft.com/office/officeart/2005/8/layout/list1"/>
    <dgm:cxn modelId="{01AFC1AD-21DF-4508-B770-AD8649A57ED4}" type="presParOf" srcId="{6DE703D8-0CCB-4266-AB3E-6ADA4759AEF9}" destId="{1C60575B-22C6-4019-B942-300B1251DA0A}" srcOrd="6" destOrd="0" presId="urn:microsoft.com/office/officeart/2005/8/layout/list1"/>
    <dgm:cxn modelId="{99ADB9FC-6F8A-4C98-8A5D-24A1AB0101A2}" type="presParOf" srcId="{6DE703D8-0CCB-4266-AB3E-6ADA4759AEF9}" destId="{9EADEBBC-D562-4506-8533-6414718096A6}" srcOrd="7" destOrd="0" presId="urn:microsoft.com/office/officeart/2005/8/layout/list1"/>
    <dgm:cxn modelId="{42CD1DAE-9928-410B-879A-148B32360722}" type="presParOf" srcId="{6DE703D8-0CCB-4266-AB3E-6ADA4759AEF9}" destId="{833F177F-FADE-4EFA-9947-0C668F394CA9}" srcOrd="8" destOrd="0" presId="urn:microsoft.com/office/officeart/2005/8/layout/list1"/>
    <dgm:cxn modelId="{634B7930-4D8F-4CE6-9B9B-87AAEF0E96BC}" type="presParOf" srcId="{833F177F-FADE-4EFA-9947-0C668F394CA9}" destId="{F6F4B604-9258-4582-B6E6-97572A50BA1B}" srcOrd="0" destOrd="0" presId="urn:microsoft.com/office/officeart/2005/8/layout/list1"/>
    <dgm:cxn modelId="{EE9957ED-C7E7-49D6-ACAD-B6F9FE4E6AEC}" type="presParOf" srcId="{833F177F-FADE-4EFA-9947-0C668F394CA9}" destId="{EAD45390-DC6C-4A5E-8228-1518511AB887}" srcOrd="1" destOrd="0" presId="urn:microsoft.com/office/officeart/2005/8/layout/list1"/>
    <dgm:cxn modelId="{D10C3A84-21FA-44DB-B265-C411F126794B}" type="presParOf" srcId="{6DE703D8-0CCB-4266-AB3E-6ADA4759AEF9}" destId="{5D3D1CDF-4EC9-4945-854C-CD609D10AEC6}" srcOrd="9" destOrd="0" presId="urn:microsoft.com/office/officeart/2005/8/layout/list1"/>
    <dgm:cxn modelId="{83BF2272-3786-4052-B24A-570CEBCD98F5}" type="presParOf" srcId="{6DE703D8-0CCB-4266-AB3E-6ADA4759AEF9}" destId="{89FE0A0D-1984-4FA0-8E34-ABE1E333E273}" srcOrd="10" destOrd="0" presId="urn:microsoft.com/office/officeart/2005/8/layout/list1"/>
    <dgm:cxn modelId="{D0123DD5-1D0B-4FCB-8C95-AD0FAD9AD3C8}" type="presParOf" srcId="{6DE703D8-0CCB-4266-AB3E-6ADA4759AEF9}" destId="{8A15777D-2951-4B19-9F63-DA84244D287D}" srcOrd="11" destOrd="0" presId="urn:microsoft.com/office/officeart/2005/8/layout/list1"/>
    <dgm:cxn modelId="{41B0845F-B6BF-42FE-B399-3CBF8C833CA2}" type="presParOf" srcId="{6DE703D8-0CCB-4266-AB3E-6ADA4759AEF9}" destId="{9145EC47-C013-4B8F-8109-AA952388A503}" srcOrd="12" destOrd="0" presId="urn:microsoft.com/office/officeart/2005/8/layout/list1"/>
    <dgm:cxn modelId="{083B2D58-32B1-4315-A652-6072EDAE4A44}" type="presParOf" srcId="{9145EC47-C013-4B8F-8109-AA952388A503}" destId="{13024A2E-5827-4550-88FE-F35A5BCADDA0}" srcOrd="0" destOrd="0" presId="urn:microsoft.com/office/officeart/2005/8/layout/list1"/>
    <dgm:cxn modelId="{EF4C76A1-FC5F-409F-9274-B3A46FBE5DB0}" type="presParOf" srcId="{9145EC47-C013-4B8F-8109-AA952388A503}" destId="{A229F690-9C4F-41A7-A5A1-8189D6A4DC09}" srcOrd="1" destOrd="0" presId="urn:microsoft.com/office/officeart/2005/8/layout/list1"/>
    <dgm:cxn modelId="{5BF160A5-2083-4BEA-BE98-2E90AABFCF38}" type="presParOf" srcId="{6DE703D8-0CCB-4266-AB3E-6ADA4759AEF9}" destId="{A21BBBF6-B743-4EC5-B621-CA04E0E880BE}" srcOrd="13" destOrd="0" presId="urn:microsoft.com/office/officeart/2005/8/layout/list1"/>
    <dgm:cxn modelId="{FA493088-8FAC-4D7A-935D-F9DC2479D858}" type="presParOf" srcId="{6DE703D8-0CCB-4266-AB3E-6ADA4759AEF9}" destId="{50EF7FA1-8E6B-4546-94D8-3A1F5C98BF2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F35CC-E493-4CFC-A143-94834423097A}">
      <dsp:nvSpPr>
        <dsp:cNvPr id="0" name=""/>
        <dsp:cNvSpPr/>
      </dsp:nvSpPr>
      <dsp:spPr>
        <a:xfrm>
          <a:off x="-50448" y="1984"/>
          <a:ext cx="5667444" cy="1015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b="1" kern="1200" dirty="0" err="1">
              <a:latin typeface="+mn-lt"/>
              <a:cs typeface="Times New Roman" panose="02020603050405020304" pitchFamily="18" charset="0"/>
            </a:rPr>
            <a:t>Giọng</a:t>
          </a:r>
          <a:r>
            <a:rPr lang="en-BZ" sz="28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+mn-lt"/>
              <a:cs typeface="Times New Roman" panose="02020603050405020304" pitchFamily="18" charset="0"/>
            </a:rPr>
            <a:t>đọc</a:t>
          </a:r>
          <a:r>
            <a:rPr lang="en-BZ" sz="28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+mn-lt"/>
              <a:cs typeface="Times New Roman" panose="02020603050405020304" pitchFamily="18" charset="0"/>
            </a:rPr>
            <a:t>phù</a:t>
          </a:r>
          <a:r>
            <a:rPr lang="en-BZ" sz="28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+mn-lt"/>
              <a:cs typeface="Times New Roman" panose="02020603050405020304" pitchFamily="18" charset="0"/>
            </a:rPr>
            <a:t>hợp</a:t>
          </a:r>
          <a:r>
            <a:rPr lang="en-BZ" sz="28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+mn-lt"/>
              <a:cs typeface="Times New Roman" panose="02020603050405020304" pitchFamily="18" charset="0"/>
            </a:rPr>
            <a:t>với</a:t>
          </a:r>
          <a:r>
            <a:rPr lang="en-BZ" sz="28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+mn-lt"/>
              <a:cs typeface="Times New Roman" panose="02020603050405020304" pitchFamily="18" charset="0"/>
            </a:rPr>
            <a:t>cảm</a:t>
          </a:r>
          <a:r>
            <a:rPr lang="en-BZ" sz="28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+mn-lt"/>
              <a:cs typeface="Times New Roman" panose="02020603050405020304" pitchFamily="18" charset="0"/>
            </a:rPr>
            <a:t>xúc</a:t>
          </a:r>
          <a:r>
            <a:rPr lang="en-BZ" sz="28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+mn-lt"/>
              <a:cs typeface="Times New Roman" panose="02020603050405020304" pitchFamily="18" charset="0"/>
            </a:rPr>
            <a:t>chậm</a:t>
          </a:r>
          <a:r>
            <a:rPr lang="en-BZ" sz="28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+mn-lt"/>
              <a:cs typeface="Times New Roman" panose="02020603050405020304" pitchFamily="18" charset="0"/>
            </a:rPr>
            <a:t>rãi</a:t>
          </a:r>
          <a:r>
            <a:rPr lang="en-BZ" sz="2800" b="1" kern="1200" dirty="0">
              <a:latin typeface="+mn-lt"/>
              <a:cs typeface="Times New Roman" panose="02020603050405020304" pitchFamily="18" charset="0"/>
            </a:rPr>
            <a:t>, </a:t>
          </a:r>
          <a:r>
            <a:rPr lang="en-BZ" sz="2800" b="1" kern="1200" dirty="0" err="1">
              <a:latin typeface="+mn-lt"/>
              <a:cs typeface="Times New Roman" panose="02020603050405020304" pitchFamily="18" charset="0"/>
            </a:rPr>
            <a:t>sâu</a:t>
          </a:r>
          <a:r>
            <a:rPr lang="en-BZ" sz="28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+mn-lt"/>
              <a:cs typeface="Times New Roman" panose="02020603050405020304" pitchFamily="18" charset="0"/>
            </a:rPr>
            <a:t>lắng</a:t>
          </a:r>
          <a:r>
            <a:rPr lang="en-BZ" sz="2800" b="1" kern="1200" dirty="0">
              <a:latin typeface="+mn-lt"/>
              <a:cs typeface="Times New Roman" panose="02020603050405020304" pitchFamily="18" charset="0"/>
            </a:rPr>
            <a:t> </a:t>
          </a:r>
        </a:p>
      </dsp:txBody>
      <dsp:txXfrm>
        <a:off x="-20719" y="31713"/>
        <a:ext cx="5607986" cy="955549"/>
      </dsp:txXfrm>
    </dsp:sp>
    <dsp:sp modelId="{072DA909-5453-4024-968B-CBE56E980222}">
      <dsp:nvSpPr>
        <dsp:cNvPr id="0" name=""/>
        <dsp:cNvSpPr/>
      </dsp:nvSpPr>
      <dsp:spPr>
        <a:xfrm rot="5400000">
          <a:off x="2592960" y="1042367"/>
          <a:ext cx="380627" cy="4567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0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646248" y="1080430"/>
        <a:ext cx="274051" cy="266439"/>
      </dsp:txXfrm>
    </dsp:sp>
    <dsp:sp modelId="{2512A852-F2D5-419C-BE95-5D46EAF56D53}">
      <dsp:nvSpPr>
        <dsp:cNvPr id="0" name=""/>
        <dsp:cNvSpPr/>
      </dsp:nvSpPr>
      <dsp:spPr>
        <a:xfrm>
          <a:off x="0" y="1524496"/>
          <a:ext cx="5566547" cy="1015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BZ" sz="2800" b="1" kern="1200" dirty="0" err="1">
              <a:latin typeface="+mn-lt"/>
              <a:cs typeface="Times New Roman" panose="02020603050405020304" pitchFamily="18" charset="0"/>
            </a:rPr>
            <a:t>Chú</a:t>
          </a:r>
          <a:r>
            <a:rPr lang="en-BZ" sz="2800" b="1" kern="1200" dirty="0">
              <a:latin typeface="+mn-lt"/>
              <a:cs typeface="Times New Roman" panose="02020603050405020304" pitchFamily="18" charset="0"/>
            </a:rPr>
            <a:t> ý </a:t>
          </a:r>
          <a:r>
            <a:rPr lang="en-BZ" sz="2800" b="1" kern="1200" dirty="0" err="1">
              <a:latin typeface="+mn-lt"/>
              <a:cs typeface="Times New Roman" panose="02020603050405020304" pitchFamily="18" charset="0"/>
            </a:rPr>
            <a:t>các</a:t>
          </a:r>
          <a:r>
            <a:rPr lang="en-BZ" sz="28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+mn-lt"/>
              <a:cs typeface="Times New Roman" panose="02020603050405020304" pitchFamily="18" charset="0"/>
            </a:rPr>
            <a:t>thẻ</a:t>
          </a:r>
          <a:r>
            <a:rPr lang="en-BZ" sz="28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+mn-lt"/>
              <a:cs typeface="Times New Roman" panose="02020603050405020304" pitchFamily="18" charset="0"/>
            </a:rPr>
            <a:t>chỉ</a:t>
          </a:r>
          <a:r>
            <a:rPr lang="en-BZ" sz="28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+mn-lt"/>
              <a:cs typeface="Times New Roman" panose="02020603050405020304" pitchFamily="18" charset="0"/>
            </a:rPr>
            <a:t>dẫn</a:t>
          </a:r>
          <a:endParaRPr lang="en-BZ" sz="2800" b="1" kern="1200" dirty="0">
            <a:latin typeface="+mn-lt"/>
            <a:cs typeface="Times New Roman" panose="02020603050405020304" pitchFamily="18" charset="0"/>
          </a:endParaRPr>
        </a:p>
      </dsp:txBody>
      <dsp:txXfrm>
        <a:off x="29729" y="1554225"/>
        <a:ext cx="5507089" cy="955549"/>
      </dsp:txXfrm>
    </dsp:sp>
    <dsp:sp modelId="{117F6F03-2126-4BF4-BAF4-C30E99D8567D}">
      <dsp:nvSpPr>
        <dsp:cNvPr id="0" name=""/>
        <dsp:cNvSpPr/>
      </dsp:nvSpPr>
      <dsp:spPr>
        <a:xfrm rot="5254230">
          <a:off x="2625087" y="2564879"/>
          <a:ext cx="380970" cy="4567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0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676124" y="2602822"/>
        <a:ext cx="274051" cy="266679"/>
      </dsp:txXfrm>
    </dsp:sp>
    <dsp:sp modelId="{C58AFF8C-744A-42CB-BCD6-3872FA7A6FED}">
      <dsp:nvSpPr>
        <dsp:cNvPr id="0" name=""/>
        <dsp:cNvSpPr/>
      </dsp:nvSpPr>
      <dsp:spPr>
        <a:xfrm>
          <a:off x="129195" y="3047007"/>
          <a:ext cx="5437352" cy="1015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n-US" sz="2800" b="1" kern="1200" dirty="0" err="1">
              <a:latin typeface="+mn-lt"/>
              <a:cs typeface="Times New Roman" panose="02020603050405020304" pitchFamily="18" charset="0"/>
            </a:rPr>
            <a:t>Tìm</a:t>
          </a:r>
          <a:r>
            <a:rPr lang="es-ES" altLang="en-US" sz="28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s-ES" altLang="en-US" sz="2800" b="1" kern="1200" dirty="0" err="1">
              <a:latin typeface="+mn-lt"/>
              <a:cs typeface="Times New Roman" panose="02020603050405020304" pitchFamily="18" charset="0"/>
            </a:rPr>
            <a:t>hiểu</a:t>
          </a:r>
          <a:r>
            <a:rPr lang="es-ES" altLang="en-US" sz="28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s-ES" altLang="en-US" sz="2800" b="1" kern="1200" dirty="0" err="1">
              <a:latin typeface="+mn-lt"/>
              <a:cs typeface="Times New Roman" panose="02020603050405020304" pitchFamily="18" charset="0"/>
            </a:rPr>
            <a:t>các</a:t>
          </a:r>
          <a:r>
            <a:rPr lang="es-ES" altLang="en-US" sz="28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s-ES" altLang="en-US" sz="2800" b="1" kern="1200" dirty="0" err="1">
              <a:latin typeface="+mn-lt"/>
              <a:cs typeface="Times New Roman" panose="02020603050405020304" pitchFamily="18" charset="0"/>
            </a:rPr>
            <a:t>từ</a:t>
          </a:r>
          <a:r>
            <a:rPr lang="es-ES" altLang="en-US" sz="28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s-ES" altLang="en-US" sz="2800" b="1" kern="1200" dirty="0" err="1">
              <a:latin typeface="+mn-lt"/>
              <a:cs typeface="Times New Roman" panose="02020603050405020304" pitchFamily="18" charset="0"/>
            </a:rPr>
            <a:t>ngữ</a:t>
          </a:r>
          <a:r>
            <a:rPr lang="es-ES" altLang="en-US" sz="28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s-ES" altLang="en-US" sz="2800" b="1" kern="1200" dirty="0" err="1">
              <a:latin typeface="+mn-lt"/>
              <a:cs typeface="Times New Roman" panose="02020603050405020304" pitchFamily="18" charset="0"/>
            </a:rPr>
            <a:t>khó</a:t>
          </a:r>
          <a:r>
            <a:rPr lang="es-ES" altLang="en-US" sz="2800" b="1" kern="1200" dirty="0">
              <a:latin typeface="+mn-lt"/>
              <a:cs typeface="Times New Roman" panose="02020603050405020304" pitchFamily="18" charset="0"/>
            </a:rPr>
            <a:t>.</a:t>
          </a:r>
          <a:endParaRPr lang="en-BZ" sz="2800" b="1" kern="1200" dirty="0">
            <a:latin typeface="+mn-lt"/>
            <a:cs typeface="Times New Roman" panose="02020603050405020304" pitchFamily="18" charset="0"/>
          </a:endParaRPr>
        </a:p>
      </dsp:txBody>
      <dsp:txXfrm>
        <a:off x="158924" y="3076736"/>
        <a:ext cx="5377894" cy="9555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01441-6301-4E12-B13D-F410B20E43D2}">
      <dsp:nvSpPr>
        <dsp:cNvPr id="0" name=""/>
        <dsp:cNvSpPr/>
      </dsp:nvSpPr>
      <dsp:spPr>
        <a:xfrm>
          <a:off x="0" y="0"/>
          <a:ext cx="4956211" cy="597071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Dòng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ngắt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1/4,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thán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i="1" kern="12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Ôi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dâng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1300" kern="1200" dirty="0"/>
        </a:p>
      </dsp:txBody>
      <dsp:txXfrm>
        <a:off x="17488" y="17488"/>
        <a:ext cx="4242066" cy="562095"/>
      </dsp:txXfrm>
    </dsp:sp>
    <dsp:sp modelId="{EFA15099-6F81-4C7C-B004-B577937BDC89}">
      <dsp:nvSpPr>
        <dsp:cNvPr id="0" name=""/>
        <dsp:cNvSpPr/>
      </dsp:nvSpPr>
      <dsp:spPr>
        <a:xfrm>
          <a:off x="304982" y="675967"/>
          <a:ext cx="4956211" cy="597071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Cụm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từ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“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mùi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vị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quê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hương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”: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Sự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kết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hợp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đặc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biệt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thể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hiện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tình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cảm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trân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trọng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của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người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con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đối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với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thức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quà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quê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bình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dị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. </a:t>
          </a:r>
          <a:endParaRPr lang="vi-VN" sz="1300" kern="1200" dirty="0"/>
        </a:p>
      </dsp:txBody>
      <dsp:txXfrm>
        <a:off x="322470" y="693455"/>
        <a:ext cx="4163032" cy="562095"/>
      </dsp:txXfrm>
    </dsp:sp>
    <dsp:sp modelId="{B5ABDA43-DFD4-4DA0-856F-304CA15B54E6}">
      <dsp:nvSpPr>
        <dsp:cNvPr id="0" name=""/>
        <dsp:cNvSpPr/>
      </dsp:nvSpPr>
      <dsp:spPr>
        <a:xfrm>
          <a:off x="740213" y="1359995"/>
          <a:ext cx="4956211" cy="597071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-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Dòng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2: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khẳng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định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–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điều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tất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nhiên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vì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“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mùi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vị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”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quê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hương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gắn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liền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với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hình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ảnh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mẹ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… </a:t>
          </a:r>
          <a:endParaRPr lang="vi-VN" sz="1300" kern="1200" dirty="0"/>
        </a:p>
      </dsp:txBody>
      <dsp:txXfrm>
        <a:off x="757701" y="1377483"/>
        <a:ext cx="4163032" cy="562095"/>
      </dsp:txXfrm>
    </dsp:sp>
    <dsp:sp modelId="{7A845ED2-9480-415B-AAA1-0EA2F297001E}">
      <dsp:nvSpPr>
        <dsp:cNvPr id="0" name=""/>
        <dsp:cNvSpPr/>
      </dsp:nvSpPr>
      <dsp:spPr>
        <a:xfrm>
          <a:off x="1110320" y="2039993"/>
          <a:ext cx="4956211" cy="597071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-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Dòng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3: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hình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ảnh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sóng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đôi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: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tình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cảm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yêu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mến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thái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độ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trân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trọng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dành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cho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cả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hai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người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mẹ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: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người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mẹ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nơi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quê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nhà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và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bà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mẹ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Tổ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1300" kern="1200" dirty="0" err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quốc</a:t>
          </a:r>
          <a:r>
            <a:rPr lang="en-US" sz="1300" kern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rPr>
            <a:t>. </a:t>
          </a:r>
          <a:endParaRPr lang="vi-VN" sz="1300" kern="1200" dirty="0"/>
        </a:p>
      </dsp:txBody>
      <dsp:txXfrm>
        <a:off x="1127808" y="2057481"/>
        <a:ext cx="4163032" cy="562095"/>
      </dsp:txXfrm>
    </dsp:sp>
    <dsp:sp modelId="{6B866163-5BBB-4310-9994-A0AC72D70C93}">
      <dsp:nvSpPr>
        <dsp:cNvPr id="0" name=""/>
        <dsp:cNvSpPr/>
      </dsp:nvSpPr>
      <dsp:spPr>
        <a:xfrm>
          <a:off x="1480426" y="2719990"/>
          <a:ext cx="4956211" cy="59707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- </a:t>
          </a:r>
          <a:r>
            <a:rPr lang="en-US" sz="1400" kern="12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Từ</a:t>
          </a:r>
          <a:r>
            <a:rPr lang="en-US" sz="1400" kern="12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ngữ</a:t>
          </a:r>
          <a:r>
            <a:rPr lang="en-US" sz="1400" kern="12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thể</a:t>
          </a:r>
          <a:r>
            <a:rPr lang="en-US" sz="1400" kern="12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hiện</a:t>
          </a:r>
          <a:r>
            <a:rPr lang="en-US" sz="1400" kern="12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tâm</a:t>
          </a:r>
          <a:r>
            <a:rPr lang="en-US" sz="1400" kern="12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trạng</a:t>
          </a:r>
          <a:r>
            <a:rPr lang="en-US" sz="1400" kern="12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của</a:t>
          </a:r>
          <a:r>
            <a:rPr lang="en-US" sz="1400" kern="12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người</a:t>
          </a:r>
          <a:r>
            <a:rPr lang="en-US" sz="1400" kern="12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con: </a:t>
          </a:r>
          <a:r>
            <a:rPr lang="en-US" sz="1400" i="1" kern="12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quên</a:t>
          </a:r>
          <a:r>
            <a:rPr lang="en-US" sz="1400" i="1" kern="12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i="1" kern="12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làm</a:t>
          </a:r>
          <a:r>
            <a:rPr lang="en-US" sz="1400" i="1" kern="12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i="1" kern="12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sao</a:t>
          </a:r>
          <a:r>
            <a:rPr lang="en-US" sz="1400" i="1" kern="12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i="1" kern="12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được</a:t>
          </a:r>
          <a:r>
            <a:rPr lang="en-US" sz="1400" i="1" kern="12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, chia </a:t>
          </a:r>
          <a:r>
            <a:rPr lang="en-US" sz="1400" i="1" kern="12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đều</a:t>
          </a:r>
          <a:r>
            <a:rPr lang="en-US" sz="1400" i="1" kern="12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i="1" kern="12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nỗi</a:t>
          </a:r>
          <a:r>
            <a:rPr lang="en-US" sz="1400" i="1" kern="12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i="1" kern="12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nhớ</a:t>
          </a:r>
          <a:r>
            <a:rPr lang="en-US" sz="1400" i="1" kern="12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r>
            <a:rPr lang="en-US" sz="1400" i="1" kern="1200" dirty="0" err="1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thương</a:t>
          </a:r>
          <a:r>
            <a:rPr lang="en-US" sz="1400" i="1" kern="1200" dirty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.</a:t>
          </a:r>
          <a:endParaRPr lang="vi-VN" sz="1400" kern="1200" dirty="0"/>
        </a:p>
      </dsp:txBody>
      <dsp:txXfrm>
        <a:off x="1497914" y="2737478"/>
        <a:ext cx="4163032" cy="562095"/>
      </dsp:txXfrm>
    </dsp:sp>
    <dsp:sp modelId="{E71B565F-5CC6-4C73-85F8-2E17457F63A0}">
      <dsp:nvSpPr>
        <dsp:cNvPr id="0" name=""/>
        <dsp:cNvSpPr/>
      </dsp:nvSpPr>
      <dsp:spPr>
        <a:xfrm>
          <a:off x="4568115" y="436193"/>
          <a:ext cx="388096" cy="3880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1800" kern="1200"/>
        </a:p>
      </dsp:txBody>
      <dsp:txXfrm>
        <a:off x="4655437" y="436193"/>
        <a:ext cx="213452" cy="292042"/>
      </dsp:txXfrm>
    </dsp:sp>
    <dsp:sp modelId="{538A4F4A-8B9A-49D0-9E5F-7400BF884BA0}">
      <dsp:nvSpPr>
        <dsp:cNvPr id="0" name=""/>
        <dsp:cNvSpPr/>
      </dsp:nvSpPr>
      <dsp:spPr>
        <a:xfrm>
          <a:off x="4938221" y="1116191"/>
          <a:ext cx="388096" cy="3880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1800" kern="1200"/>
        </a:p>
      </dsp:txBody>
      <dsp:txXfrm>
        <a:off x="5025543" y="1116191"/>
        <a:ext cx="213452" cy="292042"/>
      </dsp:txXfrm>
    </dsp:sp>
    <dsp:sp modelId="{8C69A7EF-630F-473D-BF65-985353FF6B11}">
      <dsp:nvSpPr>
        <dsp:cNvPr id="0" name=""/>
        <dsp:cNvSpPr/>
      </dsp:nvSpPr>
      <dsp:spPr>
        <a:xfrm>
          <a:off x="5308328" y="1786237"/>
          <a:ext cx="388096" cy="3880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1800" kern="1200"/>
        </a:p>
      </dsp:txBody>
      <dsp:txXfrm>
        <a:off x="5395650" y="1786237"/>
        <a:ext cx="213452" cy="292042"/>
      </dsp:txXfrm>
    </dsp:sp>
    <dsp:sp modelId="{13A36D9E-80CF-4384-B8B2-4F0CBADC826C}">
      <dsp:nvSpPr>
        <dsp:cNvPr id="0" name=""/>
        <dsp:cNvSpPr/>
      </dsp:nvSpPr>
      <dsp:spPr>
        <a:xfrm>
          <a:off x="5678435" y="2472869"/>
          <a:ext cx="388096" cy="3880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1800" kern="1200"/>
        </a:p>
      </dsp:txBody>
      <dsp:txXfrm>
        <a:off x="5765757" y="2472869"/>
        <a:ext cx="213452" cy="2920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810973-8200-4C1E-8E2C-6275EE3428FF}">
      <dsp:nvSpPr>
        <dsp:cNvPr id="0" name=""/>
        <dsp:cNvSpPr/>
      </dsp:nvSpPr>
      <dsp:spPr>
        <a:xfrm>
          <a:off x="0" y="0"/>
          <a:ext cx="752785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1910F-D40F-42FA-B9ED-4852815590E0}">
      <dsp:nvSpPr>
        <dsp:cNvPr id="0" name=""/>
        <dsp:cNvSpPr/>
      </dsp:nvSpPr>
      <dsp:spPr>
        <a:xfrm>
          <a:off x="0" y="0"/>
          <a:ext cx="1505570" cy="3521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3900" kern="1200" dirty="0"/>
        </a:p>
      </dsp:txBody>
      <dsp:txXfrm>
        <a:off x="0" y="0"/>
        <a:ext cx="1505570" cy="3521887"/>
      </dsp:txXfrm>
    </dsp:sp>
    <dsp:sp modelId="{AB63C3AE-E1CB-4A1D-B8CD-346DB15408E9}">
      <dsp:nvSpPr>
        <dsp:cNvPr id="0" name=""/>
        <dsp:cNvSpPr/>
      </dsp:nvSpPr>
      <dsp:spPr>
        <a:xfrm>
          <a:off x="1618487" y="55029"/>
          <a:ext cx="5909363" cy="1100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Khổ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thơ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có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cấu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tạo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đặc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biệt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: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chỉ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có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2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dòng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thơ</a:t>
          </a:r>
          <a:endParaRPr lang="vi-VN" sz="19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618487" y="55029"/>
        <a:ext cx="5909363" cy="1100589"/>
      </dsp:txXfrm>
    </dsp:sp>
    <dsp:sp modelId="{105A4E44-7B64-4A60-91A0-99852C480A1A}">
      <dsp:nvSpPr>
        <dsp:cNvPr id="0" name=""/>
        <dsp:cNvSpPr/>
      </dsp:nvSpPr>
      <dsp:spPr>
        <a:xfrm>
          <a:off x="1505570" y="1155619"/>
          <a:ext cx="60222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CDAEE-994D-4AEE-A0B5-CE48583332D5}">
      <dsp:nvSpPr>
        <dsp:cNvPr id="0" name=""/>
        <dsp:cNvSpPr/>
      </dsp:nvSpPr>
      <dsp:spPr>
        <a:xfrm>
          <a:off x="1618487" y="1210648"/>
          <a:ext cx="5909363" cy="1100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Biện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pháp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nhân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hóa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: </a:t>
          </a:r>
          <a:r>
            <a:rPr lang="en-US" sz="1900" i="1" kern="1200" dirty="0" err="1">
              <a:solidFill>
                <a:schemeClr val="tx2">
                  <a:lumMod val="50000"/>
                </a:schemeClr>
              </a:solidFill>
            </a:rPr>
            <a:t>Hiểu</a:t>
          </a:r>
          <a:r>
            <a:rPr lang="en-US" sz="1900" i="1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i="1" kern="1200" dirty="0" err="1">
              <a:solidFill>
                <a:schemeClr val="tx2">
                  <a:lumMod val="50000"/>
                </a:schemeClr>
              </a:solidFill>
            </a:rPr>
            <a:t>lòng</a:t>
          </a:r>
          <a:r>
            <a:rPr lang="en-US" sz="1900" i="1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i="1" kern="1200" dirty="0" err="1">
              <a:solidFill>
                <a:schemeClr val="tx2">
                  <a:lumMod val="50000"/>
                </a:schemeClr>
              </a:solidFill>
            </a:rPr>
            <a:t>nên</a:t>
          </a:r>
          <a:r>
            <a:rPr lang="en-US" sz="1900" i="1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i="1" kern="1200" dirty="0" err="1">
              <a:solidFill>
                <a:schemeClr val="tx2">
                  <a:lumMod val="50000"/>
                </a:schemeClr>
              </a:solidFill>
            </a:rPr>
            <a:t>thơm</a:t>
          </a:r>
          <a:r>
            <a:rPr lang="en-US" sz="1900" i="1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i="1" kern="1200" dirty="0" err="1">
              <a:solidFill>
                <a:schemeClr val="tx2">
                  <a:lumMod val="50000"/>
                </a:schemeClr>
              </a:solidFill>
            </a:rPr>
            <a:t>mãi</a:t>
          </a:r>
          <a:r>
            <a:rPr lang="en-US" sz="1900" i="1" kern="1200" dirty="0">
              <a:solidFill>
                <a:schemeClr val="tx2">
                  <a:lumMod val="50000"/>
                </a:schemeClr>
              </a:solidFill>
            </a:rPr>
            <a:t>: 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Cỏ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cây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cũng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thấu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hiểu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nỗi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nhớ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của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người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lính</a:t>
          </a:r>
          <a:endParaRPr lang="vi-VN" sz="19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618487" y="1210648"/>
        <a:ext cx="5909363" cy="1100589"/>
      </dsp:txXfrm>
    </dsp:sp>
    <dsp:sp modelId="{99052B4B-771A-458C-80F1-3B35A445D21E}">
      <dsp:nvSpPr>
        <dsp:cNvPr id="0" name=""/>
        <dsp:cNvSpPr/>
      </dsp:nvSpPr>
      <dsp:spPr>
        <a:xfrm>
          <a:off x="1505570" y="2311238"/>
          <a:ext cx="60222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181EE-18C7-4340-9CA2-7801F3E2E21F}">
      <dsp:nvSpPr>
        <dsp:cNvPr id="0" name=""/>
        <dsp:cNvSpPr/>
      </dsp:nvSpPr>
      <dsp:spPr>
        <a:xfrm>
          <a:off x="1618487" y="2366267"/>
          <a:ext cx="5909363" cy="1100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Dấu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ba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chấm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kết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thúc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khổ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thơ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: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tình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cảm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của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nhà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thơ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dường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như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chưa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bộc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lộ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hết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,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chưa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cất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lên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hết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thành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lời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,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để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lại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dư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âm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sâu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lắng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trong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lòng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người</a:t>
          </a:r>
          <a:r>
            <a:rPr lang="en-US" sz="1900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1900" kern="1200" dirty="0" err="1">
              <a:solidFill>
                <a:schemeClr val="tx2">
                  <a:lumMod val="50000"/>
                </a:schemeClr>
              </a:solidFill>
            </a:rPr>
            <a:t>đọc</a:t>
          </a:r>
          <a:endParaRPr lang="vi-VN" sz="19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618487" y="2366267"/>
        <a:ext cx="5909363" cy="1100589"/>
      </dsp:txXfrm>
    </dsp:sp>
    <dsp:sp modelId="{9184D739-A945-4A58-97C9-3200B76C7D31}">
      <dsp:nvSpPr>
        <dsp:cNvPr id="0" name=""/>
        <dsp:cNvSpPr/>
      </dsp:nvSpPr>
      <dsp:spPr>
        <a:xfrm>
          <a:off x="1505570" y="3466857"/>
          <a:ext cx="60222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C58A8-9CFD-4FC0-A07C-32FF18D75C91}">
      <dsp:nvSpPr>
        <dsp:cNvPr id="0" name=""/>
        <dsp:cNvSpPr/>
      </dsp:nvSpPr>
      <dsp:spPr>
        <a:xfrm>
          <a:off x="1888004" y="1210"/>
          <a:ext cx="1817783" cy="908891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200" kern="1200" dirty="0">
              <a:solidFill>
                <a:schemeClr val="tx2">
                  <a:lumMod val="50000"/>
                </a:schemeClr>
              </a:solidFill>
            </a:rPr>
            <a:t>Tâm hồn nhạy cảm</a:t>
          </a:r>
        </a:p>
      </dsp:txBody>
      <dsp:txXfrm>
        <a:off x="1914625" y="27831"/>
        <a:ext cx="1764541" cy="855649"/>
      </dsp:txXfrm>
    </dsp:sp>
    <dsp:sp modelId="{C7E13B2D-786F-4CFA-B752-D7D67FC791CC}">
      <dsp:nvSpPr>
        <dsp:cNvPr id="0" name=""/>
        <dsp:cNvSpPr/>
      </dsp:nvSpPr>
      <dsp:spPr>
        <a:xfrm rot="3600000">
          <a:off x="3162867" y="1596755"/>
          <a:ext cx="769347" cy="31811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1400" kern="1200"/>
        </a:p>
      </dsp:txBody>
      <dsp:txXfrm>
        <a:off x="3258301" y="1660377"/>
        <a:ext cx="578479" cy="190868"/>
      </dsp:txXfrm>
    </dsp:sp>
    <dsp:sp modelId="{F5451E75-C598-4027-922E-D96C23118AFB}">
      <dsp:nvSpPr>
        <dsp:cNvPr id="0" name=""/>
        <dsp:cNvSpPr/>
      </dsp:nvSpPr>
      <dsp:spPr>
        <a:xfrm>
          <a:off x="3166180" y="2601522"/>
          <a:ext cx="2264012" cy="908891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200" kern="1200" dirty="0">
              <a:solidFill>
                <a:schemeClr val="tx2">
                  <a:lumMod val="50000"/>
                </a:schemeClr>
              </a:solidFill>
            </a:rPr>
            <a:t>Yêu quê hương, đất nước</a:t>
          </a:r>
        </a:p>
      </dsp:txBody>
      <dsp:txXfrm>
        <a:off x="3192801" y="2628143"/>
        <a:ext cx="2210770" cy="855649"/>
      </dsp:txXfrm>
    </dsp:sp>
    <dsp:sp modelId="{C73058BD-ADA8-41AF-88B8-B82B36E88E85}">
      <dsp:nvSpPr>
        <dsp:cNvPr id="0" name=""/>
        <dsp:cNvSpPr/>
      </dsp:nvSpPr>
      <dsp:spPr>
        <a:xfrm rot="10800000">
          <a:off x="2300664" y="2896912"/>
          <a:ext cx="769347" cy="31811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1400" kern="1200"/>
        </a:p>
      </dsp:txBody>
      <dsp:txXfrm rot="10800000">
        <a:off x="2396098" y="2960534"/>
        <a:ext cx="578479" cy="190868"/>
      </dsp:txXfrm>
    </dsp:sp>
    <dsp:sp modelId="{A4A30F6E-2127-4EE1-88BA-B5A3BE626B8D}">
      <dsp:nvSpPr>
        <dsp:cNvPr id="0" name=""/>
        <dsp:cNvSpPr/>
      </dsp:nvSpPr>
      <dsp:spPr>
        <a:xfrm>
          <a:off x="386713" y="2601522"/>
          <a:ext cx="1817783" cy="908891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200" kern="1200" dirty="0">
              <a:solidFill>
                <a:schemeClr val="tx2">
                  <a:lumMod val="50000"/>
                </a:schemeClr>
              </a:solidFill>
            </a:rPr>
            <a:t>Yêu gia đình</a:t>
          </a:r>
        </a:p>
      </dsp:txBody>
      <dsp:txXfrm>
        <a:off x="413334" y="2628143"/>
        <a:ext cx="1764541" cy="855649"/>
      </dsp:txXfrm>
    </dsp:sp>
    <dsp:sp modelId="{D2D1B8FE-7F6C-4DEA-AC70-71C441623671}">
      <dsp:nvSpPr>
        <dsp:cNvPr id="0" name=""/>
        <dsp:cNvSpPr/>
      </dsp:nvSpPr>
      <dsp:spPr>
        <a:xfrm rot="18000000">
          <a:off x="1615607" y="1596755"/>
          <a:ext cx="769347" cy="31811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1400" kern="1200"/>
        </a:p>
      </dsp:txBody>
      <dsp:txXfrm>
        <a:off x="1711041" y="1660377"/>
        <a:ext cx="578479" cy="1908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5776FE-9D08-4081-A448-B83AF2C80047}">
      <dsp:nvSpPr>
        <dsp:cNvPr id="0" name=""/>
        <dsp:cNvSpPr/>
      </dsp:nvSpPr>
      <dsp:spPr>
        <a:xfrm>
          <a:off x="0" y="1262313"/>
          <a:ext cx="795927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EAF92-9E18-406D-955F-95B7B87E024B}">
      <dsp:nvSpPr>
        <dsp:cNvPr id="0" name=""/>
        <dsp:cNvSpPr/>
      </dsp:nvSpPr>
      <dsp:spPr>
        <a:xfrm>
          <a:off x="349381" y="83514"/>
          <a:ext cx="7609895" cy="1391943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210589" tIns="0" rIns="210589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>
              <a:solidFill>
                <a:schemeClr val="accent1"/>
              </a:solidFill>
            </a:rPr>
            <a:t>Thể</a:t>
          </a:r>
          <a:r>
            <a:rPr lang="en-US" sz="1300" kern="1200" dirty="0">
              <a:solidFill>
                <a:schemeClr val="accent1"/>
              </a:solidFill>
            </a:rPr>
            <a:t> </a:t>
          </a:r>
          <a:r>
            <a:rPr lang="en-US" sz="1300" kern="1200" dirty="0" err="1">
              <a:solidFill>
                <a:schemeClr val="accent1"/>
              </a:solidFill>
            </a:rPr>
            <a:t>thơ</a:t>
          </a:r>
          <a:r>
            <a:rPr lang="en-US" sz="1300" kern="1200" dirty="0">
              <a:solidFill>
                <a:schemeClr val="accent1"/>
              </a:solidFill>
            </a:rPr>
            <a:t>: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kern="1200" dirty="0">
              <a:solidFill>
                <a:schemeClr val="accent1"/>
              </a:solidFill>
            </a:rPr>
            <a:t>+ Mỗi dòng gồm năm chữ (tiếng).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kern="1200" dirty="0">
              <a:solidFill>
                <a:schemeClr val="accent1"/>
              </a:solidFill>
            </a:rPr>
            <a:t>+ Số lượng dòng không hạn chế. Có thể chia khổ hoặc không.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kern="1200" dirty="0">
              <a:solidFill>
                <a:schemeClr val="accent1"/>
              </a:solidFill>
            </a:rPr>
            <a:t>+ Vần chân: nhiều kiểu gieo vần (vần liền, vần cách, vần hỗn hợp…).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kern="1200" dirty="0">
              <a:solidFill>
                <a:schemeClr val="accent1"/>
              </a:solidFill>
            </a:rPr>
            <a:t>+ Nhịp: thường ngắt 2/3 hoặc 3/2 đồng thời ngắt linh hoạt phù hợp với cảm xúc.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1300" kern="1200" dirty="0">
            <a:solidFill>
              <a:schemeClr val="accent1"/>
            </a:solidFill>
          </a:endParaRPr>
        </a:p>
      </dsp:txBody>
      <dsp:txXfrm>
        <a:off x="417330" y="151463"/>
        <a:ext cx="7473997" cy="1256045"/>
      </dsp:txXfrm>
    </dsp:sp>
    <dsp:sp modelId="{1C60575B-22C6-4019-B942-300B1251DA0A}">
      <dsp:nvSpPr>
        <dsp:cNvPr id="0" name=""/>
        <dsp:cNvSpPr/>
      </dsp:nvSpPr>
      <dsp:spPr>
        <a:xfrm>
          <a:off x="0" y="1851993"/>
          <a:ext cx="795927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48FB04-3457-4F7E-B43B-986AAE478C39}">
      <dsp:nvSpPr>
        <dsp:cNvPr id="0" name=""/>
        <dsp:cNvSpPr/>
      </dsp:nvSpPr>
      <dsp:spPr>
        <a:xfrm>
          <a:off x="380871" y="1681377"/>
          <a:ext cx="7578405" cy="383760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210589" tIns="0" rIns="210589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kern="1200" dirty="0">
              <a:solidFill>
                <a:schemeClr val="accent1"/>
              </a:solidFill>
            </a:rPr>
            <a:t>Nhan đề bài thơ</a:t>
          </a:r>
        </a:p>
      </dsp:txBody>
      <dsp:txXfrm>
        <a:off x="399605" y="1700111"/>
        <a:ext cx="7540937" cy="346292"/>
      </dsp:txXfrm>
    </dsp:sp>
    <dsp:sp modelId="{89FE0A0D-1984-4FA0-8E34-ABE1E333E273}">
      <dsp:nvSpPr>
        <dsp:cNvPr id="0" name=""/>
        <dsp:cNvSpPr/>
      </dsp:nvSpPr>
      <dsp:spPr>
        <a:xfrm>
          <a:off x="0" y="2441673"/>
          <a:ext cx="795927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D45390-DC6C-4A5E-8228-1518511AB887}">
      <dsp:nvSpPr>
        <dsp:cNvPr id="0" name=""/>
        <dsp:cNvSpPr/>
      </dsp:nvSpPr>
      <dsp:spPr>
        <a:xfrm>
          <a:off x="380871" y="2271057"/>
          <a:ext cx="7578405" cy="383760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210589" tIns="0" rIns="210589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kern="1200" dirty="0">
              <a:solidFill>
                <a:schemeClr val="accent1"/>
              </a:solidFill>
            </a:rPr>
            <a:t>Mạch cảm xúc</a:t>
          </a:r>
        </a:p>
      </dsp:txBody>
      <dsp:txXfrm>
        <a:off x="399605" y="2289791"/>
        <a:ext cx="7540937" cy="346292"/>
      </dsp:txXfrm>
    </dsp:sp>
    <dsp:sp modelId="{50EF7FA1-8E6B-4546-94D8-3A1F5C98BF2D}">
      <dsp:nvSpPr>
        <dsp:cNvPr id="0" name=""/>
        <dsp:cNvSpPr/>
      </dsp:nvSpPr>
      <dsp:spPr>
        <a:xfrm>
          <a:off x="0" y="3031353"/>
          <a:ext cx="7959277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29F690-9C4F-41A7-A5A1-8189D6A4DC09}">
      <dsp:nvSpPr>
        <dsp:cNvPr id="0" name=""/>
        <dsp:cNvSpPr/>
      </dsp:nvSpPr>
      <dsp:spPr>
        <a:xfrm>
          <a:off x="380871" y="2860737"/>
          <a:ext cx="7578405" cy="383760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210589" tIns="0" rIns="210589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kern="1200">
              <a:solidFill>
                <a:schemeClr val="accent1"/>
              </a:solidFill>
            </a:rPr>
            <a:t>Từ ngữ, hình ảnh, biện pháp tu từ…</a:t>
          </a:r>
        </a:p>
      </dsp:txBody>
      <dsp:txXfrm>
        <a:off x="399605" y="2879471"/>
        <a:ext cx="7540937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68244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>
              <a:buNone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cỗ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indent="0" algn="just">
              <a:buNone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dẻo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indent="0">
              <a:buNone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ắp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“Mai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Thanh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90306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300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937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806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2" name="Google Shape;3052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3" name="Google Shape;3053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3375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40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920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395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636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681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531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pPr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84448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266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6" name="Google Shape;3186;gcc9050bdf8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7" name="Google Shape;3187;gcc9050bdf8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040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E2EE0-B9B7-4481-8CEF-2B941C9884D1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746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: </a:t>
            </a:r>
            <a:r>
              <a:rPr lang="en-US" dirty="0" err="1"/>
              <a:t>nhịp</a:t>
            </a:r>
            <a:r>
              <a:rPr lang="en-US" dirty="0"/>
              <a:t>,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…,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(</a:t>
            </a:r>
            <a:r>
              <a:rPr lang="en-US" dirty="0" err="1"/>
              <a:t>giọng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, </a:t>
            </a:r>
            <a:r>
              <a:rPr lang="en-US" dirty="0" err="1"/>
              <a:t>chậm</a:t>
            </a:r>
            <a:r>
              <a:rPr lang="en-US" dirty="0"/>
              <a:t>,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BE4BB-3CB5-4666-860E-C363415368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52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Bắn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</a:p>
          <a:p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, </a:t>
            </a:r>
            <a:r>
              <a:rPr lang="en-US" dirty="0" err="1"/>
              <a:t>xôi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,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BE4BB-3CB5-4666-860E-C363415368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09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135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801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199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2E233-9EC2-4CB0-8D0A-9E02B8DDA3F0}" type="slidenum">
              <a:rPr lang="en-BZ" smtClean="0"/>
              <a:pPr/>
              <a:t>14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75195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Khoanh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,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(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)</a:t>
            </a:r>
          </a:p>
          <a:p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(</a:t>
            </a:r>
            <a:r>
              <a:rPr lang="en-US" dirty="0" err="1"/>
              <a:t>trong</a:t>
            </a:r>
            <a:r>
              <a:rPr lang="en-US" dirty="0"/>
              <a:t> ppt </a:t>
            </a:r>
            <a:r>
              <a:rPr lang="en-US" dirty="0" err="1"/>
              <a:t>bài</a:t>
            </a:r>
            <a:r>
              <a:rPr lang="en-US" dirty="0"/>
              <a:t> 4 a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BE4BB-3CB5-4666-860E-C363415368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54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9"/>
          <p:cNvSpPr txBox="1">
            <a:spLocks noGrp="1"/>
          </p:cNvSpPr>
          <p:nvPr>
            <p:ph type="title"/>
          </p:nvPr>
        </p:nvSpPr>
        <p:spPr>
          <a:xfrm>
            <a:off x="3319350" y="1911875"/>
            <a:ext cx="4073400" cy="6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23" name="Google Shape;923;p9"/>
          <p:cNvSpPr txBox="1">
            <a:spLocks noGrp="1"/>
          </p:cNvSpPr>
          <p:nvPr>
            <p:ph type="subTitle" idx="1"/>
          </p:nvPr>
        </p:nvSpPr>
        <p:spPr>
          <a:xfrm>
            <a:off x="3319350" y="2543175"/>
            <a:ext cx="4073400" cy="13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4" name="Google Shape;924;p9"/>
          <p:cNvGrpSpPr/>
          <p:nvPr/>
        </p:nvGrpSpPr>
        <p:grpSpPr>
          <a:xfrm rot="-8878526">
            <a:off x="8060688" y="-50514"/>
            <a:ext cx="1690909" cy="1828347"/>
            <a:chOff x="1415350" y="3883125"/>
            <a:chExt cx="464350" cy="502100"/>
          </a:xfrm>
        </p:grpSpPr>
        <p:sp>
          <p:nvSpPr>
            <p:cNvPr id="925" name="Google Shape;925;p9"/>
            <p:cNvSpPr/>
            <p:nvPr/>
          </p:nvSpPr>
          <p:spPr>
            <a:xfrm>
              <a:off x="1561800" y="3883125"/>
              <a:ext cx="75925" cy="145800"/>
            </a:xfrm>
            <a:custGeom>
              <a:avLst/>
              <a:gdLst/>
              <a:ahLst/>
              <a:cxnLst/>
              <a:rect l="l" t="t" r="r" b="b"/>
              <a:pathLst>
                <a:path w="3037" h="5832" extrusionOk="0">
                  <a:moveTo>
                    <a:pt x="1744" y="1"/>
                  </a:moveTo>
                  <a:cubicBezTo>
                    <a:pt x="1466" y="1"/>
                    <a:pt x="1160" y="203"/>
                    <a:pt x="857" y="688"/>
                  </a:cubicBezTo>
                  <a:cubicBezTo>
                    <a:pt x="0" y="2069"/>
                    <a:pt x="2310" y="5831"/>
                    <a:pt x="2310" y="5831"/>
                  </a:cubicBezTo>
                  <a:cubicBezTo>
                    <a:pt x="2310" y="5831"/>
                    <a:pt x="3036" y="2962"/>
                    <a:pt x="2834" y="1593"/>
                  </a:cubicBezTo>
                  <a:cubicBezTo>
                    <a:pt x="2694" y="708"/>
                    <a:pt x="2266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9"/>
            <p:cNvSpPr/>
            <p:nvPr/>
          </p:nvSpPr>
          <p:spPr>
            <a:xfrm>
              <a:off x="1634125" y="3914000"/>
              <a:ext cx="82800" cy="131600"/>
            </a:xfrm>
            <a:custGeom>
              <a:avLst/>
              <a:gdLst/>
              <a:ahLst/>
              <a:cxnLst/>
              <a:rect l="l" t="t" r="r" b="b"/>
              <a:pathLst>
                <a:path w="3312" h="5264" extrusionOk="0">
                  <a:moveTo>
                    <a:pt x="2378" y="1"/>
                  </a:moveTo>
                  <a:cubicBezTo>
                    <a:pt x="2195" y="1"/>
                    <a:pt x="1978" y="63"/>
                    <a:pt x="1727" y="203"/>
                  </a:cubicBezTo>
                  <a:cubicBezTo>
                    <a:pt x="298" y="1001"/>
                    <a:pt x="0" y="5263"/>
                    <a:pt x="0" y="5263"/>
                  </a:cubicBezTo>
                  <a:cubicBezTo>
                    <a:pt x="0" y="5263"/>
                    <a:pt x="2227" y="3311"/>
                    <a:pt x="2822" y="2072"/>
                  </a:cubicBezTo>
                  <a:cubicBezTo>
                    <a:pt x="3312" y="1083"/>
                    <a:pt x="3143" y="1"/>
                    <a:pt x="2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9"/>
            <p:cNvSpPr/>
            <p:nvPr/>
          </p:nvSpPr>
          <p:spPr>
            <a:xfrm>
              <a:off x="1647225" y="3975475"/>
              <a:ext cx="132175" cy="126975"/>
            </a:xfrm>
            <a:custGeom>
              <a:avLst/>
              <a:gdLst/>
              <a:ahLst/>
              <a:cxnLst/>
              <a:rect l="l" t="t" r="r" b="b"/>
              <a:pathLst>
                <a:path w="5287" h="5079" extrusionOk="0">
                  <a:moveTo>
                    <a:pt x="4064" y="1"/>
                  </a:moveTo>
                  <a:cubicBezTo>
                    <a:pt x="3931" y="1"/>
                    <a:pt x="3784" y="18"/>
                    <a:pt x="3620" y="54"/>
                  </a:cubicBezTo>
                  <a:cubicBezTo>
                    <a:pt x="1762" y="459"/>
                    <a:pt x="0" y="5078"/>
                    <a:pt x="0" y="5078"/>
                  </a:cubicBezTo>
                  <a:cubicBezTo>
                    <a:pt x="0" y="5078"/>
                    <a:pt x="3132" y="3661"/>
                    <a:pt x="4215" y="2495"/>
                  </a:cubicBezTo>
                  <a:cubicBezTo>
                    <a:pt x="5182" y="1442"/>
                    <a:pt x="5286" y="1"/>
                    <a:pt x="40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9"/>
            <p:cNvSpPr/>
            <p:nvPr/>
          </p:nvSpPr>
          <p:spPr>
            <a:xfrm>
              <a:off x="1660600" y="4038775"/>
              <a:ext cx="201550" cy="108025"/>
            </a:xfrm>
            <a:custGeom>
              <a:avLst/>
              <a:gdLst/>
              <a:ahLst/>
              <a:cxnLst/>
              <a:rect l="l" t="t" r="r" b="b"/>
              <a:pathLst>
                <a:path w="8062" h="4321" extrusionOk="0">
                  <a:moveTo>
                    <a:pt x="5830" y="0"/>
                  </a:moveTo>
                  <a:cubicBezTo>
                    <a:pt x="3565" y="0"/>
                    <a:pt x="1" y="4320"/>
                    <a:pt x="1" y="4320"/>
                  </a:cubicBezTo>
                  <a:cubicBezTo>
                    <a:pt x="1" y="4320"/>
                    <a:pt x="4073" y="3916"/>
                    <a:pt x="5752" y="3011"/>
                  </a:cubicBezTo>
                  <a:cubicBezTo>
                    <a:pt x="7419" y="2094"/>
                    <a:pt x="8062" y="248"/>
                    <a:pt x="6014" y="10"/>
                  </a:cubicBezTo>
                  <a:cubicBezTo>
                    <a:pt x="5954" y="4"/>
                    <a:pt x="5892" y="0"/>
                    <a:pt x="5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9"/>
            <p:cNvSpPr/>
            <p:nvPr/>
          </p:nvSpPr>
          <p:spPr>
            <a:xfrm>
              <a:off x="1676675" y="4148775"/>
              <a:ext cx="203025" cy="65600"/>
            </a:xfrm>
            <a:custGeom>
              <a:avLst/>
              <a:gdLst/>
              <a:ahLst/>
              <a:cxnLst/>
              <a:rect l="l" t="t" r="r" b="b"/>
              <a:pathLst>
                <a:path w="8121" h="2624" extrusionOk="0">
                  <a:moveTo>
                    <a:pt x="5102" y="1"/>
                  </a:moveTo>
                  <a:cubicBezTo>
                    <a:pt x="2992" y="1"/>
                    <a:pt x="1" y="1242"/>
                    <a:pt x="1" y="1242"/>
                  </a:cubicBezTo>
                  <a:cubicBezTo>
                    <a:pt x="1" y="1242"/>
                    <a:pt x="3377" y="2623"/>
                    <a:pt x="5099" y="2623"/>
                  </a:cubicBezTo>
                  <a:cubicBezTo>
                    <a:pt x="5106" y="2623"/>
                    <a:pt x="5113" y="2623"/>
                    <a:pt x="5121" y="2623"/>
                  </a:cubicBezTo>
                  <a:cubicBezTo>
                    <a:pt x="6823" y="2599"/>
                    <a:pt x="8121" y="1397"/>
                    <a:pt x="6585" y="349"/>
                  </a:cubicBezTo>
                  <a:cubicBezTo>
                    <a:pt x="6217" y="98"/>
                    <a:pt x="5694" y="1"/>
                    <a:pt x="5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9"/>
            <p:cNvSpPr/>
            <p:nvPr/>
          </p:nvSpPr>
          <p:spPr>
            <a:xfrm>
              <a:off x="1683525" y="4228025"/>
              <a:ext cx="130550" cy="74725"/>
            </a:xfrm>
            <a:custGeom>
              <a:avLst/>
              <a:gdLst/>
              <a:ahLst/>
              <a:cxnLst/>
              <a:rect l="l" t="t" r="r" b="b"/>
              <a:pathLst>
                <a:path w="5222" h="298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811" y="2132"/>
                    <a:pt x="2977" y="2715"/>
                  </a:cubicBezTo>
                  <a:cubicBezTo>
                    <a:pt x="3339" y="2898"/>
                    <a:pt x="3715" y="2989"/>
                    <a:pt x="4040" y="2989"/>
                  </a:cubicBezTo>
                  <a:cubicBezTo>
                    <a:pt x="4752" y="2989"/>
                    <a:pt x="5221" y="2554"/>
                    <a:pt x="4763" y="1703"/>
                  </a:cubicBezTo>
                  <a:cubicBezTo>
                    <a:pt x="4037" y="33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9"/>
            <p:cNvSpPr/>
            <p:nvPr/>
          </p:nvSpPr>
          <p:spPr>
            <a:xfrm>
              <a:off x="1482000" y="3956225"/>
              <a:ext cx="131900" cy="94125"/>
            </a:xfrm>
            <a:custGeom>
              <a:avLst/>
              <a:gdLst/>
              <a:ahLst/>
              <a:cxnLst/>
              <a:rect l="l" t="t" r="r" b="b"/>
              <a:pathLst>
                <a:path w="5276" h="3765" extrusionOk="0">
                  <a:moveTo>
                    <a:pt x="1387" y="0"/>
                  </a:moveTo>
                  <a:cubicBezTo>
                    <a:pt x="0" y="0"/>
                    <a:pt x="262" y="1353"/>
                    <a:pt x="1323" y="2169"/>
                  </a:cubicBezTo>
                  <a:cubicBezTo>
                    <a:pt x="2418" y="3003"/>
                    <a:pt x="5276" y="3765"/>
                    <a:pt x="5276" y="3765"/>
                  </a:cubicBezTo>
                  <a:cubicBezTo>
                    <a:pt x="5276" y="3765"/>
                    <a:pt x="3109" y="74"/>
                    <a:pt x="1478" y="2"/>
                  </a:cubicBezTo>
                  <a:cubicBezTo>
                    <a:pt x="1447" y="1"/>
                    <a:pt x="1416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9"/>
            <p:cNvSpPr/>
            <p:nvPr/>
          </p:nvSpPr>
          <p:spPr>
            <a:xfrm>
              <a:off x="1448075" y="4030475"/>
              <a:ext cx="178325" cy="73500"/>
            </a:xfrm>
            <a:custGeom>
              <a:avLst/>
              <a:gdLst/>
              <a:ahLst/>
              <a:cxnLst/>
              <a:rect l="l" t="t" r="r" b="b"/>
              <a:pathLst>
                <a:path w="7133" h="2940" extrusionOk="0">
                  <a:moveTo>
                    <a:pt x="2046" y="0"/>
                  </a:moveTo>
                  <a:cubicBezTo>
                    <a:pt x="1913" y="0"/>
                    <a:pt x="1787" y="14"/>
                    <a:pt x="1668" y="45"/>
                  </a:cubicBezTo>
                  <a:cubicBezTo>
                    <a:pt x="1" y="473"/>
                    <a:pt x="739" y="1938"/>
                    <a:pt x="2227" y="2497"/>
                  </a:cubicBezTo>
                  <a:cubicBezTo>
                    <a:pt x="3241" y="2878"/>
                    <a:pt x="5150" y="2939"/>
                    <a:pt x="6264" y="2939"/>
                  </a:cubicBezTo>
                  <a:cubicBezTo>
                    <a:pt x="6785" y="2939"/>
                    <a:pt x="7133" y="2926"/>
                    <a:pt x="7133" y="2926"/>
                  </a:cubicBezTo>
                  <a:cubicBezTo>
                    <a:pt x="7133" y="2926"/>
                    <a:pt x="3957" y="0"/>
                    <a:pt x="2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9"/>
            <p:cNvSpPr/>
            <p:nvPr/>
          </p:nvSpPr>
          <p:spPr>
            <a:xfrm>
              <a:off x="1415350" y="4113200"/>
              <a:ext cx="225950" cy="72950"/>
            </a:xfrm>
            <a:custGeom>
              <a:avLst/>
              <a:gdLst/>
              <a:ahLst/>
              <a:cxnLst/>
              <a:rect l="l" t="t" r="r" b="b"/>
              <a:pathLst>
                <a:path w="9038" h="2918" extrusionOk="0">
                  <a:moveTo>
                    <a:pt x="3260" y="1"/>
                  </a:moveTo>
                  <a:cubicBezTo>
                    <a:pt x="2653" y="1"/>
                    <a:pt x="2117" y="102"/>
                    <a:pt x="1727" y="355"/>
                  </a:cubicBezTo>
                  <a:cubicBezTo>
                    <a:pt x="0" y="1474"/>
                    <a:pt x="1405" y="2844"/>
                    <a:pt x="3298" y="2915"/>
                  </a:cubicBezTo>
                  <a:cubicBezTo>
                    <a:pt x="3344" y="2917"/>
                    <a:pt x="3390" y="2917"/>
                    <a:pt x="3438" y="2917"/>
                  </a:cubicBezTo>
                  <a:cubicBezTo>
                    <a:pt x="5384" y="2917"/>
                    <a:pt x="9037" y="1522"/>
                    <a:pt x="9037" y="1522"/>
                  </a:cubicBezTo>
                  <a:cubicBezTo>
                    <a:pt x="9037" y="1522"/>
                    <a:pt x="5618" y="1"/>
                    <a:pt x="3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9"/>
            <p:cNvSpPr/>
            <p:nvPr/>
          </p:nvSpPr>
          <p:spPr>
            <a:xfrm>
              <a:off x="1469175" y="4181900"/>
              <a:ext cx="173000" cy="96650"/>
            </a:xfrm>
            <a:custGeom>
              <a:avLst/>
              <a:gdLst/>
              <a:ahLst/>
              <a:cxnLst/>
              <a:rect l="l" t="t" r="r" b="b"/>
              <a:pathLst>
                <a:path w="6920" h="3866" extrusionOk="0">
                  <a:moveTo>
                    <a:pt x="6920" y="0"/>
                  </a:moveTo>
                  <a:cubicBezTo>
                    <a:pt x="6920" y="0"/>
                    <a:pt x="1610" y="369"/>
                    <a:pt x="621" y="2155"/>
                  </a:cubicBezTo>
                  <a:cubicBezTo>
                    <a:pt x="1" y="3281"/>
                    <a:pt x="628" y="3866"/>
                    <a:pt x="1585" y="3866"/>
                  </a:cubicBezTo>
                  <a:cubicBezTo>
                    <a:pt x="2004" y="3866"/>
                    <a:pt x="2487" y="3753"/>
                    <a:pt x="2955" y="3524"/>
                  </a:cubicBezTo>
                  <a:cubicBezTo>
                    <a:pt x="4491" y="2774"/>
                    <a:pt x="6920" y="0"/>
                    <a:pt x="6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9"/>
            <p:cNvSpPr/>
            <p:nvPr/>
          </p:nvSpPr>
          <p:spPr>
            <a:xfrm>
              <a:off x="1573700" y="4225650"/>
              <a:ext cx="88125" cy="115500"/>
            </a:xfrm>
            <a:custGeom>
              <a:avLst/>
              <a:gdLst/>
              <a:ahLst/>
              <a:cxnLst/>
              <a:rect l="l" t="t" r="r" b="b"/>
              <a:pathLst>
                <a:path w="3525" h="4620" extrusionOk="0">
                  <a:moveTo>
                    <a:pt x="3525" y="0"/>
                  </a:moveTo>
                  <a:cubicBezTo>
                    <a:pt x="3524" y="1"/>
                    <a:pt x="72" y="2096"/>
                    <a:pt x="24" y="3644"/>
                  </a:cubicBezTo>
                  <a:cubicBezTo>
                    <a:pt x="1" y="4327"/>
                    <a:pt x="302" y="4619"/>
                    <a:pt x="708" y="4619"/>
                  </a:cubicBezTo>
                  <a:cubicBezTo>
                    <a:pt x="1136" y="4619"/>
                    <a:pt x="1681" y="4295"/>
                    <a:pt x="2084" y="3763"/>
                  </a:cubicBezTo>
                  <a:cubicBezTo>
                    <a:pt x="2858" y="2715"/>
                    <a:pt x="3525" y="1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9"/>
            <p:cNvSpPr/>
            <p:nvPr/>
          </p:nvSpPr>
          <p:spPr>
            <a:xfrm>
              <a:off x="1484100" y="3937375"/>
              <a:ext cx="322100" cy="447850"/>
            </a:xfrm>
            <a:custGeom>
              <a:avLst/>
              <a:gdLst/>
              <a:ahLst/>
              <a:cxnLst/>
              <a:rect l="l" t="t" r="r" b="b"/>
              <a:pathLst>
                <a:path w="12884" h="17914" extrusionOk="0">
                  <a:moveTo>
                    <a:pt x="4823" y="0"/>
                  </a:moveTo>
                  <a:cubicBezTo>
                    <a:pt x="4817" y="0"/>
                    <a:pt x="4811" y="6"/>
                    <a:pt x="4811" y="18"/>
                  </a:cubicBezTo>
                  <a:cubicBezTo>
                    <a:pt x="5049" y="1244"/>
                    <a:pt x="5073" y="2495"/>
                    <a:pt x="5323" y="3721"/>
                  </a:cubicBezTo>
                  <a:cubicBezTo>
                    <a:pt x="5394" y="4114"/>
                    <a:pt x="5466" y="4519"/>
                    <a:pt x="5549" y="4912"/>
                  </a:cubicBezTo>
                  <a:cubicBezTo>
                    <a:pt x="5120" y="4435"/>
                    <a:pt x="4704" y="3971"/>
                    <a:pt x="4144" y="3638"/>
                  </a:cubicBezTo>
                  <a:cubicBezTo>
                    <a:pt x="3382" y="3209"/>
                    <a:pt x="2656" y="2733"/>
                    <a:pt x="1917" y="2257"/>
                  </a:cubicBezTo>
                  <a:cubicBezTo>
                    <a:pt x="1914" y="2253"/>
                    <a:pt x="1910" y="2252"/>
                    <a:pt x="1908" y="2252"/>
                  </a:cubicBezTo>
                  <a:cubicBezTo>
                    <a:pt x="1901" y="2252"/>
                    <a:pt x="1897" y="2260"/>
                    <a:pt x="1906" y="2268"/>
                  </a:cubicBezTo>
                  <a:cubicBezTo>
                    <a:pt x="2584" y="2745"/>
                    <a:pt x="3275" y="3209"/>
                    <a:pt x="3989" y="3650"/>
                  </a:cubicBezTo>
                  <a:cubicBezTo>
                    <a:pt x="4632" y="4042"/>
                    <a:pt x="5096" y="4602"/>
                    <a:pt x="5585" y="5174"/>
                  </a:cubicBezTo>
                  <a:cubicBezTo>
                    <a:pt x="5692" y="5662"/>
                    <a:pt x="5811" y="6150"/>
                    <a:pt x="5930" y="6638"/>
                  </a:cubicBezTo>
                  <a:cubicBezTo>
                    <a:pt x="5739" y="6543"/>
                    <a:pt x="5549" y="6459"/>
                    <a:pt x="5346" y="6388"/>
                  </a:cubicBezTo>
                  <a:cubicBezTo>
                    <a:pt x="4846" y="6209"/>
                    <a:pt x="4334" y="6055"/>
                    <a:pt x="3822" y="5888"/>
                  </a:cubicBezTo>
                  <a:cubicBezTo>
                    <a:pt x="2870" y="5590"/>
                    <a:pt x="1870" y="5352"/>
                    <a:pt x="989" y="4876"/>
                  </a:cubicBezTo>
                  <a:cubicBezTo>
                    <a:pt x="977" y="4876"/>
                    <a:pt x="965" y="4888"/>
                    <a:pt x="977" y="4888"/>
                  </a:cubicBezTo>
                  <a:cubicBezTo>
                    <a:pt x="1703" y="5352"/>
                    <a:pt x="2560" y="5566"/>
                    <a:pt x="3358" y="5852"/>
                  </a:cubicBezTo>
                  <a:cubicBezTo>
                    <a:pt x="3822" y="6019"/>
                    <a:pt x="4275" y="6186"/>
                    <a:pt x="4715" y="6352"/>
                  </a:cubicBezTo>
                  <a:cubicBezTo>
                    <a:pt x="5132" y="6495"/>
                    <a:pt x="5644" y="6638"/>
                    <a:pt x="6001" y="6912"/>
                  </a:cubicBezTo>
                  <a:cubicBezTo>
                    <a:pt x="6144" y="7483"/>
                    <a:pt x="6299" y="8043"/>
                    <a:pt x="6442" y="8603"/>
                  </a:cubicBezTo>
                  <a:cubicBezTo>
                    <a:pt x="5950" y="8412"/>
                    <a:pt x="5412" y="8363"/>
                    <a:pt x="4868" y="8363"/>
                  </a:cubicBezTo>
                  <a:cubicBezTo>
                    <a:pt x="4424" y="8363"/>
                    <a:pt x="3977" y="8396"/>
                    <a:pt x="3549" y="8412"/>
                  </a:cubicBezTo>
                  <a:cubicBezTo>
                    <a:pt x="2808" y="8442"/>
                    <a:pt x="2063" y="8506"/>
                    <a:pt x="1319" y="8506"/>
                  </a:cubicBezTo>
                  <a:cubicBezTo>
                    <a:pt x="891" y="8506"/>
                    <a:pt x="463" y="8485"/>
                    <a:pt x="36" y="8424"/>
                  </a:cubicBezTo>
                  <a:cubicBezTo>
                    <a:pt x="12" y="8424"/>
                    <a:pt x="1" y="8472"/>
                    <a:pt x="36" y="8472"/>
                  </a:cubicBezTo>
                  <a:cubicBezTo>
                    <a:pt x="503" y="8554"/>
                    <a:pt x="967" y="8579"/>
                    <a:pt x="1430" y="8579"/>
                  </a:cubicBezTo>
                  <a:cubicBezTo>
                    <a:pt x="2032" y="8579"/>
                    <a:pt x="2634" y="8538"/>
                    <a:pt x="3239" y="8531"/>
                  </a:cubicBezTo>
                  <a:cubicBezTo>
                    <a:pt x="3751" y="8531"/>
                    <a:pt x="4263" y="8543"/>
                    <a:pt x="4775" y="8567"/>
                  </a:cubicBezTo>
                  <a:cubicBezTo>
                    <a:pt x="5394" y="8591"/>
                    <a:pt x="5954" y="8614"/>
                    <a:pt x="6513" y="8888"/>
                  </a:cubicBezTo>
                  <a:lnTo>
                    <a:pt x="6525" y="8888"/>
                  </a:lnTo>
                  <a:cubicBezTo>
                    <a:pt x="6597" y="9126"/>
                    <a:pt x="6668" y="9376"/>
                    <a:pt x="6740" y="9626"/>
                  </a:cubicBezTo>
                  <a:cubicBezTo>
                    <a:pt x="6658" y="9607"/>
                    <a:pt x="6575" y="9598"/>
                    <a:pt x="6492" y="9598"/>
                  </a:cubicBezTo>
                  <a:cubicBezTo>
                    <a:pt x="5871" y="9598"/>
                    <a:pt x="5222" y="10099"/>
                    <a:pt x="4739" y="10424"/>
                  </a:cubicBezTo>
                  <a:cubicBezTo>
                    <a:pt x="3811" y="11079"/>
                    <a:pt x="2846" y="11746"/>
                    <a:pt x="1798" y="12210"/>
                  </a:cubicBezTo>
                  <a:cubicBezTo>
                    <a:pt x="2679" y="11829"/>
                    <a:pt x="3525" y="11365"/>
                    <a:pt x="4323" y="10853"/>
                  </a:cubicBezTo>
                  <a:cubicBezTo>
                    <a:pt x="4715" y="10603"/>
                    <a:pt x="5108" y="10377"/>
                    <a:pt x="5513" y="10162"/>
                  </a:cubicBezTo>
                  <a:cubicBezTo>
                    <a:pt x="5837" y="9979"/>
                    <a:pt x="6141" y="9820"/>
                    <a:pt x="6460" y="9820"/>
                  </a:cubicBezTo>
                  <a:cubicBezTo>
                    <a:pt x="6574" y="9820"/>
                    <a:pt x="6691" y="9841"/>
                    <a:pt x="6811" y="9888"/>
                  </a:cubicBezTo>
                  <a:cubicBezTo>
                    <a:pt x="6859" y="10055"/>
                    <a:pt x="6906" y="10210"/>
                    <a:pt x="6954" y="10377"/>
                  </a:cubicBezTo>
                  <a:cubicBezTo>
                    <a:pt x="7049" y="10734"/>
                    <a:pt x="7156" y="11079"/>
                    <a:pt x="7251" y="11436"/>
                  </a:cubicBezTo>
                  <a:cubicBezTo>
                    <a:pt x="6859" y="11555"/>
                    <a:pt x="6501" y="12162"/>
                    <a:pt x="6335" y="12448"/>
                  </a:cubicBezTo>
                  <a:cubicBezTo>
                    <a:pt x="5823" y="13258"/>
                    <a:pt x="5370" y="14139"/>
                    <a:pt x="4692" y="14841"/>
                  </a:cubicBezTo>
                  <a:cubicBezTo>
                    <a:pt x="4682" y="14860"/>
                    <a:pt x="4694" y="14885"/>
                    <a:pt x="4711" y="14885"/>
                  </a:cubicBezTo>
                  <a:cubicBezTo>
                    <a:pt x="4716" y="14885"/>
                    <a:pt x="4722" y="14883"/>
                    <a:pt x="4727" y="14877"/>
                  </a:cubicBezTo>
                  <a:cubicBezTo>
                    <a:pt x="5204" y="14413"/>
                    <a:pt x="5620" y="13889"/>
                    <a:pt x="5978" y="13329"/>
                  </a:cubicBezTo>
                  <a:cubicBezTo>
                    <a:pt x="6168" y="13032"/>
                    <a:pt x="6359" y="12734"/>
                    <a:pt x="6561" y="12436"/>
                  </a:cubicBezTo>
                  <a:cubicBezTo>
                    <a:pt x="6740" y="12162"/>
                    <a:pt x="6966" y="11734"/>
                    <a:pt x="7299" y="11662"/>
                  </a:cubicBezTo>
                  <a:cubicBezTo>
                    <a:pt x="7525" y="12472"/>
                    <a:pt x="7728" y="13282"/>
                    <a:pt x="7894" y="14103"/>
                  </a:cubicBezTo>
                  <a:cubicBezTo>
                    <a:pt x="8025" y="14710"/>
                    <a:pt x="8133" y="15318"/>
                    <a:pt x="8216" y="15937"/>
                  </a:cubicBezTo>
                  <a:cubicBezTo>
                    <a:pt x="8299" y="16556"/>
                    <a:pt x="8240" y="17258"/>
                    <a:pt x="8478" y="17818"/>
                  </a:cubicBezTo>
                  <a:cubicBezTo>
                    <a:pt x="8511" y="17883"/>
                    <a:pt x="8571" y="17914"/>
                    <a:pt x="8631" y="17914"/>
                  </a:cubicBezTo>
                  <a:cubicBezTo>
                    <a:pt x="8702" y="17914"/>
                    <a:pt x="8774" y="17871"/>
                    <a:pt x="8799" y="17794"/>
                  </a:cubicBezTo>
                  <a:cubicBezTo>
                    <a:pt x="8954" y="17282"/>
                    <a:pt x="8799" y="16651"/>
                    <a:pt x="8740" y="16139"/>
                  </a:cubicBezTo>
                  <a:cubicBezTo>
                    <a:pt x="8645" y="15484"/>
                    <a:pt x="8537" y="14841"/>
                    <a:pt x="8394" y="14198"/>
                  </a:cubicBezTo>
                  <a:cubicBezTo>
                    <a:pt x="8216" y="13341"/>
                    <a:pt x="7990" y="12484"/>
                    <a:pt x="7752" y="11639"/>
                  </a:cubicBezTo>
                  <a:lnTo>
                    <a:pt x="7752" y="11639"/>
                  </a:lnTo>
                  <a:cubicBezTo>
                    <a:pt x="8037" y="11662"/>
                    <a:pt x="8383" y="11972"/>
                    <a:pt x="8585" y="12079"/>
                  </a:cubicBezTo>
                  <a:cubicBezTo>
                    <a:pt x="8835" y="12246"/>
                    <a:pt x="9097" y="12401"/>
                    <a:pt x="9371" y="12543"/>
                  </a:cubicBezTo>
                  <a:cubicBezTo>
                    <a:pt x="9883" y="12805"/>
                    <a:pt x="10419" y="13044"/>
                    <a:pt x="10954" y="13246"/>
                  </a:cubicBezTo>
                  <a:cubicBezTo>
                    <a:pt x="10959" y="13248"/>
                    <a:pt x="10964" y="13248"/>
                    <a:pt x="10967" y="13248"/>
                  </a:cubicBezTo>
                  <a:cubicBezTo>
                    <a:pt x="10990" y="13248"/>
                    <a:pt x="10987" y="13220"/>
                    <a:pt x="10966" y="13210"/>
                  </a:cubicBezTo>
                  <a:cubicBezTo>
                    <a:pt x="10169" y="12889"/>
                    <a:pt x="9466" y="12424"/>
                    <a:pt x="8740" y="11960"/>
                  </a:cubicBezTo>
                  <a:cubicBezTo>
                    <a:pt x="8540" y="11831"/>
                    <a:pt x="8051" y="11400"/>
                    <a:pt x="7694" y="11400"/>
                  </a:cubicBezTo>
                  <a:cubicBezTo>
                    <a:pt x="7690" y="11400"/>
                    <a:pt x="7685" y="11400"/>
                    <a:pt x="7680" y="11401"/>
                  </a:cubicBezTo>
                  <a:cubicBezTo>
                    <a:pt x="7585" y="11055"/>
                    <a:pt x="7490" y="10710"/>
                    <a:pt x="7382" y="10377"/>
                  </a:cubicBezTo>
                  <a:cubicBezTo>
                    <a:pt x="7335" y="10222"/>
                    <a:pt x="7287" y="10067"/>
                    <a:pt x="7240" y="9912"/>
                  </a:cubicBezTo>
                  <a:cubicBezTo>
                    <a:pt x="7639" y="9737"/>
                    <a:pt x="8057" y="9687"/>
                    <a:pt x="8483" y="9687"/>
                  </a:cubicBezTo>
                  <a:cubicBezTo>
                    <a:pt x="9009" y="9687"/>
                    <a:pt x="9547" y="9763"/>
                    <a:pt x="10073" y="9769"/>
                  </a:cubicBezTo>
                  <a:cubicBezTo>
                    <a:pt x="10100" y="9770"/>
                    <a:pt x="10127" y="9770"/>
                    <a:pt x="10155" y="9770"/>
                  </a:cubicBezTo>
                  <a:cubicBezTo>
                    <a:pt x="11077" y="9770"/>
                    <a:pt x="11957" y="9577"/>
                    <a:pt x="12859" y="9531"/>
                  </a:cubicBezTo>
                  <a:cubicBezTo>
                    <a:pt x="12883" y="9531"/>
                    <a:pt x="12883" y="9507"/>
                    <a:pt x="12859" y="9507"/>
                  </a:cubicBezTo>
                  <a:cubicBezTo>
                    <a:pt x="12796" y="9505"/>
                    <a:pt x="12732" y="9504"/>
                    <a:pt x="12669" y="9504"/>
                  </a:cubicBezTo>
                  <a:cubicBezTo>
                    <a:pt x="11879" y="9504"/>
                    <a:pt x="11095" y="9663"/>
                    <a:pt x="10300" y="9663"/>
                  </a:cubicBezTo>
                  <a:cubicBezTo>
                    <a:pt x="10130" y="9663"/>
                    <a:pt x="9959" y="9656"/>
                    <a:pt x="9788" y="9638"/>
                  </a:cubicBezTo>
                  <a:cubicBezTo>
                    <a:pt x="9287" y="9577"/>
                    <a:pt x="8786" y="9494"/>
                    <a:pt x="8292" y="9494"/>
                  </a:cubicBezTo>
                  <a:cubicBezTo>
                    <a:pt x="7917" y="9494"/>
                    <a:pt x="7545" y="9542"/>
                    <a:pt x="7180" y="9686"/>
                  </a:cubicBezTo>
                  <a:cubicBezTo>
                    <a:pt x="7061" y="9317"/>
                    <a:pt x="6942" y="8936"/>
                    <a:pt x="6823" y="8555"/>
                  </a:cubicBezTo>
                  <a:cubicBezTo>
                    <a:pt x="7478" y="7817"/>
                    <a:pt x="8525" y="7388"/>
                    <a:pt x="9395" y="6995"/>
                  </a:cubicBezTo>
                  <a:cubicBezTo>
                    <a:pt x="10395" y="6578"/>
                    <a:pt x="11335" y="6043"/>
                    <a:pt x="12228" y="5424"/>
                  </a:cubicBezTo>
                  <a:cubicBezTo>
                    <a:pt x="12238" y="5414"/>
                    <a:pt x="12232" y="5397"/>
                    <a:pt x="12217" y="5397"/>
                  </a:cubicBezTo>
                  <a:cubicBezTo>
                    <a:pt x="12213" y="5397"/>
                    <a:pt x="12209" y="5397"/>
                    <a:pt x="12204" y="5400"/>
                  </a:cubicBezTo>
                  <a:cubicBezTo>
                    <a:pt x="11181" y="6019"/>
                    <a:pt x="10109" y="6567"/>
                    <a:pt x="9014" y="7055"/>
                  </a:cubicBezTo>
                  <a:cubicBezTo>
                    <a:pt x="8490" y="7293"/>
                    <a:pt x="7990" y="7555"/>
                    <a:pt x="7502" y="7864"/>
                  </a:cubicBezTo>
                  <a:cubicBezTo>
                    <a:pt x="7240" y="8007"/>
                    <a:pt x="7001" y="8186"/>
                    <a:pt x="6787" y="8388"/>
                  </a:cubicBezTo>
                  <a:cubicBezTo>
                    <a:pt x="6644" y="7948"/>
                    <a:pt x="6501" y="7495"/>
                    <a:pt x="6359" y="7055"/>
                  </a:cubicBezTo>
                  <a:cubicBezTo>
                    <a:pt x="6787" y="6138"/>
                    <a:pt x="7502" y="5459"/>
                    <a:pt x="8240" y="4804"/>
                  </a:cubicBezTo>
                  <a:cubicBezTo>
                    <a:pt x="8252" y="4793"/>
                    <a:pt x="8252" y="4781"/>
                    <a:pt x="8252" y="4781"/>
                  </a:cubicBezTo>
                  <a:cubicBezTo>
                    <a:pt x="8287" y="4745"/>
                    <a:pt x="8323" y="4721"/>
                    <a:pt x="8347" y="4673"/>
                  </a:cubicBezTo>
                  <a:lnTo>
                    <a:pt x="8394" y="4626"/>
                  </a:lnTo>
                  <a:lnTo>
                    <a:pt x="8406" y="4626"/>
                  </a:lnTo>
                  <a:cubicBezTo>
                    <a:pt x="9002" y="4031"/>
                    <a:pt x="9573" y="3435"/>
                    <a:pt x="10109" y="2792"/>
                  </a:cubicBezTo>
                  <a:cubicBezTo>
                    <a:pt x="10117" y="2784"/>
                    <a:pt x="10114" y="2775"/>
                    <a:pt x="10103" y="2775"/>
                  </a:cubicBezTo>
                  <a:cubicBezTo>
                    <a:pt x="10098" y="2775"/>
                    <a:pt x="10092" y="2777"/>
                    <a:pt x="10085" y="2780"/>
                  </a:cubicBezTo>
                  <a:cubicBezTo>
                    <a:pt x="9490" y="3423"/>
                    <a:pt x="8895" y="4054"/>
                    <a:pt x="8252" y="4650"/>
                  </a:cubicBezTo>
                  <a:cubicBezTo>
                    <a:pt x="8240" y="4650"/>
                    <a:pt x="8240" y="4662"/>
                    <a:pt x="8240" y="4685"/>
                  </a:cubicBezTo>
                  <a:cubicBezTo>
                    <a:pt x="8216" y="4685"/>
                    <a:pt x="8204" y="4697"/>
                    <a:pt x="8192" y="4721"/>
                  </a:cubicBezTo>
                  <a:cubicBezTo>
                    <a:pt x="8192" y="4721"/>
                    <a:pt x="8180" y="4733"/>
                    <a:pt x="8168" y="4733"/>
                  </a:cubicBezTo>
                  <a:cubicBezTo>
                    <a:pt x="7466" y="5352"/>
                    <a:pt x="6740" y="5983"/>
                    <a:pt x="6287" y="6805"/>
                  </a:cubicBezTo>
                  <a:cubicBezTo>
                    <a:pt x="6132" y="6305"/>
                    <a:pt x="5989" y="5793"/>
                    <a:pt x="5847" y="5281"/>
                  </a:cubicBezTo>
                  <a:cubicBezTo>
                    <a:pt x="5930" y="4590"/>
                    <a:pt x="6263" y="3983"/>
                    <a:pt x="6620" y="3388"/>
                  </a:cubicBezTo>
                  <a:cubicBezTo>
                    <a:pt x="7049" y="2673"/>
                    <a:pt x="7418" y="1935"/>
                    <a:pt x="7787" y="1197"/>
                  </a:cubicBezTo>
                  <a:cubicBezTo>
                    <a:pt x="7787" y="1185"/>
                    <a:pt x="7775" y="1185"/>
                    <a:pt x="7775" y="1185"/>
                  </a:cubicBezTo>
                  <a:cubicBezTo>
                    <a:pt x="7359" y="2006"/>
                    <a:pt x="6882" y="2768"/>
                    <a:pt x="6406" y="3554"/>
                  </a:cubicBezTo>
                  <a:cubicBezTo>
                    <a:pt x="6120" y="3995"/>
                    <a:pt x="5906" y="4471"/>
                    <a:pt x="5763" y="4983"/>
                  </a:cubicBezTo>
                  <a:cubicBezTo>
                    <a:pt x="5573" y="4245"/>
                    <a:pt x="5406" y="3507"/>
                    <a:pt x="5263" y="2768"/>
                  </a:cubicBezTo>
                  <a:cubicBezTo>
                    <a:pt x="5263" y="2745"/>
                    <a:pt x="5251" y="2745"/>
                    <a:pt x="5239" y="2733"/>
                  </a:cubicBezTo>
                  <a:cubicBezTo>
                    <a:pt x="5204" y="2578"/>
                    <a:pt x="5180" y="2423"/>
                    <a:pt x="5156" y="2268"/>
                  </a:cubicBezTo>
                  <a:cubicBezTo>
                    <a:pt x="5073" y="1506"/>
                    <a:pt x="5025" y="756"/>
                    <a:pt x="4835" y="18"/>
                  </a:cubicBezTo>
                  <a:cubicBezTo>
                    <a:pt x="4835" y="6"/>
                    <a:pt x="4829" y="0"/>
                    <a:pt x="4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7" name="Google Shape;937;p9"/>
          <p:cNvGrpSpPr/>
          <p:nvPr/>
        </p:nvGrpSpPr>
        <p:grpSpPr>
          <a:xfrm rot="-7585282" flipH="1">
            <a:off x="8022200" y="-480713"/>
            <a:ext cx="803604" cy="1838224"/>
            <a:chOff x="5067575" y="3176425"/>
            <a:chExt cx="473000" cy="1081975"/>
          </a:xfrm>
        </p:grpSpPr>
        <p:sp>
          <p:nvSpPr>
            <p:cNvPr id="938" name="Google Shape;938;p9"/>
            <p:cNvSpPr/>
            <p:nvPr/>
          </p:nvSpPr>
          <p:spPr>
            <a:xfrm>
              <a:off x="5067875" y="3176425"/>
              <a:ext cx="472700" cy="964425"/>
            </a:xfrm>
            <a:custGeom>
              <a:avLst/>
              <a:gdLst/>
              <a:ahLst/>
              <a:cxnLst/>
              <a:rect l="l" t="t" r="r" b="b"/>
              <a:pathLst>
                <a:path w="18908" h="38577" extrusionOk="0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9"/>
            <p:cNvSpPr/>
            <p:nvPr/>
          </p:nvSpPr>
          <p:spPr>
            <a:xfrm>
              <a:off x="5067575" y="3176425"/>
              <a:ext cx="403350" cy="964425"/>
            </a:xfrm>
            <a:custGeom>
              <a:avLst/>
              <a:gdLst/>
              <a:ahLst/>
              <a:cxnLst/>
              <a:rect l="l" t="t" r="r" b="b"/>
              <a:pathLst>
                <a:path w="16134" h="38577" extrusionOk="0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9"/>
            <p:cNvSpPr/>
            <p:nvPr/>
          </p:nvSpPr>
          <p:spPr>
            <a:xfrm>
              <a:off x="5249150" y="3221450"/>
              <a:ext cx="178150" cy="1036950"/>
            </a:xfrm>
            <a:custGeom>
              <a:avLst/>
              <a:gdLst/>
              <a:ahLst/>
              <a:cxnLst/>
              <a:rect l="l" t="t" r="r" b="b"/>
              <a:pathLst>
                <a:path w="7126" h="41478" extrusionOk="0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9"/>
            <p:cNvSpPr/>
            <p:nvPr/>
          </p:nvSpPr>
          <p:spPr>
            <a:xfrm>
              <a:off x="5111350" y="3176425"/>
              <a:ext cx="404525" cy="893625"/>
            </a:xfrm>
            <a:custGeom>
              <a:avLst/>
              <a:gdLst/>
              <a:ahLst/>
              <a:cxnLst/>
              <a:rect l="l" t="t" r="r" b="b"/>
              <a:pathLst>
                <a:path w="16181" h="35745" extrusionOk="0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2" name="Google Shape;942;p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 rot="1802387">
            <a:off x="7927279" y="-630483"/>
            <a:ext cx="3071170" cy="2747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5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13309" y="1901952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5000"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4597000" y="2751425"/>
            <a:ext cx="2407200" cy="15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>
                <a:solidFill>
                  <a:schemeClr val="accent6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06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3184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31728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9173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0860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713225" y="2055745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2"/>
          </p:nvPr>
        </p:nvSpPr>
        <p:spPr>
          <a:xfrm>
            <a:off x="716075" y="1151538"/>
            <a:ext cx="2978400" cy="76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3"/>
          </p:nvPr>
        </p:nvSpPr>
        <p:spPr>
          <a:xfrm>
            <a:off x="713225" y="29563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"/>
          </p:nvPr>
        </p:nvSpPr>
        <p:spPr>
          <a:xfrm>
            <a:off x="713225" y="38569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5446675" y="2055745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/>
          </p:nvPr>
        </p:nvSpPr>
        <p:spPr>
          <a:xfrm>
            <a:off x="5449525" y="1151538"/>
            <a:ext cx="2978400" cy="76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7"/>
          </p:nvPr>
        </p:nvSpPr>
        <p:spPr>
          <a:xfrm>
            <a:off x="5446675" y="29563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5446675" y="3856963"/>
            <a:ext cx="29841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279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Title + subtitle + text 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994000" y="1793200"/>
            <a:ext cx="3156000" cy="75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786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645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70B16D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5034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110" name="Google Shape;11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6"/>
          <p:cNvGrpSpPr/>
          <p:nvPr/>
        </p:nvGrpSpPr>
        <p:grpSpPr>
          <a:xfrm rot="10800000">
            <a:off x="324244" y="146094"/>
            <a:ext cx="8495525" cy="2247967"/>
            <a:chOff x="245800" y="1896900"/>
            <a:chExt cx="7086100" cy="1875025"/>
          </a:xfrm>
        </p:grpSpPr>
        <p:sp>
          <p:nvSpPr>
            <p:cNvPr id="112" name="Google Shape;112;p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0" name="Google Shape;120;p6"/>
          <p:cNvGrpSpPr/>
          <p:nvPr/>
        </p:nvGrpSpPr>
        <p:grpSpPr>
          <a:xfrm>
            <a:off x="324244" y="2743144"/>
            <a:ext cx="8495525" cy="2247967"/>
            <a:chOff x="245800" y="1896900"/>
            <a:chExt cx="7086100" cy="1875025"/>
          </a:xfrm>
        </p:grpSpPr>
        <p:sp>
          <p:nvSpPr>
            <p:cNvPr id="121" name="Google Shape;121;p6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129" name="Google Shape;12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650797">
            <a:off x="34138" y="555494"/>
            <a:ext cx="771875" cy="159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0774" y="2679300"/>
            <a:ext cx="1050854" cy="179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4603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12"/>
          <p:cNvSpPr/>
          <p:nvPr/>
        </p:nvSpPr>
        <p:spPr>
          <a:xfrm>
            <a:off x="0" y="0"/>
            <a:ext cx="9316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C3912-4B6B-4F5D-8470-12D97BDAF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E48AA-5160-4258-A62B-831B0C2BB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BC61B-9D9A-462F-9353-38166F6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9559-9EF0-4BC6-B918-ED6875C368E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4DD15-35CC-402D-A96D-72EA665CA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AC8E4-277E-46A0-9340-537F59B51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0EA2F-5494-4B47-9A82-20B151CB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102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249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16"/>
          <p:cNvSpPr/>
          <p:nvPr/>
        </p:nvSpPr>
        <p:spPr>
          <a:xfrm rot="6008301">
            <a:off x="1881997" y="-541950"/>
            <a:ext cx="5342027" cy="6496703"/>
          </a:xfrm>
          <a:custGeom>
            <a:avLst/>
            <a:gdLst/>
            <a:ahLst/>
            <a:cxnLst/>
            <a:rect l="l" t="t" r="r" b="b"/>
            <a:pathLst>
              <a:path w="43199" h="42662" extrusionOk="0">
                <a:moveTo>
                  <a:pt x="20782" y="1"/>
                </a:moveTo>
                <a:cubicBezTo>
                  <a:pt x="15645" y="1"/>
                  <a:pt x="9975" y="653"/>
                  <a:pt x="7773" y="3589"/>
                </a:cubicBezTo>
                <a:cubicBezTo>
                  <a:pt x="1102" y="12462"/>
                  <a:pt x="14578" y="15664"/>
                  <a:pt x="8941" y="24137"/>
                </a:cubicBezTo>
                <a:cubicBezTo>
                  <a:pt x="5572" y="28673"/>
                  <a:pt x="1" y="35878"/>
                  <a:pt x="7006" y="39981"/>
                </a:cubicBezTo>
                <a:cubicBezTo>
                  <a:pt x="10665" y="41732"/>
                  <a:pt x="15033" y="42661"/>
                  <a:pt x="19405" y="42661"/>
                </a:cubicBezTo>
                <a:cubicBezTo>
                  <a:pt x="25198" y="42661"/>
                  <a:pt x="30996" y="41030"/>
                  <a:pt x="35159" y="37513"/>
                </a:cubicBezTo>
                <a:cubicBezTo>
                  <a:pt x="43198" y="28840"/>
                  <a:pt x="31190" y="25838"/>
                  <a:pt x="33191" y="18666"/>
                </a:cubicBezTo>
                <a:cubicBezTo>
                  <a:pt x="33925" y="17165"/>
                  <a:pt x="35493" y="16298"/>
                  <a:pt x="36627" y="15030"/>
                </a:cubicBezTo>
                <a:cubicBezTo>
                  <a:pt x="41697" y="8826"/>
                  <a:pt x="34692" y="987"/>
                  <a:pt x="27587" y="286"/>
                </a:cubicBezTo>
                <a:cubicBezTo>
                  <a:pt x="25786" y="164"/>
                  <a:pt x="23351" y="1"/>
                  <a:pt x="207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5" name="Google Shape;1415;p16"/>
          <p:cNvGrpSpPr/>
          <p:nvPr/>
        </p:nvGrpSpPr>
        <p:grpSpPr>
          <a:xfrm>
            <a:off x="7373660" y="2784601"/>
            <a:ext cx="1206654" cy="2417350"/>
            <a:chOff x="3238525" y="2739250"/>
            <a:chExt cx="1148975" cy="2301800"/>
          </a:xfrm>
        </p:grpSpPr>
        <p:sp>
          <p:nvSpPr>
            <p:cNvPr id="1416" name="Google Shape;1416;p16"/>
            <p:cNvSpPr/>
            <p:nvPr/>
          </p:nvSpPr>
          <p:spPr>
            <a:xfrm>
              <a:off x="3865425" y="4776100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54" y="0"/>
                  </a:moveTo>
                  <a:cubicBezTo>
                    <a:pt x="1172" y="0"/>
                    <a:pt x="897" y="33"/>
                    <a:pt x="701" y="111"/>
                  </a:cubicBezTo>
                  <a:cubicBezTo>
                    <a:pt x="268" y="244"/>
                    <a:pt x="1" y="978"/>
                    <a:pt x="34" y="1078"/>
                  </a:cubicBezTo>
                  <a:cubicBezTo>
                    <a:pt x="61" y="1105"/>
                    <a:pt x="474" y="1325"/>
                    <a:pt x="860" y="1325"/>
                  </a:cubicBezTo>
                  <a:cubicBezTo>
                    <a:pt x="955" y="1325"/>
                    <a:pt x="1049" y="1312"/>
                    <a:pt x="1135" y="1279"/>
                  </a:cubicBezTo>
                  <a:cubicBezTo>
                    <a:pt x="1435" y="1112"/>
                    <a:pt x="1935" y="645"/>
                    <a:pt x="2269" y="378"/>
                  </a:cubicBezTo>
                  <a:cubicBezTo>
                    <a:pt x="2536" y="111"/>
                    <a:pt x="2503" y="78"/>
                    <a:pt x="2036" y="44"/>
                  </a:cubicBezTo>
                  <a:cubicBezTo>
                    <a:pt x="1856" y="17"/>
                    <a:pt x="1653" y="0"/>
                    <a:pt x="1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6"/>
            <p:cNvSpPr/>
            <p:nvPr/>
          </p:nvSpPr>
          <p:spPr>
            <a:xfrm>
              <a:off x="3852050" y="4694000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1" y="0"/>
                    <a:pt x="0" y="83"/>
                    <a:pt x="35" y="259"/>
                  </a:cubicBezTo>
                  <a:cubicBezTo>
                    <a:pt x="69" y="693"/>
                    <a:pt x="135" y="1360"/>
                    <a:pt x="269" y="1694"/>
                  </a:cubicBezTo>
                  <a:cubicBezTo>
                    <a:pt x="446" y="2048"/>
                    <a:pt x="1043" y="2272"/>
                    <a:pt x="1199" y="2272"/>
                  </a:cubicBezTo>
                  <a:cubicBezTo>
                    <a:pt x="1220" y="2272"/>
                    <a:pt x="1232" y="2268"/>
                    <a:pt x="1236" y="2261"/>
                  </a:cubicBezTo>
                  <a:cubicBezTo>
                    <a:pt x="1303" y="2228"/>
                    <a:pt x="1570" y="1494"/>
                    <a:pt x="1370" y="1093"/>
                  </a:cubicBezTo>
                  <a:cubicBezTo>
                    <a:pt x="1203" y="827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6"/>
            <p:cNvSpPr/>
            <p:nvPr/>
          </p:nvSpPr>
          <p:spPr>
            <a:xfrm>
              <a:off x="3924175" y="4454525"/>
              <a:ext cx="38850" cy="56750"/>
            </a:xfrm>
            <a:custGeom>
              <a:avLst/>
              <a:gdLst/>
              <a:ahLst/>
              <a:cxnLst/>
              <a:rect l="l" t="t" r="r" b="b"/>
              <a:pathLst>
                <a:path w="1554" h="2270" extrusionOk="0">
                  <a:moveTo>
                    <a:pt x="81" y="1"/>
                  </a:moveTo>
                  <a:cubicBezTo>
                    <a:pt x="12" y="1"/>
                    <a:pt x="1" y="83"/>
                    <a:pt x="19" y="265"/>
                  </a:cubicBezTo>
                  <a:cubicBezTo>
                    <a:pt x="52" y="665"/>
                    <a:pt x="153" y="1399"/>
                    <a:pt x="253" y="1666"/>
                  </a:cubicBezTo>
                  <a:cubicBezTo>
                    <a:pt x="438" y="2069"/>
                    <a:pt x="1085" y="2270"/>
                    <a:pt x="1203" y="2270"/>
                  </a:cubicBezTo>
                  <a:cubicBezTo>
                    <a:pt x="1212" y="2270"/>
                    <a:pt x="1218" y="2269"/>
                    <a:pt x="1220" y="2266"/>
                  </a:cubicBezTo>
                  <a:cubicBezTo>
                    <a:pt x="1287" y="2233"/>
                    <a:pt x="1554" y="1466"/>
                    <a:pt x="1353" y="1099"/>
                  </a:cubicBezTo>
                  <a:cubicBezTo>
                    <a:pt x="1187" y="799"/>
                    <a:pt x="753" y="432"/>
                    <a:pt x="386" y="165"/>
                  </a:cubicBezTo>
                  <a:cubicBezTo>
                    <a:pt x="234" y="58"/>
                    <a:pt x="138" y="1"/>
                    <a:pt x="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6"/>
            <p:cNvSpPr/>
            <p:nvPr/>
          </p:nvSpPr>
          <p:spPr>
            <a:xfrm>
              <a:off x="4021375" y="4250725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68" y="0"/>
                  </a:moveTo>
                  <a:cubicBezTo>
                    <a:pt x="1183" y="0"/>
                    <a:pt x="896" y="33"/>
                    <a:pt x="701" y="111"/>
                  </a:cubicBezTo>
                  <a:cubicBezTo>
                    <a:pt x="301" y="244"/>
                    <a:pt x="1" y="978"/>
                    <a:pt x="34" y="1078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6" y="1312"/>
                    <a:pt x="1168" y="1278"/>
                  </a:cubicBezTo>
                  <a:cubicBezTo>
                    <a:pt x="1468" y="1112"/>
                    <a:pt x="1969" y="645"/>
                    <a:pt x="2302" y="378"/>
                  </a:cubicBezTo>
                  <a:cubicBezTo>
                    <a:pt x="2536" y="111"/>
                    <a:pt x="2502" y="78"/>
                    <a:pt x="2035" y="44"/>
                  </a:cubicBezTo>
                  <a:cubicBezTo>
                    <a:pt x="1870" y="17"/>
                    <a:pt x="1669" y="0"/>
                    <a:pt x="1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6"/>
            <p:cNvSpPr/>
            <p:nvPr/>
          </p:nvSpPr>
          <p:spPr>
            <a:xfrm>
              <a:off x="4006325" y="4168625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2" y="0"/>
                    <a:pt x="0" y="83"/>
                    <a:pt x="35" y="259"/>
                  </a:cubicBezTo>
                  <a:cubicBezTo>
                    <a:pt x="69" y="693"/>
                    <a:pt x="102" y="1360"/>
                    <a:pt x="269" y="1694"/>
                  </a:cubicBezTo>
                  <a:cubicBezTo>
                    <a:pt x="446" y="2048"/>
                    <a:pt x="1016" y="2272"/>
                    <a:pt x="1190" y="2272"/>
                  </a:cubicBezTo>
                  <a:cubicBezTo>
                    <a:pt x="1213" y="2272"/>
                    <a:pt x="1229" y="2268"/>
                    <a:pt x="1236" y="2261"/>
                  </a:cubicBezTo>
                  <a:cubicBezTo>
                    <a:pt x="1303" y="2227"/>
                    <a:pt x="1570" y="1494"/>
                    <a:pt x="1336" y="1093"/>
                  </a:cubicBezTo>
                  <a:cubicBezTo>
                    <a:pt x="1170" y="826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6"/>
            <p:cNvSpPr/>
            <p:nvPr/>
          </p:nvSpPr>
          <p:spPr>
            <a:xfrm>
              <a:off x="4046400" y="4152075"/>
              <a:ext cx="63400" cy="32550"/>
            </a:xfrm>
            <a:custGeom>
              <a:avLst/>
              <a:gdLst/>
              <a:ahLst/>
              <a:cxnLst/>
              <a:rect l="l" t="t" r="r" b="b"/>
              <a:pathLst>
                <a:path w="2536" h="1302" extrusionOk="0">
                  <a:moveTo>
                    <a:pt x="1538" y="1"/>
                  </a:moveTo>
                  <a:cubicBezTo>
                    <a:pt x="1231" y="1"/>
                    <a:pt x="912" y="24"/>
                    <a:pt x="701" y="87"/>
                  </a:cubicBezTo>
                  <a:cubicBezTo>
                    <a:pt x="300" y="221"/>
                    <a:pt x="0" y="988"/>
                    <a:pt x="34" y="1055"/>
                  </a:cubicBezTo>
                  <a:cubicBezTo>
                    <a:pt x="87" y="1082"/>
                    <a:pt x="484" y="1301"/>
                    <a:pt x="880" y="1301"/>
                  </a:cubicBezTo>
                  <a:cubicBezTo>
                    <a:pt x="978" y="1301"/>
                    <a:pt x="1075" y="1288"/>
                    <a:pt x="1168" y="1255"/>
                  </a:cubicBezTo>
                  <a:cubicBezTo>
                    <a:pt x="1468" y="1155"/>
                    <a:pt x="1968" y="655"/>
                    <a:pt x="2302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89" y="9"/>
                    <a:pt x="1715" y="1"/>
                    <a:pt x="15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6"/>
            <p:cNvSpPr/>
            <p:nvPr/>
          </p:nvSpPr>
          <p:spPr>
            <a:xfrm>
              <a:off x="3540200" y="4546800"/>
              <a:ext cx="45350" cy="48875"/>
            </a:xfrm>
            <a:custGeom>
              <a:avLst/>
              <a:gdLst/>
              <a:ahLst/>
              <a:cxnLst/>
              <a:rect l="l" t="t" r="r" b="b"/>
              <a:pathLst>
                <a:path w="1814" h="1955" extrusionOk="0">
                  <a:moveTo>
                    <a:pt x="1722" y="0"/>
                  </a:moveTo>
                  <a:cubicBezTo>
                    <a:pt x="1660" y="0"/>
                    <a:pt x="1553" y="41"/>
                    <a:pt x="1401" y="110"/>
                  </a:cubicBezTo>
                  <a:cubicBezTo>
                    <a:pt x="1001" y="277"/>
                    <a:pt x="501" y="543"/>
                    <a:pt x="267" y="777"/>
                  </a:cubicBezTo>
                  <a:cubicBezTo>
                    <a:pt x="0" y="1111"/>
                    <a:pt x="67" y="1911"/>
                    <a:pt x="101" y="1944"/>
                  </a:cubicBezTo>
                  <a:cubicBezTo>
                    <a:pt x="113" y="1951"/>
                    <a:pt x="149" y="1955"/>
                    <a:pt x="202" y="1955"/>
                  </a:cubicBezTo>
                  <a:cubicBezTo>
                    <a:pt x="428" y="1955"/>
                    <a:pt x="958" y="1882"/>
                    <a:pt x="1201" y="1611"/>
                  </a:cubicBezTo>
                  <a:cubicBezTo>
                    <a:pt x="1368" y="1311"/>
                    <a:pt x="1602" y="644"/>
                    <a:pt x="1735" y="277"/>
                  </a:cubicBezTo>
                  <a:cubicBezTo>
                    <a:pt x="1813" y="81"/>
                    <a:pt x="1811" y="0"/>
                    <a:pt x="1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6"/>
            <p:cNvSpPr/>
            <p:nvPr/>
          </p:nvSpPr>
          <p:spPr>
            <a:xfrm>
              <a:off x="3465150" y="4536350"/>
              <a:ext cx="64225" cy="30600"/>
            </a:xfrm>
            <a:custGeom>
              <a:avLst/>
              <a:gdLst/>
              <a:ahLst/>
              <a:cxnLst/>
              <a:rect l="l" t="t" r="r" b="b"/>
              <a:pathLst>
                <a:path w="2569" h="1224" extrusionOk="0">
                  <a:moveTo>
                    <a:pt x="1478" y="1"/>
                  </a:moveTo>
                  <a:cubicBezTo>
                    <a:pt x="1182" y="1"/>
                    <a:pt x="789" y="55"/>
                    <a:pt x="501" y="128"/>
                  </a:cubicBezTo>
                  <a:cubicBezTo>
                    <a:pt x="67" y="194"/>
                    <a:pt x="0" y="228"/>
                    <a:pt x="267" y="461"/>
                  </a:cubicBezTo>
                  <a:cubicBezTo>
                    <a:pt x="667" y="695"/>
                    <a:pt x="1201" y="1128"/>
                    <a:pt x="1501" y="1195"/>
                  </a:cubicBezTo>
                  <a:cubicBezTo>
                    <a:pt x="1567" y="1215"/>
                    <a:pt x="1637" y="1224"/>
                    <a:pt x="1708" y="1224"/>
                  </a:cubicBezTo>
                  <a:cubicBezTo>
                    <a:pt x="2112" y="1224"/>
                    <a:pt x="2569" y="946"/>
                    <a:pt x="2569" y="861"/>
                  </a:cubicBezTo>
                  <a:cubicBezTo>
                    <a:pt x="2569" y="828"/>
                    <a:pt x="2202" y="128"/>
                    <a:pt x="1768" y="27"/>
                  </a:cubicBezTo>
                  <a:cubicBezTo>
                    <a:pt x="1694" y="9"/>
                    <a:pt x="1593" y="1"/>
                    <a:pt x="1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6"/>
            <p:cNvSpPr/>
            <p:nvPr/>
          </p:nvSpPr>
          <p:spPr>
            <a:xfrm>
              <a:off x="3390100" y="4280575"/>
              <a:ext cx="63400" cy="31150"/>
            </a:xfrm>
            <a:custGeom>
              <a:avLst/>
              <a:gdLst/>
              <a:ahLst/>
              <a:cxnLst/>
              <a:rect l="l" t="t" r="r" b="b"/>
              <a:pathLst>
                <a:path w="2536" h="1246" extrusionOk="0">
                  <a:moveTo>
                    <a:pt x="1324" y="0"/>
                  </a:moveTo>
                  <a:cubicBezTo>
                    <a:pt x="1036" y="0"/>
                    <a:pt x="708" y="42"/>
                    <a:pt x="434" y="84"/>
                  </a:cubicBezTo>
                  <a:cubicBezTo>
                    <a:pt x="34" y="185"/>
                    <a:pt x="0" y="218"/>
                    <a:pt x="234" y="418"/>
                  </a:cubicBezTo>
                  <a:cubicBezTo>
                    <a:pt x="567" y="718"/>
                    <a:pt x="1068" y="1119"/>
                    <a:pt x="1435" y="1219"/>
                  </a:cubicBezTo>
                  <a:cubicBezTo>
                    <a:pt x="1496" y="1238"/>
                    <a:pt x="1562" y="1246"/>
                    <a:pt x="1631" y="1246"/>
                  </a:cubicBezTo>
                  <a:cubicBezTo>
                    <a:pt x="2044" y="1246"/>
                    <a:pt x="2535" y="947"/>
                    <a:pt x="2535" y="918"/>
                  </a:cubicBezTo>
                  <a:cubicBezTo>
                    <a:pt x="2535" y="885"/>
                    <a:pt x="2202" y="185"/>
                    <a:pt x="1768" y="51"/>
                  </a:cubicBezTo>
                  <a:cubicBezTo>
                    <a:pt x="1646" y="14"/>
                    <a:pt x="1491" y="0"/>
                    <a:pt x="1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6"/>
            <p:cNvSpPr/>
            <p:nvPr/>
          </p:nvSpPr>
          <p:spPr>
            <a:xfrm>
              <a:off x="3644450" y="4762350"/>
              <a:ext cx="34200" cy="61575"/>
            </a:xfrm>
            <a:custGeom>
              <a:avLst/>
              <a:gdLst/>
              <a:ahLst/>
              <a:cxnLst/>
              <a:rect l="l" t="t" r="r" b="b"/>
              <a:pathLst>
                <a:path w="1368" h="2463" extrusionOk="0">
                  <a:moveTo>
                    <a:pt x="1085" y="1"/>
                  </a:moveTo>
                  <a:cubicBezTo>
                    <a:pt x="1040" y="1"/>
                    <a:pt x="981" y="54"/>
                    <a:pt x="901" y="161"/>
                  </a:cubicBezTo>
                  <a:cubicBezTo>
                    <a:pt x="601" y="494"/>
                    <a:pt x="200" y="1028"/>
                    <a:pt x="100" y="1362"/>
                  </a:cubicBezTo>
                  <a:cubicBezTo>
                    <a:pt x="0" y="1795"/>
                    <a:pt x="367" y="2462"/>
                    <a:pt x="400" y="2462"/>
                  </a:cubicBezTo>
                  <a:cubicBezTo>
                    <a:pt x="434" y="2462"/>
                    <a:pt x="1168" y="2129"/>
                    <a:pt x="1268" y="1695"/>
                  </a:cubicBezTo>
                  <a:cubicBezTo>
                    <a:pt x="1368" y="1362"/>
                    <a:pt x="1334" y="794"/>
                    <a:pt x="1234" y="361"/>
                  </a:cubicBezTo>
                  <a:cubicBezTo>
                    <a:pt x="1194" y="121"/>
                    <a:pt x="1154" y="1"/>
                    <a:pt x="1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6"/>
            <p:cNvSpPr/>
            <p:nvPr/>
          </p:nvSpPr>
          <p:spPr>
            <a:xfrm>
              <a:off x="3661125" y="4796575"/>
              <a:ext cx="35050" cy="59250"/>
            </a:xfrm>
            <a:custGeom>
              <a:avLst/>
              <a:gdLst/>
              <a:ahLst/>
              <a:cxnLst/>
              <a:rect l="l" t="t" r="r" b="b"/>
              <a:pathLst>
                <a:path w="1402" h="2370" extrusionOk="0">
                  <a:moveTo>
                    <a:pt x="1265" y="0"/>
                  </a:moveTo>
                  <a:cubicBezTo>
                    <a:pt x="1197" y="0"/>
                    <a:pt x="1092" y="67"/>
                    <a:pt x="934" y="193"/>
                  </a:cubicBezTo>
                  <a:cubicBezTo>
                    <a:pt x="601" y="493"/>
                    <a:pt x="267" y="960"/>
                    <a:pt x="167" y="1260"/>
                  </a:cubicBezTo>
                  <a:cubicBezTo>
                    <a:pt x="0" y="1660"/>
                    <a:pt x="367" y="2361"/>
                    <a:pt x="434" y="2361"/>
                  </a:cubicBezTo>
                  <a:cubicBezTo>
                    <a:pt x="440" y="2367"/>
                    <a:pt x="450" y="2369"/>
                    <a:pt x="464" y="2369"/>
                  </a:cubicBezTo>
                  <a:cubicBezTo>
                    <a:pt x="612" y="2369"/>
                    <a:pt x="1182" y="2057"/>
                    <a:pt x="1335" y="1660"/>
                  </a:cubicBezTo>
                  <a:cubicBezTo>
                    <a:pt x="1401" y="1327"/>
                    <a:pt x="1368" y="660"/>
                    <a:pt x="1368" y="259"/>
                  </a:cubicBezTo>
                  <a:cubicBezTo>
                    <a:pt x="1368" y="83"/>
                    <a:pt x="1340" y="0"/>
                    <a:pt x="1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6"/>
            <p:cNvSpPr/>
            <p:nvPr/>
          </p:nvSpPr>
          <p:spPr>
            <a:xfrm>
              <a:off x="3869600" y="4152075"/>
              <a:ext cx="63400" cy="32725"/>
            </a:xfrm>
            <a:custGeom>
              <a:avLst/>
              <a:gdLst/>
              <a:ahLst/>
              <a:cxnLst/>
              <a:rect l="l" t="t" r="r" b="b"/>
              <a:pathLst>
                <a:path w="2536" h="1309" extrusionOk="0">
                  <a:moveTo>
                    <a:pt x="1524" y="1"/>
                  </a:moveTo>
                  <a:cubicBezTo>
                    <a:pt x="1218" y="1"/>
                    <a:pt x="913" y="24"/>
                    <a:pt x="701" y="87"/>
                  </a:cubicBezTo>
                  <a:cubicBezTo>
                    <a:pt x="267" y="221"/>
                    <a:pt x="1" y="988"/>
                    <a:pt x="34" y="1055"/>
                  </a:cubicBezTo>
                  <a:cubicBezTo>
                    <a:pt x="60" y="1132"/>
                    <a:pt x="443" y="1309"/>
                    <a:pt x="816" y="1309"/>
                  </a:cubicBezTo>
                  <a:cubicBezTo>
                    <a:pt x="926" y="1309"/>
                    <a:pt x="1036" y="1293"/>
                    <a:pt x="1135" y="1255"/>
                  </a:cubicBezTo>
                  <a:cubicBezTo>
                    <a:pt x="1502" y="1088"/>
                    <a:pt x="1935" y="655"/>
                    <a:pt x="2269" y="354"/>
                  </a:cubicBezTo>
                  <a:cubicBezTo>
                    <a:pt x="2536" y="87"/>
                    <a:pt x="2502" y="54"/>
                    <a:pt x="2035" y="21"/>
                  </a:cubicBezTo>
                  <a:cubicBezTo>
                    <a:pt x="1877" y="9"/>
                    <a:pt x="1700" y="1"/>
                    <a:pt x="1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6"/>
            <p:cNvSpPr/>
            <p:nvPr/>
          </p:nvSpPr>
          <p:spPr>
            <a:xfrm>
              <a:off x="3812900" y="4564275"/>
              <a:ext cx="63400" cy="33150"/>
            </a:xfrm>
            <a:custGeom>
              <a:avLst/>
              <a:gdLst/>
              <a:ahLst/>
              <a:cxnLst/>
              <a:rect l="l" t="t" r="r" b="b"/>
              <a:pathLst>
                <a:path w="2536" h="1326" extrusionOk="0">
                  <a:moveTo>
                    <a:pt x="1468" y="1"/>
                  </a:moveTo>
                  <a:cubicBezTo>
                    <a:pt x="1183" y="1"/>
                    <a:pt x="896" y="33"/>
                    <a:pt x="701" y="111"/>
                  </a:cubicBezTo>
                  <a:cubicBezTo>
                    <a:pt x="300" y="245"/>
                    <a:pt x="0" y="1012"/>
                    <a:pt x="34" y="1079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5" y="1312"/>
                    <a:pt x="1168" y="1279"/>
                  </a:cubicBezTo>
                  <a:cubicBezTo>
                    <a:pt x="1501" y="1112"/>
                    <a:pt x="2002" y="678"/>
                    <a:pt x="2302" y="378"/>
                  </a:cubicBezTo>
                  <a:cubicBezTo>
                    <a:pt x="2535" y="111"/>
                    <a:pt x="2502" y="78"/>
                    <a:pt x="2035" y="45"/>
                  </a:cubicBezTo>
                  <a:cubicBezTo>
                    <a:pt x="1869" y="17"/>
                    <a:pt x="1669" y="1"/>
                    <a:pt x="1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6"/>
            <p:cNvSpPr/>
            <p:nvPr/>
          </p:nvSpPr>
          <p:spPr>
            <a:xfrm>
              <a:off x="3831075" y="4084000"/>
              <a:ext cx="49400" cy="44150"/>
            </a:xfrm>
            <a:custGeom>
              <a:avLst/>
              <a:gdLst/>
              <a:ahLst/>
              <a:cxnLst/>
              <a:rect l="l" t="t" r="r" b="b"/>
              <a:pathLst>
                <a:path w="1976" h="1766" extrusionOk="0">
                  <a:moveTo>
                    <a:pt x="123" y="1"/>
                  </a:moveTo>
                  <a:cubicBezTo>
                    <a:pt x="3" y="1"/>
                    <a:pt x="1" y="83"/>
                    <a:pt x="107" y="275"/>
                  </a:cubicBezTo>
                  <a:cubicBezTo>
                    <a:pt x="274" y="642"/>
                    <a:pt x="574" y="1276"/>
                    <a:pt x="874" y="1543"/>
                  </a:cubicBezTo>
                  <a:cubicBezTo>
                    <a:pt x="1052" y="1721"/>
                    <a:pt x="1453" y="1765"/>
                    <a:pt x="1710" y="1765"/>
                  </a:cubicBezTo>
                  <a:cubicBezTo>
                    <a:pt x="1838" y="1765"/>
                    <a:pt x="1931" y="1754"/>
                    <a:pt x="1942" y="1743"/>
                  </a:cubicBezTo>
                  <a:cubicBezTo>
                    <a:pt x="1975" y="1710"/>
                    <a:pt x="1975" y="909"/>
                    <a:pt x="1642" y="609"/>
                  </a:cubicBezTo>
                  <a:cubicBezTo>
                    <a:pt x="1408" y="409"/>
                    <a:pt x="874" y="209"/>
                    <a:pt x="441" y="75"/>
                  </a:cubicBezTo>
                  <a:cubicBezTo>
                    <a:pt x="296" y="27"/>
                    <a:pt x="191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6"/>
            <p:cNvSpPr/>
            <p:nvPr/>
          </p:nvSpPr>
          <p:spPr>
            <a:xfrm>
              <a:off x="3895200" y="3817100"/>
              <a:ext cx="46150" cy="50050"/>
            </a:xfrm>
            <a:custGeom>
              <a:avLst/>
              <a:gdLst/>
              <a:ahLst/>
              <a:cxnLst/>
              <a:rect l="l" t="t" r="r" b="b"/>
              <a:pathLst>
                <a:path w="1846" h="2002" extrusionOk="0">
                  <a:moveTo>
                    <a:pt x="83" y="1"/>
                  </a:moveTo>
                  <a:cubicBezTo>
                    <a:pt x="0" y="1"/>
                    <a:pt x="5" y="82"/>
                    <a:pt x="44" y="277"/>
                  </a:cubicBezTo>
                  <a:cubicBezTo>
                    <a:pt x="177" y="644"/>
                    <a:pt x="378" y="1311"/>
                    <a:pt x="644" y="1611"/>
                  </a:cubicBezTo>
                  <a:cubicBezTo>
                    <a:pt x="827" y="1898"/>
                    <a:pt x="1313" y="2001"/>
                    <a:pt x="1550" y="2001"/>
                  </a:cubicBezTo>
                  <a:cubicBezTo>
                    <a:pt x="1617" y="2001"/>
                    <a:pt x="1664" y="1993"/>
                    <a:pt x="1678" y="1978"/>
                  </a:cubicBezTo>
                  <a:cubicBezTo>
                    <a:pt x="1712" y="1945"/>
                    <a:pt x="1845" y="1144"/>
                    <a:pt x="1545" y="811"/>
                  </a:cubicBezTo>
                  <a:cubicBezTo>
                    <a:pt x="1312" y="577"/>
                    <a:pt x="845" y="277"/>
                    <a:pt x="411" y="110"/>
                  </a:cubicBezTo>
                  <a:cubicBezTo>
                    <a:pt x="245" y="41"/>
                    <a:pt x="142" y="1"/>
                    <a:pt x="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6"/>
            <p:cNvSpPr/>
            <p:nvPr/>
          </p:nvSpPr>
          <p:spPr>
            <a:xfrm>
              <a:off x="3756350" y="4817825"/>
              <a:ext cx="46550" cy="50025"/>
            </a:xfrm>
            <a:custGeom>
              <a:avLst/>
              <a:gdLst/>
              <a:ahLst/>
              <a:cxnLst/>
              <a:rect l="l" t="t" r="r" b="b"/>
              <a:pathLst>
                <a:path w="1862" h="2001" extrusionOk="0">
                  <a:moveTo>
                    <a:pt x="90" y="0"/>
                  </a:moveTo>
                  <a:cubicBezTo>
                    <a:pt x="1" y="0"/>
                    <a:pt x="2" y="81"/>
                    <a:pt x="61" y="277"/>
                  </a:cubicBezTo>
                  <a:cubicBezTo>
                    <a:pt x="194" y="710"/>
                    <a:pt x="361" y="1311"/>
                    <a:pt x="628" y="1611"/>
                  </a:cubicBezTo>
                  <a:cubicBezTo>
                    <a:pt x="836" y="1897"/>
                    <a:pt x="1328" y="2001"/>
                    <a:pt x="1567" y="2001"/>
                  </a:cubicBezTo>
                  <a:cubicBezTo>
                    <a:pt x="1634" y="2001"/>
                    <a:pt x="1681" y="1993"/>
                    <a:pt x="1695" y="1978"/>
                  </a:cubicBezTo>
                  <a:cubicBezTo>
                    <a:pt x="1729" y="1945"/>
                    <a:pt x="1862" y="1144"/>
                    <a:pt x="1562" y="810"/>
                  </a:cubicBezTo>
                  <a:cubicBezTo>
                    <a:pt x="1295" y="577"/>
                    <a:pt x="861" y="277"/>
                    <a:pt x="428" y="110"/>
                  </a:cubicBezTo>
                  <a:cubicBezTo>
                    <a:pt x="262" y="41"/>
                    <a:pt x="153" y="0"/>
                    <a:pt x="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6"/>
            <p:cNvSpPr/>
            <p:nvPr/>
          </p:nvSpPr>
          <p:spPr>
            <a:xfrm>
              <a:off x="3974675" y="3702100"/>
              <a:ext cx="65075" cy="30575"/>
            </a:xfrm>
            <a:custGeom>
              <a:avLst/>
              <a:gdLst/>
              <a:ahLst/>
              <a:cxnLst/>
              <a:rect l="l" t="t" r="r" b="b"/>
              <a:pathLst>
                <a:path w="2603" h="1223" extrusionOk="0">
                  <a:moveTo>
                    <a:pt x="1009" y="0"/>
                  </a:moveTo>
                  <a:cubicBezTo>
                    <a:pt x="959" y="0"/>
                    <a:pt x="912" y="2"/>
                    <a:pt x="868" y="7"/>
                  </a:cubicBezTo>
                  <a:cubicBezTo>
                    <a:pt x="468" y="40"/>
                    <a:pt x="1" y="707"/>
                    <a:pt x="1" y="807"/>
                  </a:cubicBezTo>
                  <a:cubicBezTo>
                    <a:pt x="1" y="867"/>
                    <a:pt x="457" y="1223"/>
                    <a:pt x="888" y="1223"/>
                  </a:cubicBezTo>
                  <a:cubicBezTo>
                    <a:pt x="938" y="1223"/>
                    <a:pt x="987" y="1218"/>
                    <a:pt x="1035" y="1208"/>
                  </a:cubicBezTo>
                  <a:cubicBezTo>
                    <a:pt x="1368" y="1174"/>
                    <a:pt x="1969" y="807"/>
                    <a:pt x="2336" y="574"/>
                  </a:cubicBezTo>
                  <a:cubicBezTo>
                    <a:pt x="2602" y="407"/>
                    <a:pt x="2569" y="340"/>
                    <a:pt x="2169" y="207"/>
                  </a:cubicBezTo>
                  <a:cubicBezTo>
                    <a:pt x="1792" y="91"/>
                    <a:pt x="1340" y="0"/>
                    <a:pt x="1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6"/>
            <p:cNvSpPr/>
            <p:nvPr/>
          </p:nvSpPr>
          <p:spPr>
            <a:xfrm>
              <a:off x="3960800" y="3593075"/>
              <a:ext cx="43100" cy="52900"/>
            </a:xfrm>
            <a:custGeom>
              <a:avLst/>
              <a:gdLst/>
              <a:ahLst/>
              <a:cxnLst/>
              <a:rect l="l" t="t" r="r" b="b"/>
              <a:pathLst>
                <a:path w="1724" h="2116" extrusionOk="0">
                  <a:moveTo>
                    <a:pt x="80" y="1"/>
                  </a:moveTo>
                  <a:cubicBezTo>
                    <a:pt x="6" y="1"/>
                    <a:pt x="1" y="83"/>
                    <a:pt x="55" y="265"/>
                  </a:cubicBezTo>
                  <a:cubicBezTo>
                    <a:pt x="122" y="699"/>
                    <a:pt x="255" y="1366"/>
                    <a:pt x="422" y="1633"/>
                  </a:cubicBezTo>
                  <a:cubicBezTo>
                    <a:pt x="618" y="1968"/>
                    <a:pt x="1188" y="2116"/>
                    <a:pt x="1387" y="2116"/>
                  </a:cubicBezTo>
                  <a:cubicBezTo>
                    <a:pt x="1426" y="2116"/>
                    <a:pt x="1451" y="2110"/>
                    <a:pt x="1456" y="2100"/>
                  </a:cubicBezTo>
                  <a:cubicBezTo>
                    <a:pt x="1556" y="2066"/>
                    <a:pt x="1723" y="1266"/>
                    <a:pt x="1456" y="932"/>
                  </a:cubicBezTo>
                  <a:cubicBezTo>
                    <a:pt x="1256" y="699"/>
                    <a:pt x="789" y="365"/>
                    <a:pt x="422" y="165"/>
                  </a:cubicBezTo>
                  <a:cubicBezTo>
                    <a:pt x="255" y="58"/>
                    <a:pt x="143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6"/>
            <p:cNvSpPr/>
            <p:nvPr/>
          </p:nvSpPr>
          <p:spPr>
            <a:xfrm>
              <a:off x="4003875" y="3598350"/>
              <a:ext cx="63400" cy="32625"/>
            </a:xfrm>
            <a:custGeom>
              <a:avLst/>
              <a:gdLst/>
              <a:ahLst/>
              <a:cxnLst/>
              <a:rect l="l" t="t" r="r" b="b"/>
              <a:pathLst>
                <a:path w="2536" h="1305" extrusionOk="0">
                  <a:moveTo>
                    <a:pt x="1523" y="1"/>
                  </a:moveTo>
                  <a:cubicBezTo>
                    <a:pt x="1217" y="1"/>
                    <a:pt x="912" y="24"/>
                    <a:pt x="701" y="87"/>
                  </a:cubicBezTo>
                  <a:cubicBezTo>
                    <a:pt x="267" y="221"/>
                    <a:pt x="0" y="988"/>
                    <a:pt x="33" y="1055"/>
                  </a:cubicBezTo>
                  <a:cubicBezTo>
                    <a:pt x="60" y="1107"/>
                    <a:pt x="458" y="1305"/>
                    <a:pt x="855" y="1305"/>
                  </a:cubicBezTo>
                  <a:cubicBezTo>
                    <a:pt x="962" y="1305"/>
                    <a:pt x="1068" y="1290"/>
                    <a:pt x="1168" y="1255"/>
                  </a:cubicBezTo>
                  <a:cubicBezTo>
                    <a:pt x="1501" y="1155"/>
                    <a:pt x="2001" y="654"/>
                    <a:pt x="2268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76" y="8"/>
                    <a:pt x="1700" y="1"/>
                    <a:pt x="1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6"/>
            <p:cNvSpPr/>
            <p:nvPr/>
          </p:nvSpPr>
          <p:spPr>
            <a:xfrm>
              <a:off x="3715325" y="4746150"/>
              <a:ext cx="50500" cy="43325"/>
            </a:xfrm>
            <a:custGeom>
              <a:avLst/>
              <a:gdLst/>
              <a:ahLst/>
              <a:cxnLst/>
              <a:rect l="l" t="t" r="r" b="b"/>
              <a:pathLst>
                <a:path w="2020" h="1733" extrusionOk="0">
                  <a:moveTo>
                    <a:pt x="1901" y="0"/>
                  </a:moveTo>
                  <a:cubicBezTo>
                    <a:pt x="1833" y="0"/>
                    <a:pt x="1725" y="27"/>
                    <a:pt x="1568" y="75"/>
                  </a:cubicBezTo>
                  <a:cubicBezTo>
                    <a:pt x="1168" y="175"/>
                    <a:pt x="601" y="342"/>
                    <a:pt x="367" y="575"/>
                  </a:cubicBezTo>
                  <a:cubicBezTo>
                    <a:pt x="34" y="842"/>
                    <a:pt x="0" y="1643"/>
                    <a:pt x="34" y="1676"/>
                  </a:cubicBezTo>
                  <a:cubicBezTo>
                    <a:pt x="48" y="1704"/>
                    <a:pt x="184" y="1733"/>
                    <a:pt x="363" y="1733"/>
                  </a:cubicBezTo>
                  <a:cubicBezTo>
                    <a:pt x="604" y="1733"/>
                    <a:pt x="924" y="1681"/>
                    <a:pt x="1135" y="1509"/>
                  </a:cubicBezTo>
                  <a:cubicBezTo>
                    <a:pt x="1401" y="1276"/>
                    <a:pt x="1702" y="642"/>
                    <a:pt x="1902" y="275"/>
                  </a:cubicBezTo>
                  <a:cubicBezTo>
                    <a:pt x="2008" y="83"/>
                    <a:pt x="2020" y="0"/>
                    <a:pt x="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6"/>
            <p:cNvSpPr/>
            <p:nvPr/>
          </p:nvSpPr>
          <p:spPr>
            <a:xfrm>
              <a:off x="3632775" y="4646275"/>
              <a:ext cx="59225" cy="33700"/>
            </a:xfrm>
            <a:custGeom>
              <a:avLst/>
              <a:gdLst/>
              <a:ahLst/>
              <a:cxnLst/>
              <a:rect l="l" t="t" r="r" b="b"/>
              <a:pathLst>
                <a:path w="2369" h="1348" extrusionOk="0">
                  <a:moveTo>
                    <a:pt x="467" y="0"/>
                  </a:moveTo>
                  <a:cubicBezTo>
                    <a:pt x="33" y="0"/>
                    <a:pt x="0" y="67"/>
                    <a:pt x="200" y="300"/>
                  </a:cubicBezTo>
                  <a:cubicBezTo>
                    <a:pt x="500" y="601"/>
                    <a:pt x="967" y="1134"/>
                    <a:pt x="1201" y="1268"/>
                  </a:cubicBezTo>
                  <a:cubicBezTo>
                    <a:pt x="1326" y="1326"/>
                    <a:pt x="1470" y="1347"/>
                    <a:pt x="1613" y="1347"/>
                  </a:cubicBezTo>
                  <a:cubicBezTo>
                    <a:pt x="1967" y="1347"/>
                    <a:pt x="2311" y="1215"/>
                    <a:pt x="2335" y="1168"/>
                  </a:cubicBezTo>
                  <a:cubicBezTo>
                    <a:pt x="2368" y="1134"/>
                    <a:pt x="2168" y="334"/>
                    <a:pt x="1735" y="167"/>
                  </a:cubicBezTo>
                  <a:cubicBezTo>
                    <a:pt x="1468" y="67"/>
                    <a:pt x="867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6"/>
            <p:cNvSpPr/>
            <p:nvPr/>
          </p:nvSpPr>
          <p:spPr>
            <a:xfrm>
              <a:off x="3591075" y="4400125"/>
              <a:ext cx="65900" cy="31200"/>
            </a:xfrm>
            <a:custGeom>
              <a:avLst/>
              <a:gdLst/>
              <a:ahLst/>
              <a:cxnLst/>
              <a:rect l="l" t="t" r="r" b="b"/>
              <a:pathLst>
                <a:path w="2636" h="1248" extrusionOk="0">
                  <a:moveTo>
                    <a:pt x="1623" y="1"/>
                  </a:moveTo>
                  <a:cubicBezTo>
                    <a:pt x="1290" y="1"/>
                    <a:pt x="825" y="120"/>
                    <a:pt x="467" y="239"/>
                  </a:cubicBezTo>
                  <a:cubicBezTo>
                    <a:pt x="34" y="339"/>
                    <a:pt x="0" y="439"/>
                    <a:pt x="300" y="606"/>
                  </a:cubicBezTo>
                  <a:cubicBezTo>
                    <a:pt x="667" y="840"/>
                    <a:pt x="1201" y="1173"/>
                    <a:pt x="1535" y="1240"/>
                  </a:cubicBezTo>
                  <a:cubicBezTo>
                    <a:pt x="1570" y="1245"/>
                    <a:pt x="1606" y="1248"/>
                    <a:pt x="1643" y="1248"/>
                  </a:cubicBezTo>
                  <a:cubicBezTo>
                    <a:pt x="2085" y="1248"/>
                    <a:pt x="2569" y="899"/>
                    <a:pt x="2569" y="806"/>
                  </a:cubicBezTo>
                  <a:cubicBezTo>
                    <a:pt x="2635" y="740"/>
                    <a:pt x="2168" y="73"/>
                    <a:pt x="1735" y="6"/>
                  </a:cubicBezTo>
                  <a:cubicBezTo>
                    <a:pt x="1700" y="2"/>
                    <a:pt x="1662" y="1"/>
                    <a:pt x="1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6"/>
            <p:cNvSpPr/>
            <p:nvPr/>
          </p:nvSpPr>
          <p:spPr>
            <a:xfrm>
              <a:off x="3637775" y="4178000"/>
              <a:ext cx="51200" cy="43225"/>
            </a:xfrm>
            <a:custGeom>
              <a:avLst/>
              <a:gdLst/>
              <a:ahLst/>
              <a:cxnLst/>
              <a:rect l="l" t="t" r="r" b="b"/>
              <a:pathLst>
                <a:path w="2048" h="1729" extrusionOk="0">
                  <a:moveTo>
                    <a:pt x="1896" y="0"/>
                  </a:moveTo>
                  <a:cubicBezTo>
                    <a:pt x="1829" y="0"/>
                    <a:pt x="1731" y="19"/>
                    <a:pt x="1601" y="51"/>
                  </a:cubicBezTo>
                  <a:cubicBezTo>
                    <a:pt x="1168" y="185"/>
                    <a:pt x="634" y="351"/>
                    <a:pt x="367" y="552"/>
                  </a:cubicBezTo>
                  <a:cubicBezTo>
                    <a:pt x="34" y="852"/>
                    <a:pt x="0" y="1652"/>
                    <a:pt x="34" y="1686"/>
                  </a:cubicBezTo>
                  <a:cubicBezTo>
                    <a:pt x="48" y="1701"/>
                    <a:pt x="203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35" y="1219"/>
                    <a:pt x="1768" y="652"/>
                    <a:pt x="1935" y="285"/>
                  </a:cubicBezTo>
                  <a:cubicBezTo>
                    <a:pt x="2048" y="81"/>
                    <a:pt x="2038" y="0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6"/>
            <p:cNvSpPr/>
            <p:nvPr/>
          </p:nvSpPr>
          <p:spPr>
            <a:xfrm>
              <a:off x="3589250" y="4145725"/>
              <a:ext cx="49375" cy="44100"/>
            </a:xfrm>
            <a:custGeom>
              <a:avLst/>
              <a:gdLst/>
              <a:ahLst/>
              <a:cxnLst/>
              <a:rect l="l" t="t" r="r" b="b"/>
              <a:pathLst>
                <a:path w="1975" h="1764" extrusionOk="0">
                  <a:moveTo>
                    <a:pt x="123" y="0"/>
                  </a:moveTo>
                  <a:cubicBezTo>
                    <a:pt x="2" y="0"/>
                    <a:pt x="0" y="83"/>
                    <a:pt x="107" y="275"/>
                  </a:cubicBezTo>
                  <a:cubicBezTo>
                    <a:pt x="307" y="642"/>
                    <a:pt x="607" y="1275"/>
                    <a:pt x="874" y="1509"/>
                  </a:cubicBezTo>
                  <a:cubicBezTo>
                    <a:pt x="1102" y="1714"/>
                    <a:pt x="1502" y="1764"/>
                    <a:pt x="1742" y="1764"/>
                  </a:cubicBezTo>
                  <a:cubicBezTo>
                    <a:pt x="1853" y="1764"/>
                    <a:pt x="1931" y="1753"/>
                    <a:pt x="1941" y="1742"/>
                  </a:cubicBezTo>
                  <a:cubicBezTo>
                    <a:pt x="1975" y="1676"/>
                    <a:pt x="1975" y="909"/>
                    <a:pt x="1641" y="608"/>
                  </a:cubicBezTo>
                  <a:cubicBezTo>
                    <a:pt x="1408" y="408"/>
                    <a:pt x="874" y="175"/>
                    <a:pt x="440" y="75"/>
                  </a:cubicBezTo>
                  <a:cubicBezTo>
                    <a:pt x="296" y="26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6"/>
            <p:cNvSpPr/>
            <p:nvPr/>
          </p:nvSpPr>
          <p:spPr>
            <a:xfrm>
              <a:off x="3632775" y="3790225"/>
              <a:ext cx="50525" cy="43225"/>
            </a:xfrm>
            <a:custGeom>
              <a:avLst/>
              <a:gdLst/>
              <a:ahLst/>
              <a:cxnLst/>
              <a:rect l="l" t="t" r="r" b="b"/>
              <a:pathLst>
                <a:path w="2021" h="1729" extrusionOk="0">
                  <a:moveTo>
                    <a:pt x="1878" y="0"/>
                  </a:moveTo>
                  <a:cubicBezTo>
                    <a:pt x="1810" y="0"/>
                    <a:pt x="1708" y="19"/>
                    <a:pt x="1568" y="51"/>
                  </a:cubicBezTo>
                  <a:cubicBezTo>
                    <a:pt x="1168" y="185"/>
                    <a:pt x="634" y="351"/>
                    <a:pt x="367" y="551"/>
                  </a:cubicBezTo>
                  <a:cubicBezTo>
                    <a:pt x="33" y="852"/>
                    <a:pt x="0" y="1652"/>
                    <a:pt x="33" y="1686"/>
                  </a:cubicBezTo>
                  <a:cubicBezTo>
                    <a:pt x="48" y="1700"/>
                    <a:pt x="202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01" y="1285"/>
                    <a:pt x="1735" y="652"/>
                    <a:pt x="1901" y="285"/>
                  </a:cubicBezTo>
                  <a:cubicBezTo>
                    <a:pt x="2014" y="81"/>
                    <a:pt x="2020" y="0"/>
                    <a:pt x="187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6"/>
            <p:cNvSpPr/>
            <p:nvPr/>
          </p:nvSpPr>
          <p:spPr>
            <a:xfrm>
              <a:off x="3728675" y="4679200"/>
              <a:ext cx="47925" cy="45825"/>
            </a:xfrm>
            <a:custGeom>
              <a:avLst/>
              <a:gdLst/>
              <a:ahLst/>
              <a:cxnLst/>
              <a:rect l="l" t="t" r="r" b="b"/>
              <a:pathLst>
                <a:path w="1917" h="1833" extrusionOk="0">
                  <a:moveTo>
                    <a:pt x="1810" y="1"/>
                  </a:moveTo>
                  <a:cubicBezTo>
                    <a:pt x="1746" y="1"/>
                    <a:pt x="1643" y="33"/>
                    <a:pt x="1501" y="84"/>
                  </a:cubicBezTo>
                  <a:cubicBezTo>
                    <a:pt x="1068" y="184"/>
                    <a:pt x="567" y="451"/>
                    <a:pt x="334" y="685"/>
                  </a:cubicBezTo>
                  <a:cubicBezTo>
                    <a:pt x="0" y="985"/>
                    <a:pt x="67" y="1785"/>
                    <a:pt x="134" y="1819"/>
                  </a:cubicBezTo>
                  <a:cubicBezTo>
                    <a:pt x="142" y="1827"/>
                    <a:pt x="190" y="1833"/>
                    <a:pt x="263" y="1833"/>
                  </a:cubicBezTo>
                  <a:cubicBezTo>
                    <a:pt x="495" y="1833"/>
                    <a:pt x="973" y="1772"/>
                    <a:pt x="1201" y="1519"/>
                  </a:cubicBezTo>
                  <a:cubicBezTo>
                    <a:pt x="1401" y="1318"/>
                    <a:pt x="1668" y="685"/>
                    <a:pt x="1835" y="284"/>
                  </a:cubicBezTo>
                  <a:cubicBezTo>
                    <a:pt x="1917" y="80"/>
                    <a:pt x="1911" y="1"/>
                    <a:pt x="1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6"/>
            <p:cNvSpPr/>
            <p:nvPr/>
          </p:nvSpPr>
          <p:spPr>
            <a:xfrm>
              <a:off x="3648600" y="4535975"/>
              <a:ext cx="64250" cy="30050"/>
            </a:xfrm>
            <a:custGeom>
              <a:avLst/>
              <a:gdLst/>
              <a:ahLst/>
              <a:cxnLst/>
              <a:rect l="l" t="t" r="r" b="b"/>
              <a:pathLst>
                <a:path w="2570" h="1202" extrusionOk="0">
                  <a:moveTo>
                    <a:pt x="1548" y="1"/>
                  </a:moveTo>
                  <a:cubicBezTo>
                    <a:pt x="1222" y="1"/>
                    <a:pt x="794" y="65"/>
                    <a:pt x="435" y="176"/>
                  </a:cubicBezTo>
                  <a:cubicBezTo>
                    <a:pt x="34" y="309"/>
                    <a:pt x="1" y="376"/>
                    <a:pt x="268" y="543"/>
                  </a:cubicBezTo>
                  <a:cubicBezTo>
                    <a:pt x="601" y="810"/>
                    <a:pt x="1202" y="1177"/>
                    <a:pt x="1535" y="1177"/>
                  </a:cubicBezTo>
                  <a:cubicBezTo>
                    <a:pt x="1588" y="1194"/>
                    <a:pt x="1645" y="1202"/>
                    <a:pt x="1704" y="1202"/>
                  </a:cubicBezTo>
                  <a:cubicBezTo>
                    <a:pt x="2092" y="1202"/>
                    <a:pt x="2569" y="868"/>
                    <a:pt x="2569" y="810"/>
                  </a:cubicBezTo>
                  <a:cubicBezTo>
                    <a:pt x="2569" y="743"/>
                    <a:pt x="2169" y="76"/>
                    <a:pt x="1735" y="9"/>
                  </a:cubicBezTo>
                  <a:cubicBezTo>
                    <a:pt x="1678" y="3"/>
                    <a:pt x="1615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6"/>
            <p:cNvSpPr/>
            <p:nvPr/>
          </p:nvSpPr>
          <p:spPr>
            <a:xfrm>
              <a:off x="3698650" y="4327975"/>
              <a:ext cx="55650" cy="38975"/>
            </a:xfrm>
            <a:custGeom>
              <a:avLst/>
              <a:gdLst/>
              <a:ahLst/>
              <a:cxnLst/>
              <a:rect l="l" t="t" r="r" b="b"/>
              <a:pathLst>
                <a:path w="2226" h="1559" extrusionOk="0">
                  <a:moveTo>
                    <a:pt x="2075" y="0"/>
                  </a:moveTo>
                  <a:cubicBezTo>
                    <a:pt x="2032" y="0"/>
                    <a:pt x="1975" y="8"/>
                    <a:pt x="1902" y="23"/>
                  </a:cubicBezTo>
                  <a:cubicBezTo>
                    <a:pt x="1501" y="123"/>
                    <a:pt x="834" y="223"/>
                    <a:pt x="534" y="457"/>
                  </a:cubicBezTo>
                  <a:cubicBezTo>
                    <a:pt x="167" y="690"/>
                    <a:pt x="0" y="1391"/>
                    <a:pt x="34" y="1424"/>
                  </a:cubicBezTo>
                  <a:cubicBezTo>
                    <a:pt x="54" y="1466"/>
                    <a:pt x="360" y="1559"/>
                    <a:pt x="676" y="1559"/>
                  </a:cubicBezTo>
                  <a:cubicBezTo>
                    <a:pt x="867" y="1559"/>
                    <a:pt x="1063" y="1525"/>
                    <a:pt x="1201" y="1424"/>
                  </a:cubicBezTo>
                  <a:cubicBezTo>
                    <a:pt x="1501" y="1224"/>
                    <a:pt x="1835" y="757"/>
                    <a:pt x="2035" y="390"/>
                  </a:cubicBezTo>
                  <a:cubicBezTo>
                    <a:pt x="2191" y="104"/>
                    <a:pt x="2226" y="0"/>
                    <a:pt x="2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6"/>
            <p:cNvSpPr/>
            <p:nvPr/>
          </p:nvSpPr>
          <p:spPr>
            <a:xfrm>
              <a:off x="3700325" y="404915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93" y="0"/>
                  </a:moveTo>
                  <a:cubicBezTo>
                    <a:pt x="1033" y="0"/>
                    <a:pt x="885" y="11"/>
                    <a:pt x="767" y="35"/>
                  </a:cubicBezTo>
                  <a:cubicBezTo>
                    <a:pt x="334" y="168"/>
                    <a:pt x="0" y="869"/>
                    <a:pt x="0" y="935"/>
                  </a:cubicBezTo>
                  <a:cubicBezTo>
                    <a:pt x="0" y="964"/>
                    <a:pt x="479" y="1231"/>
                    <a:pt x="889" y="1231"/>
                  </a:cubicBezTo>
                  <a:cubicBezTo>
                    <a:pt x="963" y="1231"/>
                    <a:pt x="1035" y="1223"/>
                    <a:pt x="1101" y="1202"/>
                  </a:cubicBezTo>
                  <a:cubicBezTo>
                    <a:pt x="1434" y="1136"/>
                    <a:pt x="1968" y="669"/>
                    <a:pt x="2302" y="435"/>
                  </a:cubicBezTo>
                  <a:cubicBezTo>
                    <a:pt x="2535" y="202"/>
                    <a:pt x="2502" y="168"/>
                    <a:pt x="2102" y="102"/>
                  </a:cubicBezTo>
                  <a:cubicBezTo>
                    <a:pt x="1822" y="37"/>
                    <a:pt x="1486" y="0"/>
                    <a:pt x="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6"/>
            <p:cNvSpPr/>
            <p:nvPr/>
          </p:nvSpPr>
          <p:spPr>
            <a:xfrm>
              <a:off x="3747025" y="3580900"/>
              <a:ext cx="64225" cy="31200"/>
            </a:xfrm>
            <a:custGeom>
              <a:avLst/>
              <a:gdLst/>
              <a:ahLst/>
              <a:cxnLst/>
              <a:rect l="l" t="t" r="r" b="b"/>
              <a:pathLst>
                <a:path w="2569" h="1248" extrusionOk="0">
                  <a:moveTo>
                    <a:pt x="1211" y="0"/>
                  </a:moveTo>
                  <a:cubicBezTo>
                    <a:pt x="1044" y="0"/>
                    <a:pt x="890" y="15"/>
                    <a:pt x="767" y="51"/>
                  </a:cubicBezTo>
                  <a:cubicBezTo>
                    <a:pt x="334" y="185"/>
                    <a:pt x="0" y="885"/>
                    <a:pt x="0" y="919"/>
                  </a:cubicBezTo>
                  <a:cubicBezTo>
                    <a:pt x="0" y="975"/>
                    <a:pt x="480" y="1248"/>
                    <a:pt x="890" y="1248"/>
                  </a:cubicBezTo>
                  <a:cubicBezTo>
                    <a:pt x="964" y="1248"/>
                    <a:pt x="1035" y="1239"/>
                    <a:pt x="1101" y="1219"/>
                  </a:cubicBezTo>
                  <a:cubicBezTo>
                    <a:pt x="1434" y="1119"/>
                    <a:pt x="1968" y="685"/>
                    <a:pt x="2302" y="418"/>
                  </a:cubicBezTo>
                  <a:cubicBezTo>
                    <a:pt x="2569" y="218"/>
                    <a:pt x="2502" y="185"/>
                    <a:pt x="2102" y="85"/>
                  </a:cubicBezTo>
                  <a:cubicBezTo>
                    <a:pt x="1827" y="43"/>
                    <a:pt x="1500" y="0"/>
                    <a:pt x="1211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6"/>
            <p:cNvSpPr/>
            <p:nvPr/>
          </p:nvSpPr>
          <p:spPr>
            <a:xfrm>
              <a:off x="3798725" y="333280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68" y="0"/>
                  </a:moveTo>
                  <a:cubicBezTo>
                    <a:pt x="1004" y="0"/>
                    <a:pt x="852" y="11"/>
                    <a:pt x="734" y="35"/>
                  </a:cubicBezTo>
                  <a:cubicBezTo>
                    <a:pt x="334" y="168"/>
                    <a:pt x="0" y="869"/>
                    <a:pt x="0" y="936"/>
                  </a:cubicBezTo>
                  <a:cubicBezTo>
                    <a:pt x="0" y="964"/>
                    <a:pt x="479" y="1232"/>
                    <a:pt x="869" y="1232"/>
                  </a:cubicBezTo>
                  <a:cubicBezTo>
                    <a:pt x="939" y="1232"/>
                    <a:pt x="1006" y="1223"/>
                    <a:pt x="1068" y="1202"/>
                  </a:cubicBezTo>
                  <a:cubicBezTo>
                    <a:pt x="1401" y="1102"/>
                    <a:pt x="1935" y="669"/>
                    <a:pt x="2268" y="435"/>
                  </a:cubicBezTo>
                  <a:cubicBezTo>
                    <a:pt x="2535" y="202"/>
                    <a:pt x="2502" y="168"/>
                    <a:pt x="2068" y="102"/>
                  </a:cubicBezTo>
                  <a:cubicBezTo>
                    <a:pt x="1810" y="37"/>
                    <a:pt x="1468" y="0"/>
                    <a:pt x="116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6"/>
            <p:cNvSpPr/>
            <p:nvPr/>
          </p:nvSpPr>
          <p:spPr>
            <a:xfrm>
              <a:off x="3657700" y="3898350"/>
              <a:ext cx="51800" cy="39725"/>
            </a:xfrm>
            <a:custGeom>
              <a:avLst/>
              <a:gdLst/>
              <a:ahLst/>
              <a:cxnLst/>
              <a:rect l="l" t="t" r="r" b="b"/>
              <a:pathLst>
                <a:path w="2072" h="1589" extrusionOk="0">
                  <a:moveTo>
                    <a:pt x="156" y="0"/>
                  </a:moveTo>
                  <a:cubicBezTo>
                    <a:pt x="0" y="0"/>
                    <a:pt x="16" y="77"/>
                    <a:pt x="137" y="296"/>
                  </a:cubicBezTo>
                  <a:cubicBezTo>
                    <a:pt x="337" y="663"/>
                    <a:pt x="671" y="1230"/>
                    <a:pt x="904" y="1397"/>
                  </a:cubicBezTo>
                  <a:cubicBezTo>
                    <a:pt x="1105" y="1547"/>
                    <a:pt x="1380" y="1589"/>
                    <a:pt x="1609" y="1589"/>
                  </a:cubicBezTo>
                  <a:cubicBezTo>
                    <a:pt x="1838" y="1589"/>
                    <a:pt x="2022" y="1547"/>
                    <a:pt x="2039" y="1530"/>
                  </a:cubicBezTo>
                  <a:cubicBezTo>
                    <a:pt x="2072" y="1497"/>
                    <a:pt x="2039" y="696"/>
                    <a:pt x="1672" y="463"/>
                  </a:cubicBezTo>
                  <a:cubicBezTo>
                    <a:pt x="1371" y="296"/>
                    <a:pt x="838" y="129"/>
                    <a:pt x="404" y="29"/>
                  </a:cubicBezTo>
                  <a:cubicBezTo>
                    <a:pt x="295" y="11"/>
                    <a:pt x="214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6"/>
            <p:cNvSpPr/>
            <p:nvPr/>
          </p:nvSpPr>
          <p:spPr>
            <a:xfrm>
              <a:off x="3714800" y="3468875"/>
              <a:ext cx="52250" cy="39725"/>
            </a:xfrm>
            <a:custGeom>
              <a:avLst/>
              <a:gdLst/>
              <a:ahLst/>
              <a:cxnLst/>
              <a:rect l="l" t="t" r="r" b="b"/>
              <a:pathLst>
                <a:path w="2090" h="1589" extrusionOk="0">
                  <a:moveTo>
                    <a:pt x="167" y="0"/>
                  </a:moveTo>
                  <a:cubicBezTo>
                    <a:pt x="2" y="0"/>
                    <a:pt x="0" y="77"/>
                    <a:pt x="122" y="296"/>
                  </a:cubicBezTo>
                  <a:cubicBezTo>
                    <a:pt x="355" y="663"/>
                    <a:pt x="722" y="1230"/>
                    <a:pt x="922" y="1397"/>
                  </a:cubicBezTo>
                  <a:cubicBezTo>
                    <a:pt x="1106" y="1547"/>
                    <a:pt x="1381" y="1589"/>
                    <a:pt x="1614" y="1589"/>
                  </a:cubicBezTo>
                  <a:cubicBezTo>
                    <a:pt x="1848" y="1589"/>
                    <a:pt x="2040" y="1547"/>
                    <a:pt x="2056" y="1530"/>
                  </a:cubicBezTo>
                  <a:cubicBezTo>
                    <a:pt x="2090" y="1497"/>
                    <a:pt x="2056" y="696"/>
                    <a:pt x="1689" y="463"/>
                  </a:cubicBezTo>
                  <a:cubicBezTo>
                    <a:pt x="1389" y="296"/>
                    <a:pt x="855" y="129"/>
                    <a:pt x="422" y="29"/>
                  </a:cubicBezTo>
                  <a:cubicBezTo>
                    <a:pt x="313" y="11"/>
                    <a:pt x="229" y="0"/>
                    <a:pt x="167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6"/>
            <p:cNvSpPr/>
            <p:nvPr/>
          </p:nvSpPr>
          <p:spPr>
            <a:xfrm>
              <a:off x="3789475" y="3143250"/>
              <a:ext cx="52625" cy="40125"/>
            </a:xfrm>
            <a:custGeom>
              <a:avLst/>
              <a:gdLst/>
              <a:ahLst/>
              <a:cxnLst/>
              <a:rect l="l" t="t" r="r" b="b"/>
              <a:pathLst>
                <a:path w="2105" h="1605" extrusionOk="0">
                  <a:moveTo>
                    <a:pt x="155" y="1"/>
                  </a:moveTo>
                  <a:cubicBezTo>
                    <a:pt x="1" y="1"/>
                    <a:pt x="19" y="89"/>
                    <a:pt x="137" y="278"/>
                  </a:cubicBezTo>
                  <a:cubicBezTo>
                    <a:pt x="404" y="679"/>
                    <a:pt x="737" y="1246"/>
                    <a:pt x="937" y="1413"/>
                  </a:cubicBezTo>
                  <a:cubicBezTo>
                    <a:pt x="1121" y="1563"/>
                    <a:pt x="1396" y="1604"/>
                    <a:pt x="1629" y="1604"/>
                  </a:cubicBezTo>
                  <a:cubicBezTo>
                    <a:pt x="1863" y="1604"/>
                    <a:pt x="2055" y="1563"/>
                    <a:pt x="2071" y="1546"/>
                  </a:cubicBezTo>
                  <a:cubicBezTo>
                    <a:pt x="2105" y="1513"/>
                    <a:pt x="2071" y="712"/>
                    <a:pt x="1671" y="445"/>
                  </a:cubicBezTo>
                  <a:cubicBezTo>
                    <a:pt x="1404" y="278"/>
                    <a:pt x="837" y="112"/>
                    <a:pt x="437" y="45"/>
                  </a:cubicBezTo>
                  <a:cubicBezTo>
                    <a:pt x="310" y="16"/>
                    <a:pt x="218" y="1"/>
                    <a:pt x="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6"/>
            <p:cNvSpPr/>
            <p:nvPr/>
          </p:nvSpPr>
          <p:spPr>
            <a:xfrm>
              <a:off x="3631100" y="4037075"/>
              <a:ext cx="48250" cy="45825"/>
            </a:xfrm>
            <a:custGeom>
              <a:avLst/>
              <a:gdLst/>
              <a:ahLst/>
              <a:cxnLst/>
              <a:rect l="l" t="t" r="r" b="b"/>
              <a:pathLst>
                <a:path w="1930" h="1833" extrusionOk="0">
                  <a:moveTo>
                    <a:pt x="1834" y="1"/>
                  </a:moveTo>
                  <a:cubicBezTo>
                    <a:pt x="1774" y="1"/>
                    <a:pt x="1677" y="32"/>
                    <a:pt x="1535" y="84"/>
                  </a:cubicBezTo>
                  <a:cubicBezTo>
                    <a:pt x="1101" y="184"/>
                    <a:pt x="601" y="451"/>
                    <a:pt x="334" y="685"/>
                  </a:cubicBezTo>
                  <a:cubicBezTo>
                    <a:pt x="0" y="985"/>
                    <a:pt x="100" y="1785"/>
                    <a:pt x="134" y="1819"/>
                  </a:cubicBezTo>
                  <a:cubicBezTo>
                    <a:pt x="142" y="1827"/>
                    <a:pt x="192" y="1833"/>
                    <a:pt x="268" y="1833"/>
                  </a:cubicBezTo>
                  <a:cubicBezTo>
                    <a:pt x="509" y="1833"/>
                    <a:pt x="1007" y="1772"/>
                    <a:pt x="1235" y="1519"/>
                  </a:cubicBezTo>
                  <a:cubicBezTo>
                    <a:pt x="1435" y="1318"/>
                    <a:pt x="1702" y="651"/>
                    <a:pt x="1868" y="284"/>
                  </a:cubicBezTo>
                  <a:cubicBezTo>
                    <a:pt x="1930" y="80"/>
                    <a:pt x="1928" y="1"/>
                    <a:pt x="18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6"/>
            <p:cNvSpPr/>
            <p:nvPr/>
          </p:nvSpPr>
          <p:spPr>
            <a:xfrm>
              <a:off x="3790375" y="3384525"/>
              <a:ext cx="308575" cy="1645375"/>
            </a:xfrm>
            <a:custGeom>
              <a:avLst/>
              <a:gdLst/>
              <a:ahLst/>
              <a:cxnLst/>
              <a:rect l="l" t="t" r="r" b="b"/>
              <a:pathLst>
                <a:path w="12343" h="65815" fill="none" extrusionOk="0">
                  <a:moveTo>
                    <a:pt x="12343" y="1"/>
                  </a:moveTo>
                  <a:cubicBezTo>
                    <a:pt x="12343" y="1"/>
                    <a:pt x="1068" y="21850"/>
                    <a:pt x="1" y="65815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6"/>
            <p:cNvSpPr/>
            <p:nvPr/>
          </p:nvSpPr>
          <p:spPr>
            <a:xfrm>
              <a:off x="3534350" y="3032625"/>
              <a:ext cx="353625" cy="1996450"/>
            </a:xfrm>
            <a:custGeom>
              <a:avLst/>
              <a:gdLst/>
              <a:ahLst/>
              <a:cxnLst/>
              <a:rect l="l" t="t" r="r" b="b"/>
              <a:pathLst>
                <a:path w="14145" h="79858" fill="none" extrusionOk="0">
                  <a:moveTo>
                    <a:pt x="10275" y="79857"/>
                  </a:moveTo>
                  <a:cubicBezTo>
                    <a:pt x="1" y="38661"/>
                    <a:pt x="14144" y="0"/>
                    <a:pt x="14144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6"/>
            <p:cNvSpPr/>
            <p:nvPr/>
          </p:nvSpPr>
          <p:spPr>
            <a:xfrm>
              <a:off x="3791200" y="4011650"/>
              <a:ext cx="297750" cy="1017425"/>
            </a:xfrm>
            <a:custGeom>
              <a:avLst/>
              <a:gdLst/>
              <a:ahLst/>
              <a:cxnLst/>
              <a:rect l="l" t="t" r="r" b="b"/>
              <a:pathLst>
                <a:path w="11910" h="40697" fill="none" extrusionOk="0">
                  <a:moveTo>
                    <a:pt x="11909" y="0"/>
                  </a:moveTo>
                  <a:cubicBezTo>
                    <a:pt x="11909" y="0"/>
                    <a:pt x="8974" y="14211"/>
                    <a:pt x="1" y="4069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6"/>
            <p:cNvSpPr/>
            <p:nvPr/>
          </p:nvSpPr>
          <p:spPr>
            <a:xfrm>
              <a:off x="3415100" y="4094200"/>
              <a:ext cx="376125" cy="935700"/>
            </a:xfrm>
            <a:custGeom>
              <a:avLst/>
              <a:gdLst/>
              <a:ahLst/>
              <a:cxnLst/>
              <a:rect l="l" t="t" r="r" b="b"/>
              <a:pathLst>
                <a:path w="15045" h="37428" fill="none" extrusionOk="0">
                  <a:moveTo>
                    <a:pt x="1" y="1"/>
                  </a:moveTo>
                  <a:cubicBezTo>
                    <a:pt x="1" y="1"/>
                    <a:pt x="1902" y="20782"/>
                    <a:pt x="15045" y="3742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6"/>
            <p:cNvSpPr/>
            <p:nvPr/>
          </p:nvSpPr>
          <p:spPr>
            <a:xfrm>
              <a:off x="3579400" y="3682250"/>
              <a:ext cx="211000" cy="1346825"/>
            </a:xfrm>
            <a:custGeom>
              <a:avLst/>
              <a:gdLst/>
              <a:ahLst/>
              <a:cxnLst/>
              <a:rect l="l" t="t" r="r" b="b"/>
              <a:pathLst>
                <a:path w="8440" h="53873" fill="none" extrusionOk="0">
                  <a:moveTo>
                    <a:pt x="2469" y="0"/>
                  </a:moveTo>
                  <a:cubicBezTo>
                    <a:pt x="2469" y="0"/>
                    <a:pt x="0" y="32557"/>
                    <a:pt x="8440" y="53872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6"/>
            <p:cNvSpPr/>
            <p:nvPr/>
          </p:nvSpPr>
          <p:spPr>
            <a:xfrm>
              <a:off x="3757850" y="4761350"/>
              <a:ext cx="267725" cy="275225"/>
            </a:xfrm>
            <a:custGeom>
              <a:avLst/>
              <a:gdLst/>
              <a:ahLst/>
              <a:cxnLst/>
              <a:rect l="l" t="t" r="r" b="b"/>
              <a:pathLst>
                <a:path w="10709" h="11009" extrusionOk="0">
                  <a:moveTo>
                    <a:pt x="10375" y="1"/>
                  </a:moveTo>
                  <a:lnTo>
                    <a:pt x="10375" y="1"/>
                  </a:lnTo>
                  <a:cubicBezTo>
                    <a:pt x="7740" y="568"/>
                    <a:pt x="3703" y="3003"/>
                    <a:pt x="1869" y="4904"/>
                  </a:cubicBezTo>
                  <a:cubicBezTo>
                    <a:pt x="1" y="6839"/>
                    <a:pt x="368" y="8373"/>
                    <a:pt x="801" y="11008"/>
                  </a:cubicBezTo>
                  <a:cubicBezTo>
                    <a:pt x="3570" y="10975"/>
                    <a:pt x="4871" y="10975"/>
                    <a:pt x="6705" y="8874"/>
                  </a:cubicBezTo>
                  <a:cubicBezTo>
                    <a:pt x="8507" y="6805"/>
                    <a:pt x="10708" y="2736"/>
                    <a:pt x="10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6"/>
            <p:cNvSpPr/>
            <p:nvPr/>
          </p:nvSpPr>
          <p:spPr>
            <a:xfrm>
              <a:off x="3792875" y="4821400"/>
              <a:ext cx="177650" cy="197650"/>
            </a:xfrm>
            <a:custGeom>
              <a:avLst/>
              <a:gdLst/>
              <a:ahLst/>
              <a:cxnLst/>
              <a:rect l="l" t="t" r="r" b="b"/>
              <a:pathLst>
                <a:path w="7106" h="7906" fill="none" extrusionOk="0">
                  <a:moveTo>
                    <a:pt x="7106" y="0"/>
                  </a:moveTo>
                  <a:cubicBezTo>
                    <a:pt x="6739" y="467"/>
                    <a:pt x="1" y="7906"/>
                    <a:pt x="1" y="790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6"/>
            <p:cNvSpPr/>
            <p:nvPr/>
          </p:nvSpPr>
          <p:spPr>
            <a:xfrm>
              <a:off x="3508500" y="4787200"/>
              <a:ext cx="277725" cy="253850"/>
            </a:xfrm>
            <a:custGeom>
              <a:avLst/>
              <a:gdLst/>
              <a:ahLst/>
              <a:cxnLst/>
              <a:rect l="l" t="t" r="r" b="b"/>
              <a:pathLst>
                <a:path w="11109" h="10154" extrusionOk="0">
                  <a:moveTo>
                    <a:pt x="101" y="1"/>
                  </a:moveTo>
                  <a:lnTo>
                    <a:pt x="101" y="1"/>
                  </a:lnTo>
                  <a:cubicBezTo>
                    <a:pt x="1" y="2769"/>
                    <a:pt x="2636" y="6539"/>
                    <a:pt x="4638" y="8473"/>
                  </a:cubicBezTo>
                  <a:cubicBezTo>
                    <a:pt x="6036" y="9802"/>
                    <a:pt x="7109" y="10153"/>
                    <a:pt x="8562" y="10153"/>
                  </a:cubicBezTo>
                  <a:cubicBezTo>
                    <a:pt x="9188" y="10153"/>
                    <a:pt x="9885" y="10088"/>
                    <a:pt x="10709" y="10008"/>
                  </a:cubicBezTo>
                  <a:cubicBezTo>
                    <a:pt x="10875" y="7339"/>
                    <a:pt x="11109" y="5771"/>
                    <a:pt x="9041" y="4037"/>
                  </a:cubicBezTo>
                  <a:cubicBezTo>
                    <a:pt x="7006" y="2302"/>
                    <a:pt x="2770" y="334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6"/>
            <p:cNvSpPr/>
            <p:nvPr/>
          </p:nvSpPr>
          <p:spPr>
            <a:xfrm>
              <a:off x="3562725" y="4842250"/>
              <a:ext cx="196000" cy="178475"/>
            </a:xfrm>
            <a:custGeom>
              <a:avLst/>
              <a:gdLst/>
              <a:ahLst/>
              <a:cxnLst/>
              <a:rect l="l" t="t" r="r" b="b"/>
              <a:pathLst>
                <a:path w="7840" h="7139" fill="none" extrusionOk="0">
                  <a:moveTo>
                    <a:pt x="0" y="0"/>
                  </a:moveTo>
                  <a:cubicBezTo>
                    <a:pt x="434" y="434"/>
                    <a:pt x="7839" y="7139"/>
                    <a:pt x="7839" y="7139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6"/>
            <p:cNvSpPr/>
            <p:nvPr/>
          </p:nvSpPr>
          <p:spPr>
            <a:xfrm>
              <a:off x="3480150" y="3518800"/>
              <a:ext cx="331925" cy="316475"/>
            </a:xfrm>
            <a:custGeom>
              <a:avLst/>
              <a:gdLst/>
              <a:ahLst/>
              <a:cxnLst/>
              <a:rect l="l" t="t" r="r" b="b"/>
              <a:pathLst>
                <a:path w="13277" h="12659" extrusionOk="0">
                  <a:moveTo>
                    <a:pt x="6088" y="0"/>
                  </a:moveTo>
                  <a:cubicBezTo>
                    <a:pt x="5661" y="0"/>
                    <a:pt x="5217" y="175"/>
                    <a:pt x="4904" y="467"/>
                  </a:cubicBezTo>
                  <a:cubicBezTo>
                    <a:pt x="4337" y="968"/>
                    <a:pt x="4137" y="1668"/>
                    <a:pt x="4137" y="2369"/>
                  </a:cubicBezTo>
                  <a:cubicBezTo>
                    <a:pt x="4115" y="2805"/>
                    <a:pt x="4193" y="3256"/>
                    <a:pt x="4297" y="3702"/>
                  </a:cubicBezTo>
                  <a:lnTo>
                    <a:pt x="4297" y="3702"/>
                  </a:lnTo>
                  <a:cubicBezTo>
                    <a:pt x="4247" y="3636"/>
                    <a:pt x="4183" y="3580"/>
                    <a:pt x="4104" y="3536"/>
                  </a:cubicBezTo>
                  <a:cubicBezTo>
                    <a:pt x="3770" y="3369"/>
                    <a:pt x="3403" y="3336"/>
                    <a:pt x="3003" y="3336"/>
                  </a:cubicBezTo>
                  <a:cubicBezTo>
                    <a:pt x="2803" y="3336"/>
                    <a:pt x="2594" y="3319"/>
                    <a:pt x="2386" y="3319"/>
                  </a:cubicBezTo>
                  <a:cubicBezTo>
                    <a:pt x="2177" y="3319"/>
                    <a:pt x="1969" y="3336"/>
                    <a:pt x="1769" y="3403"/>
                  </a:cubicBezTo>
                  <a:cubicBezTo>
                    <a:pt x="1335" y="3536"/>
                    <a:pt x="968" y="3836"/>
                    <a:pt x="901" y="4237"/>
                  </a:cubicBezTo>
                  <a:cubicBezTo>
                    <a:pt x="768" y="4737"/>
                    <a:pt x="1102" y="5237"/>
                    <a:pt x="1468" y="5638"/>
                  </a:cubicBezTo>
                  <a:cubicBezTo>
                    <a:pt x="2069" y="6238"/>
                    <a:pt x="2769" y="6672"/>
                    <a:pt x="3570" y="6972"/>
                  </a:cubicBezTo>
                  <a:cubicBezTo>
                    <a:pt x="2569" y="7039"/>
                    <a:pt x="1502" y="7372"/>
                    <a:pt x="835" y="8139"/>
                  </a:cubicBezTo>
                  <a:cubicBezTo>
                    <a:pt x="168" y="8873"/>
                    <a:pt x="1" y="10141"/>
                    <a:pt x="668" y="10875"/>
                  </a:cubicBezTo>
                  <a:cubicBezTo>
                    <a:pt x="1037" y="11264"/>
                    <a:pt x="1557" y="11439"/>
                    <a:pt x="2081" y="11439"/>
                  </a:cubicBezTo>
                  <a:cubicBezTo>
                    <a:pt x="2410" y="11439"/>
                    <a:pt x="2740" y="11370"/>
                    <a:pt x="3036" y="11242"/>
                  </a:cubicBezTo>
                  <a:cubicBezTo>
                    <a:pt x="3723" y="10955"/>
                    <a:pt x="4238" y="10399"/>
                    <a:pt x="4645" y="9804"/>
                  </a:cubicBezTo>
                  <a:lnTo>
                    <a:pt x="4645" y="9804"/>
                  </a:lnTo>
                  <a:cubicBezTo>
                    <a:pt x="4428" y="10216"/>
                    <a:pt x="4364" y="10695"/>
                    <a:pt x="4471" y="11175"/>
                  </a:cubicBezTo>
                  <a:cubicBezTo>
                    <a:pt x="4637" y="11742"/>
                    <a:pt x="5004" y="12242"/>
                    <a:pt x="5538" y="12509"/>
                  </a:cubicBezTo>
                  <a:cubicBezTo>
                    <a:pt x="5771" y="12606"/>
                    <a:pt x="6004" y="12658"/>
                    <a:pt x="6238" y="12658"/>
                  </a:cubicBezTo>
                  <a:cubicBezTo>
                    <a:pt x="6405" y="12658"/>
                    <a:pt x="6572" y="12632"/>
                    <a:pt x="6739" y="12576"/>
                  </a:cubicBezTo>
                  <a:cubicBezTo>
                    <a:pt x="7306" y="12376"/>
                    <a:pt x="7673" y="11675"/>
                    <a:pt x="7673" y="11042"/>
                  </a:cubicBezTo>
                  <a:cubicBezTo>
                    <a:pt x="7740" y="10408"/>
                    <a:pt x="7573" y="9874"/>
                    <a:pt x="7306" y="9307"/>
                  </a:cubicBezTo>
                  <a:lnTo>
                    <a:pt x="7306" y="9307"/>
                  </a:lnTo>
                  <a:cubicBezTo>
                    <a:pt x="8107" y="10041"/>
                    <a:pt x="9107" y="10508"/>
                    <a:pt x="10175" y="10641"/>
                  </a:cubicBezTo>
                  <a:cubicBezTo>
                    <a:pt x="10275" y="10648"/>
                    <a:pt x="10375" y="10652"/>
                    <a:pt x="10474" y="10652"/>
                  </a:cubicBezTo>
                  <a:cubicBezTo>
                    <a:pt x="10873" y="10652"/>
                    <a:pt x="11262" y="10588"/>
                    <a:pt x="11609" y="10374"/>
                  </a:cubicBezTo>
                  <a:cubicBezTo>
                    <a:pt x="12176" y="10007"/>
                    <a:pt x="12443" y="9207"/>
                    <a:pt x="12243" y="8540"/>
                  </a:cubicBezTo>
                  <a:cubicBezTo>
                    <a:pt x="12009" y="7873"/>
                    <a:pt x="11476" y="7339"/>
                    <a:pt x="10842" y="7039"/>
                  </a:cubicBezTo>
                  <a:cubicBezTo>
                    <a:pt x="10241" y="6738"/>
                    <a:pt x="9608" y="6738"/>
                    <a:pt x="8907" y="6738"/>
                  </a:cubicBezTo>
                  <a:cubicBezTo>
                    <a:pt x="9641" y="6738"/>
                    <a:pt x="10442" y="6738"/>
                    <a:pt x="11175" y="6538"/>
                  </a:cubicBezTo>
                  <a:cubicBezTo>
                    <a:pt x="11943" y="6338"/>
                    <a:pt x="12643" y="5871"/>
                    <a:pt x="12977" y="5171"/>
                  </a:cubicBezTo>
                  <a:cubicBezTo>
                    <a:pt x="13277" y="4437"/>
                    <a:pt x="13110" y="3536"/>
                    <a:pt x="12443" y="3136"/>
                  </a:cubicBezTo>
                  <a:cubicBezTo>
                    <a:pt x="12199" y="2978"/>
                    <a:pt x="11929" y="2917"/>
                    <a:pt x="11647" y="2917"/>
                  </a:cubicBezTo>
                  <a:cubicBezTo>
                    <a:pt x="11156" y="2917"/>
                    <a:pt x="10628" y="3100"/>
                    <a:pt x="10141" y="3269"/>
                  </a:cubicBezTo>
                  <a:cubicBezTo>
                    <a:pt x="9174" y="3670"/>
                    <a:pt x="8107" y="4103"/>
                    <a:pt x="7239" y="4604"/>
                  </a:cubicBezTo>
                  <a:cubicBezTo>
                    <a:pt x="7740" y="3603"/>
                    <a:pt x="7840" y="2402"/>
                    <a:pt x="7506" y="1335"/>
                  </a:cubicBezTo>
                  <a:cubicBezTo>
                    <a:pt x="7406" y="868"/>
                    <a:pt x="7173" y="467"/>
                    <a:pt x="6806" y="200"/>
                  </a:cubicBezTo>
                  <a:cubicBezTo>
                    <a:pt x="6593" y="63"/>
                    <a:pt x="6344" y="0"/>
                    <a:pt x="6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6"/>
            <p:cNvSpPr/>
            <p:nvPr/>
          </p:nvSpPr>
          <p:spPr>
            <a:xfrm>
              <a:off x="3365900" y="3427325"/>
              <a:ext cx="545425" cy="511425"/>
            </a:xfrm>
            <a:custGeom>
              <a:avLst/>
              <a:gdLst/>
              <a:ahLst/>
              <a:cxnLst/>
              <a:rect l="l" t="t" r="r" b="b"/>
              <a:pathLst>
                <a:path w="21817" h="20457" extrusionOk="0">
                  <a:moveTo>
                    <a:pt x="3821" y="0"/>
                  </a:moveTo>
                  <a:cubicBezTo>
                    <a:pt x="3114" y="0"/>
                    <a:pt x="2811" y="701"/>
                    <a:pt x="3337" y="1858"/>
                  </a:cubicBezTo>
                  <a:cubicBezTo>
                    <a:pt x="4571" y="4560"/>
                    <a:pt x="6472" y="7128"/>
                    <a:pt x="8507" y="9063"/>
                  </a:cubicBezTo>
                  <a:cubicBezTo>
                    <a:pt x="8373" y="9197"/>
                    <a:pt x="8240" y="9297"/>
                    <a:pt x="8173" y="9397"/>
                  </a:cubicBezTo>
                  <a:cubicBezTo>
                    <a:pt x="7027" y="9071"/>
                    <a:pt x="5844" y="8836"/>
                    <a:pt x="4727" y="8836"/>
                  </a:cubicBezTo>
                  <a:cubicBezTo>
                    <a:pt x="3212" y="8836"/>
                    <a:pt x="1819" y="9269"/>
                    <a:pt x="801" y="10498"/>
                  </a:cubicBezTo>
                  <a:cubicBezTo>
                    <a:pt x="1" y="11398"/>
                    <a:pt x="334" y="12666"/>
                    <a:pt x="1635" y="12866"/>
                  </a:cubicBezTo>
                  <a:cubicBezTo>
                    <a:pt x="2303" y="12984"/>
                    <a:pt x="2982" y="13040"/>
                    <a:pt x="3659" y="13040"/>
                  </a:cubicBezTo>
                  <a:cubicBezTo>
                    <a:pt x="5080" y="13040"/>
                    <a:pt x="6496" y="12795"/>
                    <a:pt x="7806" y="12366"/>
                  </a:cubicBezTo>
                  <a:cubicBezTo>
                    <a:pt x="7873" y="12499"/>
                    <a:pt x="7973" y="12566"/>
                    <a:pt x="8073" y="12666"/>
                  </a:cubicBezTo>
                  <a:cubicBezTo>
                    <a:pt x="6906" y="14200"/>
                    <a:pt x="6072" y="16202"/>
                    <a:pt x="6472" y="18870"/>
                  </a:cubicBezTo>
                  <a:cubicBezTo>
                    <a:pt x="6610" y="19814"/>
                    <a:pt x="7034" y="20456"/>
                    <a:pt x="7482" y="20456"/>
                  </a:cubicBezTo>
                  <a:cubicBezTo>
                    <a:pt x="7682" y="20456"/>
                    <a:pt x="7887" y="20327"/>
                    <a:pt x="8073" y="20038"/>
                  </a:cubicBezTo>
                  <a:cubicBezTo>
                    <a:pt x="9307" y="18303"/>
                    <a:pt x="10075" y="15835"/>
                    <a:pt x="10475" y="13233"/>
                  </a:cubicBezTo>
                  <a:cubicBezTo>
                    <a:pt x="10542" y="13233"/>
                    <a:pt x="10675" y="13199"/>
                    <a:pt x="10742" y="13199"/>
                  </a:cubicBezTo>
                  <a:cubicBezTo>
                    <a:pt x="10842" y="13199"/>
                    <a:pt x="10875" y="13166"/>
                    <a:pt x="10975" y="13166"/>
                  </a:cubicBezTo>
                  <a:cubicBezTo>
                    <a:pt x="11843" y="15835"/>
                    <a:pt x="13344" y="18303"/>
                    <a:pt x="15412" y="19904"/>
                  </a:cubicBezTo>
                  <a:cubicBezTo>
                    <a:pt x="15713" y="20133"/>
                    <a:pt x="16013" y="20236"/>
                    <a:pt x="16291" y="20236"/>
                  </a:cubicBezTo>
                  <a:cubicBezTo>
                    <a:pt x="17027" y="20236"/>
                    <a:pt x="17617" y="19511"/>
                    <a:pt x="17713" y="18470"/>
                  </a:cubicBezTo>
                  <a:cubicBezTo>
                    <a:pt x="17980" y="15134"/>
                    <a:pt x="15812" y="13033"/>
                    <a:pt x="13310" y="11565"/>
                  </a:cubicBezTo>
                  <a:cubicBezTo>
                    <a:pt x="13377" y="11498"/>
                    <a:pt x="13410" y="11365"/>
                    <a:pt x="13510" y="11298"/>
                  </a:cubicBezTo>
                  <a:cubicBezTo>
                    <a:pt x="14431" y="11405"/>
                    <a:pt x="15373" y="11464"/>
                    <a:pt x="16315" y="11464"/>
                  </a:cubicBezTo>
                  <a:cubicBezTo>
                    <a:pt x="17728" y="11464"/>
                    <a:pt x="19141" y="11331"/>
                    <a:pt x="20482" y="11031"/>
                  </a:cubicBezTo>
                  <a:cubicBezTo>
                    <a:pt x="21816" y="10831"/>
                    <a:pt x="21816" y="9997"/>
                    <a:pt x="20816" y="9463"/>
                  </a:cubicBezTo>
                  <a:cubicBezTo>
                    <a:pt x="19833" y="8942"/>
                    <a:pt x="18745" y="8738"/>
                    <a:pt x="17629" y="8738"/>
                  </a:cubicBezTo>
                  <a:cubicBezTo>
                    <a:pt x="16319" y="8738"/>
                    <a:pt x="14971" y="9019"/>
                    <a:pt x="13711" y="9397"/>
                  </a:cubicBezTo>
                  <a:cubicBezTo>
                    <a:pt x="13644" y="9230"/>
                    <a:pt x="13544" y="9130"/>
                    <a:pt x="13410" y="8930"/>
                  </a:cubicBezTo>
                  <a:cubicBezTo>
                    <a:pt x="15412" y="7228"/>
                    <a:pt x="17146" y="5027"/>
                    <a:pt x="18147" y="2525"/>
                  </a:cubicBezTo>
                  <a:cubicBezTo>
                    <a:pt x="18636" y="1317"/>
                    <a:pt x="17984" y="456"/>
                    <a:pt x="16939" y="456"/>
                  </a:cubicBezTo>
                  <a:cubicBezTo>
                    <a:pt x="16773" y="456"/>
                    <a:pt x="16596" y="478"/>
                    <a:pt x="16413" y="524"/>
                  </a:cubicBezTo>
                  <a:cubicBezTo>
                    <a:pt x="13144" y="1358"/>
                    <a:pt x="11642" y="4760"/>
                    <a:pt x="10742" y="8096"/>
                  </a:cubicBezTo>
                  <a:cubicBezTo>
                    <a:pt x="10675" y="8096"/>
                    <a:pt x="10542" y="8162"/>
                    <a:pt x="10475" y="8162"/>
                  </a:cubicBezTo>
                  <a:cubicBezTo>
                    <a:pt x="10342" y="8196"/>
                    <a:pt x="10241" y="8196"/>
                    <a:pt x="10141" y="8229"/>
                  </a:cubicBezTo>
                  <a:cubicBezTo>
                    <a:pt x="8974" y="4893"/>
                    <a:pt x="7239" y="1391"/>
                    <a:pt x="4471" y="157"/>
                  </a:cubicBezTo>
                  <a:cubicBezTo>
                    <a:pt x="4230" y="51"/>
                    <a:pt x="4011" y="0"/>
                    <a:pt x="3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6"/>
            <p:cNvSpPr/>
            <p:nvPr/>
          </p:nvSpPr>
          <p:spPr>
            <a:xfrm>
              <a:off x="3586075" y="3659350"/>
              <a:ext cx="91750" cy="73275"/>
            </a:xfrm>
            <a:custGeom>
              <a:avLst/>
              <a:gdLst/>
              <a:ahLst/>
              <a:cxnLst/>
              <a:rect l="l" t="t" r="r" b="b"/>
              <a:pathLst>
                <a:path w="3670" h="2931" extrusionOk="0">
                  <a:moveTo>
                    <a:pt x="2209" y="0"/>
                  </a:moveTo>
                  <a:cubicBezTo>
                    <a:pt x="2058" y="0"/>
                    <a:pt x="1898" y="16"/>
                    <a:pt x="1735" y="49"/>
                  </a:cubicBezTo>
                  <a:cubicBezTo>
                    <a:pt x="734" y="249"/>
                    <a:pt x="0" y="1050"/>
                    <a:pt x="33" y="1850"/>
                  </a:cubicBezTo>
                  <a:cubicBezTo>
                    <a:pt x="62" y="2497"/>
                    <a:pt x="659" y="2931"/>
                    <a:pt x="1446" y="2931"/>
                  </a:cubicBezTo>
                  <a:cubicBezTo>
                    <a:pt x="1592" y="2931"/>
                    <a:pt x="1745" y="2916"/>
                    <a:pt x="1901" y="2884"/>
                  </a:cubicBezTo>
                  <a:cubicBezTo>
                    <a:pt x="2902" y="2684"/>
                    <a:pt x="3669" y="1884"/>
                    <a:pt x="3603" y="1083"/>
                  </a:cubicBezTo>
                  <a:cubicBezTo>
                    <a:pt x="3575" y="413"/>
                    <a:pt x="2987" y="0"/>
                    <a:pt x="2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6"/>
            <p:cNvSpPr/>
            <p:nvPr/>
          </p:nvSpPr>
          <p:spPr>
            <a:xfrm>
              <a:off x="3952150" y="3200075"/>
              <a:ext cx="302750" cy="348775"/>
            </a:xfrm>
            <a:custGeom>
              <a:avLst/>
              <a:gdLst/>
              <a:ahLst/>
              <a:cxnLst/>
              <a:rect l="l" t="t" r="r" b="b"/>
              <a:pathLst>
                <a:path w="12110" h="13951" extrusionOk="0">
                  <a:moveTo>
                    <a:pt x="7459" y="0"/>
                  </a:moveTo>
                  <a:cubicBezTo>
                    <a:pt x="7318" y="0"/>
                    <a:pt x="7177" y="23"/>
                    <a:pt x="7039" y="74"/>
                  </a:cubicBezTo>
                  <a:cubicBezTo>
                    <a:pt x="6272" y="307"/>
                    <a:pt x="5905" y="1141"/>
                    <a:pt x="5638" y="1908"/>
                  </a:cubicBezTo>
                  <a:cubicBezTo>
                    <a:pt x="5371" y="2842"/>
                    <a:pt x="5038" y="4010"/>
                    <a:pt x="4804" y="4977"/>
                  </a:cubicBezTo>
                  <a:cubicBezTo>
                    <a:pt x="4337" y="3943"/>
                    <a:pt x="3503" y="3109"/>
                    <a:pt x="2469" y="2642"/>
                  </a:cubicBezTo>
                  <a:cubicBezTo>
                    <a:pt x="2183" y="2523"/>
                    <a:pt x="1846" y="2421"/>
                    <a:pt x="1519" y="2421"/>
                  </a:cubicBezTo>
                  <a:cubicBezTo>
                    <a:pt x="1388" y="2421"/>
                    <a:pt x="1259" y="2437"/>
                    <a:pt x="1135" y="2475"/>
                  </a:cubicBezTo>
                  <a:cubicBezTo>
                    <a:pt x="435" y="2675"/>
                    <a:pt x="1" y="3409"/>
                    <a:pt x="68" y="4110"/>
                  </a:cubicBezTo>
                  <a:cubicBezTo>
                    <a:pt x="101" y="4810"/>
                    <a:pt x="468" y="5444"/>
                    <a:pt x="1002" y="5911"/>
                  </a:cubicBezTo>
                  <a:cubicBezTo>
                    <a:pt x="1369" y="6192"/>
                    <a:pt x="1764" y="6444"/>
                    <a:pt x="2159" y="6660"/>
                  </a:cubicBezTo>
                  <a:lnTo>
                    <a:pt x="2159" y="6660"/>
                  </a:lnTo>
                  <a:cubicBezTo>
                    <a:pt x="2099" y="6648"/>
                    <a:pt x="2040" y="6641"/>
                    <a:pt x="1981" y="6641"/>
                  </a:cubicBezTo>
                  <a:cubicBezTo>
                    <a:pt x="1954" y="6641"/>
                    <a:pt x="1928" y="6642"/>
                    <a:pt x="1902" y="6645"/>
                  </a:cubicBezTo>
                  <a:cubicBezTo>
                    <a:pt x="1569" y="6812"/>
                    <a:pt x="1302" y="7112"/>
                    <a:pt x="1068" y="7345"/>
                  </a:cubicBezTo>
                  <a:cubicBezTo>
                    <a:pt x="768" y="7646"/>
                    <a:pt x="468" y="7979"/>
                    <a:pt x="301" y="8346"/>
                  </a:cubicBezTo>
                  <a:cubicBezTo>
                    <a:pt x="201" y="8746"/>
                    <a:pt x="134" y="9180"/>
                    <a:pt x="401" y="9514"/>
                  </a:cubicBezTo>
                  <a:cubicBezTo>
                    <a:pt x="659" y="9886"/>
                    <a:pt x="1139" y="9988"/>
                    <a:pt x="1587" y="9988"/>
                  </a:cubicBezTo>
                  <a:cubicBezTo>
                    <a:pt x="1660" y="9988"/>
                    <a:pt x="1732" y="9985"/>
                    <a:pt x="1802" y="9981"/>
                  </a:cubicBezTo>
                  <a:cubicBezTo>
                    <a:pt x="2636" y="9914"/>
                    <a:pt x="3470" y="9647"/>
                    <a:pt x="4204" y="9247"/>
                  </a:cubicBezTo>
                  <a:lnTo>
                    <a:pt x="4204" y="9247"/>
                  </a:lnTo>
                  <a:cubicBezTo>
                    <a:pt x="3603" y="10014"/>
                    <a:pt x="3203" y="11015"/>
                    <a:pt x="3303" y="12015"/>
                  </a:cubicBezTo>
                  <a:cubicBezTo>
                    <a:pt x="3434" y="12999"/>
                    <a:pt x="4275" y="13951"/>
                    <a:pt x="5254" y="13951"/>
                  </a:cubicBezTo>
                  <a:cubicBezTo>
                    <a:pt x="5271" y="13951"/>
                    <a:pt x="5288" y="13951"/>
                    <a:pt x="5305" y="13950"/>
                  </a:cubicBezTo>
                  <a:cubicBezTo>
                    <a:pt x="6139" y="13950"/>
                    <a:pt x="6872" y="13250"/>
                    <a:pt x="7106" y="12416"/>
                  </a:cubicBezTo>
                  <a:cubicBezTo>
                    <a:pt x="7343" y="11706"/>
                    <a:pt x="7238" y="10891"/>
                    <a:pt x="7026" y="10181"/>
                  </a:cubicBezTo>
                  <a:lnTo>
                    <a:pt x="7026" y="10181"/>
                  </a:lnTo>
                  <a:cubicBezTo>
                    <a:pt x="7200" y="10619"/>
                    <a:pt x="7529" y="11026"/>
                    <a:pt x="7973" y="11248"/>
                  </a:cubicBezTo>
                  <a:cubicBezTo>
                    <a:pt x="8277" y="11373"/>
                    <a:pt x="8590" y="11441"/>
                    <a:pt x="8903" y="11441"/>
                  </a:cubicBezTo>
                  <a:cubicBezTo>
                    <a:pt x="9174" y="11441"/>
                    <a:pt x="9444" y="11390"/>
                    <a:pt x="9708" y="11282"/>
                  </a:cubicBezTo>
                  <a:cubicBezTo>
                    <a:pt x="10075" y="11148"/>
                    <a:pt x="10408" y="10848"/>
                    <a:pt x="10542" y="10481"/>
                  </a:cubicBezTo>
                  <a:cubicBezTo>
                    <a:pt x="10775" y="9847"/>
                    <a:pt x="10442" y="9147"/>
                    <a:pt x="9975" y="8746"/>
                  </a:cubicBezTo>
                  <a:cubicBezTo>
                    <a:pt x="9541" y="8313"/>
                    <a:pt x="9041" y="8113"/>
                    <a:pt x="8407" y="7912"/>
                  </a:cubicBezTo>
                  <a:cubicBezTo>
                    <a:pt x="9441" y="7812"/>
                    <a:pt x="10475" y="7345"/>
                    <a:pt x="11276" y="6612"/>
                  </a:cubicBezTo>
                  <a:cubicBezTo>
                    <a:pt x="11643" y="6278"/>
                    <a:pt x="11943" y="5911"/>
                    <a:pt x="12043" y="5411"/>
                  </a:cubicBezTo>
                  <a:cubicBezTo>
                    <a:pt x="12110" y="4744"/>
                    <a:pt x="11643" y="4010"/>
                    <a:pt x="11042" y="3743"/>
                  </a:cubicBezTo>
                  <a:cubicBezTo>
                    <a:pt x="10760" y="3609"/>
                    <a:pt x="10451" y="3548"/>
                    <a:pt x="10143" y="3548"/>
                  </a:cubicBezTo>
                  <a:cubicBezTo>
                    <a:pt x="9758" y="3548"/>
                    <a:pt x="9374" y="3643"/>
                    <a:pt x="9041" y="3810"/>
                  </a:cubicBezTo>
                  <a:cubicBezTo>
                    <a:pt x="8618" y="3988"/>
                    <a:pt x="8284" y="4270"/>
                    <a:pt x="7979" y="4597"/>
                  </a:cubicBezTo>
                  <a:lnTo>
                    <a:pt x="7979" y="4597"/>
                  </a:lnTo>
                  <a:cubicBezTo>
                    <a:pt x="8322" y="4179"/>
                    <a:pt x="8639" y="3736"/>
                    <a:pt x="8874" y="3242"/>
                  </a:cubicBezTo>
                  <a:cubicBezTo>
                    <a:pt x="9141" y="2542"/>
                    <a:pt x="9274" y="1708"/>
                    <a:pt x="8941" y="974"/>
                  </a:cubicBezTo>
                  <a:cubicBezTo>
                    <a:pt x="8670" y="432"/>
                    <a:pt x="8069" y="0"/>
                    <a:pt x="7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6"/>
            <p:cNvSpPr/>
            <p:nvPr/>
          </p:nvSpPr>
          <p:spPr>
            <a:xfrm>
              <a:off x="3769525" y="3087425"/>
              <a:ext cx="617975" cy="523525"/>
            </a:xfrm>
            <a:custGeom>
              <a:avLst/>
              <a:gdLst/>
              <a:ahLst/>
              <a:cxnLst/>
              <a:rect l="l" t="t" r="r" b="b"/>
              <a:pathLst>
                <a:path w="24719" h="20941" extrusionOk="0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6"/>
            <p:cNvSpPr/>
            <p:nvPr/>
          </p:nvSpPr>
          <p:spPr>
            <a:xfrm>
              <a:off x="4058900" y="3342550"/>
              <a:ext cx="81750" cy="90650"/>
            </a:xfrm>
            <a:custGeom>
              <a:avLst/>
              <a:gdLst/>
              <a:ahLst/>
              <a:cxnLst/>
              <a:rect l="l" t="t" r="r" b="b"/>
              <a:pathLst>
                <a:path w="3270" h="3626" extrusionOk="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6"/>
            <p:cNvSpPr/>
            <p:nvPr/>
          </p:nvSpPr>
          <p:spPr>
            <a:xfrm>
              <a:off x="3316700" y="3983950"/>
              <a:ext cx="207675" cy="209300"/>
            </a:xfrm>
            <a:custGeom>
              <a:avLst/>
              <a:gdLst/>
              <a:ahLst/>
              <a:cxnLst/>
              <a:rect l="l" t="t" r="r" b="b"/>
              <a:pathLst>
                <a:path w="8307" h="8372" extrusionOk="0">
                  <a:moveTo>
                    <a:pt x="3032" y="1"/>
                  </a:moveTo>
                  <a:cubicBezTo>
                    <a:pt x="2696" y="1"/>
                    <a:pt x="2360" y="200"/>
                    <a:pt x="2136" y="475"/>
                  </a:cubicBezTo>
                  <a:cubicBezTo>
                    <a:pt x="1835" y="875"/>
                    <a:pt x="1802" y="1409"/>
                    <a:pt x="1869" y="1876"/>
                  </a:cubicBezTo>
                  <a:cubicBezTo>
                    <a:pt x="1938" y="2176"/>
                    <a:pt x="2056" y="2493"/>
                    <a:pt x="2188" y="2804"/>
                  </a:cubicBezTo>
                  <a:lnTo>
                    <a:pt x="2188" y="2804"/>
                  </a:lnTo>
                  <a:cubicBezTo>
                    <a:pt x="2138" y="2736"/>
                    <a:pt x="2077" y="2680"/>
                    <a:pt x="2002" y="2643"/>
                  </a:cubicBezTo>
                  <a:cubicBezTo>
                    <a:pt x="1889" y="2615"/>
                    <a:pt x="1783" y="2604"/>
                    <a:pt x="1677" y="2604"/>
                  </a:cubicBezTo>
                  <a:cubicBezTo>
                    <a:pt x="1532" y="2604"/>
                    <a:pt x="1389" y="2624"/>
                    <a:pt x="1235" y="2643"/>
                  </a:cubicBezTo>
                  <a:cubicBezTo>
                    <a:pt x="1001" y="2710"/>
                    <a:pt x="701" y="2743"/>
                    <a:pt x="468" y="2876"/>
                  </a:cubicBezTo>
                  <a:cubicBezTo>
                    <a:pt x="201" y="2976"/>
                    <a:pt x="1" y="3243"/>
                    <a:pt x="1" y="3543"/>
                  </a:cubicBezTo>
                  <a:cubicBezTo>
                    <a:pt x="1" y="3877"/>
                    <a:pt x="301" y="4144"/>
                    <a:pt x="568" y="4377"/>
                  </a:cubicBezTo>
                  <a:cubicBezTo>
                    <a:pt x="1035" y="4644"/>
                    <a:pt x="1635" y="4878"/>
                    <a:pt x="2169" y="4944"/>
                  </a:cubicBezTo>
                  <a:cubicBezTo>
                    <a:pt x="1502" y="5111"/>
                    <a:pt x="835" y="5478"/>
                    <a:pt x="501" y="6079"/>
                  </a:cubicBezTo>
                  <a:cubicBezTo>
                    <a:pt x="134" y="6646"/>
                    <a:pt x="201" y="7480"/>
                    <a:pt x="735" y="7913"/>
                  </a:cubicBezTo>
                  <a:cubicBezTo>
                    <a:pt x="934" y="8056"/>
                    <a:pt x="1176" y="8119"/>
                    <a:pt x="1424" y="8119"/>
                  </a:cubicBezTo>
                  <a:cubicBezTo>
                    <a:pt x="1757" y="8119"/>
                    <a:pt x="2101" y="8004"/>
                    <a:pt x="2369" y="7813"/>
                  </a:cubicBezTo>
                  <a:cubicBezTo>
                    <a:pt x="2796" y="7508"/>
                    <a:pt x="3084" y="7035"/>
                    <a:pt x="3283" y="6548"/>
                  </a:cubicBezTo>
                  <a:lnTo>
                    <a:pt x="3283" y="6548"/>
                  </a:lnTo>
                  <a:cubicBezTo>
                    <a:pt x="3172" y="6883"/>
                    <a:pt x="3190" y="7257"/>
                    <a:pt x="3336" y="7580"/>
                  </a:cubicBezTo>
                  <a:cubicBezTo>
                    <a:pt x="3503" y="7947"/>
                    <a:pt x="3837" y="8247"/>
                    <a:pt x="4204" y="8314"/>
                  </a:cubicBezTo>
                  <a:cubicBezTo>
                    <a:pt x="4322" y="8353"/>
                    <a:pt x="4430" y="8372"/>
                    <a:pt x="4534" y="8372"/>
                  </a:cubicBezTo>
                  <a:cubicBezTo>
                    <a:pt x="4693" y="8372"/>
                    <a:pt x="4843" y="8328"/>
                    <a:pt x="5004" y="8247"/>
                  </a:cubicBezTo>
                  <a:cubicBezTo>
                    <a:pt x="5371" y="7980"/>
                    <a:pt x="5505" y="7480"/>
                    <a:pt x="5405" y="7079"/>
                  </a:cubicBezTo>
                  <a:cubicBezTo>
                    <a:pt x="5338" y="6646"/>
                    <a:pt x="5171" y="6312"/>
                    <a:pt x="4904" y="5945"/>
                  </a:cubicBezTo>
                  <a:lnTo>
                    <a:pt x="4904" y="5945"/>
                  </a:lnTo>
                  <a:cubicBezTo>
                    <a:pt x="5438" y="6254"/>
                    <a:pt x="6067" y="6469"/>
                    <a:pt x="6671" y="6469"/>
                  </a:cubicBezTo>
                  <a:cubicBezTo>
                    <a:pt x="6784" y="6469"/>
                    <a:pt x="6895" y="6461"/>
                    <a:pt x="7006" y="6446"/>
                  </a:cubicBezTo>
                  <a:cubicBezTo>
                    <a:pt x="7339" y="6446"/>
                    <a:pt x="7673" y="6312"/>
                    <a:pt x="7906" y="6112"/>
                  </a:cubicBezTo>
                  <a:cubicBezTo>
                    <a:pt x="8240" y="5812"/>
                    <a:pt x="8307" y="5245"/>
                    <a:pt x="8073" y="4811"/>
                  </a:cubicBezTo>
                  <a:cubicBezTo>
                    <a:pt x="7840" y="4411"/>
                    <a:pt x="7406" y="4144"/>
                    <a:pt x="6972" y="4044"/>
                  </a:cubicBezTo>
                  <a:cubicBezTo>
                    <a:pt x="6830" y="4013"/>
                    <a:pt x="6692" y="4001"/>
                    <a:pt x="6555" y="4001"/>
                  </a:cubicBezTo>
                  <a:cubicBezTo>
                    <a:pt x="6242" y="4001"/>
                    <a:pt x="5940" y="4064"/>
                    <a:pt x="5638" y="4111"/>
                  </a:cubicBezTo>
                  <a:cubicBezTo>
                    <a:pt x="6138" y="3977"/>
                    <a:pt x="6672" y="3910"/>
                    <a:pt x="7139" y="3644"/>
                  </a:cubicBezTo>
                  <a:cubicBezTo>
                    <a:pt x="7573" y="3410"/>
                    <a:pt x="8006" y="2976"/>
                    <a:pt x="8140" y="2476"/>
                  </a:cubicBezTo>
                  <a:cubicBezTo>
                    <a:pt x="8273" y="1976"/>
                    <a:pt x="8006" y="1375"/>
                    <a:pt x="7506" y="1208"/>
                  </a:cubicBezTo>
                  <a:cubicBezTo>
                    <a:pt x="7399" y="1173"/>
                    <a:pt x="7291" y="1157"/>
                    <a:pt x="7182" y="1157"/>
                  </a:cubicBezTo>
                  <a:cubicBezTo>
                    <a:pt x="6781" y="1157"/>
                    <a:pt x="6372" y="1373"/>
                    <a:pt x="6005" y="1609"/>
                  </a:cubicBezTo>
                  <a:cubicBezTo>
                    <a:pt x="5438" y="1976"/>
                    <a:pt x="4737" y="2443"/>
                    <a:pt x="4270" y="2910"/>
                  </a:cubicBezTo>
                  <a:cubicBezTo>
                    <a:pt x="4471" y="2209"/>
                    <a:pt x="4371" y="1375"/>
                    <a:pt x="4004" y="708"/>
                  </a:cubicBezTo>
                  <a:cubicBezTo>
                    <a:pt x="3870" y="441"/>
                    <a:pt x="3670" y="208"/>
                    <a:pt x="3370" y="74"/>
                  </a:cubicBezTo>
                  <a:cubicBezTo>
                    <a:pt x="3260" y="24"/>
                    <a:pt x="3146" y="1"/>
                    <a:pt x="3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6"/>
            <p:cNvSpPr/>
            <p:nvPr/>
          </p:nvSpPr>
          <p:spPr>
            <a:xfrm>
              <a:off x="3238525" y="3909675"/>
              <a:ext cx="358400" cy="366375"/>
            </a:xfrm>
            <a:custGeom>
              <a:avLst/>
              <a:gdLst/>
              <a:ahLst/>
              <a:cxnLst/>
              <a:rect l="l" t="t" r="r" b="b"/>
              <a:pathLst>
                <a:path w="14336" h="14655" extrusionOk="0">
                  <a:moveTo>
                    <a:pt x="10029" y="1"/>
                  </a:moveTo>
                  <a:cubicBezTo>
                    <a:pt x="9844" y="1"/>
                    <a:pt x="9641" y="47"/>
                    <a:pt x="9432" y="143"/>
                  </a:cubicBezTo>
                  <a:cubicBezTo>
                    <a:pt x="7331" y="1144"/>
                    <a:pt x="6797" y="3612"/>
                    <a:pt x="6664" y="5947"/>
                  </a:cubicBezTo>
                  <a:cubicBezTo>
                    <a:pt x="6630" y="5981"/>
                    <a:pt x="6564" y="5981"/>
                    <a:pt x="6497" y="6047"/>
                  </a:cubicBezTo>
                  <a:cubicBezTo>
                    <a:pt x="6430" y="6081"/>
                    <a:pt x="6397" y="6081"/>
                    <a:pt x="6297" y="6114"/>
                  </a:cubicBezTo>
                  <a:cubicBezTo>
                    <a:pt x="5062" y="4079"/>
                    <a:pt x="3461" y="1945"/>
                    <a:pt x="1427" y="1544"/>
                  </a:cubicBezTo>
                  <a:cubicBezTo>
                    <a:pt x="1328" y="1525"/>
                    <a:pt x="1237" y="1515"/>
                    <a:pt x="1154" y="1515"/>
                  </a:cubicBezTo>
                  <a:cubicBezTo>
                    <a:pt x="528" y="1515"/>
                    <a:pt x="338" y="2047"/>
                    <a:pt x="926" y="2812"/>
                  </a:cubicBezTo>
                  <a:cubicBezTo>
                    <a:pt x="2127" y="4446"/>
                    <a:pt x="3728" y="5881"/>
                    <a:pt x="5329" y="6948"/>
                  </a:cubicBezTo>
                  <a:cubicBezTo>
                    <a:pt x="5263" y="7048"/>
                    <a:pt x="5229" y="7115"/>
                    <a:pt x="5163" y="7248"/>
                  </a:cubicBezTo>
                  <a:cubicBezTo>
                    <a:pt x="4836" y="7220"/>
                    <a:pt x="4508" y="7203"/>
                    <a:pt x="4184" y="7203"/>
                  </a:cubicBezTo>
                  <a:cubicBezTo>
                    <a:pt x="2618" y="7203"/>
                    <a:pt x="1144" y="7595"/>
                    <a:pt x="426" y="8950"/>
                  </a:cubicBezTo>
                  <a:cubicBezTo>
                    <a:pt x="1" y="9636"/>
                    <a:pt x="377" y="10418"/>
                    <a:pt x="1239" y="10418"/>
                  </a:cubicBezTo>
                  <a:cubicBezTo>
                    <a:pt x="1257" y="10418"/>
                    <a:pt x="1275" y="10418"/>
                    <a:pt x="1293" y="10417"/>
                  </a:cubicBezTo>
                  <a:cubicBezTo>
                    <a:pt x="2761" y="10384"/>
                    <a:pt x="4128" y="9950"/>
                    <a:pt x="5329" y="9250"/>
                  </a:cubicBezTo>
                  <a:cubicBezTo>
                    <a:pt x="5429" y="9283"/>
                    <a:pt x="5496" y="9383"/>
                    <a:pt x="5563" y="9417"/>
                  </a:cubicBezTo>
                  <a:cubicBezTo>
                    <a:pt x="4996" y="10617"/>
                    <a:pt x="4729" y="12052"/>
                    <a:pt x="5296" y="13753"/>
                  </a:cubicBezTo>
                  <a:cubicBezTo>
                    <a:pt x="5508" y="14305"/>
                    <a:pt x="5816" y="14655"/>
                    <a:pt x="6105" y="14655"/>
                  </a:cubicBezTo>
                  <a:cubicBezTo>
                    <a:pt x="6271" y="14655"/>
                    <a:pt x="6430" y="14541"/>
                    <a:pt x="6564" y="14287"/>
                  </a:cubicBezTo>
                  <a:cubicBezTo>
                    <a:pt x="7131" y="12952"/>
                    <a:pt x="7297" y="11251"/>
                    <a:pt x="7231" y="9450"/>
                  </a:cubicBezTo>
                  <a:cubicBezTo>
                    <a:pt x="7297" y="9417"/>
                    <a:pt x="7331" y="9417"/>
                    <a:pt x="7431" y="9383"/>
                  </a:cubicBezTo>
                  <a:cubicBezTo>
                    <a:pt x="7464" y="9383"/>
                    <a:pt x="7498" y="9316"/>
                    <a:pt x="7564" y="9316"/>
                  </a:cubicBezTo>
                  <a:cubicBezTo>
                    <a:pt x="8498" y="10984"/>
                    <a:pt x="9833" y="12419"/>
                    <a:pt x="11434" y="13219"/>
                  </a:cubicBezTo>
                  <a:cubicBezTo>
                    <a:pt x="11597" y="13298"/>
                    <a:pt x="11753" y="13334"/>
                    <a:pt x="11896" y="13334"/>
                  </a:cubicBezTo>
                  <a:cubicBezTo>
                    <a:pt x="12486" y="13334"/>
                    <a:pt x="12875" y="12723"/>
                    <a:pt x="12768" y="11918"/>
                  </a:cubicBezTo>
                  <a:cubicBezTo>
                    <a:pt x="12468" y="9650"/>
                    <a:pt x="10733" y="8583"/>
                    <a:pt x="8899" y="7949"/>
                  </a:cubicBezTo>
                  <a:cubicBezTo>
                    <a:pt x="8932" y="7882"/>
                    <a:pt x="8932" y="7782"/>
                    <a:pt x="8965" y="7749"/>
                  </a:cubicBezTo>
                  <a:cubicBezTo>
                    <a:pt x="10566" y="7615"/>
                    <a:pt x="12168" y="7282"/>
                    <a:pt x="13602" y="6615"/>
                  </a:cubicBezTo>
                  <a:cubicBezTo>
                    <a:pt x="14336" y="6281"/>
                    <a:pt x="14236" y="5714"/>
                    <a:pt x="13502" y="5514"/>
                  </a:cubicBezTo>
                  <a:cubicBezTo>
                    <a:pt x="13110" y="5397"/>
                    <a:pt x="12712" y="5345"/>
                    <a:pt x="12312" y="5345"/>
                  </a:cubicBezTo>
                  <a:cubicBezTo>
                    <a:pt x="11113" y="5345"/>
                    <a:pt x="9899" y="5814"/>
                    <a:pt x="8798" y="6414"/>
                  </a:cubicBezTo>
                  <a:lnTo>
                    <a:pt x="8565" y="6148"/>
                  </a:lnTo>
                  <a:cubicBezTo>
                    <a:pt x="9632" y="4747"/>
                    <a:pt x="10466" y="3045"/>
                    <a:pt x="10833" y="1244"/>
                  </a:cubicBezTo>
                  <a:cubicBezTo>
                    <a:pt x="11011" y="459"/>
                    <a:pt x="10611" y="1"/>
                    <a:pt x="10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6"/>
            <p:cNvSpPr/>
            <p:nvPr/>
          </p:nvSpPr>
          <p:spPr>
            <a:xfrm>
              <a:off x="3380075" y="4076775"/>
              <a:ext cx="62575" cy="52550"/>
            </a:xfrm>
            <a:custGeom>
              <a:avLst/>
              <a:gdLst/>
              <a:ahLst/>
              <a:cxnLst/>
              <a:rect l="l" t="t" r="r" b="b"/>
              <a:pathLst>
                <a:path w="2503" h="2102" extrusionOk="0">
                  <a:moveTo>
                    <a:pt x="1526" y="0"/>
                  </a:moveTo>
                  <a:cubicBezTo>
                    <a:pt x="1358" y="0"/>
                    <a:pt x="1180" y="32"/>
                    <a:pt x="1002" y="97"/>
                  </a:cubicBezTo>
                  <a:cubicBezTo>
                    <a:pt x="401" y="364"/>
                    <a:pt x="1" y="1031"/>
                    <a:pt x="134" y="1532"/>
                  </a:cubicBezTo>
                  <a:cubicBezTo>
                    <a:pt x="228" y="1908"/>
                    <a:pt x="571" y="2102"/>
                    <a:pt x="975" y="2102"/>
                  </a:cubicBezTo>
                  <a:cubicBezTo>
                    <a:pt x="1144" y="2102"/>
                    <a:pt x="1325" y="2068"/>
                    <a:pt x="1502" y="1999"/>
                  </a:cubicBezTo>
                  <a:cubicBezTo>
                    <a:pt x="2136" y="1732"/>
                    <a:pt x="2503" y="1065"/>
                    <a:pt x="2403" y="564"/>
                  </a:cubicBezTo>
                  <a:cubicBezTo>
                    <a:pt x="2307" y="205"/>
                    <a:pt x="1952" y="0"/>
                    <a:pt x="1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6"/>
            <p:cNvSpPr/>
            <p:nvPr/>
          </p:nvSpPr>
          <p:spPr>
            <a:xfrm>
              <a:off x="3965500" y="3922550"/>
              <a:ext cx="227700" cy="211525"/>
            </a:xfrm>
            <a:custGeom>
              <a:avLst/>
              <a:gdLst/>
              <a:ahLst/>
              <a:cxnLst/>
              <a:rect l="l" t="t" r="r" b="b"/>
              <a:pathLst>
                <a:path w="9108" h="8461" extrusionOk="0">
                  <a:moveTo>
                    <a:pt x="5065" y="0"/>
                  </a:moveTo>
                  <a:cubicBezTo>
                    <a:pt x="4869" y="0"/>
                    <a:pt x="4673" y="82"/>
                    <a:pt x="4537" y="195"/>
                  </a:cubicBezTo>
                  <a:cubicBezTo>
                    <a:pt x="4337" y="362"/>
                    <a:pt x="4170" y="596"/>
                    <a:pt x="4003" y="796"/>
                  </a:cubicBezTo>
                  <a:cubicBezTo>
                    <a:pt x="3870" y="1029"/>
                    <a:pt x="3703" y="1229"/>
                    <a:pt x="3670" y="1463"/>
                  </a:cubicBezTo>
                  <a:cubicBezTo>
                    <a:pt x="3647" y="1554"/>
                    <a:pt x="3648" y="1638"/>
                    <a:pt x="3666" y="1714"/>
                  </a:cubicBezTo>
                  <a:lnTo>
                    <a:pt x="3666" y="1714"/>
                  </a:lnTo>
                  <a:cubicBezTo>
                    <a:pt x="3464" y="1471"/>
                    <a:pt x="3231" y="1244"/>
                    <a:pt x="2936" y="1063"/>
                  </a:cubicBezTo>
                  <a:cubicBezTo>
                    <a:pt x="2641" y="822"/>
                    <a:pt x="2261" y="667"/>
                    <a:pt x="1881" y="667"/>
                  </a:cubicBezTo>
                  <a:cubicBezTo>
                    <a:pt x="1787" y="667"/>
                    <a:pt x="1694" y="676"/>
                    <a:pt x="1602" y="696"/>
                  </a:cubicBezTo>
                  <a:cubicBezTo>
                    <a:pt x="1168" y="762"/>
                    <a:pt x="734" y="1196"/>
                    <a:pt x="701" y="1663"/>
                  </a:cubicBezTo>
                  <a:cubicBezTo>
                    <a:pt x="701" y="1930"/>
                    <a:pt x="835" y="2230"/>
                    <a:pt x="1035" y="2497"/>
                  </a:cubicBezTo>
                  <a:cubicBezTo>
                    <a:pt x="1502" y="3097"/>
                    <a:pt x="2202" y="3531"/>
                    <a:pt x="2936" y="3664"/>
                  </a:cubicBezTo>
                  <a:cubicBezTo>
                    <a:pt x="2336" y="3931"/>
                    <a:pt x="1602" y="4365"/>
                    <a:pt x="1035" y="4699"/>
                  </a:cubicBezTo>
                  <a:cubicBezTo>
                    <a:pt x="568" y="4999"/>
                    <a:pt x="67" y="5366"/>
                    <a:pt x="34" y="5899"/>
                  </a:cubicBezTo>
                  <a:cubicBezTo>
                    <a:pt x="1" y="6433"/>
                    <a:pt x="434" y="6900"/>
                    <a:pt x="935" y="7034"/>
                  </a:cubicBezTo>
                  <a:cubicBezTo>
                    <a:pt x="1033" y="7060"/>
                    <a:pt x="1133" y="7072"/>
                    <a:pt x="1234" y="7072"/>
                  </a:cubicBezTo>
                  <a:cubicBezTo>
                    <a:pt x="1651" y="7072"/>
                    <a:pt x="2080" y="6868"/>
                    <a:pt x="2402" y="6600"/>
                  </a:cubicBezTo>
                  <a:cubicBezTo>
                    <a:pt x="2836" y="6266"/>
                    <a:pt x="3103" y="5866"/>
                    <a:pt x="3436" y="5432"/>
                  </a:cubicBezTo>
                  <a:lnTo>
                    <a:pt x="3436" y="5432"/>
                  </a:lnTo>
                  <a:cubicBezTo>
                    <a:pt x="3170" y="5833"/>
                    <a:pt x="2903" y="6166"/>
                    <a:pt x="2836" y="6667"/>
                  </a:cubicBezTo>
                  <a:cubicBezTo>
                    <a:pt x="2736" y="7100"/>
                    <a:pt x="2836" y="7601"/>
                    <a:pt x="3069" y="8001"/>
                  </a:cubicBezTo>
                  <a:cubicBezTo>
                    <a:pt x="3297" y="8279"/>
                    <a:pt x="3657" y="8461"/>
                    <a:pt x="4007" y="8461"/>
                  </a:cubicBezTo>
                  <a:cubicBezTo>
                    <a:pt x="4120" y="8461"/>
                    <a:pt x="4231" y="8442"/>
                    <a:pt x="4337" y="8401"/>
                  </a:cubicBezTo>
                  <a:cubicBezTo>
                    <a:pt x="4604" y="8268"/>
                    <a:pt x="4871" y="8034"/>
                    <a:pt x="5038" y="7734"/>
                  </a:cubicBezTo>
                  <a:cubicBezTo>
                    <a:pt x="5404" y="7100"/>
                    <a:pt x="5538" y="6366"/>
                    <a:pt x="5438" y="5599"/>
                  </a:cubicBezTo>
                  <a:lnTo>
                    <a:pt x="5438" y="5599"/>
                  </a:lnTo>
                  <a:cubicBezTo>
                    <a:pt x="5705" y="5966"/>
                    <a:pt x="5905" y="6266"/>
                    <a:pt x="6238" y="6533"/>
                  </a:cubicBezTo>
                  <a:cubicBezTo>
                    <a:pt x="6451" y="6669"/>
                    <a:pt x="6709" y="6759"/>
                    <a:pt x="6966" y="6759"/>
                  </a:cubicBezTo>
                  <a:cubicBezTo>
                    <a:pt x="7152" y="6759"/>
                    <a:pt x="7338" y="6712"/>
                    <a:pt x="7506" y="6600"/>
                  </a:cubicBezTo>
                  <a:cubicBezTo>
                    <a:pt x="7706" y="6433"/>
                    <a:pt x="7873" y="6200"/>
                    <a:pt x="7906" y="5933"/>
                  </a:cubicBezTo>
                  <a:cubicBezTo>
                    <a:pt x="8006" y="5566"/>
                    <a:pt x="7873" y="5099"/>
                    <a:pt x="7606" y="4799"/>
                  </a:cubicBezTo>
                  <a:cubicBezTo>
                    <a:pt x="7440" y="4608"/>
                    <a:pt x="7171" y="4435"/>
                    <a:pt x="6898" y="4375"/>
                  </a:cubicBezTo>
                  <a:lnTo>
                    <a:pt x="6898" y="4375"/>
                  </a:lnTo>
                  <a:cubicBezTo>
                    <a:pt x="6904" y="4375"/>
                    <a:pt x="6911" y="4375"/>
                    <a:pt x="6917" y="4375"/>
                  </a:cubicBezTo>
                  <a:cubicBezTo>
                    <a:pt x="7390" y="4375"/>
                    <a:pt x="7836" y="4307"/>
                    <a:pt x="8240" y="4065"/>
                  </a:cubicBezTo>
                  <a:cubicBezTo>
                    <a:pt x="8740" y="3765"/>
                    <a:pt x="9107" y="3197"/>
                    <a:pt x="9007" y="2597"/>
                  </a:cubicBezTo>
                  <a:cubicBezTo>
                    <a:pt x="8883" y="1978"/>
                    <a:pt x="8214" y="1589"/>
                    <a:pt x="7559" y="1589"/>
                  </a:cubicBezTo>
                  <a:cubicBezTo>
                    <a:pt x="7508" y="1589"/>
                    <a:pt x="7457" y="1591"/>
                    <a:pt x="7406" y="1596"/>
                  </a:cubicBezTo>
                  <a:cubicBezTo>
                    <a:pt x="6739" y="1696"/>
                    <a:pt x="6172" y="2097"/>
                    <a:pt x="5705" y="2597"/>
                  </a:cubicBezTo>
                  <a:cubicBezTo>
                    <a:pt x="5871" y="2063"/>
                    <a:pt x="5905" y="1463"/>
                    <a:pt x="5838" y="929"/>
                  </a:cubicBezTo>
                  <a:cubicBezTo>
                    <a:pt x="5771" y="596"/>
                    <a:pt x="5605" y="195"/>
                    <a:pt x="5338" y="62"/>
                  </a:cubicBezTo>
                  <a:cubicBezTo>
                    <a:pt x="5252" y="19"/>
                    <a:pt x="5158" y="0"/>
                    <a:pt x="5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6"/>
            <p:cNvSpPr/>
            <p:nvPr/>
          </p:nvSpPr>
          <p:spPr>
            <a:xfrm>
              <a:off x="3869600" y="3817550"/>
              <a:ext cx="386050" cy="388375"/>
            </a:xfrm>
            <a:custGeom>
              <a:avLst/>
              <a:gdLst/>
              <a:ahLst/>
              <a:cxnLst/>
              <a:rect l="l" t="t" r="r" b="b"/>
              <a:pathLst>
                <a:path w="15442" h="15535" extrusionOk="0">
                  <a:moveTo>
                    <a:pt x="5815" y="0"/>
                  </a:moveTo>
                  <a:cubicBezTo>
                    <a:pt x="5563" y="0"/>
                    <a:pt x="5353" y="217"/>
                    <a:pt x="5271" y="626"/>
                  </a:cubicBezTo>
                  <a:cubicBezTo>
                    <a:pt x="4804" y="2627"/>
                    <a:pt x="6072" y="4962"/>
                    <a:pt x="7406" y="6964"/>
                  </a:cubicBezTo>
                  <a:cubicBezTo>
                    <a:pt x="7372" y="7031"/>
                    <a:pt x="7272" y="7064"/>
                    <a:pt x="7239" y="7097"/>
                  </a:cubicBezTo>
                  <a:lnTo>
                    <a:pt x="7106" y="7231"/>
                  </a:lnTo>
                  <a:cubicBezTo>
                    <a:pt x="5914" y="6772"/>
                    <a:pt x="4641" y="6405"/>
                    <a:pt x="3438" y="6405"/>
                  </a:cubicBezTo>
                  <a:cubicBezTo>
                    <a:pt x="2452" y="6405"/>
                    <a:pt x="1512" y="6651"/>
                    <a:pt x="701" y="7297"/>
                  </a:cubicBezTo>
                  <a:cubicBezTo>
                    <a:pt x="1" y="7898"/>
                    <a:pt x="101" y="8765"/>
                    <a:pt x="1101" y="9032"/>
                  </a:cubicBezTo>
                  <a:cubicBezTo>
                    <a:pt x="1984" y="9244"/>
                    <a:pt x="2883" y="9345"/>
                    <a:pt x="3778" y="9345"/>
                  </a:cubicBezTo>
                  <a:cubicBezTo>
                    <a:pt x="4709" y="9345"/>
                    <a:pt x="5637" y="9236"/>
                    <a:pt x="6539" y="9032"/>
                  </a:cubicBezTo>
                  <a:cubicBezTo>
                    <a:pt x="6572" y="9132"/>
                    <a:pt x="6605" y="9265"/>
                    <a:pt x="6672" y="9366"/>
                  </a:cubicBezTo>
                  <a:cubicBezTo>
                    <a:pt x="5338" y="10400"/>
                    <a:pt x="4070" y="11634"/>
                    <a:pt x="3837" y="13268"/>
                  </a:cubicBezTo>
                  <a:cubicBezTo>
                    <a:pt x="3749" y="13770"/>
                    <a:pt x="3919" y="14087"/>
                    <a:pt x="4196" y="14087"/>
                  </a:cubicBezTo>
                  <a:cubicBezTo>
                    <a:pt x="4343" y="14087"/>
                    <a:pt x="4519" y="13998"/>
                    <a:pt x="4704" y="13802"/>
                  </a:cubicBezTo>
                  <a:cubicBezTo>
                    <a:pt x="5905" y="12801"/>
                    <a:pt x="6905" y="11467"/>
                    <a:pt x="7639" y="10099"/>
                  </a:cubicBezTo>
                  <a:lnTo>
                    <a:pt x="7906" y="10099"/>
                  </a:lnTo>
                  <a:cubicBezTo>
                    <a:pt x="7739" y="12001"/>
                    <a:pt x="7973" y="14069"/>
                    <a:pt x="9908" y="15270"/>
                  </a:cubicBezTo>
                  <a:cubicBezTo>
                    <a:pt x="10188" y="15449"/>
                    <a:pt x="10479" y="15534"/>
                    <a:pt x="10740" y="15534"/>
                  </a:cubicBezTo>
                  <a:cubicBezTo>
                    <a:pt x="11256" y="15534"/>
                    <a:pt x="11653" y="15201"/>
                    <a:pt x="11609" y="14603"/>
                  </a:cubicBezTo>
                  <a:cubicBezTo>
                    <a:pt x="11542" y="12801"/>
                    <a:pt x="10808" y="10967"/>
                    <a:pt x="9707" y="9432"/>
                  </a:cubicBezTo>
                  <a:cubicBezTo>
                    <a:pt x="9741" y="9399"/>
                    <a:pt x="9774" y="9399"/>
                    <a:pt x="9808" y="9332"/>
                  </a:cubicBezTo>
                  <a:lnTo>
                    <a:pt x="9974" y="9165"/>
                  </a:lnTo>
                  <a:cubicBezTo>
                    <a:pt x="11575" y="9999"/>
                    <a:pt x="13210" y="10566"/>
                    <a:pt x="14644" y="10600"/>
                  </a:cubicBezTo>
                  <a:cubicBezTo>
                    <a:pt x="14663" y="10601"/>
                    <a:pt x="14681" y="10601"/>
                    <a:pt x="14698" y="10601"/>
                  </a:cubicBezTo>
                  <a:cubicBezTo>
                    <a:pt x="15442" y="10601"/>
                    <a:pt x="15363" y="9917"/>
                    <a:pt x="14711" y="9265"/>
                  </a:cubicBezTo>
                  <a:cubicBezTo>
                    <a:pt x="13410" y="7965"/>
                    <a:pt x="11976" y="7631"/>
                    <a:pt x="10641" y="7631"/>
                  </a:cubicBezTo>
                  <a:cubicBezTo>
                    <a:pt x="10641" y="7498"/>
                    <a:pt x="10641" y="7431"/>
                    <a:pt x="10608" y="7331"/>
                  </a:cubicBezTo>
                  <a:cubicBezTo>
                    <a:pt x="11742" y="6564"/>
                    <a:pt x="12743" y="5463"/>
                    <a:pt x="13377" y="4162"/>
                  </a:cubicBezTo>
                  <a:cubicBezTo>
                    <a:pt x="13767" y="3413"/>
                    <a:pt x="13268" y="2760"/>
                    <a:pt x="12469" y="2760"/>
                  </a:cubicBezTo>
                  <a:cubicBezTo>
                    <a:pt x="12449" y="2760"/>
                    <a:pt x="12429" y="2760"/>
                    <a:pt x="12409" y="2761"/>
                  </a:cubicBezTo>
                  <a:cubicBezTo>
                    <a:pt x="10541" y="2928"/>
                    <a:pt x="9541" y="4595"/>
                    <a:pt x="8874" y="6397"/>
                  </a:cubicBezTo>
                  <a:cubicBezTo>
                    <a:pt x="8740" y="6397"/>
                    <a:pt x="8640" y="6397"/>
                    <a:pt x="8540" y="6430"/>
                  </a:cubicBezTo>
                  <a:cubicBezTo>
                    <a:pt x="8273" y="4529"/>
                    <a:pt x="7639" y="2527"/>
                    <a:pt x="6639" y="726"/>
                  </a:cubicBezTo>
                  <a:cubicBezTo>
                    <a:pt x="6384" y="233"/>
                    <a:pt x="6077" y="0"/>
                    <a:pt x="5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6"/>
            <p:cNvSpPr/>
            <p:nvPr/>
          </p:nvSpPr>
          <p:spPr>
            <a:xfrm>
              <a:off x="4051400" y="3997250"/>
              <a:ext cx="65900" cy="51900"/>
            </a:xfrm>
            <a:custGeom>
              <a:avLst/>
              <a:gdLst/>
              <a:ahLst/>
              <a:cxnLst/>
              <a:rect l="l" t="t" r="r" b="b"/>
              <a:pathLst>
                <a:path w="2636" h="2076" extrusionOk="0">
                  <a:moveTo>
                    <a:pt x="1556" y="1"/>
                  </a:moveTo>
                  <a:cubicBezTo>
                    <a:pt x="1209" y="1"/>
                    <a:pt x="826" y="137"/>
                    <a:pt x="534" y="410"/>
                  </a:cubicBezTo>
                  <a:cubicBezTo>
                    <a:pt x="100" y="877"/>
                    <a:pt x="0" y="1544"/>
                    <a:pt x="367" y="1877"/>
                  </a:cubicBezTo>
                  <a:cubicBezTo>
                    <a:pt x="542" y="2012"/>
                    <a:pt x="771" y="2076"/>
                    <a:pt x="1013" y="2076"/>
                  </a:cubicBezTo>
                  <a:cubicBezTo>
                    <a:pt x="1371" y="2076"/>
                    <a:pt x="1757" y="1936"/>
                    <a:pt x="2035" y="1677"/>
                  </a:cubicBezTo>
                  <a:cubicBezTo>
                    <a:pt x="2536" y="1210"/>
                    <a:pt x="2636" y="543"/>
                    <a:pt x="2202" y="209"/>
                  </a:cubicBezTo>
                  <a:cubicBezTo>
                    <a:pt x="2035" y="70"/>
                    <a:pt x="1805" y="1"/>
                    <a:pt x="1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6"/>
            <p:cNvSpPr/>
            <p:nvPr/>
          </p:nvSpPr>
          <p:spPr>
            <a:xfrm>
              <a:off x="3732000" y="2830600"/>
              <a:ext cx="311925" cy="309700"/>
            </a:xfrm>
            <a:custGeom>
              <a:avLst/>
              <a:gdLst/>
              <a:ahLst/>
              <a:cxnLst/>
              <a:rect l="l" t="t" r="r" b="b"/>
              <a:pathLst>
                <a:path w="12477" h="12388" extrusionOk="0">
                  <a:moveTo>
                    <a:pt x="7352" y="0"/>
                  </a:moveTo>
                  <a:cubicBezTo>
                    <a:pt x="7006" y="0"/>
                    <a:pt x="6655" y="109"/>
                    <a:pt x="6372" y="309"/>
                  </a:cubicBezTo>
                  <a:cubicBezTo>
                    <a:pt x="5771" y="676"/>
                    <a:pt x="5438" y="1343"/>
                    <a:pt x="5371" y="2043"/>
                  </a:cubicBezTo>
                  <a:cubicBezTo>
                    <a:pt x="5301" y="2531"/>
                    <a:pt x="5393" y="2970"/>
                    <a:pt x="5523" y="3417"/>
                  </a:cubicBezTo>
                  <a:lnTo>
                    <a:pt x="5523" y="3417"/>
                  </a:lnTo>
                  <a:cubicBezTo>
                    <a:pt x="5348" y="2884"/>
                    <a:pt x="5128" y="2336"/>
                    <a:pt x="4837" y="1877"/>
                  </a:cubicBezTo>
                  <a:cubicBezTo>
                    <a:pt x="4370" y="1243"/>
                    <a:pt x="3703" y="709"/>
                    <a:pt x="2936" y="642"/>
                  </a:cubicBezTo>
                  <a:cubicBezTo>
                    <a:pt x="2870" y="633"/>
                    <a:pt x="2802" y="629"/>
                    <a:pt x="2734" y="629"/>
                  </a:cubicBezTo>
                  <a:cubicBezTo>
                    <a:pt x="2051" y="629"/>
                    <a:pt x="1320" y="1076"/>
                    <a:pt x="1168" y="1743"/>
                  </a:cubicBezTo>
                  <a:cubicBezTo>
                    <a:pt x="1001" y="2510"/>
                    <a:pt x="1535" y="3244"/>
                    <a:pt x="2035" y="3878"/>
                  </a:cubicBezTo>
                  <a:cubicBezTo>
                    <a:pt x="2669" y="4645"/>
                    <a:pt x="3436" y="5546"/>
                    <a:pt x="4204" y="6213"/>
                  </a:cubicBezTo>
                  <a:cubicBezTo>
                    <a:pt x="3984" y="6181"/>
                    <a:pt x="3763" y="6165"/>
                    <a:pt x="3543" y="6165"/>
                  </a:cubicBezTo>
                  <a:cubicBezTo>
                    <a:pt x="2627" y="6165"/>
                    <a:pt x="1727" y="6442"/>
                    <a:pt x="1001" y="6980"/>
                  </a:cubicBezTo>
                  <a:cubicBezTo>
                    <a:pt x="601" y="7214"/>
                    <a:pt x="267" y="7581"/>
                    <a:pt x="167" y="8014"/>
                  </a:cubicBezTo>
                  <a:cubicBezTo>
                    <a:pt x="1" y="8681"/>
                    <a:pt x="368" y="9415"/>
                    <a:pt x="1001" y="9749"/>
                  </a:cubicBezTo>
                  <a:cubicBezTo>
                    <a:pt x="1340" y="9937"/>
                    <a:pt x="1731" y="10019"/>
                    <a:pt x="2128" y="10019"/>
                  </a:cubicBezTo>
                  <a:cubicBezTo>
                    <a:pt x="2435" y="10019"/>
                    <a:pt x="2745" y="9970"/>
                    <a:pt x="3036" y="9882"/>
                  </a:cubicBezTo>
                  <a:cubicBezTo>
                    <a:pt x="3463" y="9760"/>
                    <a:pt x="3852" y="9577"/>
                    <a:pt x="4219" y="9361"/>
                  </a:cubicBezTo>
                  <a:lnTo>
                    <a:pt x="4219" y="9361"/>
                  </a:lnTo>
                  <a:cubicBezTo>
                    <a:pt x="4165" y="9419"/>
                    <a:pt x="4115" y="9481"/>
                    <a:pt x="4070" y="9549"/>
                  </a:cubicBezTo>
                  <a:cubicBezTo>
                    <a:pt x="4037" y="9916"/>
                    <a:pt x="4170" y="10283"/>
                    <a:pt x="4237" y="10650"/>
                  </a:cubicBezTo>
                  <a:cubicBezTo>
                    <a:pt x="4370" y="11050"/>
                    <a:pt x="4437" y="11483"/>
                    <a:pt x="4704" y="11817"/>
                  </a:cubicBezTo>
                  <a:cubicBezTo>
                    <a:pt x="4923" y="12161"/>
                    <a:pt x="5258" y="12387"/>
                    <a:pt x="5656" y="12387"/>
                  </a:cubicBezTo>
                  <a:cubicBezTo>
                    <a:pt x="5683" y="12387"/>
                    <a:pt x="5711" y="12386"/>
                    <a:pt x="5738" y="12384"/>
                  </a:cubicBezTo>
                  <a:cubicBezTo>
                    <a:pt x="6238" y="12351"/>
                    <a:pt x="6605" y="11884"/>
                    <a:pt x="6872" y="11417"/>
                  </a:cubicBezTo>
                  <a:cubicBezTo>
                    <a:pt x="7272" y="10683"/>
                    <a:pt x="7473" y="9849"/>
                    <a:pt x="7473" y="9015"/>
                  </a:cubicBezTo>
                  <a:cubicBezTo>
                    <a:pt x="7873" y="9916"/>
                    <a:pt x="8507" y="10783"/>
                    <a:pt x="9407" y="11217"/>
                  </a:cubicBezTo>
                  <a:cubicBezTo>
                    <a:pt x="9692" y="11343"/>
                    <a:pt x="10013" y="11406"/>
                    <a:pt x="10335" y="11406"/>
                  </a:cubicBezTo>
                  <a:cubicBezTo>
                    <a:pt x="11032" y="11406"/>
                    <a:pt x="11734" y="11110"/>
                    <a:pt x="12076" y="10516"/>
                  </a:cubicBezTo>
                  <a:cubicBezTo>
                    <a:pt x="12476" y="9749"/>
                    <a:pt x="12276" y="8748"/>
                    <a:pt x="11709" y="8148"/>
                  </a:cubicBezTo>
                  <a:cubicBezTo>
                    <a:pt x="11211" y="7591"/>
                    <a:pt x="10507" y="7266"/>
                    <a:pt x="9778" y="7037"/>
                  </a:cubicBezTo>
                  <a:lnTo>
                    <a:pt x="9778" y="7037"/>
                  </a:lnTo>
                  <a:cubicBezTo>
                    <a:pt x="9912" y="7065"/>
                    <a:pt x="10045" y="7078"/>
                    <a:pt x="10177" y="7078"/>
                  </a:cubicBezTo>
                  <a:cubicBezTo>
                    <a:pt x="10546" y="7078"/>
                    <a:pt x="10902" y="6977"/>
                    <a:pt x="11209" y="6813"/>
                  </a:cubicBezTo>
                  <a:cubicBezTo>
                    <a:pt x="11709" y="6513"/>
                    <a:pt x="12043" y="5980"/>
                    <a:pt x="12109" y="5379"/>
                  </a:cubicBezTo>
                  <a:cubicBezTo>
                    <a:pt x="12209" y="5012"/>
                    <a:pt x="12109" y="4579"/>
                    <a:pt x="11876" y="4245"/>
                  </a:cubicBezTo>
                  <a:cubicBezTo>
                    <a:pt x="11592" y="3890"/>
                    <a:pt x="11141" y="3737"/>
                    <a:pt x="10676" y="3737"/>
                  </a:cubicBezTo>
                  <a:cubicBezTo>
                    <a:pt x="10486" y="3737"/>
                    <a:pt x="10292" y="3763"/>
                    <a:pt x="10108" y="3811"/>
                  </a:cubicBezTo>
                  <a:cubicBezTo>
                    <a:pt x="9541" y="3978"/>
                    <a:pt x="9074" y="4312"/>
                    <a:pt x="8573" y="4712"/>
                  </a:cubicBezTo>
                  <a:cubicBezTo>
                    <a:pt x="9074" y="3745"/>
                    <a:pt x="9207" y="2644"/>
                    <a:pt x="8974" y="1576"/>
                  </a:cubicBezTo>
                  <a:cubicBezTo>
                    <a:pt x="8874" y="1143"/>
                    <a:pt x="8707" y="642"/>
                    <a:pt x="8307" y="342"/>
                  </a:cubicBezTo>
                  <a:cubicBezTo>
                    <a:pt x="8040" y="109"/>
                    <a:pt x="7698" y="0"/>
                    <a:pt x="7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6"/>
            <p:cNvSpPr/>
            <p:nvPr/>
          </p:nvSpPr>
          <p:spPr>
            <a:xfrm>
              <a:off x="3601175" y="2739250"/>
              <a:ext cx="573675" cy="512350"/>
            </a:xfrm>
            <a:custGeom>
              <a:avLst/>
              <a:gdLst/>
              <a:ahLst/>
              <a:cxnLst/>
              <a:rect l="l" t="t" r="r" b="b"/>
              <a:pathLst>
                <a:path w="22947" h="20494" extrusionOk="0">
                  <a:moveTo>
                    <a:pt x="8627" y="0"/>
                  </a:moveTo>
                  <a:cubicBezTo>
                    <a:pt x="8269" y="0"/>
                    <a:pt x="7967" y="354"/>
                    <a:pt x="7835" y="994"/>
                  </a:cubicBezTo>
                  <a:cubicBezTo>
                    <a:pt x="7435" y="3362"/>
                    <a:pt x="8569" y="5731"/>
                    <a:pt x="9970" y="7732"/>
                  </a:cubicBezTo>
                  <a:cubicBezTo>
                    <a:pt x="9837" y="7866"/>
                    <a:pt x="9737" y="7999"/>
                    <a:pt x="9637" y="8166"/>
                  </a:cubicBezTo>
                  <a:cubicBezTo>
                    <a:pt x="7368" y="6798"/>
                    <a:pt x="4767" y="5831"/>
                    <a:pt x="2098" y="5631"/>
                  </a:cubicBezTo>
                  <a:cubicBezTo>
                    <a:pt x="2019" y="5624"/>
                    <a:pt x="1943" y="5620"/>
                    <a:pt x="1869" y="5620"/>
                  </a:cubicBezTo>
                  <a:cubicBezTo>
                    <a:pt x="505" y="5620"/>
                    <a:pt x="1" y="6756"/>
                    <a:pt x="697" y="7832"/>
                  </a:cubicBezTo>
                  <a:cubicBezTo>
                    <a:pt x="2270" y="10338"/>
                    <a:pt x="5293" y="10935"/>
                    <a:pt x="8345" y="10935"/>
                  </a:cubicBezTo>
                  <a:cubicBezTo>
                    <a:pt x="8788" y="10935"/>
                    <a:pt x="9231" y="10922"/>
                    <a:pt x="9670" y="10901"/>
                  </a:cubicBezTo>
                  <a:lnTo>
                    <a:pt x="9804" y="11168"/>
                  </a:lnTo>
                  <a:cubicBezTo>
                    <a:pt x="9837" y="11235"/>
                    <a:pt x="9937" y="11368"/>
                    <a:pt x="9970" y="11435"/>
                  </a:cubicBezTo>
                  <a:cubicBezTo>
                    <a:pt x="7135" y="13603"/>
                    <a:pt x="4333" y="16305"/>
                    <a:pt x="4066" y="19340"/>
                  </a:cubicBezTo>
                  <a:cubicBezTo>
                    <a:pt x="3986" y="20061"/>
                    <a:pt x="4278" y="20493"/>
                    <a:pt x="4777" y="20493"/>
                  </a:cubicBezTo>
                  <a:cubicBezTo>
                    <a:pt x="5110" y="20493"/>
                    <a:pt x="5534" y="20301"/>
                    <a:pt x="6001" y="19874"/>
                  </a:cubicBezTo>
                  <a:cubicBezTo>
                    <a:pt x="8236" y="17839"/>
                    <a:pt x="10004" y="15271"/>
                    <a:pt x="11305" y="12736"/>
                  </a:cubicBezTo>
                  <a:cubicBezTo>
                    <a:pt x="11438" y="12836"/>
                    <a:pt x="11605" y="12903"/>
                    <a:pt x="11705" y="12936"/>
                  </a:cubicBezTo>
                  <a:cubicBezTo>
                    <a:pt x="11805" y="15771"/>
                    <a:pt x="12472" y="18573"/>
                    <a:pt x="15007" y="19674"/>
                  </a:cubicBezTo>
                  <a:cubicBezTo>
                    <a:pt x="15246" y="19772"/>
                    <a:pt x="15481" y="19819"/>
                    <a:pt x="15702" y="19819"/>
                  </a:cubicBezTo>
                  <a:cubicBezTo>
                    <a:pt x="16534" y="19819"/>
                    <a:pt x="17167" y="19160"/>
                    <a:pt x="17009" y="18106"/>
                  </a:cubicBezTo>
                  <a:cubicBezTo>
                    <a:pt x="16708" y="16038"/>
                    <a:pt x="15841" y="14037"/>
                    <a:pt x="14640" y="12369"/>
                  </a:cubicBezTo>
                  <a:cubicBezTo>
                    <a:pt x="14707" y="12235"/>
                    <a:pt x="14774" y="12102"/>
                    <a:pt x="14840" y="12002"/>
                  </a:cubicBezTo>
                  <a:cubicBezTo>
                    <a:pt x="15696" y="12298"/>
                    <a:pt x="16625" y="12484"/>
                    <a:pt x="17619" y="12484"/>
                  </a:cubicBezTo>
                  <a:cubicBezTo>
                    <a:pt x="18756" y="12484"/>
                    <a:pt x="19979" y="12240"/>
                    <a:pt x="21278" y="11635"/>
                  </a:cubicBezTo>
                  <a:cubicBezTo>
                    <a:pt x="22513" y="11001"/>
                    <a:pt x="22946" y="10034"/>
                    <a:pt x="21845" y="9700"/>
                  </a:cubicBezTo>
                  <a:cubicBezTo>
                    <a:pt x="20751" y="9359"/>
                    <a:pt x="19511" y="9202"/>
                    <a:pt x="18194" y="9202"/>
                  </a:cubicBezTo>
                  <a:cubicBezTo>
                    <a:pt x="17063" y="9202"/>
                    <a:pt x="15875" y="9318"/>
                    <a:pt x="14674" y="9533"/>
                  </a:cubicBezTo>
                  <a:cubicBezTo>
                    <a:pt x="14640" y="9467"/>
                    <a:pt x="14607" y="9367"/>
                    <a:pt x="14540" y="9233"/>
                  </a:cubicBezTo>
                  <a:cubicBezTo>
                    <a:pt x="14507" y="9200"/>
                    <a:pt x="14474" y="9133"/>
                    <a:pt x="14440" y="9066"/>
                  </a:cubicBezTo>
                  <a:cubicBezTo>
                    <a:pt x="16708" y="7399"/>
                    <a:pt x="18543" y="5230"/>
                    <a:pt x="19477" y="2729"/>
                  </a:cubicBezTo>
                  <a:cubicBezTo>
                    <a:pt x="19872" y="1656"/>
                    <a:pt x="19121" y="918"/>
                    <a:pt x="18012" y="918"/>
                  </a:cubicBezTo>
                  <a:cubicBezTo>
                    <a:pt x="17810" y="918"/>
                    <a:pt x="17597" y="943"/>
                    <a:pt x="17376" y="994"/>
                  </a:cubicBezTo>
                  <a:cubicBezTo>
                    <a:pt x="14140" y="1795"/>
                    <a:pt x="12839" y="4497"/>
                    <a:pt x="12205" y="7299"/>
                  </a:cubicBezTo>
                  <a:cubicBezTo>
                    <a:pt x="12105" y="7232"/>
                    <a:pt x="11972" y="7198"/>
                    <a:pt x="11872" y="7198"/>
                  </a:cubicBezTo>
                  <a:cubicBezTo>
                    <a:pt x="11471" y="4897"/>
                    <a:pt x="10671" y="2562"/>
                    <a:pt x="9503" y="660"/>
                  </a:cubicBezTo>
                  <a:cubicBezTo>
                    <a:pt x="9213" y="210"/>
                    <a:pt x="8904" y="0"/>
                    <a:pt x="8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6"/>
            <p:cNvSpPr/>
            <p:nvPr/>
          </p:nvSpPr>
          <p:spPr>
            <a:xfrm>
              <a:off x="3861250" y="2953700"/>
              <a:ext cx="90100" cy="84450"/>
            </a:xfrm>
            <a:custGeom>
              <a:avLst/>
              <a:gdLst/>
              <a:ahLst/>
              <a:cxnLst/>
              <a:rect l="l" t="t" r="r" b="b"/>
              <a:pathLst>
                <a:path w="3604" h="3378" extrusionOk="0">
                  <a:moveTo>
                    <a:pt x="1347" y="1"/>
                  </a:moveTo>
                  <a:cubicBezTo>
                    <a:pt x="1191" y="1"/>
                    <a:pt x="1040" y="29"/>
                    <a:pt x="902" y="88"/>
                  </a:cubicBezTo>
                  <a:cubicBezTo>
                    <a:pt x="168" y="355"/>
                    <a:pt x="1" y="1289"/>
                    <a:pt x="468" y="2223"/>
                  </a:cubicBezTo>
                  <a:cubicBezTo>
                    <a:pt x="869" y="2918"/>
                    <a:pt x="1614" y="3378"/>
                    <a:pt x="2254" y="3378"/>
                  </a:cubicBezTo>
                  <a:cubicBezTo>
                    <a:pt x="2412" y="3378"/>
                    <a:pt x="2564" y="3350"/>
                    <a:pt x="2703" y="3290"/>
                  </a:cubicBezTo>
                  <a:cubicBezTo>
                    <a:pt x="3403" y="2990"/>
                    <a:pt x="3604" y="2056"/>
                    <a:pt x="3103" y="1156"/>
                  </a:cubicBezTo>
                  <a:cubicBezTo>
                    <a:pt x="2702" y="460"/>
                    <a:pt x="1979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5" name="Google Shape;1475;p16"/>
          <p:cNvGrpSpPr/>
          <p:nvPr/>
        </p:nvGrpSpPr>
        <p:grpSpPr>
          <a:xfrm flipH="1">
            <a:off x="262021" y="0"/>
            <a:ext cx="1579198" cy="2750073"/>
            <a:chOff x="7463325" y="0"/>
            <a:chExt cx="1579198" cy="2750073"/>
          </a:xfrm>
        </p:grpSpPr>
        <p:sp>
          <p:nvSpPr>
            <p:cNvPr id="1476" name="Google Shape;1476;p16"/>
            <p:cNvSpPr/>
            <p:nvPr/>
          </p:nvSpPr>
          <p:spPr>
            <a:xfrm>
              <a:off x="7526318" y="1409914"/>
              <a:ext cx="799739" cy="579784"/>
            </a:xfrm>
            <a:custGeom>
              <a:avLst/>
              <a:gdLst/>
              <a:ahLst/>
              <a:cxnLst/>
              <a:rect l="l" t="t" r="r" b="b"/>
              <a:pathLst>
                <a:path w="24986" h="18114" extrusionOk="0">
                  <a:moveTo>
                    <a:pt x="1" y="1"/>
                  </a:moveTo>
                  <a:lnTo>
                    <a:pt x="1" y="10075"/>
                  </a:lnTo>
                  <a:cubicBezTo>
                    <a:pt x="1" y="14478"/>
                    <a:pt x="3637" y="18114"/>
                    <a:pt x="8040" y="18114"/>
                  </a:cubicBezTo>
                  <a:lnTo>
                    <a:pt x="16913" y="18114"/>
                  </a:lnTo>
                  <a:cubicBezTo>
                    <a:pt x="21350" y="18114"/>
                    <a:pt x="24986" y="14478"/>
                    <a:pt x="24986" y="10075"/>
                  </a:cubicBezTo>
                  <a:lnTo>
                    <a:pt x="249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6"/>
            <p:cNvSpPr/>
            <p:nvPr/>
          </p:nvSpPr>
          <p:spPr>
            <a:xfrm>
              <a:off x="7527425" y="1556200"/>
              <a:ext cx="799731" cy="55565"/>
            </a:xfrm>
            <a:custGeom>
              <a:avLst/>
              <a:gdLst/>
              <a:ahLst/>
              <a:cxnLst/>
              <a:rect l="l" t="t" r="r" b="b"/>
              <a:pathLst>
                <a:path w="28788" h="1736" extrusionOk="0">
                  <a:moveTo>
                    <a:pt x="0" y="1"/>
                  </a:moveTo>
                  <a:lnTo>
                    <a:pt x="0" y="868"/>
                  </a:lnTo>
                  <a:cubicBezTo>
                    <a:pt x="601" y="868"/>
                    <a:pt x="901" y="1035"/>
                    <a:pt x="1234" y="1235"/>
                  </a:cubicBezTo>
                  <a:cubicBezTo>
                    <a:pt x="1601" y="1435"/>
                    <a:pt x="2068" y="1735"/>
                    <a:pt x="2902" y="1735"/>
                  </a:cubicBezTo>
                  <a:cubicBezTo>
                    <a:pt x="3736" y="1735"/>
                    <a:pt x="4170" y="1502"/>
                    <a:pt x="4570" y="1235"/>
                  </a:cubicBezTo>
                  <a:cubicBezTo>
                    <a:pt x="4904" y="1035"/>
                    <a:pt x="5171" y="868"/>
                    <a:pt x="5771" y="868"/>
                  </a:cubicBezTo>
                  <a:cubicBezTo>
                    <a:pt x="6338" y="868"/>
                    <a:pt x="6638" y="1035"/>
                    <a:pt x="6972" y="1235"/>
                  </a:cubicBezTo>
                  <a:cubicBezTo>
                    <a:pt x="7339" y="1435"/>
                    <a:pt x="7806" y="1735"/>
                    <a:pt x="8640" y="1735"/>
                  </a:cubicBezTo>
                  <a:cubicBezTo>
                    <a:pt x="9474" y="1735"/>
                    <a:pt x="9941" y="1502"/>
                    <a:pt x="10308" y="1235"/>
                  </a:cubicBezTo>
                  <a:cubicBezTo>
                    <a:pt x="10641" y="1035"/>
                    <a:pt x="10941" y="868"/>
                    <a:pt x="11508" y="868"/>
                  </a:cubicBezTo>
                  <a:cubicBezTo>
                    <a:pt x="12109" y="868"/>
                    <a:pt x="12409" y="1035"/>
                    <a:pt x="12743" y="1235"/>
                  </a:cubicBezTo>
                  <a:cubicBezTo>
                    <a:pt x="13110" y="1435"/>
                    <a:pt x="13577" y="1735"/>
                    <a:pt x="14411" y="1735"/>
                  </a:cubicBezTo>
                  <a:cubicBezTo>
                    <a:pt x="15244" y="1735"/>
                    <a:pt x="15678" y="1502"/>
                    <a:pt x="16078" y="1235"/>
                  </a:cubicBezTo>
                  <a:cubicBezTo>
                    <a:pt x="16412" y="1035"/>
                    <a:pt x="16679" y="868"/>
                    <a:pt x="17279" y="868"/>
                  </a:cubicBezTo>
                  <a:cubicBezTo>
                    <a:pt x="17846" y="868"/>
                    <a:pt x="18147" y="1035"/>
                    <a:pt x="18480" y="1235"/>
                  </a:cubicBezTo>
                  <a:cubicBezTo>
                    <a:pt x="18847" y="1435"/>
                    <a:pt x="19314" y="1735"/>
                    <a:pt x="20148" y="1735"/>
                  </a:cubicBezTo>
                  <a:cubicBezTo>
                    <a:pt x="20982" y="1735"/>
                    <a:pt x="21449" y="1502"/>
                    <a:pt x="21816" y="1235"/>
                  </a:cubicBezTo>
                  <a:cubicBezTo>
                    <a:pt x="22149" y="1035"/>
                    <a:pt x="22450" y="868"/>
                    <a:pt x="23017" y="868"/>
                  </a:cubicBezTo>
                  <a:cubicBezTo>
                    <a:pt x="23617" y="868"/>
                    <a:pt x="23917" y="1035"/>
                    <a:pt x="24251" y="1235"/>
                  </a:cubicBezTo>
                  <a:cubicBezTo>
                    <a:pt x="24618" y="1435"/>
                    <a:pt x="25085" y="1735"/>
                    <a:pt x="25919" y="1735"/>
                  </a:cubicBezTo>
                  <a:cubicBezTo>
                    <a:pt x="26753" y="1735"/>
                    <a:pt x="27186" y="1435"/>
                    <a:pt x="27587" y="1235"/>
                  </a:cubicBezTo>
                  <a:cubicBezTo>
                    <a:pt x="27920" y="1035"/>
                    <a:pt x="28187" y="868"/>
                    <a:pt x="28788" y="868"/>
                  </a:cubicBezTo>
                  <a:lnTo>
                    <a:pt x="28788" y="1"/>
                  </a:lnTo>
                  <a:cubicBezTo>
                    <a:pt x="27954" y="1"/>
                    <a:pt x="27487" y="234"/>
                    <a:pt x="27120" y="501"/>
                  </a:cubicBezTo>
                  <a:cubicBezTo>
                    <a:pt x="26786" y="701"/>
                    <a:pt x="26486" y="868"/>
                    <a:pt x="25919" y="868"/>
                  </a:cubicBezTo>
                  <a:cubicBezTo>
                    <a:pt x="25318" y="868"/>
                    <a:pt x="25018" y="701"/>
                    <a:pt x="24685" y="501"/>
                  </a:cubicBezTo>
                  <a:cubicBezTo>
                    <a:pt x="24318" y="268"/>
                    <a:pt x="23851" y="1"/>
                    <a:pt x="23017" y="1"/>
                  </a:cubicBezTo>
                  <a:cubicBezTo>
                    <a:pt x="22183" y="1"/>
                    <a:pt x="21749" y="234"/>
                    <a:pt x="21349" y="501"/>
                  </a:cubicBezTo>
                  <a:cubicBezTo>
                    <a:pt x="21015" y="701"/>
                    <a:pt x="20748" y="868"/>
                    <a:pt x="20148" y="868"/>
                  </a:cubicBezTo>
                  <a:cubicBezTo>
                    <a:pt x="19581" y="868"/>
                    <a:pt x="19281" y="701"/>
                    <a:pt x="18947" y="501"/>
                  </a:cubicBezTo>
                  <a:cubicBezTo>
                    <a:pt x="18580" y="268"/>
                    <a:pt x="18113" y="1"/>
                    <a:pt x="17279" y="1"/>
                  </a:cubicBezTo>
                  <a:cubicBezTo>
                    <a:pt x="16445" y="1"/>
                    <a:pt x="15978" y="234"/>
                    <a:pt x="15611" y="501"/>
                  </a:cubicBezTo>
                  <a:cubicBezTo>
                    <a:pt x="15278" y="701"/>
                    <a:pt x="14978" y="868"/>
                    <a:pt x="14411" y="868"/>
                  </a:cubicBezTo>
                  <a:cubicBezTo>
                    <a:pt x="13810" y="868"/>
                    <a:pt x="13510" y="701"/>
                    <a:pt x="13176" y="501"/>
                  </a:cubicBezTo>
                  <a:cubicBezTo>
                    <a:pt x="12809" y="268"/>
                    <a:pt x="12342" y="1"/>
                    <a:pt x="11508" y="1"/>
                  </a:cubicBezTo>
                  <a:cubicBezTo>
                    <a:pt x="10675" y="1"/>
                    <a:pt x="10241" y="234"/>
                    <a:pt x="9841" y="501"/>
                  </a:cubicBezTo>
                  <a:cubicBezTo>
                    <a:pt x="9507" y="701"/>
                    <a:pt x="9240" y="868"/>
                    <a:pt x="8640" y="868"/>
                  </a:cubicBezTo>
                  <a:cubicBezTo>
                    <a:pt x="8073" y="868"/>
                    <a:pt x="7772" y="701"/>
                    <a:pt x="7439" y="501"/>
                  </a:cubicBezTo>
                  <a:cubicBezTo>
                    <a:pt x="7072" y="268"/>
                    <a:pt x="6605" y="1"/>
                    <a:pt x="5771" y="1"/>
                  </a:cubicBezTo>
                  <a:cubicBezTo>
                    <a:pt x="4937" y="1"/>
                    <a:pt x="4470" y="234"/>
                    <a:pt x="4103" y="501"/>
                  </a:cubicBezTo>
                  <a:cubicBezTo>
                    <a:pt x="3770" y="701"/>
                    <a:pt x="3469" y="868"/>
                    <a:pt x="2902" y="868"/>
                  </a:cubicBezTo>
                  <a:cubicBezTo>
                    <a:pt x="2302" y="868"/>
                    <a:pt x="2002" y="701"/>
                    <a:pt x="1668" y="501"/>
                  </a:cubicBezTo>
                  <a:cubicBezTo>
                    <a:pt x="1301" y="268"/>
                    <a:pt x="834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6"/>
            <p:cNvSpPr/>
            <p:nvPr/>
          </p:nvSpPr>
          <p:spPr>
            <a:xfrm>
              <a:off x="7527425" y="1697129"/>
              <a:ext cx="799731" cy="56621"/>
            </a:xfrm>
            <a:custGeom>
              <a:avLst/>
              <a:gdLst/>
              <a:ahLst/>
              <a:cxnLst/>
              <a:rect l="l" t="t" r="r" b="b"/>
              <a:pathLst>
                <a:path w="28788" h="1769" extrusionOk="0">
                  <a:moveTo>
                    <a:pt x="0" y="1"/>
                  </a:moveTo>
                  <a:lnTo>
                    <a:pt x="0" y="868"/>
                  </a:lnTo>
                  <a:cubicBezTo>
                    <a:pt x="601" y="868"/>
                    <a:pt x="901" y="1035"/>
                    <a:pt x="1234" y="1268"/>
                  </a:cubicBezTo>
                  <a:cubicBezTo>
                    <a:pt x="1601" y="1469"/>
                    <a:pt x="2068" y="1769"/>
                    <a:pt x="2902" y="1769"/>
                  </a:cubicBezTo>
                  <a:cubicBezTo>
                    <a:pt x="3736" y="1769"/>
                    <a:pt x="4170" y="1502"/>
                    <a:pt x="4570" y="1268"/>
                  </a:cubicBezTo>
                  <a:cubicBezTo>
                    <a:pt x="4904" y="1035"/>
                    <a:pt x="5171" y="868"/>
                    <a:pt x="5771" y="868"/>
                  </a:cubicBezTo>
                  <a:cubicBezTo>
                    <a:pt x="6338" y="868"/>
                    <a:pt x="6638" y="1035"/>
                    <a:pt x="6972" y="1268"/>
                  </a:cubicBezTo>
                  <a:cubicBezTo>
                    <a:pt x="7339" y="1469"/>
                    <a:pt x="7806" y="1769"/>
                    <a:pt x="8640" y="1769"/>
                  </a:cubicBezTo>
                  <a:cubicBezTo>
                    <a:pt x="9474" y="1769"/>
                    <a:pt x="9941" y="1502"/>
                    <a:pt x="10308" y="1268"/>
                  </a:cubicBezTo>
                  <a:cubicBezTo>
                    <a:pt x="10641" y="1035"/>
                    <a:pt x="10941" y="868"/>
                    <a:pt x="11508" y="868"/>
                  </a:cubicBezTo>
                  <a:cubicBezTo>
                    <a:pt x="12109" y="868"/>
                    <a:pt x="12409" y="1035"/>
                    <a:pt x="12743" y="1268"/>
                  </a:cubicBezTo>
                  <a:cubicBezTo>
                    <a:pt x="13110" y="1469"/>
                    <a:pt x="13577" y="1769"/>
                    <a:pt x="14411" y="1769"/>
                  </a:cubicBezTo>
                  <a:cubicBezTo>
                    <a:pt x="15244" y="1769"/>
                    <a:pt x="15678" y="1502"/>
                    <a:pt x="16078" y="1268"/>
                  </a:cubicBezTo>
                  <a:cubicBezTo>
                    <a:pt x="16412" y="1035"/>
                    <a:pt x="16679" y="868"/>
                    <a:pt x="17279" y="868"/>
                  </a:cubicBezTo>
                  <a:cubicBezTo>
                    <a:pt x="17846" y="868"/>
                    <a:pt x="18147" y="1035"/>
                    <a:pt x="18480" y="1268"/>
                  </a:cubicBezTo>
                  <a:cubicBezTo>
                    <a:pt x="18847" y="1469"/>
                    <a:pt x="19314" y="1769"/>
                    <a:pt x="20148" y="1769"/>
                  </a:cubicBezTo>
                  <a:cubicBezTo>
                    <a:pt x="20982" y="1769"/>
                    <a:pt x="21449" y="1502"/>
                    <a:pt x="21816" y="1268"/>
                  </a:cubicBezTo>
                  <a:cubicBezTo>
                    <a:pt x="22149" y="1035"/>
                    <a:pt x="22450" y="868"/>
                    <a:pt x="23017" y="868"/>
                  </a:cubicBezTo>
                  <a:cubicBezTo>
                    <a:pt x="23617" y="868"/>
                    <a:pt x="23917" y="1035"/>
                    <a:pt x="24251" y="1268"/>
                  </a:cubicBezTo>
                  <a:cubicBezTo>
                    <a:pt x="24618" y="1469"/>
                    <a:pt x="25085" y="1769"/>
                    <a:pt x="25919" y="1769"/>
                  </a:cubicBezTo>
                  <a:cubicBezTo>
                    <a:pt x="26753" y="1769"/>
                    <a:pt x="27186" y="1502"/>
                    <a:pt x="27587" y="1268"/>
                  </a:cubicBezTo>
                  <a:cubicBezTo>
                    <a:pt x="27920" y="1035"/>
                    <a:pt x="28187" y="868"/>
                    <a:pt x="28788" y="868"/>
                  </a:cubicBezTo>
                  <a:lnTo>
                    <a:pt x="28788" y="1"/>
                  </a:lnTo>
                  <a:cubicBezTo>
                    <a:pt x="27954" y="1"/>
                    <a:pt x="27487" y="268"/>
                    <a:pt x="27120" y="501"/>
                  </a:cubicBezTo>
                  <a:cubicBezTo>
                    <a:pt x="26786" y="701"/>
                    <a:pt x="26486" y="868"/>
                    <a:pt x="25919" y="868"/>
                  </a:cubicBezTo>
                  <a:cubicBezTo>
                    <a:pt x="25318" y="868"/>
                    <a:pt x="25018" y="701"/>
                    <a:pt x="24685" y="501"/>
                  </a:cubicBezTo>
                  <a:cubicBezTo>
                    <a:pt x="24318" y="301"/>
                    <a:pt x="23851" y="1"/>
                    <a:pt x="23017" y="1"/>
                  </a:cubicBezTo>
                  <a:cubicBezTo>
                    <a:pt x="22183" y="1"/>
                    <a:pt x="21749" y="268"/>
                    <a:pt x="21349" y="501"/>
                  </a:cubicBezTo>
                  <a:cubicBezTo>
                    <a:pt x="21015" y="701"/>
                    <a:pt x="20748" y="868"/>
                    <a:pt x="20148" y="868"/>
                  </a:cubicBezTo>
                  <a:cubicBezTo>
                    <a:pt x="19581" y="868"/>
                    <a:pt x="19281" y="701"/>
                    <a:pt x="18947" y="501"/>
                  </a:cubicBezTo>
                  <a:cubicBezTo>
                    <a:pt x="18580" y="301"/>
                    <a:pt x="18113" y="1"/>
                    <a:pt x="17279" y="1"/>
                  </a:cubicBezTo>
                  <a:cubicBezTo>
                    <a:pt x="16445" y="1"/>
                    <a:pt x="15978" y="268"/>
                    <a:pt x="15611" y="501"/>
                  </a:cubicBezTo>
                  <a:cubicBezTo>
                    <a:pt x="15278" y="701"/>
                    <a:pt x="14978" y="868"/>
                    <a:pt x="14411" y="868"/>
                  </a:cubicBezTo>
                  <a:cubicBezTo>
                    <a:pt x="13810" y="868"/>
                    <a:pt x="13510" y="701"/>
                    <a:pt x="13176" y="501"/>
                  </a:cubicBezTo>
                  <a:cubicBezTo>
                    <a:pt x="12809" y="301"/>
                    <a:pt x="12342" y="1"/>
                    <a:pt x="11508" y="1"/>
                  </a:cubicBezTo>
                  <a:cubicBezTo>
                    <a:pt x="10675" y="1"/>
                    <a:pt x="10241" y="268"/>
                    <a:pt x="9841" y="501"/>
                  </a:cubicBezTo>
                  <a:cubicBezTo>
                    <a:pt x="9507" y="701"/>
                    <a:pt x="9240" y="868"/>
                    <a:pt x="8640" y="868"/>
                  </a:cubicBezTo>
                  <a:cubicBezTo>
                    <a:pt x="8073" y="868"/>
                    <a:pt x="7772" y="701"/>
                    <a:pt x="7439" y="501"/>
                  </a:cubicBezTo>
                  <a:cubicBezTo>
                    <a:pt x="7072" y="301"/>
                    <a:pt x="6605" y="1"/>
                    <a:pt x="5771" y="1"/>
                  </a:cubicBezTo>
                  <a:cubicBezTo>
                    <a:pt x="4937" y="1"/>
                    <a:pt x="4470" y="268"/>
                    <a:pt x="4103" y="501"/>
                  </a:cubicBezTo>
                  <a:cubicBezTo>
                    <a:pt x="3770" y="701"/>
                    <a:pt x="3469" y="868"/>
                    <a:pt x="2902" y="868"/>
                  </a:cubicBezTo>
                  <a:cubicBezTo>
                    <a:pt x="2302" y="868"/>
                    <a:pt x="2002" y="701"/>
                    <a:pt x="1668" y="501"/>
                  </a:cubicBezTo>
                  <a:cubicBezTo>
                    <a:pt x="1301" y="301"/>
                    <a:pt x="834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6"/>
            <p:cNvSpPr/>
            <p:nvPr/>
          </p:nvSpPr>
          <p:spPr>
            <a:xfrm>
              <a:off x="7884014" y="1409914"/>
              <a:ext cx="439911" cy="579784"/>
            </a:xfrm>
            <a:custGeom>
              <a:avLst/>
              <a:gdLst/>
              <a:ahLst/>
              <a:cxnLst/>
              <a:rect l="l" t="t" r="r" b="b"/>
              <a:pathLst>
                <a:path w="13744" h="18114" extrusionOk="0">
                  <a:moveTo>
                    <a:pt x="8040" y="1"/>
                  </a:moveTo>
                  <a:lnTo>
                    <a:pt x="8040" y="10075"/>
                  </a:lnTo>
                  <a:cubicBezTo>
                    <a:pt x="8040" y="14478"/>
                    <a:pt x="4404" y="18114"/>
                    <a:pt x="1" y="18114"/>
                  </a:cubicBezTo>
                  <a:lnTo>
                    <a:pt x="5705" y="18114"/>
                  </a:lnTo>
                  <a:cubicBezTo>
                    <a:pt x="10108" y="18114"/>
                    <a:pt x="13744" y="14478"/>
                    <a:pt x="13744" y="10075"/>
                  </a:cubicBezTo>
                  <a:lnTo>
                    <a:pt x="13744" y="1"/>
                  </a:lnTo>
                  <a:close/>
                </a:path>
              </a:pathLst>
            </a:custGeom>
            <a:solidFill>
              <a:srgbClr val="F2B6B6">
                <a:alpha val="7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6"/>
            <p:cNvSpPr/>
            <p:nvPr/>
          </p:nvSpPr>
          <p:spPr>
            <a:xfrm>
              <a:off x="7463325" y="1360813"/>
              <a:ext cx="922520" cy="96119"/>
            </a:xfrm>
            <a:custGeom>
              <a:avLst/>
              <a:gdLst/>
              <a:ahLst/>
              <a:cxnLst/>
              <a:rect l="l" t="t" r="r" b="b"/>
              <a:pathLst>
                <a:path w="28822" h="3003" extrusionOk="0">
                  <a:moveTo>
                    <a:pt x="1" y="0"/>
                  </a:moveTo>
                  <a:lnTo>
                    <a:pt x="1" y="3002"/>
                  </a:lnTo>
                  <a:lnTo>
                    <a:pt x="28822" y="3002"/>
                  </a:lnTo>
                  <a:lnTo>
                    <a:pt x="288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6"/>
            <p:cNvSpPr/>
            <p:nvPr/>
          </p:nvSpPr>
          <p:spPr>
            <a:xfrm>
              <a:off x="7500711" y="236095"/>
              <a:ext cx="838148" cy="1758204"/>
            </a:xfrm>
            <a:custGeom>
              <a:avLst/>
              <a:gdLst/>
              <a:ahLst/>
              <a:cxnLst/>
              <a:rect l="l" t="t" r="r" b="b"/>
              <a:pathLst>
                <a:path w="26186" h="54931" extrusionOk="0">
                  <a:moveTo>
                    <a:pt x="13610" y="1948"/>
                  </a:moveTo>
                  <a:lnTo>
                    <a:pt x="13610" y="4383"/>
                  </a:lnTo>
                  <a:lnTo>
                    <a:pt x="13610" y="14257"/>
                  </a:lnTo>
                  <a:lnTo>
                    <a:pt x="13610" y="26132"/>
                  </a:lnTo>
                  <a:lnTo>
                    <a:pt x="13610" y="36473"/>
                  </a:lnTo>
                  <a:lnTo>
                    <a:pt x="13610" y="39842"/>
                  </a:lnTo>
                  <a:cubicBezTo>
                    <a:pt x="13610" y="40309"/>
                    <a:pt x="13543" y="40842"/>
                    <a:pt x="13610" y="41309"/>
                  </a:cubicBezTo>
                  <a:lnTo>
                    <a:pt x="768" y="41309"/>
                  </a:lnTo>
                  <a:cubicBezTo>
                    <a:pt x="1135" y="40142"/>
                    <a:pt x="1535" y="38841"/>
                    <a:pt x="1968" y="37607"/>
                  </a:cubicBezTo>
                  <a:cubicBezTo>
                    <a:pt x="3036" y="34304"/>
                    <a:pt x="4103" y="31002"/>
                    <a:pt x="5171" y="27733"/>
                  </a:cubicBezTo>
                  <a:lnTo>
                    <a:pt x="9040" y="15824"/>
                  </a:lnTo>
                  <a:cubicBezTo>
                    <a:pt x="10174" y="12389"/>
                    <a:pt x="11308" y="8953"/>
                    <a:pt x="12443" y="5484"/>
                  </a:cubicBezTo>
                  <a:cubicBezTo>
                    <a:pt x="12810" y="4383"/>
                    <a:pt x="13176" y="3249"/>
                    <a:pt x="13543" y="2081"/>
                  </a:cubicBezTo>
                  <a:cubicBezTo>
                    <a:pt x="13543" y="2048"/>
                    <a:pt x="13610" y="1981"/>
                    <a:pt x="13610" y="1948"/>
                  </a:cubicBezTo>
                  <a:close/>
                  <a:moveTo>
                    <a:pt x="14110" y="2181"/>
                  </a:moveTo>
                  <a:cubicBezTo>
                    <a:pt x="14311" y="2949"/>
                    <a:pt x="14511" y="3749"/>
                    <a:pt x="14778" y="4550"/>
                  </a:cubicBezTo>
                  <a:lnTo>
                    <a:pt x="17646" y="14423"/>
                  </a:lnTo>
                  <a:lnTo>
                    <a:pt x="21149" y="26432"/>
                  </a:lnTo>
                  <a:cubicBezTo>
                    <a:pt x="22150" y="29901"/>
                    <a:pt x="23150" y="33304"/>
                    <a:pt x="24151" y="36773"/>
                  </a:cubicBezTo>
                  <a:cubicBezTo>
                    <a:pt x="24485" y="37907"/>
                    <a:pt x="24818" y="39074"/>
                    <a:pt x="25152" y="40175"/>
                  </a:cubicBezTo>
                  <a:cubicBezTo>
                    <a:pt x="25218" y="40475"/>
                    <a:pt x="25452" y="41009"/>
                    <a:pt x="25552" y="41409"/>
                  </a:cubicBezTo>
                  <a:lnTo>
                    <a:pt x="14110" y="41409"/>
                  </a:lnTo>
                  <a:lnTo>
                    <a:pt x="14110" y="37573"/>
                  </a:lnTo>
                  <a:lnTo>
                    <a:pt x="14110" y="27666"/>
                  </a:lnTo>
                  <a:lnTo>
                    <a:pt x="14110" y="15791"/>
                  </a:lnTo>
                  <a:lnTo>
                    <a:pt x="14110" y="5450"/>
                  </a:lnTo>
                  <a:lnTo>
                    <a:pt x="14110" y="2181"/>
                  </a:lnTo>
                  <a:close/>
                  <a:moveTo>
                    <a:pt x="25385" y="41910"/>
                  </a:moveTo>
                  <a:cubicBezTo>
                    <a:pt x="23484" y="45579"/>
                    <a:pt x="21549" y="49248"/>
                    <a:pt x="19681" y="52918"/>
                  </a:cubicBezTo>
                  <a:cubicBezTo>
                    <a:pt x="19481" y="53285"/>
                    <a:pt x="19314" y="53652"/>
                    <a:pt x="19114" y="53985"/>
                  </a:cubicBezTo>
                  <a:cubicBezTo>
                    <a:pt x="17646" y="50416"/>
                    <a:pt x="16179" y="46780"/>
                    <a:pt x="14711" y="43177"/>
                  </a:cubicBezTo>
                  <a:cubicBezTo>
                    <a:pt x="14544" y="42777"/>
                    <a:pt x="14377" y="42343"/>
                    <a:pt x="14211" y="41910"/>
                  </a:cubicBezTo>
                  <a:close/>
                  <a:moveTo>
                    <a:pt x="13377" y="41910"/>
                  </a:moveTo>
                  <a:cubicBezTo>
                    <a:pt x="11709" y="45579"/>
                    <a:pt x="10008" y="49248"/>
                    <a:pt x="8306" y="52918"/>
                  </a:cubicBezTo>
                  <a:cubicBezTo>
                    <a:pt x="8140" y="53285"/>
                    <a:pt x="7939" y="53652"/>
                    <a:pt x="7773" y="54085"/>
                  </a:cubicBezTo>
                  <a:cubicBezTo>
                    <a:pt x="5671" y="50449"/>
                    <a:pt x="3603" y="46813"/>
                    <a:pt x="1501" y="43144"/>
                  </a:cubicBezTo>
                  <a:cubicBezTo>
                    <a:pt x="1235" y="42744"/>
                    <a:pt x="1034" y="42310"/>
                    <a:pt x="801" y="41910"/>
                  </a:cubicBezTo>
                  <a:close/>
                  <a:moveTo>
                    <a:pt x="13798" y="0"/>
                  </a:moveTo>
                  <a:cubicBezTo>
                    <a:pt x="13760" y="0"/>
                    <a:pt x="13722" y="17"/>
                    <a:pt x="13677" y="47"/>
                  </a:cubicBezTo>
                  <a:cubicBezTo>
                    <a:pt x="13610" y="80"/>
                    <a:pt x="13543" y="113"/>
                    <a:pt x="13510" y="180"/>
                  </a:cubicBezTo>
                  <a:cubicBezTo>
                    <a:pt x="13043" y="1581"/>
                    <a:pt x="12643" y="2949"/>
                    <a:pt x="12176" y="4316"/>
                  </a:cubicBezTo>
                  <a:cubicBezTo>
                    <a:pt x="11108" y="7619"/>
                    <a:pt x="10041" y="10921"/>
                    <a:pt x="8973" y="14190"/>
                  </a:cubicBezTo>
                  <a:lnTo>
                    <a:pt x="5104" y="26099"/>
                  </a:lnTo>
                  <a:cubicBezTo>
                    <a:pt x="3970" y="29534"/>
                    <a:pt x="2836" y="32970"/>
                    <a:pt x="1702" y="36439"/>
                  </a:cubicBezTo>
                  <a:cubicBezTo>
                    <a:pt x="1335" y="37540"/>
                    <a:pt x="968" y="38674"/>
                    <a:pt x="601" y="39842"/>
                  </a:cubicBezTo>
                  <a:cubicBezTo>
                    <a:pt x="434" y="40342"/>
                    <a:pt x="167" y="40942"/>
                    <a:pt x="34" y="41476"/>
                  </a:cubicBezTo>
                  <a:cubicBezTo>
                    <a:pt x="34" y="41510"/>
                    <a:pt x="34" y="41510"/>
                    <a:pt x="0" y="41543"/>
                  </a:cubicBezTo>
                  <a:lnTo>
                    <a:pt x="0" y="41676"/>
                  </a:lnTo>
                  <a:lnTo>
                    <a:pt x="0" y="41710"/>
                  </a:lnTo>
                  <a:cubicBezTo>
                    <a:pt x="0" y="41776"/>
                    <a:pt x="34" y="41810"/>
                    <a:pt x="34" y="41843"/>
                  </a:cubicBezTo>
                  <a:cubicBezTo>
                    <a:pt x="2202" y="45646"/>
                    <a:pt x="4370" y="49415"/>
                    <a:pt x="6538" y="53185"/>
                  </a:cubicBezTo>
                  <a:cubicBezTo>
                    <a:pt x="6839" y="53718"/>
                    <a:pt x="7139" y="54219"/>
                    <a:pt x="7472" y="54786"/>
                  </a:cubicBezTo>
                  <a:cubicBezTo>
                    <a:pt x="7506" y="54869"/>
                    <a:pt x="7597" y="54911"/>
                    <a:pt x="7693" y="54911"/>
                  </a:cubicBezTo>
                  <a:cubicBezTo>
                    <a:pt x="7789" y="54911"/>
                    <a:pt x="7889" y="54869"/>
                    <a:pt x="7939" y="54786"/>
                  </a:cubicBezTo>
                  <a:cubicBezTo>
                    <a:pt x="9674" y="50983"/>
                    <a:pt x="11442" y="47180"/>
                    <a:pt x="13210" y="43378"/>
                  </a:cubicBezTo>
                  <a:cubicBezTo>
                    <a:pt x="13377" y="43011"/>
                    <a:pt x="13543" y="42677"/>
                    <a:pt x="13710" y="42310"/>
                  </a:cubicBezTo>
                  <a:cubicBezTo>
                    <a:pt x="15178" y="45879"/>
                    <a:pt x="16646" y="49482"/>
                    <a:pt x="18113" y="53118"/>
                  </a:cubicBezTo>
                  <a:cubicBezTo>
                    <a:pt x="18314" y="53652"/>
                    <a:pt x="18514" y="54185"/>
                    <a:pt x="18781" y="54719"/>
                  </a:cubicBezTo>
                  <a:cubicBezTo>
                    <a:pt x="18819" y="54852"/>
                    <a:pt x="18932" y="54931"/>
                    <a:pt x="19036" y="54931"/>
                  </a:cubicBezTo>
                  <a:cubicBezTo>
                    <a:pt x="19114" y="54931"/>
                    <a:pt x="19185" y="54886"/>
                    <a:pt x="19214" y="54786"/>
                  </a:cubicBezTo>
                  <a:cubicBezTo>
                    <a:pt x="21182" y="50983"/>
                    <a:pt x="23150" y="47214"/>
                    <a:pt x="25118" y="43444"/>
                  </a:cubicBezTo>
                  <a:cubicBezTo>
                    <a:pt x="25352" y="42944"/>
                    <a:pt x="25652" y="42377"/>
                    <a:pt x="25886" y="41876"/>
                  </a:cubicBezTo>
                  <a:cubicBezTo>
                    <a:pt x="26052" y="41843"/>
                    <a:pt x="26186" y="41743"/>
                    <a:pt x="26119" y="41576"/>
                  </a:cubicBezTo>
                  <a:cubicBezTo>
                    <a:pt x="25685" y="40175"/>
                    <a:pt x="25319" y="38974"/>
                    <a:pt x="24885" y="37607"/>
                  </a:cubicBezTo>
                  <a:lnTo>
                    <a:pt x="22016" y="27733"/>
                  </a:lnTo>
                  <a:lnTo>
                    <a:pt x="18514" y="15724"/>
                  </a:lnTo>
                  <a:cubicBezTo>
                    <a:pt x="17513" y="12255"/>
                    <a:pt x="16512" y="8819"/>
                    <a:pt x="15511" y="5384"/>
                  </a:cubicBezTo>
                  <a:cubicBezTo>
                    <a:pt x="15178" y="4250"/>
                    <a:pt x="14844" y="3082"/>
                    <a:pt x="14511" y="1948"/>
                  </a:cubicBezTo>
                  <a:cubicBezTo>
                    <a:pt x="14344" y="1414"/>
                    <a:pt x="14211" y="814"/>
                    <a:pt x="14044" y="313"/>
                  </a:cubicBezTo>
                  <a:cubicBezTo>
                    <a:pt x="14044" y="280"/>
                    <a:pt x="14044" y="280"/>
                    <a:pt x="14010" y="247"/>
                  </a:cubicBezTo>
                  <a:cubicBezTo>
                    <a:pt x="14010" y="213"/>
                    <a:pt x="14010" y="213"/>
                    <a:pt x="13977" y="147"/>
                  </a:cubicBezTo>
                  <a:lnTo>
                    <a:pt x="13977" y="113"/>
                  </a:lnTo>
                  <a:lnTo>
                    <a:pt x="13944" y="80"/>
                  </a:lnTo>
                  <a:cubicBezTo>
                    <a:pt x="13889" y="25"/>
                    <a:pt x="13844" y="0"/>
                    <a:pt x="13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6"/>
            <p:cNvSpPr/>
            <p:nvPr/>
          </p:nvSpPr>
          <p:spPr>
            <a:xfrm>
              <a:off x="7918199" y="1543390"/>
              <a:ext cx="48075" cy="48075"/>
            </a:xfrm>
            <a:custGeom>
              <a:avLst/>
              <a:gdLst/>
              <a:ahLst/>
              <a:cxnLst/>
              <a:rect l="l" t="t" r="r" b="b"/>
              <a:pathLst>
                <a:path w="1502" h="1502" extrusionOk="0">
                  <a:moveTo>
                    <a:pt x="767" y="0"/>
                  </a:moveTo>
                  <a:cubicBezTo>
                    <a:pt x="334" y="0"/>
                    <a:pt x="0" y="334"/>
                    <a:pt x="0" y="768"/>
                  </a:cubicBezTo>
                  <a:cubicBezTo>
                    <a:pt x="0" y="1168"/>
                    <a:pt x="334" y="1501"/>
                    <a:pt x="767" y="1501"/>
                  </a:cubicBezTo>
                  <a:cubicBezTo>
                    <a:pt x="1168" y="1501"/>
                    <a:pt x="1501" y="1168"/>
                    <a:pt x="1501" y="768"/>
                  </a:cubicBezTo>
                  <a:cubicBezTo>
                    <a:pt x="1501" y="334"/>
                    <a:pt x="1168" y="0"/>
                    <a:pt x="7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6"/>
            <p:cNvSpPr/>
            <p:nvPr/>
          </p:nvSpPr>
          <p:spPr>
            <a:xfrm>
              <a:off x="8302558" y="1543390"/>
              <a:ext cx="48075" cy="48075"/>
            </a:xfrm>
            <a:custGeom>
              <a:avLst/>
              <a:gdLst/>
              <a:ahLst/>
              <a:cxnLst/>
              <a:rect l="l" t="t" r="r" b="b"/>
              <a:pathLst>
                <a:path w="1502" h="1502" extrusionOk="0">
                  <a:moveTo>
                    <a:pt x="768" y="0"/>
                  </a:moveTo>
                  <a:cubicBezTo>
                    <a:pt x="334" y="0"/>
                    <a:pt x="1" y="334"/>
                    <a:pt x="1" y="768"/>
                  </a:cubicBezTo>
                  <a:cubicBezTo>
                    <a:pt x="1" y="1168"/>
                    <a:pt x="334" y="1501"/>
                    <a:pt x="768" y="1501"/>
                  </a:cubicBezTo>
                  <a:cubicBezTo>
                    <a:pt x="1168" y="1501"/>
                    <a:pt x="1502" y="1168"/>
                    <a:pt x="1502" y="768"/>
                  </a:cubicBezTo>
                  <a:cubicBezTo>
                    <a:pt x="1502" y="334"/>
                    <a:pt x="1168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6"/>
            <p:cNvSpPr/>
            <p:nvPr/>
          </p:nvSpPr>
          <p:spPr>
            <a:xfrm>
              <a:off x="7725987" y="1959789"/>
              <a:ext cx="48075" cy="48075"/>
            </a:xfrm>
            <a:custGeom>
              <a:avLst/>
              <a:gdLst/>
              <a:ahLst/>
              <a:cxnLst/>
              <a:rect l="l" t="t" r="r" b="b"/>
              <a:pathLst>
                <a:path w="1502" h="1502" extrusionOk="0">
                  <a:moveTo>
                    <a:pt x="768" y="1"/>
                  </a:moveTo>
                  <a:cubicBezTo>
                    <a:pt x="334" y="1"/>
                    <a:pt x="1" y="334"/>
                    <a:pt x="1" y="768"/>
                  </a:cubicBezTo>
                  <a:cubicBezTo>
                    <a:pt x="1" y="1168"/>
                    <a:pt x="334" y="1502"/>
                    <a:pt x="768" y="1502"/>
                  </a:cubicBezTo>
                  <a:cubicBezTo>
                    <a:pt x="1168" y="1502"/>
                    <a:pt x="1502" y="1168"/>
                    <a:pt x="1502" y="768"/>
                  </a:cubicBezTo>
                  <a:cubicBezTo>
                    <a:pt x="1502" y="334"/>
                    <a:pt x="1168" y="1"/>
                    <a:pt x="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6"/>
            <p:cNvSpPr/>
            <p:nvPr/>
          </p:nvSpPr>
          <p:spPr>
            <a:xfrm>
              <a:off x="8086884" y="1959789"/>
              <a:ext cx="48075" cy="48075"/>
            </a:xfrm>
            <a:custGeom>
              <a:avLst/>
              <a:gdLst/>
              <a:ahLst/>
              <a:cxnLst/>
              <a:rect l="l" t="t" r="r" b="b"/>
              <a:pathLst>
                <a:path w="1502" h="1502" extrusionOk="0">
                  <a:moveTo>
                    <a:pt x="734" y="1"/>
                  </a:moveTo>
                  <a:cubicBezTo>
                    <a:pt x="334" y="1"/>
                    <a:pt x="1" y="334"/>
                    <a:pt x="1" y="768"/>
                  </a:cubicBezTo>
                  <a:cubicBezTo>
                    <a:pt x="1" y="1168"/>
                    <a:pt x="334" y="1502"/>
                    <a:pt x="734" y="1502"/>
                  </a:cubicBezTo>
                  <a:cubicBezTo>
                    <a:pt x="1168" y="1502"/>
                    <a:pt x="1502" y="1168"/>
                    <a:pt x="1502" y="768"/>
                  </a:cubicBezTo>
                  <a:cubicBezTo>
                    <a:pt x="1502" y="334"/>
                    <a:pt x="1168" y="1"/>
                    <a:pt x="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6"/>
            <p:cNvSpPr/>
            <p:nvPr/>
          </p:nvSpPr>
          <p:spPr>
            <a:xfrm>
              <a:off x="7902162" y="194868"/>
              <a:ext cx="83316" cy="82227"/>
            </a:xfrm>
            <a:custGeom>
              <a:avLst/>
              <a:gdLst/>
              <a:ahLst/>
              <a:cxnLst/>
              <a:rect l="l" t="t" r="r" b="b"/>
              <a:pathLst>
                <a:path w="2603" h="2569" extrusionOk="0">
                  <a:moveTo>
                    <a:pt x="1302" y="0"/>
                  </a:moveTo>
                  <a:cubicBezTo>
                    <a:pt x="601" y="0"/>
                    <a:pt x="1" y="567"/>
                    <a:pt x="1" y="1268"/>
                  </a:cubicBezTo>
                  <a:cubicBezTo>
                    <a:pt x="1" y="2002"/>
                    <a:pt x="601" y="2569"/>
                    <a:pt x="1302" y="2569"/>
                  </a:cubicBezTo>
                  <a:cubicBezTo>
                    <a:pt x="2002" y="2569"/>
                    <a:pt x="2603" y="2002"/>
                    <a:pt x="2603" y="1268"/>
                  </a:cubicBezTo>
                  <a:cubicBezTo>
                    <a:pt x="2603" y="567"/>
                    <a:pt x="2002" y="0"/>
                    <a:pt x="1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6"/>
            <p:cNvSpPr/>
            <p:nvPr/>
          </p:nvSpPr>
          <p:spPr>
            <a:xfrm>
              <a:off x="7936860" y="0"/>
              <a:ext cx="16580" cy="243449"/>
            </a:xfrm>
            <a:custGeom>
              <a:avLst/>
              <a:gdLst/>
              <a:ahLst/>
              <a:cxnLst/>
              <a:rect l="l" t="t" r="r" b="b"/>
              <a:pathLst>
                <a:path w="518" h="7606" extrusionOk="0">
                  <a:moveTo>
                    <a:pt x="268" y="1"/>
                  </a:moveTo>
                  <a:cubicBezTo>
                    <a:pt x="143" y="1"/>
                    <a:pt x="17" y="84"/>
                    <a:pt x="17" y="251"/>
                  </a:cubicBezTo>
                  <a:lnTo>
                    <a:pt x="17" y="6489"/>
                  </a:lnTo>
                  <a:lnTo>
                    <a:pt x="17" y="7356"/>
                  </a:lnTo>
                  <a:cubicBezTo>
                    <a:pt x="1" y="7523"/>
                    <a:pt x="126" y="7606"/>
                    <a:pt x="255" y="7606"/>
                  </a:cubicBezTo>
                  <a:cubicBezTo>
                    <a:pt x="384" y="7606"/>
                    <a:pt x="518" y="7523"/>
                    <a:pt x="518" y="7356"/>
                  </a:cubicBezTo>
                  <a:lnTo>
                    <a:pt x="518" y="1118"/>
                  </a:lnTo>
                  <a:lnTo>
                    <a:pt x="518" y="251"/>
                  </a:lnTo>
                  <a:cubicBezTo>
                    <a:pt x="518" y="84"/>
                    <a:pt x="393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6"/>
            <p:cNvSpPr/>
            <p:nvPr/>
          </p:nvSpPr>
          <p:spPr>
            <a:xfrm>
              <a:off x="8179773" y="2273665"/>
              <a:ext cx="391868" cy="303623"/>
            </a:xfrm>
            <a:custGeom>
              <a:avLst/>
              <a:gdLst/>
              <a:ahLst/>
              <a:cxnLst/>
              <a:rect l="l" t="t" r="r" b="b"/>
              <a:pathLst>
                <a:path w="12243" h="9486" extrusionOk="0">
                  <a:moveTo>
                    <a:pt x="8563" y="0"/>
                  </a:moveTo>
                  <a:cubicBezTo>
                    <a:pt x="7159" y="0"/>
                    <a:pt x="5454" y="616"/>
                    <a:pt x="3903" y="1803"/>
                  </a:cubicBezTo>
                  <a:cubicBezTo>
                    <a:pt x="1201" y="3838"/>
                    <a:pt x="1" y="6840"/>
                    <a:pt x="1268" y="8474"/>
                  </a:cubicBezTo>
                  <a:cubicBezTo>
                    <a:pt x="1792" y="9154"/>
                    <a:pt x="2665" y="9485"/>
                    <a:pt x="3703" y="9485"/>
                  </a:cubicBezTo>
                  <a:cubicBezTo>
                    <a:pt x="5110" y="9485"/>
                    <a:pt x="6819" y="8878"/>
                    <a:pt x="8373" y="7707"/>
                  </a:cubicBezTo>
                  <a:cubicBezTo>
                    <a:pt x="11075" y="5672"/>
                    <a:pt x="12243" y="2670"/>
                    <a:pt x="11008" y="1036"/>
                  </a:cubicBezTo>
                  <a:cubicBezTo>
                    <a:pt x="10483" y="339"/>
                    <a:pt x="9606" y="0"/>
                    <a:pt x="85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6"/>
            <p:cNvSpPr/>
            <p:nvPr/>
          </p:nvSpPr>
          <p:spPr>
            <a:xfrm>
              <a:off x="8493681" y="2504319"/>
              <a:ext cx="155909" cy="245754"/>
            </a:xfrm>
            <a:custGeom>
              <a:avLst/>
              <a:gdLst/>
              <a:ahLst/>
              <a:cxnLst/>
              <a:rect l="l" t="t" r="r" b="b"/>
              <a:pathLst>
                <a:path w="4871" h="7678" extrusionOk="0">
                  <a:moveTo>
                    <a:pt x="2194" y="0"/>
                  </a:moveTo>
                  <a:cubicBezTo>
                    <a:pt x="2186" y="0"/>
                    <a:pt x="2177" y="1"/>
                    <a:pt x="2169" y="1"/>
                  </a:cubicBezTo>
                  <a:cubicBezTo>
                    <a:pt x="1468" y="101"/>
                    <a:pt x="1" y="1902"/>
                    <a:pt x="134" y="4004"/>
                  </a:cubicBezTo>
                  <a:cubicBezTo>
                    <a:pt x="231" y="6045"/>
                    <a:pt x="1367" y="7677"/>
                    <a:pt x="2594" y="7677"/>
                  </a:cubicBezTo>
                  <a:cubicBezTo>
                    <a:pt x="2630" y="7677"/>
                    <a:pt x="2666" y="7676"/>
                    <a:pt x="2703" y="7673"/>
                  </a:cubicBezTo>
                  <a:cubicBezTo>
                    <a:pt x="3970" y="7606"/>
                    <a:pt x="4871" y="5805"/>
                    <a:pt x="4771" y="3670"/>
                  </a:cubicBezTo>
                  <a:cubicBezTo>
                    <a:pt x="4573" y="1558"/>
                    <a:pt x="3003" y="0"/>
                    <a:pt x="2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6"/>
            <p:cNvSpPr/>
            <p:nvPr/>
          </p:nvSpPr>
          <p:spPr>
            <a:xfrm>
              <a:off x="8647450" y="2202702"/>
              <a:ext cx="225301" cy="286883"/>
            </a:xfrm>
            <a:custGeom>
              <a:avLst/>
              <a:gdLst/>
              <a:ahLst/>
              <a:cxnLst/>
              <a:rect l="l" t="t" r="r" b="b"/>
              <a:pathLst>
                <a:path w="7039" h="8963" extrusionOk="0">
                  <a:moveTo>
                    <a:pt x="2281" y="1"/>
                  </a:moveTo>
                  <a:cubicBezTo>
                    <a:pt x="2163" y="1"/>
                    <a:pt x="2058" y="17"/>
                    <a:pt x="1968" y="51"/>
                  </a:cubicBezTo>
                  <a:cubicBezTo>
                    <a:pt x="1134" y="351"/>
                    <a:pt x="0" y="2986"/>
                    <a:pt x="867" y="5388"/>
                  </a:cubicBezTo>
                  <a:cubicBezTo>
                    <a:pt x="1590" y="7525"/>
                    <a:pt x="3137" y="8963"/>
                    <a:pt x="4471" y="8963"/>
                  </a:cubicBezTo>
                  <a:cubicBezTo>
                    <a:pt x="4677" y="8963"/>
                    <a:pt x="4878" y="8928"/>
                    <a:pt x="5070" y="8857"/>
                  </a:cubicBezTo>
                  <a:cubicBezTo>
                    <a:pt x="6538" y="8323"/>
                    <a:pt x="7038" y="5921"/>
                    <a:pt x="6171" y="3520"/>
                  </a:cubicBezTo>
                  <a:cubicBezTo>
                    <a:pt x="5390" y="1328"/>
                    <a:pt x="3340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6"/>
            <p:cNvSpPr/>
            <p:nvPr/>
          </p:nvSpPr>
          <p:spPr>
            <a:xfrm>
              <a:off x="8767034" y="1946986"/>
              <a:ext cx="275489" cy="251259"/>
            </a:xfrm>
            <a:custGeom>
              <a:avLst/>
              <a:gdLst/>
              <a:ahLst/>
              <a:cxnLst/>
              <a:rect l="l" t="t" r="r" b="b"/>
              <a:pathLst>
                <a:path w="8607" h="7850" extrusionOk="0">
                  <a:moveTo>
                    <a:pt x="2524" y="1"/>
                  </a:moveTo>
                  <a:cubicBezTo>
                    <a:pt x="1977" y="1"/>
                    <a:pt x="1495" y="161"/>
                    <a:pt x="1134" y="501"/>
                  </a:cubicBezTo>
                  <a:cubicBezTo>
                    <a:pt x="0" y="1535"/>
                    <a:pt x="500" y="3937"/>
                    <a:pt x="2235" y="5805"/>
                  </a:cubicBezTo>
                  <a:cubicBezTo>
                    <a:pt x="3449" y="7110"/>
                    <a:pt x="4931" y="7850"/>
                    <a:pt x="6108" y="7850"/>
                  </a:cubicBezTo>
                  <a:cubicBezTo>
                    <a:pt x="6644" y="7850"/>
                    <a:pt x="7117" y="7696"/>
                    <a:pt x="7472" y="7372"/>
                  </a:cubicBezTo>
                  <a:cubicBezTo>
                    <a:pt x="8606" y="6305"/>
                    <a:pt x="8106" y="3937"/>
                    <a:pt x="6371" y="2035"/>
                  </a:cubicBezTo>
                  <a:cubicBezTo>
                    <a:pt x="5166" y="739"/>
                    <a:pt x="3697" y="1"/>
                    <a:pt x="2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6"/>
            <p:cNvSpPr/>
            <p:nvPr/>
          </p:nvSpPr>
          <p:spPr>
            <a:xfrm>
              <a:off x="8476588" y="1985108"/>
              <a:ext cx="199695" cy="172969"/>
            </a:xfrm>
            <a:custGeom>
              <a:avLst/>
              <a:gdLst/>
              <a:ahLst/>
              <a:cxnLst/>
              <a:rect l="l" t="t" r="r" b="b"/>
              <a:pathLst>
                <a:path w="6239" h="5404" extrusionOk="0">
                  <a:moveTo>
                    <a:pt x="4675" y="1"/>
                  </a:moveTo>
                  <a:cubicBezTo>
                    <a:pt x="3837" y="1"/>
                    <a:pt x="2713" y="308"/>
                    <a:pt x="1869" y="1111"/>
                  </a:cubicBezTo>
                  <a:cubicBezTo>
                    <a:pt x="501" y="2345"/>
                    <a:pt x="1" y="4113"/>
                    <a:pt x="735" y="4947"/>
                  </a:cubicBezTo>
                  <a:cubicBezTo>
                    <a:pt x="1030" y="5255"/>
                    <a:pt x="1452" y="5403"/>
                    <a:pt x="1938" y="5403"/>
                  </a:cubicBezTo>
                  <a:cubicBezTo>
                    <a:pt x="2769" y="5403"/>
                    <a:pt x="3787" y="4968"/>
                    <a:pt x="4671" y="4147"/>
                  </a:cubicBezTo>
                  <a:cubicBezTo>
                    <a:pt x="6072" y="2846"/>
                    <a:pt x="6239" y="811"/>
                    <a:pt x="5772" y="310"/>
                  </a:cubicBezTo>
                  <a:cubicBezTo>
                    <a:pt x="5606" y="119"/>
                    <a:pt x="5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6"/>
            <p:cNvSpPr/>
            <p:nvPr/>
          </p:nvSpPr>
          <p:spPr>
            <a:xfrm>
              <a:off x="8556674" y="724258"/>
              <a:ext cx="247738" cy="147587"/>
            </a:xfrm>
            <a:custGeom>
              <a:avLst/>
              <a:gdLst/>
              <a:ahLst/>
              <a:cxnLst/>
              <a:rect l="l" t="t" r="r" b="b"/>
              <a:pathLst>
                <a:path w="7740" h="4611" extrusionOk="0">
                  <a:moveTo>
                    <a:pt x="4270" y="1"/>
                  </a:moveTo>
                  <a:cubicBezTo>
                    <a:pt x="4042" y="1"/>
                    <a:pt x="3808" y="13"/>
                    <a:pt x="3570" y="40"/>
                  </a:cubicBezTo>
                  <a:cubicBezTo>
                    <a:pt x="1502" y="307"/>
                    <a:pt x="1" y="1974"/>
                    <a:pt x="67" y="2742"/>
                  </a:cubicBezTo>
                  <a:cubicBezTo>
                    <a:pt x="189" y="3412"/>
                    <a:pt x="1730" y="4610"/>
                    <a:pt x="3571" y="4610"/>
                  </a:cubicBezTo>
                  <a:cubicBezTo>
                    <a:pt x="3746" y="4610"/>
                    <a:pt x="3924" y="4600"/>
                    <a:pt x="4104" y="4576"/>
                  </a:cubicBezTo>
                  <a:cubicBezTo>
                    <a:pt x="6205" y="4343"/>
                    <a:pt x="7740" y="3142"/>
                    <a:pt x="7606" y="1874"/>
                  </a:cubicBezTo>
                  <a:cubicBezTo>
                    <a:pt x="7458" y="780"/>
                    <a:pt x="6052" y="1"/>
                    <a:pt x="4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6"/>
            <p:cNvSpPr/>
            <p:nvPr/>
          </p:nvSpPr>
          <p:spPr>
            <a:xfrm>
              <a:off x="8473388" y="1006222"/>
              <a:ext cx="106809" cy="156133"/>
            </a:xfrm>
            <a:custGeom>
              <a:avLst/>
              <a:gdLst/>
              <a:ahLst/>
              <a:cxnLst/>
              <a:rect l="l" t="t" r="r" b="b"/>
              <a:pathLst>
                <a:path w="3337" h="4878" extrusionOk="0">
                  <a:moveTo>
                    <a:pt x="1958" y="0"/>
                  </a:moveTo>
                  <a:cubicBezTo>
                    <a:pt x="1494" y="0"/>
                    <a:pt x="396" y="948"/>
                    <a:pt x="234" y="2239"/>
                  </a:cubicBezTo>
                  <a:cubicBezTo>
                    <a:pt x="1" y="3573"/>
                    <a:pt x="568" y="4774"/>
                    <a:pt x="1335" y="4874"/>
                  </a:cubicBezTo>
                  <a:cubicBezTo>
                    <a:pt x="1360" y="4876"/>
                    <a:pt x="1386" y="4877"/>
                    <a:pt x="1411" y="4877"/>
                  </a:cubicBezTo>
                  <a:cubicBezTo>
                    <a:pt x="2188" y="4877"/>
                    <a:pt x="2975" y="3898"/>
                    <a:pt x="3136" y="2606"/>
                  </a:cubicBezTo>
                  <a:cubicBezTo>
                    <a:pt x="3337" y="1271"/>
                    <a:pt x="2503" y="70"/>
                    <a:pt x="2002" y="4"/>
                  </a:cubicBezTo>
                  <a:cubicBezTo>
                    <a:pt x="1988" y="2"/>
                    <a:pt x="1973" y="0"/>
                    <a:pt x="1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6"/>
            <p:cNvSpPr/>
            <p:nvPr/>
          </p:nvSpPr>
          <p:spPr>
            <a:xfrm>
              <a:off x="8723247" y="1058588"/>
              <a:ext cx="242393" cy="154948"/>
            </a:xfrm>
            <a:custGeom>
              <a:avLst/>
              <a:gdLst/>
              <a:ahLst/>
              <a:cxnLst/>
              <a:rect l="l" t="t" r="r" b="b"/>
              <a:pathLst>
                <a:path w="7573" h="4841" extrusionOk="0">
                  <a:moveTo>
                    <a:pt x="2626" y="1"/>
                  </a:moveTo>
                  <a:cubicBezTo>
                    <a:pt x="1582" y="1"/>
                    <a:pt x="740" y="377"/>
                    <a:pt x="467" y="1070"/>
                  </a:cubicBezTo>
                  <a:cubicBezTo>
                    <a:pt x="0" y="2204"/>
                    <a:pt x="1135" y="3672"/>
                    <a:pt x="2969" y="4439"/>
                  </a:cubicBezTo>
                  <a:cubicBezTo>
                    <a:pt x="3649" y="4710"/>
                    <a:pt x="4333" y="4840"/>
                    <a:pt x="4947" y="4840"/>
                  </a:cubicBezTo>
                  <a:cubicBezTo>
                    <a:pt x="5991" y="4840"/>
                    <a:pt x="6832" y="4465"/>
                    <a:pt x="7105" y="3772"/>
                  </a:cubicBezTo>
                  <a:cubicBezTo>
                    <a:pt x="7572" y="2637"/>
                    <a:pt x="6438" y="1136"/>
                    <a:pt x="4604" y="403"/>
                  </a:cubicBezTo>
                  <a:cubicBezTo>
                    <a:pt x="3924" y="131"/>
                    <a:pt x="3240" y="1"/>
                    <a:pt x="26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6"/>
            <p:cNvSpPr/>
            <p:nvPr/>
          </p:nvSpPr>
          <p:spPr>
            <a:xfrm>
              <a:off x="8741395" y="1294459"/>
              <a:ext cx="136704" cy="127838"/>
            </a:xfrm>
            <a:custGeom>
              <a:avLst/>
              <a:gdLst/>
              <a:ahLst/>
              <a:cxnLst/>
              <a:rect l="l" t="t" r="r" b="b"/>
              <a:pathLst>
                <a:path w="4271" h="3994" extrusionOk="0">
                  <a:moveTo>
                    <a:pt x="1022" y="0"/>
                  </a:moveTo>
                  <a:cubicBezTo>
                    <a:pt x="725" y="0"/>
                    <a:pt x="487" y="63"/>
                    <a:pt x="367" y="172"/>
                  </a:cubicBezTo>
                  <a:cubicBezTo>
                    <a:pt x="0" y="439"/>
                    <a:pt x="0" y="1940"/>
                    <a:pt x="934" y="2941"/>
                  </a:cubicBezTo>
                  <a:cubicBezTo>
                    <a:pt x="1593" y="3622"/>
                    <a:pt x="2359" y="3994"/>
                    <a:pt x="2971" y="3994"/>
                  </a:cubicBezTo>
                  <a:cubicBezTo>
                    <a:pt x="3258" y="3994"/>
                    <a:pt x="3511" y="3912"/>
                    <a:pt x="3703" y="3741"/>
                  </a:cubicBezTo>
                  <a:cubicBezTo>
                    <a:pt x="4270" y="3207"/>
                    <a:pt x="4037" y="1940"/>
                    <a:pt x="3103" y="939"/>
                  </a:cubicBezTo>
                  <a:cubicBezTo>
                    <a:pt x="2497" y="266"/>
                    <a:pt x="1634" y="0"/>
                    <a:pt x="10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6"/>
            <p:cNvSpPr/>
            <p:nvPr/>
          </p:nvSpPr>
          <p:spPr>
            <a:xfrm>
              <a:off x="8446692" y="1325155"/>
              <a:ext cx="127102" cy="140257"/>
            </a:xfrm>
            <a:custGeom>
              <a:avLst/>
              <a:gdLst/>
              <a:ahLst/>
              <a:cxnLst/>
              <a:rect l="l" t="t" r="r" b="b"/>
              <a:pathLst>
                <a:path w="3971" h="4382" extrusionOk="0">
                  <a:moveTo>
                    <a:pt x="2972" y="1"/>
                  </a:moveTo>
                  <a:cubicBezTo>
                    <a:pt x="2388" y="1"/>
                    <a:pt x="1331" y="444"/>
                    <a:pt x="768" y="1381"/>
                  </a:cubicBezTo>
                  <a:cubicBezTo>
                    <a:pt x="1" y="2549"/>
                    <a:pt x="1" y="3816"/>
                    <a:pt x="735" y="4250"/>
                  </a:cubicBezTo>
                  <a:cubicBezTo>
                    <a:pt x="883" y="4339"/>
                    <a:pt x="1054" y="4382"/>
                    <a:pt x="1239" y="4382"/>
                  </a:cubicBezTo>
                  <a:cubicBezTo>
                    <a:pt x="1886" y="4382"/>
                    <a:pt x="2699" y="3857"/>
                    <a:pt x="3270" y="2949"/>
                  </a:cubicBezTo>
                  <a:cubicBezTo>
                    <a:pt x="3970" y="1781"/>
                    <a:pt x="3737" y="314"/>
                    <a:pt x="3303" y="80"/>
                  </a:cubicBezTo>
                  <a:cubicBezTo>
                    <a:pt x="3231" y="28"/>
                    <a:pt x="3116" y="1"/>
                    <a:pt x="29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6"/>
            <p:cNvSpPr/>
            <p:nvPr/>
          </p:nvSpPr>
          <p:spPr>
            <a:xfrm>
              <a:off x="8702953" y="1543005"/>
              <a:ext cx="237048" cy="152804"/>
            </a:xfrm>
            <a:custGeom>
              <a:avLst/>
              <a:gdLst/>
              <a:ahLst/>
              <a:cxnLst/>
              <a:rect l="l" t="t" r="r" b="b"/>
              <a:pathLst>
                <a:path w="7406" h="4774" extrusionOk="0">
                  <a:moveTo>
                    <a:pt x="2763" y="1"/>
                  </a:moveTo>
                  <a:cubicBezTo>
                    <a:pt x="1518" y="1"/>
                    <a:pt x="477" y="490"/>
                    <a:pt x="267" y="980"/>
                  </a:cubicBezTo>
                  <a:cubicBezTo>
                    <a:pt x="1" y="1647"/>
                    <a:pt x="968" y="3615"/>
                    <a:pt x="2803" y="4349"/>
                  </a:cubicBezTo>
                  <a:cubicBezTo>
                    <a:pt x="3503" y="4636"/>
                    <a:pt x="4198" y="4774"/>
                    <a:pt x="4818" y="4774"/>
                  </a:cubicBezTo>
                  <a:cubicBezTo>
                    <a:pt x="5854" y="4774"/>
                    <a:pt x="6680" y="4391"/>
                    <a:pt x="6972" y="3682"/>
                  </a:cubicBezTo>
                  <a:cubicBezTo>
                    <a:pt x="7406" y="2548"/>
                    <a:pt x="6305" y="1046"/>
                    <a:pt x="4437" y="313"/>
                  </a:cubicBezTo>
                  <a:cubicBezTo>
                    <a:pt x="3875" y="92"/>
                    <a:pt x="3300" y="1"/>
                    <a:pt x="2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6"/>
            <p:cNvSpPr/>
            <p:nvPr/>
          </p:nvSpPr>
          <p:spPr>
            <a:xfrm>
              <a:off x="8493681" y="1692165"/>
              <a:ext cx="171944" cy="226645"/>
            </a:xfrm>
            <a:custGeom>
              <a:avLst/>
              <a:gdLst/>
              <a:ahLst/>
              <a:cxnLst/>
              <a:rect l="l" t="t" r="r" b="b"/>
              <a:pathLst>
                <a:path w="5372" h="7081" extrusionOk="0">
                  <a:moveTo>
                    <a:pt x="3535" y="0"/>
                  </a:moveTo>
                  <a:cubicBezTo>
                    <a:pt x="2761" y="0"/>
                    <a:pt x="1095" y="1134"/>
                    <a:pt x="601" y="2924"/>
                  </a:cubicBezTo>
                  <a:cubicBezTo>
                    <a:pt x="1" y="4826"/>
                    <a:pt x="501" y="6660"/>
                    <a:pt x="1668" y="7027"/>
                  </a:cubicBezTo>
                  <a:cubicBezTo>
                    <a:pt x="1794" y="7063"/>
                    <a:pt x="1923" y="7081"/>
                    <a:pt x="2053" y="7081"/>
                  </a:cubicBezTo>
                  <a:cubicBezTo>
                    <a:pt x="3134" y="7081"/>
                    <a:pt x="4328" y="5885"/>
                    <a:pt x="4804" y="4159"/>
                  </a:cubicBezTo>
                  <a:cubicBezTo>
                    <a:pt x="5371" y="2191"/>
                    <a:pt x="4437" y="256"/>
                    <a:pt x="3703" y="22"/>
                  </a:cubicBezTo>
                  <a:cubicBezTo>
                    <a:pt x="3654" y="8"/>
                    <a:pt x="3597" y="0"/>
                    <a:pt x="3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6"/>
            <p:cNvSpPr/>
            <p:nvPr/>
          </p:nvSpPr>
          <p:spPr>
            <a:xfrm>
              <a:off x="8289754" y="1790112"/>
              <a:ext cx="219956" cy="288612"/>
            </a:xfrm>
            <a:custGeom>
              <a:avLst/>
              <a:gdLst/>
              <a:ahLst/>
              <a:cxnLst/>
              <a:rect l="l" t="t" r="r" b="b"/>
              <a:pathLst>
                <a:path w="6872" h="9017" extrusionOk="0">
                  <a:moveTo>
                    <a:pt x="4507" y="0"/>
                  </a:moveTo>
                  <a:cubicBezTo>
                    <a:pt x="3504" y="0"/>
                    <a:pt x="1411" y="1425"/>
                    <a:pt x="734" y="3701"/>
                  </a:cubicBezTo>
                  <a:cubicBezTo>
                    <a:pt x="0" y="6202"/>
                    <a:pt x="634" y="8537"/>
                    <a:pt x="2169" y="8938"/>
                  </a:cubicBezTo>
                  <a:cubicBezTo>
                    <a:pt x="2339" y="8991"/>
                    <a:pt x="2513" y="9016"/>
                    <a:pt x="2689" y="9016"/>
                  </a:cubicBezTo>
                  <a:cubicBezTo>
                    <a:pt x="4064" y="9016"/>
                    <a:pt x="5550" y="7457"/>
                    <a:pt x="6171" y="5268"/>
                  </a:cubicBezTo>
                  <a:cubicBezTo>
                    <a:pt x="6872" y="2800"/>
                    <a:pt x="5671" y="265"/>
                    <a:pt x="4737" y="31"/>
                  </a:cubicBezTo>
                  <a:cubicBezTo>
                    <a:pt x="4669" y="10"/>
                    <a:pt x="4592" y="0"/>
                    <a:pt x="4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6"/>
            <p:cNvSpPr/>
            <p:nvPr/>
          </p:nvSpPr>
          <p:spPr>
            <a:xfrm>
              <a:off x="8389045" y="1547071"/>
              <a:ext cx="179402" cy="179082"/>
            </a:xfrm>
            <a:custGeom>
              <a:avLst/>
              <a:gdLst/>
              <a:ahLst/>
              <a:cxnLst/>
              <a:rect l="l" t="t" r="r" b="b"/>
              <a:pathLst>
                <a:path w="5605" h="5595" extrusionOk="0">
                  <a:moveTo>
                    <a:pt x="1645" y="0"/>
                  </a:moveTo>
                  <a:cubicBezTo>
                    <a:pt x="1337" y="0"/>
                    <a:pt x="1059" y="82"/>
                    <a:pt x="835" y="252"/>
                  </a:cubicBezTo>
                  <a:cubicBezTo>
                    <a:pt x="1" y="919"/>
                    <a:pt x="201" y="2554"/>
                    <a:pt x="1302" y="3955"/>
                  </a:cubicBezTo>
                  <a:cubicBezTo>
                    <a:pt x="2074" y="4993"/>
                    <a:pt x="3109" y="5594"/>
                    <a:pt x="3938" y="5594"/>
                  </a:cubicBezTo>
                  <a:cubicBezTo>
                    <a:pt x="4254" y="5594"/>
                    <a:pt x="4540" y="5507"/>
                    <a:pt x="4771" y="5323"/>
                  </a:cubicBezTo>
                  <a:cubicBezTo>
                    <a:pt x="5605" y="4689"/>
                    <a:pt x="5404" y="3021"/>
                    <a:pt x="4337" y="1620"/>
                  </a:cubicBezTo>
                  <a:cubicBezTo>
                    <a:pt x="3533" y="597"/>
                    <a:pt x="2480" y="0"/>
                    <a:pt x="16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6"/>
            <p:cNvSpPr/>
            <p:nvPr/>
          </p:nvSpPr>
          <p:spPr>
            <a:xfrm>
              <a:off x="8401848" y="1187742"/>
              <a:ext cx="161254" cy="98839"/>
            </a:xfrm>
            <a:custGeom>
              <a:avLst/>
              <a:gdLst/>
              <a:ahLst/>
              <a:cxnLst/>
              <a:rect l="l" t="t" r="r" b="b"/>
              <a:pathLst>
                <a:path w="5038" h="3088" extrusionOk="0">
                  <a:moveTo>
                    <a:pt x="2179" y="0"/>
                  </a:moveTo>
                  <a:cubicBezTo>
                    <a:pt x="1113" y="0"/>
                    <a:pt x="180" y="584"/>
                    <a:pt x="68" y="1004"/>
                  </a:cubicBezTo>
                  <a:cubicBezTo>
                    <a:pt x="1" y="1438"/>
                    <a:pt x="835" y="2705"/>
                    <a:pt x="2169" y="3006"/>
                  </a:cubicBezTo>
                  <a:cubicBezTo>
                    <a:pt x="2448" y="3061"/>
                    <a:pt x="2720" y="3088"/>
                    <a:pt x="2979" y="3088"/>
                  </a:cubicBezTo>
                  <a:cubicBezTo>
                    <a:pt x="3960" y="3088"/>
                    <a:pt x="4739" y="2705"/>
                    <a:pt x="4871" y="2072"/>
                  </a:cubicBezTo>
                  <a:cubicBezTo>
                    <a:pt x="5038" y="1238"/>
                    <a:pt x="4137" y="370"/>
                    <a:pt x="2803" y="70"/>
                  </a:cubicBezTo>
                  <a:cubicBezTo>
                    <a:pt x="2593" y="22"/>
                    <a:pt x="2384" y="0"/>
                    <a:pt x="2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6"/>
            <p:cNvSpPr/>
            <p:nvPr/>
          </p:nvSpPr>
          <p:spPr>
            <a:xfrm>
              <a:off x="8299357" y="936283"/>
              <a:ext cx="167655" cy="143074"/>
            </a:xfrm>
            <a:custGeom>
              <a:avLst/>
              <a:gdLst/>
              <a:ahLst/>
              <a:cxnLst/>
              <a:rect l="l" t="t" r="r" b="b"/>
              <a:pathLst>
                <a:path w="5238" h="4470" extrusionOk="0">
                  <a:moveTo>
                    <a:pt x="3587" y="0"/>
                  </a:moveTo>
                  <a:cubicBezTo>
                    <a:pt x="2908" y="0"/>
                    <a:pt x="2069" y="363"/>
                    <a:pt x="1335" y="1055"/>
                  </a:cubicBezTo>
                  <a:cubicBezTo>
                    <a:pt x="201" y="2089"/>
                    <a:pt x="1" y="3790"/>
                    <a:pt x="401" y="4224"/>
                  </a:cubicBezTo>
                  <a:cubicBezTo>
                    <a:pt x="540" y="4376"/>
                    <a:pt x="877" y="4470"/>
                    <a:pt x="1305" y="4470"/>
                  </a:cubicBezTo>
                  <a:cubicBezTo>
                    <a:pt x="2004" y="4470"/>
                    <a:pt x="2946" y="4218"/>
                    <a:pt x="3670" y="3556"/>
                  </a:cubicBezTo>
                  <a:cubicBezTo>
                    <a:pt x="4837" y="2456"/>
                    <a:pt x="5238" y="1055"/>
                    <a:pt x="4571" y="387"/>
                  </a:cubicBezTo>
                  <a:cubicBezTo>
                    <a:pt x="4335" y="127"/>
                    <a:pt x="3989" y="0"/>
                    <a:pt x="35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6"/>
            <p:cNvSpPr/>
            <p:nvPr/>
          </p:nvSpPr>
          <p:spPr>
            <a:xfrm>
              <a:off x="8131728" y="1144723"/>
              <a:ext cx="176201" cy="104569"/>
            </a:xfrm>
            <a:custGeom>
              <a:avLst/>
              <a:gdLst/>
              <a:ahLst/>
              <a:cxnLst/>
              <a:rect l="l" t="t" r="r" b="b"/>
              <a:pathLst>
                <a:path w="5505" h="3267" extrusionOk="0">
                  <a:moveTo>
                    <a:pt x="2598" y="1"/>
                  </a:moveTo>
                  <a:cubicBezTo>
                    <a:pt x="1271" y="1"/>
                    <a:pt x="96" y="881"/>
                    <a:pt x="34" y="1381"/>
                  </a:cubicBezTo>
                  <a:cubicBezTo>
                    <a:pt x="1" y="1881"/>
                    <a:pt x="1101" y="3115"/>
                    <a:pt x="2602" y="3249"/>
                  </a:cubicBezTo>
                  <a:cubicBezTo>
                    <a:pt x="2737" y="3261"/>
                    <a:pt x="2870" y="3267"/>
                    <a:pt x="3001" y="3267"/>
                  </a:cubicBezTo>
                  <a:cubicBezTo>
                    <a:pt x="4327" y="3267"/>
                    <a:pt x="5407" y="2671"/>
                    <a:pt x="5438" y="1881"/>
                  </a:cubicBezTo>
                  <a:cubicBezTo>
                    <a:pt x="5504" y="947"/>
                    <a:pt x="4370" y="113"/>
                    <a:pt x="2869" y="13"/>
                  </a:cubicBezTo>
                  <a:cubicBezTo>
                    <a:pt x="2778" y="5"/>
                    <a:pt x="2688" y="1"/>
                    <a:pt x="2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6"/>
            <p:cNvSpPr/>
            <p:nvPr/>
          </p:nvSpPr>
          <p:spPr>
            <a:xfrm>
              <a:off x="8064478" y="912853"/>
              <a:ext cx="177258" cy="118332"/>
            </a:xfrm>
            <a:custGeom>
              <a:avLst/>
              <a:gdLst/>
              <a:ahLst/>
              <a:cxnLst/>
              <a:rect l="l" t="t" r="r" b="b"/>
              <a:pathLst>
                <a:path w="5538" h="3697" extrusionOk="0">
                  <a:moveTo>
                    <a:pt x="3693" y="0"/>
                  </a:moveTo>
                  <a:cubicBezTo>
                    <a:pt x="3156" y="0"/>
                    <a:pt x="2535" y="152"/>
                    <a:pt x="1935" y="452"/>
                  </a:cubicBezTo>
                  <a:cubicBezTo>
                    <a:pt x="567" y="1119"/>
                    <a:pt x="0" y="2621"/>
                    <a:pt x="234" y="3121"/>
                  </a:cubicBezTo>
                  <a:cubicBezTo>
                    <a:pt x="402" y="3416"/>
                    <a:pt x="1088" y="3697"/>
                    <a:pt x="1907" y="3697"/>
                  </a:cubicBezTo>
                  <a:cubicBezTo>
                    <a:pt x="2386" y="3697"/>
                    <a:pt x="2910" y="3601"/>
                    <a:pt x="3402" y="3354"/>
                  </a:cubicBezTo>
                  <a:cubicBezTo>
                    <a:pt x="4737" y="2687"/>
                    <a:pt x="5537" y="1486"/>
                    <a:pt x="5104" y="686"/>
                  </a:cubicBezTo>
                  <a:cubicBezTo>
                    <a:pt x="4883" y="227"/>
                    <a:pt x="4350" y="0"/>
                    <a:pt x="36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6"/>
            <p:cNvSpPr/>
            <p:nvPr/>
          </p:nvSpPr>
          <p:spPr>
            <a:xfrm>
              <a:off x="7611749" y="1042583"/>
              <a:ext cx="189004" cy="134880"/>
            </a:xfrm>
            <a:custGeom>
              <a:avLst/>
              <a:gdLst/>
              <a:ahLst/>
              <a:cxnLst/>
              <a:rect l="l" t="t" r="r" b="b"/>
              <a:pathLst>
                <a:path w="5905" h="4214" extrusionOk="0">
                  <a:moveTo>
                    <a:pt x="1958" y="1"/>
                  </a:moveTo>
                  <a:cubicBezTo>
                    <a:pt x="1299" y="1"/>
                    <a:pt x="761" y="235"/>
                    <a:pt x="501" y="702"/>
                  </a:cubicBezTo>
                  <a:cubicBezTo>
                    <a:pt x="1" y="1570"/>
                    <a:pt x="734" y="2904"/>
                    <a:pt x="2169" y="3738"/>
                  </a:cubicBezTo>
                  <a:cubicBezTo>
                    <a:pt x="2763" y="4078"/>
                    <a:pt x="3424" y="4213"/>
                    <a:pt x="4011" y="4213"/>
                  </a:cubicBezTo>
                  <a:cubicBezTo>
                    <a:pt x="4806" y="4213"/>
                    <a:pt x="5465" y="3964"/>
                    <a:pt x="5638" y="3638"/>
                  </a:cubicBezTo>
                  <a:cubicBezTo>
                    <a:pt x="5905" y="3137"/>
                    <a:pt x="5371" y="1436"/>
                    <a:pt x="3970" y="602"/>
                  </a:cubicBezTo>
                  <a:cubicBezTo>
                    <a:pt x="3280" y="201"/>
                    <a:pt x="2568" y="1"/>
                    <a:pt x="1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6"/>
            <p:cNvSpPr/>
            <p:nvPr/>
          </p:nvSpPr>
          <p:spPr>
            <a:xfrm>
              <a:off x="8241709" y="526637"/>
              <a:ext cx="208209" cy="201103"/>
            </a:xfrm>
            <a:custGeom>
              <a:avLst/>
              <a:gdLst/>
              <a:ahLst/>
              <a:cxnLst/>
              <a:rect l="l" t="t" r="r" b="b"/>
              <a:pathLst>
                <a:path w="6505" h="6283" extrusionOk="0">
                  <a:moveTo>
                    <a:pt x="4470" y="0"/>
                  </a:moveTo>
                  <a:cubicBezTo>
                    <a:pt x="3507" y="0"/>
                    <a:pt x="2317" y="622"/>
                    <a:pt x="1368" y="1711"/>
                  </a:cubicBezTo>
                  <a:cubicBezTo>
                    <a:pt x="0" y="3245"/>
                    <a:pt x="0" y="5547"/>
                    <a:pt x="567" y="6047"/>
                  </a:cubicBezTo>
                  <a:cubicBezTo>
                    <a:pt x="738" y="6198"/>
                    <a:pt x="1064" y="6282"/>
                    <a:pt x="1473" y="6282"/>
                  </a:cubicBezTo>
                  <a:cubicBezTo>
                    <a:pt x="2421" y="6282"/>
                    <a:pt x="3815" y="5831"/>
                    <a:pt x="4770" y="4713"/>
                  </a:cubicBezTo>
                  <a:cubicBezTo>
                    <a:pt x="6171" y="3178"/>
                    <a:pt x="6505" y="1210"/>
                    <a:pt x="5571" y="376"/>
                  </a:cubicBezTo>
                  <a:cubicBezTo>
                    <a:pt x="5275" y="121"/>
                    <a:pt x="4895" y="0"/>
                    <a:pt x="4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6"/>
            <p:cNvSpPr/>
            <p:nvPr/>
          </p:nvSpPr>
          <p:spPr>
            <a:xfrm>
              <a:off x="7532751" y="779281"/>
              <a:ext cx="207153" cy="145378"/>
            </a:xfrm>
            <a:custGeom>
              <a:avLst/>
              <a:gdLst/>
              <a:ahLst/>
              <a:cxnLst/>
              <a:rect l="l" t="t" r="r" b="b"/>
              <a:pathLst>
                <a:path w="6472" h="4542" extrusionOk="0">
                  <a:moveTo>
                    <a:pt x="2141" y="1"/>
                  </a:moveTo>
                  <a:cubicBezTo>
                    <a:pt x="1432" y="1"/>
                    <a:pt x="842" y="243"/>
                    <a:pt x="534" y="722"/>
                  </a:cubicBezTo>
                  <a:cubicBezTo>
                    <a:pt x="0" y="1656"/>
                    <a:pt x="834" y="3158"/>
                    <a:pt x="2368" y="4025"/>
                  </a:cubicBezTo>
                  <a:cubicBezTo>
                    <a:pt x="3054" y="4396"/>
                    <a:pt x="3788" y="4541"/>
                    <a:pt x="4430" y="4541"/>
                  </a:cubicBezTo>
                  <a:cubicBezTo>
                    <a:pt x="5288" y="4541"/>
                    <a:pt x="5980" y="4282"/>
                    <a:pt x="6171" y="3958"/>
                  </a:cubicBezTo>
                  <a:cubicBezTo>
                    <a:pt x="6471" y="3424"/>
                    <a:pt x="5871" y="1523"/>
                    <a:pt x="4337" y="656"/>
                  </a:cubicBezTo>
                  <a:cubicBezTo>
                    <a:pt x="3590" y="218"/>
                    <a:pt x="2812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6"/>
            <p:cNvSpPr/>
            <p:nvPr/>
          </p:nvSpPr>
          <p:spPr>
            <a:xfrm>
              <a:off x="7880813" y="709310"/>
              <a:ext cx="200751" cy="155108"/>
            </a:xfrm>
            <a:custGeom>
              <a:avLst/>
              <a:gdLst/>
              <a:ahLst/>
              <a:cxnLst/>
              <a:rect l="l" t="t" r="r" b="b"/>
              <a:pathLst>
                <a:path w="6272" h="4846" extrusionOk="0">
                  <a:moveTo>
                    <a:pt x="4297" y="1"/>
                  </a:moveTo>
                  <a:cubicBezTo>
                    <a:pt x="3554" y="1"/>
                    <a:pt x="2651" y="314"/>
                    <a:pt x="1835" y="940"/>
                  </a:cubicBezTo>
                  <a:cubicBezTo>
                    <a:pt x="434" y="2008"/>
                    <a:pt x="1" y="3876"/>
                    <a:pt x="434" y="4443"/>
                  </a:cubicBezTo>
                  <a:cubicBezTo>
                    <a:pt x="606" y="4677"/>
                    <a:pt x="1129" y="4846"/>
                    <a:pt x="1780" y="4846"/>
                  </a:cubicBezTo>
                  <a:cubicBezTo>
                    <a:pt x="2519" y="4846"/>
                    <a:pt x="3425" y="4628"/>
                    <a:pt x="4170" y="4043"/>
                  </a:cubicBezTo>
                  <a:cubicBezTo>
                    <a:pt x="5638" y="3009"/>
                    <a:pt x="6272" y="1441"/>
                    <a:pt x="5605" y="540"/>
                  </a:cubicBezTo>
                  <a:cubicBezTo>
                    <a:pt x="5331" y="181"/>
                    <a:pt x="4860" y="1"/>
                    <a:pt x="4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6"/>
            <p:cNvSpPr/>
            <p:nvPr/>
          </p:nvSpPr>
          <p:spPr>
            <a:xfrm>
              <a:off x="7767630" y="509416"/>
              <a:ext cx="213586" cy="223892"/>
            </a:xfrm>
            <a:custGeom>
              <a:avLst/>
              <a:gdLst/>
              <a:ahLst/>
              <a:cxnLst/>
              <a:rect l="l" t="t" r="r" b="b"/>
              <a:pathLst>
                <a:path w="6673" h="6995" extrusionOk="0">
                  <a:moveTo>
                    <a:pt x="4660" y="1"/>
                  </a:moveTo>
                  <a:cubicBezTo>
                    <a:pt x="3598" y="1"/>
                    <a:pt x="2280" y="827"/>
                    <a:pt x="1302" y="2182"/>
                  </a:cubicBezTo>
                  <a:cubicBezTo>
                    <a:pt x="1" y="3950"/>
                    <a:pt x="268" y="6351"/>
                    <a:pt x="935" y="6852"/>
                  </a:cubicBezTo>
                  <a:cubicBezTo>
                    <a:pt x="1065" y="6946"/>
                    <a:pt x="1280" y="6994"/>
                    <a:pt x="1549" y="6994"/>
                  </a:cubicBezTo>
                  <a:cubicBezTo>
                    <a:pt x="2523" y="6994"/>
                    <a:pt x="4212" y="6361"/>
                    <a:pt x="5204" y="4950"/>
                  </a:cubicBezTo>
                  <a:cubicBezTo>
                    <a:pt x="6505" y="3183"/>
                    <a:pt x="6672" y="1048"/>
                    <a:pt x="5605" y="280"/>
                  </a:cubicBezTo>
                  <a:cubicBezTo>
                    <a:pt x="5332" y="90"/>
                    <a:pt x="5010" y="1"/>
                    <a:pt x="46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6"/>
            <p:cNvSpPr/>
            <p:nvPr/>
          </p:nvSpPr>
          <p:spPr>
            <a:xfrm>
              <a:off x="7830623" y="778833"/>
              <a:ext cx="153284" cy="273696"/>
            </a:xfrm>
            <a:custGeom>
              <a:avLst/>
              <a:gdLst/>
              <a:ahLst/>
              <a:cxnLst/>
              <a:rect l="l" t="t" r="r" b="b"/>
              <a:pathLst>
                <a:path w="4789" h="8551" extrusionOk="0">
                  <a:moveTo>
                    <a:pt x="4368" y="1"/>
                  </a:moveTo>
                  <a:cubicBezTo>
                    <a:pt x="4326" y="1"/>
                    <a:pt x="4281" y="11"/>
                    <a:pt x="4237" y="36"/>
                  </a:cubicBezTo>
                  <a:cubicBezTo>
                    <a:pt x="2469" y="1037"/>
                    <a:pt x="1068" y="3005"/>
                    <a:pt x="468" y="4906"/>
                  </a:cubicBezTo>
                  <a:cubicBezTo>
                    <a:pt x="101" y="6007"/>
                    <a:pt x="1" y="7141"/>
                    <a:pt x="1" y="8275"/>
                  </a:cubicBezTo>
                  <a:cubicBezTo>
                    <a:pt x="1" y="8459"/>
                    <a:pt x="143" y="8550"/>
                    <a:pt x="280" y="8550"/>
                  </a:cubicBezTo>
                  <a:cubicBezTo>
                    <a:pt x="418" y="8550"/>
                    <a:pt x="551" y="8459"/>
                    <a:pt x="534" y="8275"/>
                  </a:cubicBezTo>
                  <a:cubicBezTo>
                    <a:pt x="468" y="5373"/>
                    <a:pt x="1635" y="2538"/>
                    <a:pt x="4004" y="837"/>
                  </a:cubicBezTo>
                  <a:cubicBezTo>
                    <a:pt x="4170" y="703"/>
                    <a:pt x="4337" y="570"/>
                    <a:pt x="4504" y="503"/>
                  </a:cubicBezTo>
                  <a:cubicBezTo>
                    <a:pt x="4788" y="361"/>
                    <a:pt x="4612" y="1"/>
                    <a:pt x="4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6"/>
            <p:cNvSpPr/>
            <p:nvPr/>
          </p:nvSpPr>
          <p:spPr>
            <a:xfrm>
              <a:off x="7635595" y="846115"/>
              <a:ext cx="225813" cy="280610"/>
            </a:xfrm>
            <a:custGeom>
              <a:avLst/>
              <a:gdLst/>
              <a:ahLst/>
              <a:cxnLst/>
              <a:rect l="l" t="t" r="r" b="b"/>
              <a:pathLst>
                <a:path w="7055" h="8767" extrusionOk="0">
                  <a:moveTo>
                    <a:pt x="415" y="0"/>
                  </a:moveTo>
                  <a:cubicBezTo>
                    <a:pt x="156" y="0"/>
                    <a:pt x="0" y="360"/>
                    <a:pt x="256" y="502"/>
                  </a:cubicBezTo>
                  <a:cubicBezTo>
                    <a:pt x="2291" y="1470"/>
                    <a:pt x="4059" y="3338"/>
                    <a:pt x="5160" y="5239"/>
                  </a:cubicBezTo>
                  <a:cubicBezTo>
                    <a:pt x="5794" y="6273"/>
                    <a:pt x="6227" y="7407"/>
                    <a:pt x="6461" y="8575"/>
                  </a:cubicBezTo>
                  <a:cubicBezTo>
                    <a:pt x="6500" y="8707"/>
                    <a:pt x="6608" y="8766"/>
                    <a:pt x="6718" y="8766"/>
                  </a:cubicBezTo>
                  <a:cubicBezTo>
                    <a:pt x="6884" y="8766"/>
                    <a:pt x="7055" y="8630"/>
                    <a:pt x="6994" y="8408"/>
                  </a:cubicBezTo>
                  <a:cubicBezTo>
                    <a:pt x="6261" y="5072"/>
                    <a:pt x="4092" y="2204"/>
                    <a:pt x="1224" y="402"/>
                  </a:cubicBezTo>
                  <a:cubicBezTo>
                    <a:pt x="990" y="269"/>
                    <a:pt x="757" y="102"/>
                    <a:pt x="556" y="35"/>
                  </a:cubicBezTo>
                  <a:cubicBezTo>
                    <a:pt x="507" y="11"/>
                    <a:pt x="459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6"/>
            <p:cNvSpPr/>
            <p:nvPr/>
          </p:nvSpPr>
          <p:spPr>
            <a:xfrm>
              <a:off x="7693594" y="1094757"/>
              <a:ext cx="166951" cy="230038"/>
            </a:xfrm>
            <a:custGeom>
              <a:avLst/>
              <a:gdLst/>
              <a:ahLst/>
              <a:cxnLst/>
              <a:rect l="l" t="t" r="r" b="b"/>
              <a:pathLst>
                <a:path w="5216" h="7187" extrusionOk="0">
                  <a:moveTo>
                    <a:pt x="422" y="1"/>
                  </a:moveTo>
                  <a:cubicBezTo>
                    <a:pt x="128" y="1"/>
                    <a:pt x="0" y="479"/>
                    <a:pt x="346" y="573"/>
                  </a:cubicBezTo>
                  <a:cubicBezTo>
                    <a:pt x="1980" y="940"/>
                    <a:pt x="3348" y="2408"/>
                    <a:pt x="4015" y="3909"/>
                  </a:cubicBezTo>
                  <a:cubicBezTo>
                    <a:pt x="4449" y="4843"/>
                    <a:pt x="4615" y="5844"/>
                    <a:pt x="4649" y="6911"/>
                  </a:cubicBezTo>
                  <a:cubicBezTo>
                    <a:pt x="4649" y="7095"/>
                    <a:pt x="4799" y="7187"/>
                    <a:pt x="4941" y="7187"/>
                  </a:cubicBezTo>
                  <a:cubicBezTo>
                    <a:pt x="5082" y="7187"/>
                    <a:pt x="5216" y="7095"/>
                    <a:pt x="5182" y="6911"/>
                  </a:cubicBezTo>
                  <a:cubicBezTo>
                    <a:pt x="5116" y="5143"/>
                    <a:pt x="4649" y="3442"/>
                    <a:pt x="3515" y="2075"/>
                  </a:cubicBezTo>
                  <a:cubicBezTo>
                    <a:pt x="2847" y="1274"/>
                    <a:pt x="2013" y="607"/>
                    <a:pt x="1079" y="240"/>
                  </a:cubicBezTo>
                  <a:cubicBezTo>
                    <a:pt x="846" y="140"/>
                    <a:pt x="679" y="73"/>
                    <a:pt x="479" y="6"/>
                  </a:cubicBezTo>
                  <a:cubicBezTo>
                    <a:pt x="460" y="2"/>
                    <a:pt x="441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6"/>
            <p:cNvSpPr/>
            <p:nvPr/>
          </p:nvSpPr>
          <p:spPr>
            <a:xfrm>
              <a:off x="8369328" y="2156514"/>
              <a:ext cx="308584" cy="287459"/>
            </a:xfrm>
            <a:custGeom>
              <a:avLst/>
              <a:gdLst/>
              <a:ahLst/>
              <a:cxnLst/>
              <a:rect l="l" t="t" r="r" b="b"/>
              <a:pathLst>
                <a:path w="9641" h="8981" extrusionOk="0">
                  <a:moveTo>
                    <a:pt x="9247" y="1"/>
                  </a:moveTo>
                  <a:cubicBezTo>
                    <a:pt x="9165" y="1"/>
                    <a:pt x="9082" y="37"/>
                    <a:pt x="9023" y="126"/>
                  </a:cubicBezTo>
                  <a:cubicBezTo>
                    <a:pt x="8022" y="1827"/>
                    <a:pt x="6554" y="3228"/>
                    <a:pt x="5086" y="4529"/>
                  </a:cubicBezTo>
                  <a:cubicBezTo>
                    <a:pt x="3819" y="5697"/>
                    <a:pt x="2485" y="6797"/>
                    <a:pt x="1084" y="7798"/>
                  </a:cubicBezTo>
                  <a:cubicBezTo>
                    <a:pt x="783" y="7998"/>
                    <a:pt x="517" y="8198"/>
                    <a:pt x="250" y="8432"/>
                  </a:cubicBezTo>
                  <a:cubicBezTo>
                    <a:pt x="0" y="8626"/>
                    <a:pt x="142" y="8981"/>
                    <a:pt x="389" y="8981"/>
                  </a:cubicBezTo>
                  <a:cubicBezTo>
                    <a:pt x="439" y="8981"/>
                    <a:pt x="493" y="8966"/>
                    <a:pt x="550" y="8932"/>
                  </a:cubicBezTo>
                  <a:cubicBezTo>
                    <a:pt x="3052" y="7164"/>
                    <a:pt x="5520" y="5196"/>
                    <a:pt x="7555" y="2961"/>
                  </a:cubicBezTo>
                  <a:cubicBezTo>
                    <a:pt x="8255" y="2161"/>
                    <a:pt x="8989" y="1327"/>
                    <a:pt x="9523" y="393"/>
                  </a:cubicBezTo>
                  <a:cubicBezTo>
                    <a:pt x="9640" y="205"/>
                    <a:pt x="9444" y="1"/>
                    <a:pt x="9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6"/>
            <p:cNvSpPr/>
            <p:nvPr/>
          </p:nvSpPr>
          <p:spPr>
            <a:xfrm>
              <a:off x="8681603" y="2034049"/>
              <a:ext cx="102968" cy="372503"/>
            </a:xfrm>
            <a:custGeom>
              <a:avLst/>
              <a:gdLst/>
              <a:ahLst/>
              <a:cxnLst/>
              <a:rect l="l" t="t" r="r" b="b"/>
              <a:pathLst>
                <a:path w="3217" h="11638" extrusionOk="0">
                  <a:moveTo>
                    <a:pt x="1155" y="1"/>
                  </a:moveTo>
                  <a:cubicBezTo>
                    <a:pt x="1046" y="1"/>
                    <a:pt x="939" y="55"/>
                    <a:pt x="901" y="182"/>
                  </a:cubicBezTo>
                  <a:cubicBezTo>
                    <a:pt x="0" y="2518"/>
                    <a:pt x="434" y="5153"/>
                    <a:pt x="1101" y="7488"/>
                  </a:cubicBezTo>
                  <a:cubicBezTo>
                    <a:pt x="1468" y="8855"/>
                    <a:pt x="1969" y="10256"/>
                    <a:pt x="2636" y="11491"/>
                  </a:cubicBezTo>
                  <a:cubicBezTo>
                    <a:pt x="2688" y="11596"/>
                    <a:pt x="2771" y="11638"/>
                    <a:pt x="2854" y="11638"/>
                  </a:cubicBezTo>
                  <a:cubicBezTo>
                    <a:pt x="3034" y="11638"/>
                    <a:pt x="3217" y="11440"/>
                    <a:pt x="3103" y="11257"/>
                  </a:cubicBezTo>
                  <a:cubicBezTo>
                    <a:pt x="2502" y="10090"/>
                    <a:pt x="2002" y="8789"/>
                    <a:pt x="1668" y="7488"/>
                  </a:cubicBezTo>
                  <a:cubicBezTo>
                    <a:pt x="1001" y="5186"/>
                    <a:pt x="601" y="2651"/>
                    <a:pt x="1435" y="349"/>
                  </a:cubicBezTo>
                  <a:cubicBezTo>
                    <a:pt x="1517" y="143"/>
                    <a:pt x="1332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6"/>
            <p:cNvSpPr/>
            <p:nvPr/>
          </p:nvSpPr>
          <p:spPr>
            <a:xfrm>
              <a:off x="8557762" y="1786815"/>
              <a:ext cx="186860" cy="294789"/>
            </a:xfrm>
            <a:custGeom>
              <a:avLst/>
              <a:gdLst/>
              <a:ahLst/>
              <a:cxnLst/>
              <a:rect l="l" t="t" r="r" b="b"/>
              <a:pathLst>
                <a:path w="5838" h="9210" extrusionOk="0">
                  <a:moveTo>
                    <a:pt x="5512" y="1"/>
                  </a:moveTo>
                  <a:cubicBezTo>
                    <a:pt x="5371" y="1"/>
                    <a:pt x="5237" y="101"/>
                    <a:pt x="5270" y="301"/>
                  </a:cubicBezTo>
                  <a:cubicBezTo>
                    <a:pt x="5371" y="2569"/>
                    <a:pt x="4303" y="4704"/>
                    <a:pt x="2802" y="6372"/>
                  </a:cubicBezTo>
                  <a:cubicBezTo>
                    <a:pt x="2035" y="7206"/>
                    <a:pt x="1168" y="8040"/>
                    <a:pt x="200" y="8674"/>
                  </a:cubicBezTo>
                  <a:cubicBezTo>
                    <a:pt x="1" y="8844"/>
                    <a:pt x="142" y="9209"/>
                    <a:pt x="374" y="9209"/>
                  </a:cubicBezTo>
                  <a:cubicBezTo>
                    <a:pt x="414" y="9209"/>
                    <a:pt x="456" y="9199"/>
                    <a:pt x="500" y="9174"/>
                  </a:cubicBezTo>
                  <a:cubicBezTo>
                    <a:pt x="2535" y="7840"/>
                    <a:pt x="4370" y="5738"/>
                    <a:pt x="5270" y="3470"/>
                  </a:cubicBezTo>
                  <a:cubicBezTo>
                    <a:pt x="5637" y="2469"/>
                    <a:pt x="5838" y="1368"/>
                    <a:pt x="5804" y="301"/>
                  </a:cubicBezTo>
                  <a:cubicBezTo>
                    <a:pt x="5804" y="101"/>
                    <a:pt x="5654" y="1"/>
                    <a:pt x="5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6"/>
            <p:cNvSpPr/>
            <p:nvPr/>
          </p:nvSpPr>
          <p:spPr>
            <a:xfrm>
              <a:off x="8733745" y="1821960"/>
              <a:ext cx="207761" cy="308040"/>
            </a:xfrm>
            <a:custGeom>
              <a:avLst/>
              <a:gdLst/>
              <a:ahLst/>
              <a:cxnLst/>
              <a:rect l="l" t="t" r="r" b="b"/>
              <a:pathLst>
                <a:path w="6491" h="9624" extrusionOk="0">
                  <a:moveTo>
                    <a:pt x="329" y="1"/>
                  </a:moveTo>
                  <a:cubicBezTo>
                    <a:pt x="165" y="1"/>
                    <a:pt x="1" y="124"/>
                    <a:pt x="39" y="337"/>
                  </a:cubicBezTo>
                  <a:cubicBezTo>
                    <a:pt x="973" y="3640"/>
                    <a:pt x="2675" y="6975"/>
                    <a:pt x="5376" y="9144"/>
                  </a:cubicBezTo>
                  <a:cubicBezTo>
                    <a:pt x="5543" y="9277"/>
                    <a:pt x="5777" y="9444"/>
                    <a:pt x="5944" y="9577"/>
                  </a:cubicBezTo>
                  <a:cubicBezTo>
                    <a:pt x="5997" y="9609"/>
                    <a:pt x="6050" y="9624"/>
                    <a:pt x="6098" y="9624"/>
                  </a:cubicBezTo>
                  <a:cubicBezTo>
                    <a:pt x="6348" y="9624"/>
                    <a:pt x="6490" y="9245"/>
                    <a:pt x="6210" y="9077"/>
                  </a:cubicBezTo>
                  <a:cubicBezTo>
                    <a:pt x="5443" y="8576"/>
                    <a:pt x="4709" y="7809"/>
                    <a:pt x="4109" y="7109"/>
                  </a:cubicBezTo>
                  <a:cubicBezTo>
                    <a:pt x="2374" y="5107"/>
                    <a:pt x="1274" y="2706"/>
                    <a:pt x="606" y="204"/>
                  </a:cubicBezTo>
                  <a:cubicBezTo>
                    <a:pt x="565" y="64"/>
                    <a:pt x="447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6"/>
            <p:cNvSpPr/>
            <p:nvPr/>
          </p:nvSpPr>
          <p:spPr>
            <a:xfrm>
              <a:off x="8558434" y="1544446"/>
              <a:ext cx="85812" cy="313545"/>
            </a:xfrm>
            <a:custGeom>
              <a:avLst/>
              <a:gdLst/>
              <a:ahLst/>
              <a:cxnLst/>
              <a:rect l="l" t="t" r="r" b="b"/>
              <a:pathLst>
                <a:path w="2681" h="9796" extrusionOk="0">
                  <a:moveTo>
                    <a:pt x="1643" y="0"/>
                  </a:moveTo>
                  <a:cubicBezTo>
                    <a:pt x="1477" y="0"/>
                    <a:pt x="1307" y="132"/>
                    <a:pt x="1347" y="368"/>
                  </a:cubicBezTo>
                  <a:cubicBezTo>
                    <a:pt x="2114" y="3303"/>
                    <a:pt x="1513" y="6739"/>
                    <a:pt x="112" y="9407"/>
                  </a:cubicBezTo>
                  <a:cubicBezTo>
                    <a:pt x="1" y="9609"/>
                    <a:pt x="189" y="9795"/>
                    <a:pt x="376" y="9795"/>
                  </a:cubicBezTo>
                  <a:cubicBezTo>
                    <a:pt x="467" y="9795"/>
                    <a:pt x="558" y="9751"/>
                    <a:pt x="613" y="9641"/>
                  </a:cubicBezTo>
                  <a:cubicBezTo>
                    <a:pt x="2081" y="6806"/>
                    <a:pt x="2681" y="3270"/>
                    <a:pt x="1914" y="201"/>
                  </a:cubicBezTo>
                  <a:cubicBezTo>
                    <a:pt x="1873" y="64"/>
                    <a:pt x="1758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6"/>
            <p:cNvSpPr/>
            <p:nvPr/>
          </p:nvSpPr>
          <p:spPr>
            <a:xfrm>
              <a:off x="8597261" y="1381106"/>
              <a:ext cx="280514" cy="271264"/>
            </a:xfrm>
            <a:custGeom>
              <a:avLst/>
              <a:gdLst/>
              <a:ahLst/>
              <a:cxnLst/>
              <a:rect l="l" t="t" r="r" b="b"/>
              <a:pathLst>
                <a:path w="8764" h="8475" extrusionOk="0">
                  <a:moveTo>
                    <a:pt x="275" y="0"/>
                  </a:moveTo>
                  <a:cubicBezTo>
                    <a:pt x="134" y="0"/>
                    <a:pt x="0" y="100"/>
                    <a:pt x="34" y="300"/>
                  </a:cubicBezTo>
                  <a:cubicBezTo>
                    <a:pt x="100" y="4236"/>
                    <a:pt x="3903" y="6738"/>
                    <a:pt x="7239" y="8073"/>
                  </a:cubicBezTo>
                  <a:cubicBezTo>
                    <a:pt x="7572" y="8206"/>
                    <a:pt x="7906" y="8339"/>
                    <a:pt x="8273" y="8473"/>
                  </a:cubicBezTo>
                  <a:cubicBezTo>
                    <a:pt x="8284" y="8474"/>
                    <a:pt x="8295" y="8474"/>
                    <a:pt x="8305" y="8474"/>
                  </a:cubicBezTo>
                  <a:cubicBezTo>
                    <a:pt x="8647" y="8474"/>
                    <a:pt x="8763" y="7969"/>
                    <a:pt x="8440" y="7872"/>
                  </a:cubicBezTo>
                  <a:cubicBezTo>
                    <a:pt x="7572" y="7639"/>
                    <a:pt x="6705" y="7239"/>
                    <a:pt x="5871" y="6838"/>
                  </a:cubicBezTo>
                  <a:cubicBezTo>
                    <a:pt x="4237" y="6004"/>
                    <a:pt x="2635" y="4904"/>
                    <a:pt x="1601" y="3403"/>
                  </a:cubicBezTo>
                  <a:cubicBezTo>
                    <a:pt x="968" y="2502"/>
                    <a:pt x="601" y="1401"/>
                    <a:pt x="567" y="300"/>
                  </a:cubicBezTo>
                  <a:cubicBezTo>
                    <a:pt x="567" y="100"/>
                    <a:pt x="417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6"/>
            <p:cNvSpPr/>
            <p:nvPr/>
          </p:nvSpPr>
          <p:spPr>
            <a:xfrm>
              <a:off x="8476364" y="1128270"/>
              <a:ext cx="172360" cy="285635"/>
            </a:xfrm>
            <a:custGeom>
              <a:avLst/>
              <a:gdLst/>
              <a:ahLst/>
              <a:cxnLst/>
              <a:rect l="l" t="t" r="r" b="b"/>
              <a:pathLst>
                <a:path w="5385" h="8924" extrusionOk="0">
                  <a:moveTo>
                    <a:pt x="5050" y="0"/>
                  </a:moveTo>
                  <a:cubicBezTo>
                    <a:pt x="4941" y="0"/>
                    <a:pt x="4838" y="59"/>
                    <a:pt x="4811" y="194"/>
                  </a:cubicBezTo>
                  <a:cubicBezTo>
                    <a:pt x="4211" y="2395"/>
                    <a:pt x="3244" y="4497"/>
                    <a:pt x="1976" y="6398"/>
                  </a:cubicBezTo>
                  <a:cubicBezTo>
                    <a:pt x="1476" y="7099"/>
                    <a:pt x="909" y="7799"/>
                    <a:pt x="241" y="8399"/>
                  </a:cubicBezTo>
                  <a:cubicBezTo>
                    <a:pt x="1" y="8640"/>
                    <a:pt x="232" y="8924"/>
                    <a:pt x="470" y="8924"/>
                  </a:cubicBezTo>
                  <a:cubicBezTo>
                    <a:pt x="529" y="8924"/>
                    <a:pt x="589" y="8906"/>
                    <a:pt x="642" y="8866"/>
                  </a:cubicBezTo>
                  <a:cubicBezTo>
                    <a:pt x="1342" y="8266"/>
                    <a:pt x="1909" y="7465"/>
                    <a:pt x="2410" y="6732"/>
                  </a:cubicBezTo>
                  <a:cubicBezTo>
                    <a:pt x="3744" y="4797"/>
                    <a:pt x="4711" y="2629"/>
                    <a:pt x="5345" y="327"/>
                  </a:cubicBezTo>
                  <a:cubicBezTo>
                    <a:pt x="5385" y="128"/>
                    <a:pt x="5211" y="0"/>
                    <a:pt x="5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6"/>
            <p:cNvSpPr/>
            <p:nvPr/>
          </p:nvSpPr>
          <p:spPr>
            <a:xfrm>
              <a:off x="8613457" y="1024755"/>
              <a:ext cx="218675" cy="358740"/>
            </a:xfrm>
            <a:custGeom>
              <a:avLst/>
              <a:gdLst/>
              <a:ahLst/>
              <a:cxnLst/>
              <a:rect l="l" t="t" r="r" b="b"/>
              <a:pathLst>
                <a:path w="6832" h="11208" extrusionOk="0">
                  <a:moveTo>
                    <a:pt x="338" y="1"/>
                  </a:moveTo>
                  <a:cubicBezTo>
                    <a:pt x="171" y="1"/>
                    <a:pt x="1" y="137"/>
                    <a:pt x="61" y="359"/>
                  </a:cubicBezTo>
                  <a:cubicBezTo>
                    <a:pt x="728" y="3227"/>
                    <a:pt x="1963" y="6029"/>
                    <a:pt x="3731" y="8431"/>
                  </a:cubicBezTo>
                  <a:cubicBezTo>
                    <a:pt x="4431" y="9365"/>
                    <a:pt x="5232" y="10366"/>
                    <a:pt x="6166" y="11133"/>
                  </a:cubicBezTo>
                  <a:cubicBezTo>
                    <a:pt x="6233" y="11186"/>
                    <a:pt x="6308" y="11208"/>
                    <a:pt x="6379" y="11208"/>
                  </a:cubicBezTo>
                  <a:cubicBezTo>
                    <a:pt x="6624" y="11208"/>
                    <a:pt x="6832" y="10947"/>
                    <a:pt x="6599" y="10766"/>
                  </a:cubicBezTo>
                  <a:cubicBezTo>
                    <a:pt x="5665" y="9999"/>
                    <a:pt x="4931" y="9098"/>
                    <a:pt x="4231" y="8131"/>
                  </a:cubicBezTo>
                  <a:cubicBezTo>
                    <a:pt x="2463" y="5763"/>
                    <a:pt x="1262" y="3027"/>
                    <a:pt x="595" y="192"/>
                  </a:cubicBezTo>
                  <a:cubicBezTo>
                    <a:pt x="555" y="60"/>
                    <a:pt x="448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6"/>
            <p:cNvSpPr/>
            <p:nvPr/>
          </p:nvSpPr>
          <p:spPr>
            <a:xfrm>
              <a:off x="8440931" y="803191"/>
              <a:ext cx="100824" cy="297638"/>
            </a:xfrm>
            <a:custGeom>
              <a:avLst/>
              <a:gdLst/>
              <a:ahLst/>
              <a:cxnLst/>
              <a:rect l="l" t="t" r="r" b="b"/>
              <a:pathLst>
                <a:path w="3150" h="9299" extrusionOk="0">
                  <a:moveTo>
                    <a:pt x="393" y="1"/>
                  </a:moveTo>
                  <a:cubicBezTo>
                    <a:pt x="179" y="1"/>
                    <a:pt x="0" y="262"/>
                    <a:pt x="181" y="442"/>
                  </a:cubicBezTo>
                  <a:cubicBezTo>
                    <a:pt x="2249" y="2677"/>
                    <a:pt x="2849" y="6113"/>
                    <a:pt x="2483" y="9049"/>
                  </a:cubicBezTo>
                  <a:cubicBezTo>
                    <a:pt x="2466" y="9215"/>
                    <a:pt x="2591" y="9299"/>
                    <a:pt x="2724" y="9299"/>
                  </a:cubicBezTo>
                  <a:cubicBezTo>
                    <a:pt x="2858" y="9299"/>
                    <a:pt x="3000" y="9215"/>
                    <a:pt x="3016" y="9049"/>
                  </a:cubicBezTo>
                  <a:cubicBezTo>
                    <a:pt x="3150" y="7948"/>
                    <a:pt x="3116" y="6847"/>
                    <a:pt x="2983" y="5746"/>
                  </a:cubicBezTo>
                  <a:cubicBezTo>
                    <a:pt x="2716" y="3678"/>
                    <a:pt x="2016" y="1610"/>
                    <a:pt x="581" y="76"/>
                  </a:cubicBezTo>
                  <a:cubicBezTo>
                    <a:pt x="521" y="23"/>
                    <a:pt x="456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6"/>
            <p:cNvSpPr/>
            <p:nvPr/>
          </p:nvSpPr>
          <p:spPr>
            <a:xfrm>
              <a:off x="8564708" y="925272"/>
              <a:ext cx="291972" cy="221588"/>
            </a:xfrm>
            <a:custGeom>
              <a:avLst/>
              <a:gdLst/>
              <a:ahLst/>
              <a:cxnLst/>
              <a:rect l="l" t="t" r="r" b="b"/>
              <a:pathLst>
                <a:path w="9122" h="6923" extrusionOk="0">
                  <a:moveTo>
                    <a:pt x="399" y="0"/>
                  </a:moveTo>
                  <a:cubicBezTo>
                    <a:pt x="206" y="0"/>
                    <a:pt x="1" y="200"/>
                    <a:pt x="117" y="431"/>
                  </a:cubicBezTo>
                  <a:cubicBezTo>
                    <a:pt x="1751" y="3300"/>
                    <a:pt x="4853" y="5268"/>
                    <a:pt x="7822" y="6569"/>
                  </a:cubicBezTo>
                  <a:cubicBezTo>
                    <a:pt x="8122" y="6669"/>
                    <a:pt x="8356" y="6802"/>
                    <a:pt x="8656" y="6903"/>
                  </a:cubicBezTo>
                  <a:cubicBezTo>
                    <a:pt x="8698" y="6916"/>
                    <a:pt x="8736" y="6923"/>
                    <a:pt x="8771" y="6923"/>
                  </a:cubicBezTo>
                  <a:cubicBezTo>
                    <a:pt x="9073" y="6923"/>
                    <a:pt x="9122" y="6458"/>
                    <a:pt x="8823" y="6369"/>
                  </a:cubicBezTo>
                  <a:cubicBezTo>
                    <a:pt x="6588" y="5535"/>
                    <a:pt x="4320" y="4234"/>
                    <a:pt x="2585" y="2566"/>
                  </a:cubicBezTo>
                  <a:cubicBezTo>
                    <a:pt x="1818" y="1866"/>
                    <a:pt x="1117" y="1065"/>
                    <a:pt x="617" y="131"/>
                  </a:cubicBezTo>
                  <a:cubicBezTo>
                    <a:pt x="566" y="39"/>
                    <a:pt x="484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6"/>
            <p:cNvSpPr/>
            <p:nvPr/>
          </p:nvSpPr>
          <p:spPr>
            <a:xfrm>
              <a:off x="8359501" y="762828"/>
              <a:ext cx="363413" cy="68048"/>
            </a:xfrm>
            <a:custGeom>
              <a:avLst/>
              <a:gdLst/>
              <a:ahLst/>
              <a:cxnLst/>
              <a:rect l="l" t="t" r="r" b="b"/>
              <a:pathLst>
                <a:path w="11354" h="2126" extrusionOk="0">
                  <a:moveTo>
                    <a:pt x="395" y="1"/>
                  </a:moveTo>
                  <a:cubicBezTo>
                    <a:pt x="115" y="1"/>
                    <a:pt x="0" y="474"/>
                    <a:pt x="323" y="603"/>
                  </a:cubicBezTo>
                  <a:cubicBezTo>
                    <a:pt x="1724" y="1103"/>
                    <a:pt x="3192" y="1503"/>
                    <a:pt x="4660" y="1770"/>
                  </a:cubicBezTo>
                  <a:cubicBezTo>
                    <a:pt x="5628" y="1948"/>
                    <a:pt x="6744" y="2125"/>
                    <a:pt x="7843" y="2125"/>
                  </a:cubicBezTo>
                  <a:cubicBezTo>
                    <a:pt x="9016" y="2125"/>
                    <a:pt x="10168" y="1923"/>
                    <a:pt x="11098" y="1303"/>
                  </a:cubicBezTo>
                  <a:cubicBezTo>
                    <a:pt x="11354" y="1132"/>
                    <a:pt x="11173" y="768"/>
                    <a:pt x="10948" y="768"/>
                  </a:cubicBezTo>
                  <a:cubicBezTo>
                    <a:pt x="10910" y="768"/>
                    <a:pt x="10870" y="778"/>
                    <a:pt x="10831" y="803"/>
                  </a:cubicBezTo>
                  <a:cubicBezTo>
                    <a:pt x="9958" y="1368"/>
                    <a:pt x="8890" y="1558"/>
                    <a:pt x="7797" y="1558"/>
                  </a:cubicBezTo>
                  <a:cubicBezTo>
                    <a:pt x="6633" y="1558"/>
                    <a:pt x="5441" y="1343"/>
                    <a:pt x="4426" y="1136"/>
                  </a:cubicBezTo>
                  <a:cubicBezTo>
                    <a:pt x="3092" y="836"/>
                    <a:pt x="1724" y="503"/>
                    <a:pt x="423" y="2"/>
                  </a:cubicBezTo>
                  <a:cubicBezTo>
                    <a:pt x="414" y="1"/>
                    <a:pt x="404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6"/>
            <p:cNvSpPr/>
            <p:nvPr/>
          </p:nvSpPr>
          <p:spPr>
            <a:xfrm>
              <a:off x="8146676" y="614117"/>
              <a:ext cx="198222" cy="179178"/>
            </a:xfrm>
            <a:custGeom>
              <a:avLst/>
              <a:gdLst/>
              <a:ahLst/>
              <a:cxnLst/>
              <a:rect l="l" t="t" r="r" b="b"/>
              <a:pathLst>
                <a:path w="6193" h="5598" extrusionOk="0">
                  <a:moveTo>
                    <a:pt x="5826" y="0"/>
                  </a:moveTo>
                  <a:cubicBezTo>
                    <a:pt x="5731" y="0"/>
                    <a:pt x="5650" y="55"/>
                    <a:pt x="5638" y="178"/>
                  </a:cubicBezTo>
                  <a:cubicBezTo>
                    <a:pt x="5605" y="545"/>
                    <a:pt x="5438" y="812"/>
                    <a:pt x="5204" y="1146"/>
                  </a:cubicBezTo>
                  <a:cubicBezTo>
                    <a:pt x="4671" y="2046"/>
                    <a:pt x="3837" y="2847"/>
                    <a:pt x="2969" y="3481"/>
                  </a:cubicBezTo>
                  <a:cubicBezTo>
                    <a:pt x="2135" y="4115"/>
                    <a:pt x="1201" y="4615"/>
                    <a:pt x="301" y="5082"/>
                  </a:cubicBezTo>
                  <a:cubicBezTo>
                    <a:pt x="1" y="5232"/>
                    <a:pt x="213" y="5597"/>
                    <a:pt x="501" y="5597"/>
                  </a:cubicBezTo>
                  <a:cubicBezTo>
                    <a:pt x="534" y="5597"/>
                    <a:pt x="567" y="5592"/>
                    <a:pt x="601" y="5582"/>
                  </a:cubicBezTo>
                  <a:cubicBezTo>
                    <a:pt x="2102" y="4848"/>
                    <a:pt x="3536" y="3948"/>
                    <a:pt x="4671" y="2780"/>
                  </a:cubicBezTo>
                  <a:cubicBezTo>
                    <a:pt x="5204" y="2180"/>
                    <a:pt x="5771" y="1513"/>
                    <a:pt x="6038" y="779"/>
                  </a:cubicBezTo>
                  <a:lnTo>
                    <a:pt x="6172" y="412"/>
                  </a:lnTo>
                  <a:cubicBezTo>
                    <a:pt x="6193" y="160"/>
                    <a:pt x="5988" y="0"/>
                    <a:pt x="5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6"/>
            <p:cNvSpPr/>
            <p:nvPr/>
          </p:nvSpPr>
          <p:spPr>
            <a:xfrm>
              <a:off x="7910453" y="955680"/>
              <a:ext cx="264958" cy="292453"/>
            </a:xfrm>
            <a:custGeom>
              <a:avLst/>
              <a:gdLst/>
              <a:ahLst/>
              <a:cxnLst/>
              <a:rect l="l" t="t" r="r" b="b"/>
              <a:pathLst>
                <a:path w="8278" h="9137" extrusionOk="0">
                  <a:moveTo>
                    <a:pt x="7805" y="0"/>
                  </a:moveTo>
                  <a:cubicBezTo>
                    <a:pt x="7775" y="0"/>
                    <a:pt x="7745" y="5"/>
                    <a:pt x="7714" y="15"/>
                  </a:cubicBezTo>
                  <a:cubicBezTo>
                    <a:pt x="6880" y="415"/>
                    <a:pt x="6146" y="849"/>
                    <a:pt x="5379" y="1349"/>
                  </a:cubicBezTo>
                  <a:cubicBezTo>
                    <a:pt x="3845" y="2450"/>
                    <a:pt x="2410" y="3784"/>
                    <a:pt x="1410" y="5352"/>
                  </a:cubicBezTo>
                  <a:cubicBezTo>
                    <a:pt x="742" y="6420"/>
                    <a:pt x="309" y="7587"/>
                    <a:pt x="42" y="8788"/>
                  </a:cubicBezTo>
                  <a:cubicBezTo>
                    <a:pt x="1" y="8994"/>
                    <a:pt x="189" y="9136"/>
                    <a:pt x="354" y="9136"/>
                  </a:cubicBezTo>
                  <a:cubicBezTo>
                    <a:pt x="457" y="9136"/>
                    <a:pt x="550" y="9082"/>
                    <a:pt x="576" y="8955"/>
                  </a:cubicBezTo>
                  <a:cubicBezTo>
                    <a:pt x="1243" y="5352"/>
                    <a:pt x="4078" y="2617"/>
                    <a:pt x="7180" y="916"/>
                  </a:cubicBezTo>
                  <a:cubicBezTo>
                    <a:pt x="7414" y="782"/>
                    <a:pt x="7714" y="615"/>
                    <a:pt x="7948" y="482"/>
                  </a:cubicBezTo>
                  <a:cubicBezTo>
                    <a:pt x="8277" y="362"/>
                    <a:pt x="8069" y="0"/>
                    <a:pt x="7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6"/>
            <p:cNvSpPr/>
            <p:nvPr/>
          </p:nvSpPr>
          <p:spPr>
            <a:xfrm>
              <a:off x="8342601" y="1405785"/>
              <a:ext cx="163270" cy="260125"/>
            </a:xfrm>
            <a:custGeom>
              <a:avLst/>
              <a:gdLst/>
              <a:ahLst/>
              <a:cxnLst/>
              <a:rect l="l" t="t" r="r" b="b"/>
              <a:pathLst>
                <a:path w="5101" h="8127" extrusionOk="0">
                  <a:moveTo>
                    <a:pt x="250" y="0"/>
                  </a:moveTo>
                  <a:cubicBezTo>
                    <a:pt x="120" y="0"/>
                    <a:pt x="1" y="84"/>
                    <a:pt x="17" y="263"/>
                  </a:cubicBezTo>
                  <a:cubicBezTo>
                    <a:pt x="184" y="2231"/>
                    <a:pt x="1218" y="3966"/>
                    <a:pt x="2352" y="5567"/>
                  </a:cubicBezTo>
                  <a:cubicBezTo>
                    <a:pt x="3019" y="6434"/>
                    <a:pt x="3720" y="7302"/>
                    <a:pt x="4520" y="8069"/>
                  </a:cubicBezTo>
                  <a:cubicBezTo>
                    <a:pt x="4567" y="8109"/>
                    <a:pt x="4621" y="8126"/>
                    <a:pt x="4674" y="8126"/>
                  </a:cubicBezTo>
                  <a:cubicBezTo>
                    <a:pt x="4887" y="8126"/>
                    <a:pt x="5101" y="7849"/>
                    <a:pt x="4887" y="7635"/>
                  </a:cubicBezTo>
                  <a:cubicBezTo>
                    <a:pt x="4154" y="6935"/>
                    <a:pt x="3486" y="6134"/>
                    <a:pt x="2886" y="5367"/>
                  </a:cubicBezTo>
                  <a:cubicBezTo>
                    <a:pt x="1819" y="3899"/>
                    <a:pt x="751" y="2131"/>
                    <a:pt x="551" y="263"/>
                  </a:cubicBezTo>
                  <a:cubicBezTo>
                    <a:pt x="534" y="92"/>
                    <a:pt x="386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6"/>
            <p:cNvSpPr/>
            <p:nvPr/>
          </p:nvSpPr>
          <p:spPr>
            <a:xfrm>
              <a:off x="8018450" y="1170298"/>
              <a:ext cx="213042" cy="99159"/>
            </a:xfrm>
            <a:custGeom>
              <a:avLst/>
              <a:gdLst/>
              <a:ahLst/>
              <a:cxnLst/>
              <a:rect l="l" t="t" r="r" b="b"/>
              <a:pathLst>
                <a:path w="6656" h="3098" extrusionOk="0">
                  <a:moveTo>
                    <a:pt x="4924" y="1"/>
                  </a:moveTo>
                  <a:cubicBezTo>
                    <a:pt x="4075" y="1"/>
                    <a:pt x="3246" y="173"/>
                    <a:pt x="2472" y="582"/>
                  </a:cubicBezTo>
                  <a:cubicBezTo>
                    <a:pt x="1672" y="949"/>
                    <a:pt x="1004" y="1549"/>
                    <a:pt x="471" y="2250"/>
                  </a:cubicBezTo>
                  <a:cubicBezTo>
                    <a:pt x="337" y="2416"/>
                    <a:pt x="204" y="2550"/>
                    <a:pt x="137" y="2717"/>
                  </a:cubicBezTo>
                  <a:cubicBezTo>
                    <a:pt x="0" y="2899"/>
                    <a:pt x="191" y="3098"/>
                    <a:pt x="379" y="3098"/>
                  </a:cubicBezTo>
                  <a:cubicBezTo>
                    <a:pt x="466" y="3098"/>
                    <a:pt x="551" y="3055"/>
                    <a:pt x="604" y="2950"/>
                  </a:cubicBezTo>
                  <a:cubicBezTo>
                    <a:pt x="938" y="2416"/>
                    <a:pt x="1438" y="1916"/>
                    <a:pt x="1938" y="1549"/>
                  </a:cubicBezTo>
                  <a:cubicBezTo>
                    <a:pt x="2821" y="881"/>
                    <a:pt x="3841" y="571"/>
                    <a:pt x="4899" y="571"/>
                  </a:cubicBezTo>
                  <a:cubicBezTo>
                    <a:pt x="5320" y="571"/>
                    <a:pt x="5748" y="620"/>
                    <a:pt x="6175" y="715"/>
                  </a:cubicBezTo>
                  <a:cubicBezTo>
                    <a:pt x="6194" y="719"/>
                    <a:pt x="6213" y="721"/>
                    <a:pt x="6231" y="721"/>
                  </a:cubicBezTo>
                  <a:cubicBezTo>
                    <a:pt x="6526" y="721"/>
                    <a:pt x="6656" y="242"/>
                    <a:pt x="6342" y="148"/>
                  </a:cubicBezTo>
                  <a:cubicBezTo>
                    <a:pt x="5867" y="53"/>
                    <a:pt x="5392" y="1"/>
                    <a:pt x="4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6"/>
            <p:cNvSpPr/>
            <p:nvPr/>
          </p:nvSpPr>
          <p:spPr>
            <a:xfrm>
              <a:off x="8192576" y="1014960"/>
              <a:ext cx="190605" cy="90677"/>
            </a:xfrm>
            <a:custGeom>
              <a:avLst/>
              <a:gdLst/>
              <a:ahLst/>
              <a:cxnLst/>
              <a:rect l="l" t="t" r="r" b="b"/>
              <a:pathLst>
                <a:path w="5955" h="2833" extrusionOk="0">
                  <a:moveTo>
                    <a:pt x="5556" y="0"/>
                  </a:moveTo>
                  <a:cubicBezTo>
                    <a:pt x="5471" y="0"/>
                    <a:pt x="5389" y="39"/>
                    <a:pt x="5338" y="131"/>
                  </a:cubicBezTo>
                  <a:cubicBezTo>
                    <a:pt x="4904" y="932"/>
                    <a:pt x="4037" y="1332"/>
                    <a:pt x="3237" y="1632"/>
                  </a:cubicBezTo>
                  <a:cubicBezTo>
                    <a:pt x="2436" y="1932"/>
                    <a:pt x="1602" y="2099"/>
                    <a:pt x="835" y="2233"/>
                  </a:cubicBezTo>
                  <a:cubicBezTo>
                    <a:pt x="668" y="2266"/>
                    <a:pt x="535" y="2266"/>
                    <a:pt x="334" y="2266"/>
                  </a:cubicBezTo>
                  <a:cubicBezTo>
                    <a:pt x="1" y="2299"/>
                    <a:pt x="1" y="2833"/>
                    <a:pt x="334" y="2833"/>
                  </a:cubicBezTo>
                  <a:cubicBezTo>
                    <a:pt x="868" y="2800"/>
                    <a:pt x="1402" y="2733"/>
                    <a:pt x="1936" y="2599"/>
                  </a:cubicBezTo>
                  <a:cubicBezTo>
                    <a:pt x="2903" y="2399"/>
                    <a:pt x="3904" y="2099"/>
                    <a:pt x="4738" y="1565"/>
                  </a:cubicBezTo>
                  <a:cubicBezTo>
                    <a:pt x="5205" y="1265"/>
                    <a:pt x="5572" y="898"/>
                    <a:pt x="5838" y="431"/>
                  </a:cubicBezTo>
                  <a:cubicBezTo>
                    <a:pt x="5954" y="200"/>
                    <a:pt x="5749" y="0"/>
                    <a:pt x="5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6"/>
            <p:cNvSpPr/>
            <p:nvPr/>
          </p:nvSpPr>
          <p:spPr>
            <a:xfrm>
              <a:off x="8323747" y="1137745"/>
              <a:ext cx="161414" cy="110970"/>
            </a:xfrm>
            <a:custGeom>
              <a:avLst/>
              <a:gdLst/>
              <a:ahLst/>
              <a:cxnLst/>
              <a:rect l="l" t="t" r="r" b="b"/>
              <a:pathLst>
                <a:path w="5043" h="3467" extrusionOk="0">
                  <a:moveTo>
                    <a:pt x="400" y="0"/>
                  </a:moveTo>
                  <a:cubicBezTo>
                    <a:pt x="199" y="0"/>
                    <a:pt x="0" y="200"/>
                    <a:pt x="139" y="431"/>
                  </a:cubicBezTo>
                  <a:cubicBezTo>
                    <a:pt x="406" y="798"/>
                    <a:pt x="673" y="1165"/>
                    <a:pt x="973" y="1499"/>
                  </a:cubicBezTo>
                  <a:cubicBezTo>
                    <a:pt x="1540" y="2166"/>
                    <a:pt x="2274" y="2800"/>
                    <a:pt x="3108" y="3133"/>
                  </a:cubicBezTo>
                  <a:cubicBezTo>
                    <a:pt x="3608" y="3333"/>
                    <a:pt x="4142" y="3467"/>
                    <a:pt x="4676" y="3467"/>
                  </a:cubicBezTo>
                  <a:cubicBezTo>
                    <a:pt x="5032" y="3467"/>
                    <a:pt x="5042" y="2932"/>
                    <a:pt x="4706" y="2932"/>
                  </a:cubicBezTo>
                  <a:cubicBezTo>
                    <a:pt x="4696" y="2932"/>
                    <a:pt x="4686" y="2932"/>
                    <a:pt x="4676" y="2933"/>
                  </a:cubicBezTo>
                  <a:cubicBezTo>
                    <a:pt x="4638" y="2935"/>
                    <a:pt x="4600" y="2935"/>
                    <a:pt x="4563" y="2935"/>
                  </a:cubicBezTo>
                  <a:cubicBezTo>
                    <a:pt x="3041" y="2935"/>
                    <a:pt x="1687" y="1637"/>
                    <a:pt x="873" y="498"/>
                  </a:cubicBezTo>
                  <a:lnTo>
                    <a:pt x="640" y="131"/>
                  </a:lnTo>
                  <a:cubicBezTo>
                    <a:pt x="578" y="39"/>
                    <a:pt x="489" y="0"/>
                    <a:pt x="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6"/>
            <p:cNvSpPr/>
            <p:nvPr/>
          </p:nvSpPr>
          <p:spPr>
            <a:xfrm>
              <a:off x="7776177" y="600833"/>
              <a:ext cx="116475" cy="761042"/>
            </a:xfrm>
            <a:custGeom>
              <a:avLst/>
              <a:gdLst/>
              <a:ahLst/>
              <a:cxnLst/>
              <a:rect l="l" t="t" r="r" b="b"/>
              <a:pathLst>
                <a:path w="3639" h="23777" extrusionOk="0">
                  <a:moveTo>
                    <a:pt x="3243" y="1"/>
                  </a:moveTo>
                  <a:cubicBezTo>
                    <a:pt x="3181" y="1"/>
                    <a:pt x="3118" y="28"/>
                    <a:pt x="3069" y="93"/>
                  </a:cubicBezTo>
                  <a:cubicBezTo>
                    <a:pt x="1835" y="1561"/>
                    <a:pt x="701" y="3229"/>
                    <a:pt x="267" y="5163"/>
                  </a:cubicBezTo>
                  <a:cubicBezTo>
                    <a:pt x="1" y="6564"/>
                    <a:pt x="101" y="7999"/>
                    <a:pt x="434" y="9366"/>
                  </a:cubicBezTo>
                  <a:cubicBezTo>
                    <a:pt x="768" y="10734"/>
                    <a:pt x="1268" y="12102"/>
                    <a:pt x="1668" y="13569"/>
                  </a:cubicBezTo>
                  <a:cubicBezTo>
                    <a:pt x="2169" y="15704"/>
                    <a:pt x="2269" y="17939"/>
                    <a:pt x="2235" y="20174"/>
                  </a:cubicBezTo>
                  <a:cubicBezTo>
                    <a:pt x="2202" y="21375"/>
                    <a:pt x="2102" y="22576"/>
                    <a:pt x="1902" y="23777"/>
                  </a:cubicBezTo>
                  <a:lnTo>
                    <a:pt x="2436" y="23777"/>
                  </a:lnTo>
                  <a:cubicBezTo>
                    <a:pt x="3003" y="20908"/>
                    <a:pt x="2903" y="17839"/>
                    <a:pt x="2502" y="14937"/>
                  </a:cubicBezTo>
                  <a:cubicBezTo>
                    <a:pt x="2035" y="12068"/>
                    <a:pt x="434" y="9266"/>
                    <a:pt x="668" y="6264"/>
                  </a:cubicBezTo>
                  <a:cubicBezTo>
                    <a:pt x="834" y="4063"/>
                    <a:pt x="2035" y="2094"/>
                    <a:pt x="3436" y="493"/>
                  </a:cubicBezTo>
                  <a:cubicBezTo>
                    <a:pt x="3638" y="266"/>
                    <a:pt x="3439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6"/>
            <p:cNvSpPr/>
            <p:nvPr/>
          </p:nvSpPr>
          <p:spPr>
            <a:xfrm>
              <a:off x="7905363" y="751017"/>
              <a:ext cx="858441" cy="1948393"/>
            </a:xfrm>
            <a:custGeom>
              <a:avLst/>
              <a:gdLst/>
              <a:ahLst/>
              <a:cxnLst/>
              <a:rect l="l" t="t" r="r" b="b"/>
              <a:pathLst>
                <a:path w="26820" h="60873" extrusionOk="0">
                  <a:moveTo>
                    <a:pt x="11704" y="0"/>
                  </a:moveTo>
                  <a:cubicBezTo>
                    <a:pt x="10662" y="0"/>
                    <a:pt x="9608" y="163"/>
                    <a:pt x="8574" y="505"/>
                  </a:cubicBezTo>
                  <a:cubicBezTo>
                    <a:pt x="5738" y="1472"/>
                    <a:pt x="3670" y="3473"/>
                    <a:pt x="2336" y="6109"/>
                  </a:cubicBezTo>
                  <a:cubicBezTo>
                    <a:pt x="501" y="9878"/>
                    <a:pt x="1" y="14848"/>
                    <a:pt x="168" y="18985"/>
                  </a:cubicBezTo>
                  <a:lnTo>
                    <a:pt x="168" y="19051"/>
                  </a:lnTo>
                  <a:lnTo>
                    <a:pt x="701" y="19051"/>
                  </a:lnTo>
                  <a:cubicBezTo>
                    <a:pt x="501" y="15649"/>
                    <a:pt x="868" y="11546"/>
                    <a:pt x="2002" y="8310"/>
                  </a:cubicBezTo>
                  <a:cubicBezTo>
                    <a:pt x="2836" y="5775"/>
                    <a:pt x="4237" y="3373"/>
                    <a:pt x="6572" y="2006"/>
                  </a:cubicBezTo>
                  <a:cubicBezTo>
                    <a:pt x="8179" y="1038"/>
                    <a:pt x="9956" y="554"/>
                    <a:pt x="11727" y="554"/>
                  </a:cubicBezTo>
                  <a:cubicBezTo>
                    <a:pt x="13559" y="554"/>
                    <a:pt x="15385" y="1071"/>
                    <a:pt x="17013" y="2106"/>
                  </a:cubicBezTo>
                  <a:cubicBezTo>
                    <a:pt x="19815" y="3907"/>
                    <a:pt x="22017" y="7009"/>
                    <a:pt x="22517" y="10312"/>
                  </a:cubicBezTo>
                  <a:cubicBezTo>
                    <a:pt x="23051" y="13881"/>
                    <a:pt x="21916" y="17484"/>
                    <a:pt x="21516" y="21019"/>
                  </a:cubicBezTo>
                  <a:cubicBezTo>
                    <a:pt x="21349" y="22320"/>
                    <a:pt x="21249" y="23755"/>
                    <a:pt x="21750" y="25022"/>
                  </a:cubicBezTo>
                  <a:cubicBezTo>
                    <a:pt x="22350" y="26423"/>
                    <a:pt x="23217" y="27758"/>
                    <a:pt x="23985" y="29092"/>
                  </a:cubicBezTo>
                  <a:cubicBezTo>
                    <a:pt x="24819" y="30593"/>
                    <a:pt x="25586" y="32161"/>
                    <a:pt x="25986" y="33862"/>
                  </a:cubicBezTo>
                  <a:cubicBezTo>
                    <a:pt x="26353" y="35563"/>
                    <a:pt x="26186" y="37331"/>
                    <a:pt x="25652" y="38999"/>
                  </a:cubicBezTo>
                  <a:cubicBezTo>
                    <a:pt x="24652" y="42068"/>
                    <a:pt x="23051" y="44903"/>
                    <a:pt x="21883" y="47905"/>
                  </a:cubicBezTo>
                  <a:cubicBezTo>
                    <a:pt x="20649" y="51174"/>
                    <a:pt x="19682" y="54643"/>
                    <a:pt x="20215" y="58179"/>
                  </a:cubicBezTo>
                  <a:cubicBezTo>
                    <a:pt x="20349" y="59047"/>
                    <a:pt x="20549" y="59881"/>
                    <a:pt x="20882" y="60681"/>
                  </a:cubicBezTo>
                  <a:cubicBezTo>
                    <a:pt x="20935" y="60813"/>
                    <a:pt x="21051" y="60872"/>
                    <a:pt x="21163" y="60872"/>
                  </a:cubicBezTo>
                  <a:cubicBezTo>
                    <a:pt x="21334" y="60872"/>
                    <a:pt x="21497" y="60736"/>
                    <a:pt x="21416" y="60514"/>
                  </a:cubicBezTo>
                  <a:cubicBezTo>
                    <a:pt x="18748" y="53409"/>
                    <a:pt x="23418" y="46404"/>
                    <a:pt x="25886" y="40000"/>
                  </a:cubicBezTo>
                  <a:cubicBezTo>
                    <a:pt x="26420" y="38565"/>
                    <a:pt x="26820" y="37031"/>
                    <a:pt x="26720" y="35396"/>
                  </a:cubicBezTo>
                  <a:cubicBezTo>
                    <a:pt x="26653" y="33662"/>
                    <a:pt x="26053" y="31994"/>
                    <a:pt x="25252" y="30393"/>
                  </a:cubicBezTo>
                  <a:cubicBezTo>
                    <a:pt x="24518" y="28892"/>
                    <a:pt x="23551" y="27491"/>
                    <a:pt x="22817" y="25990"/>
                  </a:cubicBezTo>
                  <a:cubicBezTo>
                    <a:pt x="22484" y="25356"/>
                    <a:pt x="22183" y="24689"/>
                    <a:pt x="22050" y="23988"/>
                  </a:cubicBezTo>
                  <a:cubicBezTo>
                    <a:pt x="21916" y="23221"/>
                    <a:pt x="21916" y="22487"/>
                    <a:pt x="22017" y="21753"/>
                  </a:cubicBezTo>
                  <a:cubicBezTo>
                    <a:pt x="22317" y="18151"/>
                    <a:pt x="23518" y="14581"/>
                    <a:pt x="23184" y="10879"/>
                  </a:cubicBezTo>
                  <a:cubicBezTo>
                    <a:pt x="22850" y="7576"/>
                    <a:pt x="21016" y="4508"/>
                    <a:pt x="18414" y="2439"/>
                  </a:cubicBezTo>
                  <a:cubicBezTo>
                    <a:pt x="16479" y="878"/>
                    <a:pt x="14121" y="0"/>
                    <a:pt x="11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6"/>
            <p:cNvSpPr/>
            <p:nvPr/>
          </p:nvSpPr>
          <p:spPr>
            <a:xfrm>
              <a:off x="7980103" y="1085955"/>
              <a:ext cx="477296" cy="862250"/>
            </a:xfrm>
            <a:custGeom>
              <a:avLst/>
              <a:gdLst/>
              <a:ahLst/>
              <a:cxnLst/>
              <a:rect l="l" t="t" r="r" b="b"/>
              <a:pathLst>
                <a:path w="14912" h="26939" extrusionOk="0">
                  <a:moveTo>
                    <a:pt x="7980" y="0"/>
                  </a:moveTo>
                  <a:cubicBezTo>
                    <a:pt x="6192" y="0"/>
                    <a:pt x="4308" y="1022"/>
                    <a:pt x="3170" y="2350"/>
                  </a:cubicBezTo>
                  <a:cubicBezTo>
                    <a:pt x="1869" y="3851"/>
                    <a:pt x="568" y="6553"/>
                    <a:pt x="1" y="8687"/>
                  </a:cubicBezTo>
                  <a:lnTo>
                    <a:pt x="568" y="8687"/>
                  </a:lnTo>
                  <a:cubicBezTo>
                    <a:pt x="1068" y="7053"/>
                    <a:pt x="2002" y="5018"/>
                    <a:pt x="2803" y="3784"/>
                  </a:cubicBezTo>
                  <a:cubicBezTo>
                    <a:pt x="3503" y="2683"/>
                    <a:pt x="4504" y="1616"/>
                    <a:pt x="5738" y="1082"/>
                  </a:cubicBezTo>
                  <a:cubicBezTo>
                    <a:pt x="6412" y="784"/>
                    <a:pt x="7167" y="604"/>
                    <a:pt x="7905" y="604"/>
                  </a:cubicBezTo>
                  <a:cubicBezTo>
                    <a:pt x="8740" y="604"/>
                    <a:pt x="9554" y="834"/>
                    <a:pt x="10208" y="1382"/>
                  </a:cubicBezTo>
                  <a:cubicBezTo>
                    <a:pt x="12243" y="3050"/>
                    <a:pt x="11709" y="5919"/>
                    <a:pt x="11509" y="8220"/>
                  </a:cubicBezTo>
                  <a:cubicBezTo>
                    <a:pt x="11342" y="9688"/>
                    <a:pt x="11209" y="11122"/>
                    <a:pt x="11209" y="12624"/>
                  </a:cubicBezTo>
                  <a:cubicBezTo>
                    <a:pt x="11175" y="13891"/>
                    <a:pt x="11175" y="15225"/>
                    <a:pt x="11542" y="16460"/>
                  </a:cubicBezTo>
                  <a:cubicBezTo>
                    <a:pt x="11976" y="17861"/>
                    <a:pt x="13010" y="19061"/>
                    <a:pt x="13544" y="20396"/>
                  </a:cubicBezTo>
                  <a:cubicBezTo>
                    <a:pt x="14378" y="22431"/>
                    <a:pt x="14211" y="24532"/>
                    <a:pt x="13244" y="26533"/>
                  </a:cubicBezTo>
                  <a:cubicBezTo>
                    <a:pt x="13131" y="26759"/>
                    <a:pt x="13323" y="26939"/>
                    <a:pt x="13511" y="26939"/>
                  </a:cubicBezTo>
                  <a:cubicBezTo>
                    <a:pt x="13601" y="26939"/>
                    <a:pt x="13690" y="26898"/>
                    <a:pt x="13744" y="26800"/>
                  </a:cubicBezTo>
                  <a:cubicBezTo>
                    <a:pt x="14545" y="24932"/>
                    <a:pt x="14911" y="23064"/>
                    <a:pt x="14411" y="21196"/>
                  </a:cubicBezTo>
                  <a:cubicBezTo>
                    <a:pt x="14044" y="19695"/>
                    <a:pt x="13177" y="18361"/>
                    <a:pt x="12410" y="17027"/>
                  </a:cubicBezTo>
                  <a:cubicBezTo>
                    <a:pt x="11743" y="15859"/>
                    <a:pt x="11709" y="14458"/>
                    <a:pt x="11709" y="13124"/>
                  </a:cubicBezTo>
                  <a:cubicBezTo>
                    <a:pt x="11709" y="11556"/>
                    <a:pt x="11843" y="9955"/>
                    <a:pt x="12009" y="8387"/>
                  </a:cubicBezTo>
                  <a:cubicBezTo>
                    <a:pt x="12243" y="5919"/>
                    <a:pt x="12743" y="3117"/>
                    <a:pt x="10842" y="1182"/>
                  </a:cubicBezTo>
                  <a:cubicBezTo>
                    <a:pt x="10031" y="347"/>
                    <a:pt x="9022" y="0"/>
                    <a:pt x="79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34" name="Google Shape;153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758" y="0"/>
            <a:ext cx="910448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Google Shape;1535;p16"/>
          <p:cNvSpPr txBox="1">
            <a:spLocks noGrp="1"/>
          </p:cNvSpPr>
          <p:nvPr>
            <p:ph type="title"/>
          </p:nvPr>
        </p:nvSpPr>
        <p:spPr>
          <a:xfrm>
            <a:off x="2290025" y="340059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36" name="Google Shape;1536;p16"/>
          <p:cNvSpPr txBox="1">
            <a:spLocks noGrp="1"/>
          </p:cNvSpPr>
          <p:nvPr>
            <p:ph type="subTitle" idx="1"/>
          </p:nvPr>
        </p:nvSpPr>
        <p:spPr>
          <a:xfrm>
            <a:off x="1799850" y="1416550"/>
            <a:ext cx="5537700" cy="19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2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9" name="Google Shape;2669;p32"/>
          <p:cNvSpPr/>
          <p:nvPr/>
        </p:nvSpPr>
        <p:spPr>
          <a:xfrm rot="-4038284" flipH="1">
            <a:off x="7651041" y="-996803"/>
            <a:ext cx="2193282" cy="2836678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0" name="Google Shape;2670;p32"/>
          <p:cNvSpPr/>
          <p:nvPr/>
        </p:nvSpPr>
        <p:spPr>
          <a:xfrm rot="-818131">
            <a:off x="-1729370" y="-511390"/>
            <a:ext cx="3259946" cy="1676976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rgbClr val="1E3D28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1" name="Google Shape;2671;p32"/>
          <p:cNvGrpSpPr/>
          <p:nvPr/>
        </p:nvGrpSpPr>
        <p:grpSpPr>
          <a:xfrm rot="1702121" flipH="1">
            <a:off x="-1409092" y="-750648"/>
            <a:ext cx="2877440" cy="2228610"/>
            <a:chOff x="9298389" y="-164681"/>
            <a:chExt cx="3403527" cy="2636070"/>
          </a:xfrm>
        </p:grpSpPr>
        <p:sp>
          <p:nvSpPr>
            <p:cNvPr id="2672" name="Google Shape;2672;p32"/>
            <p:cNvSpPr/>
            <p:nvPr/>
          </p:nvSpPr>
          <p:spPr>
            <a:xfrm rot="-5142096">
              <a:off x="9799889" y="-462995"/>
              <a:ext cx="2400528" cy="3232698"/>
            </a:xfrm>
            <a:custGeom>
              <a:avLst/>
              <a:gdLst/>
              <a:ahLst/>
              <a:cxnLst/>
              <a:rect l="l" t="t" r="r" b="b"/>
              <a:pathLst>
                <a:path w="31088" h="41865" extrusionOk="0">
                  <a:moveTo>
                    <a:pt x="5635" y="0"/>
                  </a:moveTo>
                  <a:cubicBezTo>
                    <a:pt x="5590" y="0"/>
                    <a:pt x="5546" y="1"/>
                    <a:pt x="5501" y="3"/>
                  </a:cubicBezTo>
                  <a:cubicBezTo>
                    <a:pt x="3914" y="65"/>
                    <a:pt x="2419" y="1144"/>
                    <a:pt x="879" y="1144"/>
                  </a:cubicBezTo>
                  <a:cubicBezTo>
                    <a:pt x="662" y="1144"/>
                    <a:pt x="445" y="1123"/>
                    <a:pt x="226" y="1074"/>
                  </a:cubicBezTo>
                  <a:lnTo>
                    <a:pt x="0" y="1062"/>
                  </a:lnTo>
                  <a:lnTo>
                    <a:pt x="0" y="1062"/>
                  </a:lnTo>
                  <a:cubicBezTo>
                    <a:pt x="619" y="1503"/>
                    <a:pt x="786" y="2372"/>
                    <a:pt x="738" y="3134"/>
                  </a:cubicBezTo>
                  <a:cubicBezTo>
                    <a:pt x="679" y="3896"/>
                    <a:pt x="464" y="4658"/>
                    <a:pt x="536" y="5420"/>
                  </a:cubicBezTo>
                  <a:cubicBezTo>
                    <a:pt x="607" y="6182"/>
                    <a:pt x="1083" y="6992"/>
                    <a:pt x="1834" y="7099"/>
                  </a:cubicBezTo>
                  <a:lnTo>
                    <a:pt x="4048" y="5551"/>
                  </a:lnTo>
                  <a:lnTo>
                    <a:pt x="4048" y="5551"/>
                  </a:lnTo>
                  <a:cubicBezTo>
                    <a:pt x="3667" y="6170"/>
                    <a:pt x="3286" y="6789"/>
                    <a:pt x="2905" y="7420"/>
                  </a:cubicBezTo>
                  <a:cubicBezTo>
                    <a:pt x="2762" y="7611"/>
                    <a:pt x="2679" y="7825"/>
                    <a:pt x="2631" y="8063"/>
                  </a:cubicBezTo>
                  <a:cubicBezTo>
                    <a:pt x="2619" y="8337"/>
                    <a:pt x="2679" y="8611"/>
                    <a:pt x="2810" y="8861"/>
                  </a:cubicBezTo>
                  <a:cubicBezTo>
                    <a:pt x="2988" y="9337"/>
                    <a:pt x="3179" y="9801"/>
                    <a:pt x="3369" y="10266"/>
                  </a:cubicBezTo>
                  <a:cubicBezTo>
                    <a:pt x="3405" y="10385"/>
                    <a:pt x="3477" y="10480"/>
                    <a:pt x="3572" y="10551"/>
                  </a:cubicBezTo>
                  <a:cubicBezTo>
                    <a:pt x="3606" y="10568"/>
                    <a:pt x="3641" y="10575"/>
                    <a:pt x="3676" y="10575"/>
                  </a:cubicBezTo>
                  <a:cubicBezTo>
                    <a:pt x="3845" y="10575"/>
                    <a:pt x="4013" y="10402"/>
                    <a:pt x="4131" y="10254"/>
                  </a:cubicBezTo>
                  <a:cubicBezTo>
                    <a:pt x="4751" y="9456"/>
                    <a:pt x="5584" y="8849"/>
                    <a:pt x="6548" y="8527"/>
                  </a:cubicBezTo>
                  <a:lnTo>
                    <a:pt x="6548" y="8527"/>
                  </a:lnTo>
                  <a:cubicBezTo>
                    <a:pt x="5917" y="9325"/>
                    <a:pt x="5274" y="10147"/>
                    <a:pt x="4929" y="11111"/>
                  </a:cubicBezTo>
                  <a:cubicBezTo>
                    <a:pt x="4739" y="11647"/>
                    <a:pt x="4739" y="12373"/>
                    <a:pt x="5108" y="12707"/>
                  </a:cubicBezTo>
                  <a:cubicBezTo>
                    <a:pt x="5191" y="12778"/>
                    <a:pt x="5286" y="12826"/>
                    <a:pt x="5394" y="12861"/>
                  </a:cubicBezTo>
                  <a:cubicBezTo>
                    <a:pt x="5882" y="12290"/>
                    <a:pt x="6382" y="11730"/>
                    <a:pt x="6870" y="11171"/>
                  </a:cubicBezTo>
                  <a:cubicBezTo>
                    <a:pt x="6929" y="11099"/>
                    <a:pt x="6989" y="11028"/>
                    <a:pt x="7049" y="10968"/>
                  </a:cubicBezTo>
                  <a:lnTo>
                    <a:pt x="7049" y="10968"/>
                  </a:lnTo>
                  <a:cubicBezTo>
                    <a:pt x="6989" y="11063"/>
                    <a:pt x="6941" y="11159"/>
                    <a:pt x="6894" y="11266"/>
                  </a:cubicBezTo>
                  <a:cubicBezTo>
                    <a:pt x="6632" y="11814"/>
                    <a:pt x="6406" y="12373"/>
                    <a:pt x="6227" y="12945"/>
                  </a:cubicBezTo>
                  <a:cubicBezTo>
                    <a:pt x="6144" y="13135"/>
                    <a:pt x="6120" y="13338"/>
                    <a:pt x="6144" y="13540"/>
                  </a:cubicBezTo>
                  <a:cubicBezTo>
                    <a:pt x="6263" y="14302"/>
                    <a:pt x="7501" y="14361"/>
                    <a:pt x="7751" y="15076"/>
                  </a:cubicBezTo>
                  <a:cubicBezTo>
                    <a:pt x="8025" y="14564"/>
                    <a:pt x="8489" y="14183"/>
                    <a:pt x="9049" y="14028"/>
                  </a:cubicBezTo>
                  <a:lnTo>
                    <a:pt x="9049" y="14028"/>
                  </a:lnTo>
                  <a:cubicBezTo>
                    <a:pt x="8394" y="14623"/>
                    <a:pt x="8394" y="15814"/>
                    <a:pt x="9073" y="16397"/>
                  </a:cubicBezTo>
                  <a:cubicBezTo>
                    <a:pt x="9370" y="16659"/>
                    <a:pt x="9751" y="16802"/>
                    <a:pt x="10049" y="17052"/>
                  </a:cubicBezTo>
                  <a:cubicBezTo>
                    <a:pt x="10906" y="17755"/>
                    <a:pt x="10918" y="19064"/>
                    <a:pt x="11490" y="20029"/>
                  </a:cubicBezTo>
                  <a:cubicBezTo>
                    <a:pt x="11716" y="20362"/>
                    <a:pt x="11966" y="20696"/>
                    <a:pt x="12228" y="21005"/>
                  </a:cubicBezTo>
                  <a:cubicBezTo>
                    <a:pt x="13049" y="22089"/>
                    <a:pt x="13454" y="23422"/>
                    <a:pt x="13823" y="24732"/>
                  </a:cubicBezTo>
                  <a:cubicBezTo>
                    <a:pt x="13966" y="25232"/>
                    <a:pt x="14109" y="25744"/>
                    <a:pt x="14442" y="26137"/>
                  </a:cubicBezTo>
                  <a:cubicBezTo>
                    <a:pt x="14919" y="26714"/>
                    <a:pt x="15621" y="26908"/>
                    <a:pt x="16377" y="26908"/>
                  </a:cubicBezTo>
                  <a:cubicBezTo>
                    <a:pt x="17055" y="26908"/>
                    <a:pt x="17777" y="26752"/>
                    <a:pt x="18419" y="26577"/>
                  </a:cubicBezTo>
                  <a:lnTo>
                    <a:pt x="18419" y="26577"/>
                  </a:lnTo>
                  <a:cubicBezTo>
                    <a:pt x="17514" y="27280"/>
                    <a:pt x="16609" y="28149"/>
                    <a:pt x="16466" y="29292"/>
                  </a:cubicBezTo>
                  <a:cubicBezTo>
                    <a:pt x="16395" y="29911"/>
                    <a:pt x="16562" y="30542"/>
                    <a:pt x="16800" y="31114"/>
                  </a:cubicBezTo>
                  <a:cubicBezTo>
                    <a:pt x="17550" y="32888"/>
                    <a:pt x="18931" y="34328"/>
                    <a:pt x="20669" y="35138"/>
                  </a:cubicBezTo>
                  <a:cubicBezTo>
                    <a:pt x="21801" y="35650"/>
                    <a:pt x="23019" y="35919"/>
                    <a:pt x="24246" y="35919"/>
                  </a:cubicBezTo>
                  <a:cubicBezTo>
                    <a:pt x="24530" y="35919"/>
                    <a:pt x="24815" y="35905"/>
                    <a:pt x="25098" y="35876"/>
                  </a:cubicBezTo>
                  <a:lnTo>
                    <a:pt x="25098" y="35876"/>
                  </a:lnTo>
                  <a:lnTo>
                    <a:pt x="25015" y="36078"/>
                  </a:lnTo>
                  <a:lnTo>
                    <a:pt x="25265" y="35876"/>
                  </a:lnTo>
                  <a:cubicBezTo>
                    <a:pt x="25860" y="38436"/>
                    <a:pt x="26182" y="40377"/>
                    <a:pt x="26384" y="41865"/>
                  </a:cubicBezTo>
                  <a:lnTo>
                    <a:pt x="26515" y="41853"/>
                  </a:lnTo>
                  <a:cubicBezTo>
                    <a:pt x="26313" y="40365"/>
                    <a:pt x="25991" y="38424"/>
                    <a:pt x="25384" y="35852"/>
                  </a:cubicBezTo>
                  <a:lnTo>
                    <a:pt x="25539" y="35828"/>
                  </a:lnTo>
                  <a:cubicBezTo>
                    <a:pt x="27825" y="35531"/>
                    <a:pt x="29849" y="35495"/>
                    <a:pt x="30444" y="32697"/>
                  </a:cubicBezTo>
                  <a:cubicBezTo>
                    <a:pt x="30635" y="31792"/>
                    <a:pt x="30456" y="30852"/>
                    <a:pt x="30635" y="29947"/>
                  </a:cubicBezTo>
                  <a:lnTo>
                    <a:pt x="30635" y="29947"/>
                  </a:lnTo>
                  <a:cubicBezTo>
                    <a:pt x="30105" y="30607"/>
                    <a:pt x="29316" y="30969"/>
                    <a:pt x="28502" y="30969"/>
                  </a:cubicBezTo>
                  <a:cubicBezTo>
                    <a:pt x="28200" y="30969"/>
                    <a:pt x="27895" y="30919"/>
                    <a:pt x="27599" y="30816"/>
                  </a:cubicBezTo>
                  <a:lnTo>
                    <a:pt x="30611" y="28828"/>
                  </a:lnTo>
                  <a:cubicBezTo>
                    <a:pt x="30801" y="28720"/>
                    <a:pt x="30956" y="28566"/>
                    <a:pt x="31052" y="28375"/>
                  </a:cubicBezTo>
                  <a:cubicBezTo>
                    <a:pt x="31087" y="28173"/>
                    <a:pt x="31063" y="27946"/>
                    <a:pt x="30980" y="27756"/>
                  </a:cubicBezTo>
                  <a:cubicBezTo>
                    <a:pt x="30170" y="25279"/>
                    <a:pt x="29147" y="22874"/>
                    <a:pt x="27932" y="20577"/>
                  </a:cubicBezTo>
                  <a:cubicBezTo>
                    <a:pt x="26730" y="18291"/>
                    <a:pt x="23955" y="14433"/>
                    <a:pt x="23848" y="14242"/>
                  </a:cubicBezTo>
                  <a:cubicBezTo>
                    <a:pt x="22860" y="15004"/>
                    <a:pt x="21967" y="15552"/>
                    <a:pt x="20776" y="15921"/>
                  </a:cubicBezTo>
                  <a:cubicBezTo>
                    <a:pt x="21717" y="14600"/>
                    <a:pt x="21538" y="13695"/>
                    <a:pt x="22646" y="12516"/>
                  </a:cubicBezTo>
                  <a:cubicBezTo>
                    <a:pt x="21550" y="10635"/>
                    <a:pt x="20205" y="8908"/>
                    <a:pt x="18645" y="7373"/>
                  </a:cubicBezTo>
                  <a:cubicBezTo>
                    <a:pt x="18002" y="7992"/>
                    <a:pt x="17300" y="8551"/>
                    <a:pt x="16550" y="9039"/>
                  </a:cubicBezTo>
                  <a:cubicBezTo>
                    <a:pt x="16274" y="9212"/>
                    <a:pt x="15986" y="9373"/>
                    <a:pt x="15677" y="9373"/>
                  </a:cubicBezTo>
                  <a:cubicBezTo>
                    <a:pt x="15667" y="9373"/>
                    <a:pt x="15656" y="9373"/>
                    <a:pt x="15645" y="9373"/>
                  </a:cubicBezTo>
                  <a:cubicBezTo>
                    <a:pt x="15311" y="9361"/>
                    <a:pt x="14978" y="9099"/>
                    <a:pt x="15014" y="8766"/>
                  </a:cubicBezTo>
                  <a:cubicBezTo>
                    <a:pt x="16014" y="8087"/>
                    <a:pt x="16550" y="6896"/>
                    <a:pt x="16419" y="5694"/>
                  </a:cubicBezTo>
                  <a:lnTo>
                    <a:pt x="16419" y="5694"/>
                  </a:lnTo>
                  <a:cubicBezTo>
                    <a:pt x="16133" y="6015"/>
                    <a:pt x="15859" y="6349"/>
                    <a:pt x="15573" y="6670"/>
                  </a:cubicBezTo>
                  <a:cubicBezTo>
                    <a:pt x="15812" y="6075"/>
                    <a:pt x="15609" y="5360"/>
                    <a:pt x="15216" y="4848"/>
                  </a:cubicBezTo>
                  <a:cubicBezTo>
                    <a:pt x="14823" y="4325"/>
                    <a:pt x="14264" y="3967"/>
                    <a:pt x="13728" y="3610"/>
                  </a:cubicBezTo>
                  <a:cubicBezTo>
                    <a:pt x="13281" y="3326"/>
                    <a:pt x="12740" y="3036"/>
                    <a:pt x="12237" y="3036"/>
                  </a:cubicBezTo>
                  <a:cubicBezTo>
                    <a:pt x="12043" y="3036"/>
                    <a:pt x="11855" y="3079"/>
                    <a:pt x="11680" y="3182"/>
                  </a:cubicBezTo>
                  <a:cubicBezTo>
                    <a:pt x="11413" y="3335"/>
                    <a:pt x="11155" y="3622"/>
                    <a:pt x="10876" y="3622"/>
                  </a:cubicBezTo>
                  <a:cubicBezTo>
                    <a:pt x="10831" y="3622"/>
                    <a:pt x="10785" y="3615"/>
                    <a:pt x="10739" y="3598"/>
                  </a:cubicBezTo>
                  <a:cubicBezTo>
                    <a:pt x="10966" y="3146"/>
                    <a:pt x="10799" y="2574"/>
                    <a:pt x="10478" y="2181"/>
                  </a:cubicBezTo>
                  <a:cubicBezTo>
                    <a:pt x="10168" y="1789"/>
                    <a:pt x="9716" y="1538"/>
                    <a:pt x="9275" y="1288"/>
                  </a:cubicBezTo>
                  <a:cubicBezTo>
                    <a:pt x="8136" y="655"/>
                    <a:pt x="6929" y="0"/>
                    <a:pt x="5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2"/>
            <p:cNvSpPr/>
            <p:nvPr/>
          </p:nvSpPr>
          <p:spPr>
            <a:xfrm rot="-5142096">
              <a:off x="10598029" y="408426"/>
              <a:ext cx="1127217" cy="1843406"/>
            </a:xfrm>
            <a:custGeom>
              <a:avLst/>
              <a:gdLst/>
              <a:ahLst/>
              <a:cxnLst/>
              <a:rect l="l" t="t" r="r" b="b"/>
              <a:pathLst>
                <a:path w="14598" h="23873" extrusionOk="0">
                  <a:moveTo>
                    <a:pt x="775" y="1"/>
                  </a:moveTo>
                  <a:cubicBezTo>
                    <a:pt x="513" y="549"/>
                    <a:pt x="287" y="1108"/>
                    <a:pt x="108" y="1692"/>
                  </a:cubicBezTo>
                  <a:cubicBezTo>
                    <a:pt x="25" y="1882"/>
                    <a:pt x="1" y="2085"/>
                    <a:pt x="25" y="2287"/>
                  </a:cubicBezTo>
                  <a:cubicBezTo>
                    <a:pt x="144" y="3037"/>
                    <a:pt x="1382" y="3097"/>
                    <a:pt x="1632" y="3823"/>
                  </a:cubicBezTo>
                  <a:cubicBezTo>
                    <a:pt x="1906" y="3311"/>
                    <a:pt x="2370" y="2918"/>
                    <a:pt x="2930" y="2763"/>
                  </a:cubicBezTo>
                  <a:lnTo>
                    <a:pt x="2930" y="2763"/>
                  </a:lnTo>
                  <a:cubicBezTo>
                    <a:pt x="2275" y="3370"/>
                    <a:pt x="2275" y="4537"/>
                    <a:pt x="2954" y="5133"/>
                  </a:cubicBezTo>
                  <a:cubicBezTo>
                    <a:pt x="3251" y="5394"/>
                    <a:pt x="3632" y="5537"/>
                    <a:pt x="3930" y="5787"/>
                  </a:cubicBezTo>
                  <a:cubicBezTo>
                    <a:pt x="4799" y="6490"/>
                    <a:pt x="4799" y="7811"/>
                    <a:pt x="5371" y="8764"/>
                  </a:cubicBezTo>
                  <a:cubicBezTo>
                    <a:pt x="5597" y="9109"/>
                    <a:pt x="5847" y="9431"/>
                    <a:pt x="6109" y="9752"/>
                  </a:cubicBezTo>
                  <a:cubicBezTo>
                    <a:pt x="6942" y="10836"/>
                    <a:pt x="7335" y="12169"/>
                    <a:pt x="7704" y="13467"/>
                  </a:cubicBezTo>
                  <a:cubicBezTo>
                    <a:pt x="7847" y="13967"/>
                    <a:pt x="7990" y="14479"/>
                    <a:pt x="8323" y="14884"/>
                  </a:cubicBezTo>
                  <a:cubicBezTo>
                    <a:pt x="8798" y="15459"/>
                    <a:pt x="9496" y="15653"/>
                    <a:pt x="10248" y="15653"/>
                  </a:cubicBezTo>
                  <a:cubicBezTo>
                    <a:pt x="10929" y="15653"/>
                    <a:pt x="11655" y="15493"/>
                    <a:pt x="12300" y="15312"/>
                  </a:cubicBezTo>
                  <a:lnTo>
                    <a:pt x="12300" y="15312"/>
                  </a:lnTo>
                  <a:cubicBezTo>
                    <a:pt x="11395" y="16015"/>
                    <a:pt x="10490" y="16896"/>
                    <a:pt x="10347" y="18039"/>
                  </a:cubicBezTo>
                  <a:cubicBezTo>
                    <a:pt x="10276" y="18658"/>
                    <a:pt x="10443" y="19277"/>
                    <a:pt x="10681" y="19861"/>
                  </a:cubicBezTo>
                  <a:cubicBezTo>
                    <a:pt x="11431" y="21635"/>
                    <a:pt x="12812" y="23063"/>
                    <a:pt x="14550" y="23873"/>
                  </a:cubicBezTo>
                  <a:cubicBezTo>
                    <a:pt x="14491" y="23409"/>
                    <a:pt x="14276" y="22980"/>
                    <a:pt x="13931" y="22647"/>
                  </a:cubicBezTo>
                  <a:cubicBezTo>
                    <a:pt x="13717" y="22456"/>
                    <a:pt x="13455" y="22277"/>
                    <a:pt x="13348" y="22004"/>
                  </a:cubicBezTo>
                  <a:cubicBezTo>
                    <a:pt x="13217" y="21635"/>
                    <a:pt x="13443" y="21242"/>
                    <a:pt x="13491" y="20849"/>
                  </a:cubicBezTo>
                  <a:cubicBezTo>
                    <a:pt x="13538" y="20468"/>
                    <a:pt x="13419" y="20075"/>
                    <a:pt x="13455" y="19682"/>
                  </a:cubicBezTo>
                  <a:cubicBezTo>
                    <a:pt x="13514" y="19170"/>
                    <a:pt x="13872" y="18718"/>
                    <a:pt x="14134" y="18277"/>
                  </a:cubicBezTo>
                  <a:cubicBezTo>
                    <a:pt x="14407" y="17825"/>
                    <a:pt x="14598" y="17241"/>
                    <a:pt x="14336" y="16789"/>
                  </a:cubicBezTo>
                  <a:cubicBezTo>
                    <a:pt x="14193" y="16551"/>
                    <a:pt x="13955" y="16384"/>
                    <a:pt x="13836" y="16122"/>
                  </a:cubicBezTo>
                  <a:cubicBezTo>
                    <a:pt x="13550" y="15467"/>
                    <a:pt x="14312" y="14765"/>
                    <a:pt x="14217" y="14038"/>
                  </a:cubicBezTo>
                  <a:lnTo>
                    <a:pt x="14217" y="14038"/>
                  </a:lnTo>
                  <a:cubicBezTo>
                    <a:pt x="14177" y="14042"/>
                    <a:pt x="14137" y="14044"/>
                    <a:pt x="14098" y="14044"/>
                  </a:cubicBezTo>
                  <a:cubicBezTo>
                    <a:pt x="13423" y="14044"/>
                    <a:pt x="12851" y="13480"/>
                    <a:pt x="12502" y="12895"/>
                  </a:cubicBezTo>
                  <a:cubicBezTo>
                    <a:pt x="12121" y="12264"/>
                    <a:pt x="11848" y="11550"/>
                    <a:pt x="11288" y="11086"/>
                  </a:cubicBezTo>
                  <a:cubicBezTo>
                    <a:pt x="10812" y="10705"/>
                    <a:pt x="10204" y="10550"/>
                    <a:pt x="9645" y="10300"/>
                  </a:cubicBezTo>
                  <a:cubicBezTo>
                    <a:pt x="9085" y="10050"/>
                    <a:pt x="8538" y="9645"/>
                    <a:pt x="8419" y="9050"/>
                  </a:cubicBezTo>
                  <a:cubicBezTo>
                    <a:pt x="8288" y="8323"/>
                    <a:pt x="8847" y="7669"/>
                    <a:pt x="9359" y="7145"/>
                  </a:cubicBezTo>
                  <a:cubicBezTo>
                    <a:pt x="8526" y="6657"/>
                    <a:pt x="7776" y="6037"/>
                    <a:pt x="7145" y="5299"/>
                  </a:cubicBezTo>
                  <a:cubicBezTo>
                    <a:pt x="6978" y="5144"/>
                    <a:pt x="6871" y="4942"/>
                    <a:pt x="6811" y="4716"/>
                  </a:cubicBezTo>
                  <a:cubicBezTo>
                    <a:pt x="6740" y="4097"/>
                    <a:pt x="7526" y="3728"/>
                    <a:pt x="7776" y="3156"/>
                  </a:cubicBezTo>
                  <a:cubicBezTo>
                    <a:pt x="7823" y="3073"/>
                    <a:pt x="7823" y="2989"/>
                    <a:pt x="7811" y="2906"/>
                  </a:cubicBezTo>
                  <a:cubicBezTo>
                    <a:pt x="7764" y="2775"/>
                    <a:pt x="7633" y="2716"/>
                    <a:pt x="7514" y="2668"/>
                  </a:cubicBezTo>
                  <a:cubicBezTo>
                    <a:pt x="7014" y="2478"/>
                    <a:pt x="6448" y="2288"/>
                    <a:pt x="5927" y="2288"/>
                  </a:cubicBezTo>
                  <a:cubicBezTo>
                    <a:pt x="5827" y="2288"/>
                    <a:pt x="5728" y="2295"/>
                    <a:pt x="5632" y="2311"/>
                  </a:cubicBezTo>
                  <a:cubicBezTo>
                    <a:pt x="5561" y="2263"/>
                    <a:pt x="5478" y="2227"/>
                    <a:pt x="5382" y="2216"/>
                  </a:cubicBezTo>
                  <a:cubicBezTo>
                    <a:pt x="5168" y="2192"/>
                    <a:pt x="4906" y="2204"/>
                    <a:pt x="4763" y="2061"/>
                  </a:cubicBezTo>
                  <a:cubicBezTo>
                    <a:pt x="4573" y="1870"/>
                    <a:pt x="4668" y="1537"/>
                    <a:pt x="4537" y="1299"/>
                  </a:cubicBezTo>
                  <a:cubicBezTo>
                    <a:pt x="4435" y="1108"/>
                    <a:pt x="4261" y="1042"/>
                    <a:pt x="4055" y="1042"/>
                  </a:cubicBezTo>
                  <a:cubicBezTo>
                    <a:pt x="3736" y="1042"/>
                    <a:pt x="3339" y="1200"/>
                    <a:pt x="3013" y="1287"/>
                  </a:cubicBezTo>
                  <a:cubicBezTo>
                    <a:pt x="2857" y="1330"/>
                    <a:pt x="2699" y="1351"/>
                    <a:pt x="2541" y="1351"/>
                  </a:cubicBezTo>
                  <a:cubicBezTo>
                    <a:pt x="1965" y="1351"/>
                    <a:pt x="1406" y="1071"/>
                    <a:pt x="1060" y="584"/>
                  </a:cubicBezTo>
                  <a:cubicBezTo>
                    <a:pt x="941" y="406"/>
                    <a:pt x="846" y="215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4" name="Google Shape;2674;p32"/>
          <p:cNvGrpSpPr/>
          <p:nvPr/>
        </p:nvGrpSpPr>
        <p:grpSpPr>
          <a:xfrm rot="-2052684">
            <a:off x="8443735" y="3653551"/>
            <a:ext cx="1046336" cy="1939290"/>
            <a:chOff x="3321775" y="2146200"/>
            <a:chExt cx="1129175" cy="2092825"/>
          </a:xfrm>
        </p:grpSpPr>
        <p:sp>
          <p:nvSpPr>
            <p:cNvPr id="2675" name="Google Shape;2675;p32"/>
            <p:cNvSpPr/>
            <p:nvPr/>
          </p:nvSpPr>
          <p:spPr>
            <a:xfrm>
              <a:off x="3800450" y="3263300"/>
              <a:ext cx="271050" cy="975725"/>
            </a:xfrm>
            <a:custGeom>
              <a:avLst/>
              <a:gdLst/>
              <a:ahLst/>
              <a:cxnLst/>
              <a:rect l="l" t="t" r="r" b="b"/>
              <a:pathLst>
                <a:path w="10842" h="39029" fill="none" extrusionOk="0">
                  <a:moveTo>
                    <a:pt x="1" y="1"/>
                  </a:moveTo>
                  <a:cubicBezTo>
                    <a:pt x="6939" y="10341"/>
                    <a:pt x="10842" y="21016"/>
                    <a:pt x="7539" y="3902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2"/>
            <p:cNvSpPr/>
            <p:nvPr/>
          </p:nvSpPr>
          <p:spPr>
            <a:xfrm>
              <a:off x="3738750" y="2671200"/>
              <a:ext cx="251875" cy="1567000"/>
            </a:xfrm>
            <a:custGeom>
              <a:avLst/>
              <a:gdLst/>
              <a:ahLst/>
              <a:cxnLst/>
              <a:rect l="l" t="t" r="r" b="b"/>
              <a:pathLst>
                <a:path w="10075" h="62680" fill="none" extrusionOk="0">
                  <a:moveTo>
                    <a:pt x="9841" y="1"/>
                  </a:moveTo>
                  <a:cubicBezTo>
                    <a:pt x="0" y="18114"/>
                    <a:pt x="0" y="41030"/>
                    <a:pt x="10074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2"/>
            <p:cNvSpPr/>
            <p:nvPr/>
          </p:nvSpPr>
          <p:spPr>
            <a:xfrm>
              <a:off x="3879675" y="2249025"/>
              <a:ext cx="514550" cy="520725"/>
            </a:xfrm>
            <a:custGeom>
              <a:avLst/>
              <a:gdLst/>
              <a:ahLst/>
              <a:cxnLst/>
              <a:rect l="l" t="t" r="r" b="b"/>
              <a:pathLst>
                <a:path w="20582" h="20829" extrusionOk="0">
                  <a:moveTo>
                    <a:pt x="5326" y="1"/>
                  </a:moveTo>
                  <a:cubicBezTo>
                    <a:pt x="5148" y="1"/>
                    <a:pt x="4980" y="40"/>
                    <a:pt x="4837" y="143"/>
                  </a:cubicBezTo>
                  <a:cubicBezTo>
                    <a:pt x="4237" y="510"/>
                    <a:pt x="4170" y="1344"/>
                    <a:pt x="4170" y="2077"/>
                  </a:cubicBezTo>
                  <a:cubicBezTo>
                    <a:pt x="4137" y="2344"/>
                    <a:pt x="4137" y="2544"/>
                    <a:pt x="4137" y="2711"/>
                  </a:cubicBezTo>
                  <a:lnTo>
                    <a:pt x="4137" y="2878"/>
                  </a:lnTo>
                  <a:cubicBezTo>
                    <a:pt x="4070" y="3078"/>
                    <a:pt x="4070" y="3245"/>
                    <a:pt x="4037" y="3478"/>
                  </a:cubicBezTo>
                  <a:cubicBezTo>
                    <a:pt x="4037" y="3645"/>
                    <a:pt x="4037" y="3745"/>
                    <a:pt x="4003" y="3879"/>
                  </a:cubicBezTo>
                  <a:cubicBezTo>
                    <a:pt x="3870" y="4713"/>
                    <a:pt x="3703" y="5513"/>
                    <a:pt x="3470" y="6314"/>
                  </a:cubicBezTo>
                  <a:cubicBezTo>
                    <a:pt x="3270" y="6881"/>
                    <a:pt x="3036" y="7415"/>
                    <a:pt x="2836" y="8015"/>
                  </a:cubicBezTo>
                  <a:cubicBezTo>
                    <a:pt x="2702" y="8382"/>
                    <a:pt x="2536" y="8749"/>
                    <a:pt x="2369" y="9149"/>
                  </a:cubicBezTo>
                  <a:cubicBezTo>
                    <a:pt x="2135" y="9683"/>
                    <a:pt x="1869" y="10250"/>
                    <a:pt x="1635" y="10817"/>
                  </a:cubicBezTo>
                  <a:cubicBezTo>
                    <a:pt x="834" y="12585"/>
                    <a:pt x="1" y="14520"/>
                    <a:pt x="601" y="16521"/>
                  </a:cubicBezTo>
                  <a:lnTo>
                    <a:pt x="701" y="16888"/>
                  </a:lnTo>
                  <a:cubicBezTo>
                    <a:pt x="801" y="17021"/>
                    <a:pt x="834" y="17088"/>
                    <a:pt x="868" y="17222"/>
                  </a:cubicBezTo>
                  <a:cubicBezTo>
                    <a:pt x="968" y="17322"/>
                    <a:pt x="1001" y="17422"/>
                    <a:pt x="1035" y="17522"/>
                  </a:cubicBezTo>
                  <a:cubicBezTo>
                    <a:pt x="1035" y="17555"/>
                    <a:pt x="1101" y="17555"/>
                    <a:pt x="1101" y="17588"/>
                  </a:cubicBezTo>
                  <a:cubicBezTo>
                    <a:pt x="1135" y="17689"/>
                    <a:pt x="1168" y="17822"/>
                    <a:pt x="1268" y="17889"/>
                  </a:cubicBezTo>
                  <a:cubicBezTo>
                    <a:pt x="1301" y="17989"/>
                    <a:pt x="1368" y="18055"/>
                    <a:pt x="1435" y="18156"/>
                  </a:cubicBezTo>
                  <a:cubicBezTo>
                    <a:pt x="1502" y="18222"/>
                    <a:pt x="1535" y="18322"/>
                    <a:pt x="1635" y="18389"/>
                  </a:cubicBezTo>
                  <a:lnTo>
                    <a:pt x="1668" y="18422"/>
                  </a:lnTo>
                  <a:cubicBezTo>
                    <a:pt x="1802" y="18556"/>
                    <a:pt x="1935" y="18723"/>
                    <a:pt x="2102" y="18856"/>
                  </a:cubicBezTo>
                  <a:cubicBezTo>
                    <a:pt x="2269" y="19023"/>
                    <a:pt x="2369" y="19156"/>
                    <a:pt x="2536" y="19256"/>
                  </a:cubicBezTo>
                  <a:lnTo>
                    <a:pt x="2936" y="19523"/>
                  </a:lnTo>
                  <a:cubicBezTo>
                    <a:pt x="3169" y="19690"/>
                    <a:pt x="3470" y="19857"/>
                    <a:pt x="3770" y="20024"/>
                  </a:cubicBezTo>
                  <a:cubicBezTo>
                    <a:pt x="3837" y="20057"/>
                    <a:pt x="3970" y="20090"/>
                    <a:pt x="4037" y="20157"/>
                  </a:cubicBezTo>
                  <a:lnTo>
                    <a:pt x="4103" y="20157"/>
                  </a:lnTo>
                  <a:cubicBezTo>
                    <a:pt x="4170" y="20190"/>
                    <a:pt x="4304" y="20224"/>
                    <a:pt x="4370" y="20257"/>
                  </a:cubicBezTo>
                  <a:cubicBezTo>
                    <a:pt x="4470" y="20324"/>
                    <a:pt x="4604" y="20357"/>
                    <a:pt x="4671" y="20390"/>
                  </a:cubicBezTo>
                  <a:cubicBezTo>
                    <a:pt x="4771" y="20457"/>
                    <a:pt x="4871" y="20491"/>
                    <a:pt x="4971" y="20524"/>
                  </a:cubicBezTo>
                  <a:cubicBezTo>
                    <a:pt x="5171" y="20557"/>
                    <a:pt x="5438" y="20657"/>
                    <a:pt x="5638" y="20691"/>
                  </a:cubicBezTo>
                  <a:cubicBezTo>
                    <a:pt x="5705" y="20691"/>
                    <a:pt x="5805" y="20724"/>
                    <a:pt x="5871" y="20724"/>
                  </a:cubicBezTo>
                  <a:cubicBezTo>
                    <a:pt x="6227" y="20791"/>
                    <a:pt x="6591" y="20828"/>
                    <a:pt x="6951" y="20828"/>
                  </a:cubicBezTo>
                  <a:cubicBezTo>
                    <a:pt x="7841" y="20828"/>
                    <a:pt x="8709" y="20603"/>
                    <a:pt x="9374" y="20057"/>
                  </a:cubicBezTo>
                  <a:cubicBezTo>
                    <a:pt x="9808" y="19723"/>
                    <a:pt x="10174" y="19356"/>
                    <a:pt x="10508" y="18956"/>
                  </a:cubicBezTo>
                  <a:cubicBezTo>
                    <a:pt x="10541" y="18856"/>
                    <a:pt x="10608" y="18823"/>
                    <a:pt x="10641" y="18789"/>
                  </a:cubicBezTo>
                  <a:cubicBezTo>
                    <a:pt x="11642" y="17488"/>
                    <a:pt x="12376" y="15987"/>
                    <a:pt x="13544" y="14820"/>
                  </a:cubicBezTo>
                  <a:cubicBezTo>
                    <a:pt x="15311" y="13119"/>
                    <a:pt x="17480" y="11884"/>
                    <a:pt x="19615" y="10784"/>
                  </a:cubicBezTo>
                  <a:cubicBezTo>
                    <a:pt x="19615" y="10717"/>
                    <a:pt x="19648" y="10717"/>
                    <a:pt x="19648" y="10717"/>
                  </a:cubicBezTo>
                  <a:cubicBezTo>
                    <a:pt x="20015" y="10550"/>
                    <a:pt x="20448" y="10317"/>
                    <a:pt x="20515" y="9883"/>
                  </a:cubicBezTo>
                  <a:cubicBezTo>
                    <a:pt x="20582" y="9649"/>
                    <a:pt x="20482" y="9349"/>
                    <a:pt x="20382" y="9149"/>
                  </a:cubicBezTo>
                  <a:cubicBezTo>
                    <a:pt x="20215" y="8982"/>
                    <a:pt x="19981" y="8816"/>
                    <a:pt x="19715" y="8715"/>
                  </a:cubicBezTo>
                  <a:cubicBezTo>
                    <a:pt x="19000" y="8442"/>
                    <a:pt x="18232" y="8301"/>
                    <a:pt x="17445" y="8301"/>
                  </a:cubicBezTo>
                  <a:cubicBezTo>
                    <a:pt x="16983" y="8301"/>
                    <a:pt x="16514" y="8350"/>
                    <a:pt x="16045" y="8449"/>
                  </a:cubicBezTo>
                  <a:cubicBezTo>
                    <a:pt x="16179" y="8182"/>
                    <a:pt x="16346" y="7882"/>
                    <a:pt x="16412" y="7648"/>
                  </a:cubicBezTo>
                  <a:cubicBezTo>
                    <a:pt x="16512" y="7448"/>
                    <a:pt x="16579" y="7214"/>
                    <a:pt x="16646" y="7014"/>
                  </a:cubicBezTo>
                  <a:cubicBezTo>
                    <a:pt x="16746" y="6614"/>
                    <a:pt x="16712" y="6147"/>
                    <a:pt x="16579" y="5780"/>
                  </a:cubicBezTo>
                  <a:cubicBezTo>
                    <a:pt x="16512" y="5513"/>
                    <a:pt x="16346" y="5313"/>
                    <a:pt x="16145" y="5146"/>
                  </a:cubicBezTo>
                  <a:cubicBezTo>
                    <a:pt x="15879" y="4933"/>
                    <a:pt x="15505" y="4869"/>
                    <a:pt x="15110" y="4869"/>
                  </a:cubicBezTo>
                  <a:cubicBezTo>
                    <a:pt x="15011" y="4869"/>
                    <a:pt x="14911" y="4873"/>
                    <a:pt x="14811" y="4879"/>
                  </a:cubicBezTo>
                  <a:cubicBezTo>
                    <a:pt x="14511" y="4946"/>
                    <a:pt x="14211" y="4979"/>
                    <a:pt x="13910" y="5113"/>
                  </a:cubicBezTo>
                  <a:cubicBezTo>
                    <a:pt x="13143" y="5380"/>
                    <a:pt x="12409" y="5880"/>
                    <a:pt x="11742" y="6447"/>
                  </a:cubicBezTo>
                  <a:cubicBezTo>
                    <a:pt x="11942" y="6047"/>
                    <a:pt x="12042" y="5647"/>
                    <a:pt x="12143" y="5213"/>
                  </a:cubicBezTo>
                  <a:cubicBezTo>
                    <a:pt x="12209" y="4813"/>
                    <a:pt x="12243" y="4412"/>
                    <a:pt x="12243" y="4045"/>
                  </a:cubicBezTo>
                  <a:cubicBezTo>
                    <a:pt x="12243" y="3278"/>
                    <a:pt x="11942" y="2511"/>
                    <a:pt x="11342" y="2177"/>
                  </a:cubicBezTo>
                  <a:cubicBezTo>
                    <a:pt x="11158" y="2067"/>
                    <a:pt x="10934" y="2018"/>
                    <a:pt x="10703" y="2018"/>
                  </a:cubicBezTo>
                  <a:cubicBezTo>
                    <a:pt x="10514" y="2018"/>
                    <a:pt x="10321" y="2051"/>
                    <a:pt x="10141" y="2111"/>
                  </a:cubicBezTo>
                  <a:cubicBezTo>
                    <a:pt x="9841" y="2177"/>
                    <a:pt x="9541" y="2311"/>
                    <a:pt x="9307" y="2478"/>
                  </a:cubicBezTo>
                  <a:cubicBezTo>
                    <a:pt x="8874" y="2745"/>
                    <a:pt x="8507" y="3111"/>
                    <a:pt x="8140" y="3512"/>
                  </a:cubicBezTo>
                  <a:cubicBezTo>
                    <a:pt x="8073" y="3378"/>
                    <a:pt x="8073" y="3312"/>
                    <a:pt x="8040" y="3178"/>
                  </a:cubicBezTo>
                  <a:cubicBezTo>
                    <a:pt x="7739" y="2144"/>
                    <a:pt x="7206" y="1177"/>
                    <a:pt x="6372" y="476"/>
                  </a:cubicBezTo>
                  <a:cubicBezTo>
                    <a:pt x="6172" y="309"/>
                    <a:pt x="5905" y="143"/>
                    <a:pt x="5671" y="43"/>
                  </a:cubicBezTo>
                  <a:cubicBezTo>
                    <a:pt x="5555" y="17"/>
                    <a:pt x="5439" y="1"/>
                    <a:pt x="5326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2"/>
            <p:cNvSpPr/>
            <p:nvPr/>
          </p:nvSpPr>
          <p:spPr>
            <a:xfrm>
              <a:off x="4009775" y="2275925"/>
              <a:ext cx="406975" cy="389475"/>
            </a:xfrm>
            <a:custGeom>
              <a:avLst/>
              <a:gdLst/>
              <a:ahLst/>
              <a:cxnLst/>
              <a:rect l="l" t="t" r="r" b="b"/>
              <a:pathLst>
                <a:path w="16279" h="15579" fill="none" extrusionOk="0">
                  <a:moveTo>
                    <a:pt x="0" y="15578"/>
                  </a:moveTo>
                  <a:cubicBezTo>
                    <a:pt x="2836" y="9040"/>
                    <a:pt x="9807" y="2102"/>
                    <a:pt x="16279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2"/>
            <p:cNvSpPr/>
            <p:nvPr/>
          </p:nvSpPr>
          <p:spPr>
            <a:xfrm>
              <a:off x="4405875" y="2251000"/>
              <a:ext cx="35050" cy="49050"/>
            </a:xfrm>
            <a:custGeom>
              <a:avLst/>
              <a:gdLst/>
              <a:ahLst/>
              <a:cxnLst/>
              <a:rect l="l" t="t" r="r" b="b"/>
              <a:pathLst>
                <a:path w="1402" h="1962" extrusionOk="0">
                  <a:moveTo>
                    <a:pt x="558" y="1"/>
                  </a:moveTo>
                  <a:cubicBezTo>
                    <a:pt x="516" y="1"/>
                    <a:pt x="474" y="10"/>
                    <a:pt x="435" y="30"/>
                  </a:cubicBezTo>
                  <a:cubicBezTo>
                    <a:pt x="134" y="130"/>
                    <a:pt x="1" y="631"/>
                    <a:pt x="168" y="1198"/>
                  </a:cubicBezTo>
                  <a:cubicBezTo>
                    <a:pt x="310" y="1652"/>
                    <a:pt x="572" y="1961"/>
                    <a:pt x="832" y="1961"/>
                  </a:cubicBezTo>
                  <a:cubicBezTo>
                    <a:pt x="878" y="1961"/>
                    <a:pt x="923" y="1952"/>
                    <a:pt x="968" y="1932"/>
                  </a:cubicBezTo>
                  <a:cubicBezTo>
                    <a:pt x="1268" y="1832"/>
                    <a:pt x="1402" y="1298"/>
                    <a:pt x="1202" y="764"/>
                  </a:cubicBezTo>
                  <a:cubicBezTo>
                    <a:pt x="1060" y="310"/>
                    <a:pt x="797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2"/>
            <p:cNvSpPr/>
            <p:nvPr/>
          </p:nvSpPr>
          <p:spPr>
            <a:xfrm>
              <a:off x="3996425" y="2243400"/>
              <a:ext cx="320250" cy="419500"/>
            </a:xfrm>
            <a:custGeom>
              <a:avLst/>
              <a:gdLst/>
              <a:ahLst/>
              <a:cxnLst/>
              <a:rect l="l" t="t" r="r" b="b"/>
              <a:pathLst>
                <a:path w="12810" h="16780" fill="none" extrusionOk="0">
                  <a:moveTo>
                    <a:pt x="1" y="16779"/>
                  </a:moveTo>
                  <a:cubicBezTo>
                    <a:pt x="4837" y="7506"/>
                    <a:pt x="9341" y="2736"/>
                    <a:pt x="12810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2"/>
            <p:cNvSpPr/>
            <p:nvPr/>
          </p:nvSpPr>
          <p:spPr>
            <a:xfrm>
              <a:off x="4301650" y="2218100"/>
              <a:ext cx="40875" cy="43950"/>
            </a:xfrm>
            <a:custGeom>
              <a:avLst/>
              <a:gdLst/>
              <a:ahLst/>
              <a:cxnLst/>
              <a:rect l="l" t="t" r="r" b="b"/>
              <a:pathLst>
                <a:path w="1635" h="1758" extrusionOk="0">
                  <a:moveTo>
                    <a:pt x="489" y="1"/>
                  </a:moveTo>
                  <a:cubicBezTo>
                    <a:pt x="405" y="1"/>
                    <a:pt x="329" y="26"/>
                    <a:pt x="267" y="79"/>
                  </a:cubicBezTo>
                  <a:cubicBezTo>
                    <a:pt x="0" y="279"/>
                    <a:pt x="100" y="779"/>
                    <a:pt x="367" y="1246"/>
                  </a:cubicBezTo>
                  <a:cubicBezTo>
                    <a:pt x="637" y="1565"/>
                    <a:pt x="925" y="1758"/>
                    <a:pt x="1164" y="1758"/>
                  </a:cubicBezTo>
                  <a:cubicBezTo>
                    <a:pt x="1251" y="1758"/>
                    <a:pt x="1331" y="1733"/>
                    <a:pt x="1401" y="1680"/>
                  </a:cubicBezTo>
                  <a:cubicBezTo>
                    <a:pt x="1635" y="1446"/>
                    <a:pt x="1601" y="946"/>
                    <a:pt x="1268" y="512"/>
                  </a:cubicBezTo>
                  <a:cubicBezTo>
                    <a:pt x="1022" y="193"/>
                    <a:pt x="723" y="1"/>
                    <a:pt x="48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2"/>
            <p:cNvSpPr/>
            <p:nvPr/>
          </p:nvSpPr>
          <p:spPr>
            <a:xfrm>
              <a:off x="4009775" y="2404350"/>
              <a:ext cx="420325" cy="261050"/>
            </a:xfrm>
            <a:custGeom>
              <a:avLst/>
              <a:gdLst/>
              <a:ahLst/>
              <a:cxnLst/>
              <a:rect l="l" t="t" r="r" b="b"/>
              <a:pathLst>
                <a:path w="16813" h="10442" fill="none" extrusionOk="0">
                  <a:moveTo>
                    <a:pt x="0" y="10441"/>
                  </a:moveTo>
                  <a:cubicBezTo>
                    <a:pt x="3970" y="4471"/>
                    <a:pt x="10241" y="701"/>
                    <a:pt x="16812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2"/>
            <p:cNvSpPr/>
            <p:nvPr/>
          </p:nvSpPr>
          <p:spPr>
            <a:xfrm>
              <a:off x="4422575" y="2380825"/>
              <a:ext cx="28375" cy="51125"/>
            </a:xfrm>
            <a:custGeom>
              <a:avLst/>
              <a:gdLst/>
              <a:ahLst/>
              <a:cxnLst/>
              <a:rect l="l" t="t" r="r" b="b"/>
              <a:pathLst>
                <a:path w="1135" h="2045" extrusionOk="0">
                  <a:moveTo>
                    <a:pt x="562" y="1"/>
                  </a:moveTo>
                  <a:cubicBezTo>
                    <a:pt x="542" y="1"/>
                    <a:pt x="521" y="3"/>
                    <a:pt x="500" y="8"/>
                  </a:cubicBezTo>
                  <a:cubicBezTo>
                    <a:pt x="234" y="41"/>
                    <a:pt x="0" y="541"/>
                    <a:pt x="67" y="1108"/>
                  </a:cubicBezTo>
                  <a:cubicBezTo>
                    <a:pt x="99" y="1653"/>
                    <a:pt x="377" y="2044"/>
                    <a:pt x="636" y="2044"/>
                  </a:cubicBezTo>
                  <a:cubicBezTo>
                    <a:pt x="646" y="2044"/>
                    <a:pt x="657" y="2044"/>
                    <a:pt x="667" y="2042"/>
                  </a:cubicBezTo>
                  <a:cubicBezTo>
                    <a:pt x="967" y="1942"/>
                    <a:pt x="1134" y="1442"/>
                    <a:pt x="1134" y="908"/>
                  </a:cubicBezTo>
                  <a:cubicBezTo>
                    <a:pt x="1103" y="411"/>
                    <a:pt x="840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2"/>
            <p:cNvSpPr/>
            <p:nvPr/>
          </p:nvSpPr>
          <p:spPr>
            <a:xfrm>
              <a:off x="3953050" y="2168350"/>
              <a:ext cx="145975" cy="455350"/>
            </a:xfrm>
            <a:custGeom>
              <a:avLst/>
              <a:gdLst/>
              <a:ahLst/>
              <a:cxnLst/>
              <a:rect l="l" t="t" r="r" b="b"/>
              <a:pathLst>
                <a:path w="5839" h="18214" fill="none" extrusionOk="0">
                  <a:moveTo>
                    <a:pt x="1" y="18214"/>
                  </a:moveTo>
                  <a:cubicBezTo>
                    <a:pt x="4437" y="12543"/>
                    <a:pt x="5838" y="6572"/>
                    <a:pt x="4604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2"/>
            <p:cNvSpPr/>
            <p:nvPr/>
          </p:nvSpPr>
          <p:spPr>
            <a:xfrm>
              <a:off x="4041450" y="2146200"/>
              <a:ext cx="50075" cy="29300"/>
            </a:xfrm>
            <a:custGeom>
              <a:avLst/>
              <a:gdLst/>
              <a:ahLst/>
              <a:cxnLst/>
              <a:rect l="l" t="t" r="r" b="b"/>
              <a:pathLst>
                <a:path w="2003" h="1172" extrusionOk="0">
                  <a:moveTo>
                    <a:pt x="1324" y="0"/>
                  </a:moveTo>
                  <a:cubicBezTo>
                    <a:pt x="1196" y="0"/>
                    <a:pt x="1053" y="17"/>
                    <a:pt x="901" y="53"/>
                  </a:cubicBezTo>
                  <a:cubicBezTo>
                    <a:pt x="368" y="186"/>
                    <a:pt x="1" y="553"/>
                    <a:pt x="1" y="820"/>
                  </a:cubicBezTo>
                  <a:cubicBezTo>
                    <a:pt x="25" y="1041"/>
                    <a:pt x="286" y="1172"/>
                    <a:pt x="634" y="1172"/>
                  </a:cubicBezTo>
                  <a:cubicBezTo>
                    <a:pt x="759" y="1172"/>
                    <a:pt x="895" y="1155"/>
                    <a:pt x="1035" y="1120"/>
                  </a:cubicBezTo>
                  <a:cubicBezTo>
                    <a:pt x="1569" y="987"/>
                    <a:pt x="2002" y="620"/>
                    <a:pt x="1969" y="320"/>
                  </a:cubicBezTo>
                  <a:cubicBezTo>
                    <a:pt x="1920" y="124"/>
                    <a:pt x="1675" y="0"/>
                    <a:pt x="13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2"/>
            <p:cNvSpPr/>
            <p:nvPr/>
          </p:nvSpPr>
          <p:spPr>
            <a:xfrm>
              <a:off x="4009775" y="2373500"/>
              <a:ext cx="316900" cy="291900"/>
            </a:xfrm>
            <a:custGeom>
              <a:avLst/>
              <a:gdLst/>
              <a:ahLst/>
              <a:cxnLst/>
              <a:rect l="l" t="t" r="r" b="b"/>
              <a:pathLst>
                <a:path w="12676" h="11676" fill="none" extrusionOk="0">
                  <a:moveTo>
                    <a:pt x="0" y="11675"/>
                  </a:moveTo>
                  <a:cubicBezTo>
                    <a:pt x="3836" y="5404"/>
                    <a:pt x="7672" y="2502"/>
                    <a:pt x="12676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2"/>
            <p:cNvSpPr/>
            <p:nvPr/>
          </p:nvSpPr>
          <p:spPr>
            <a:xfrm>
              <a:off x="4316650" y="2348575"/>
              <a:ext cx="34225" cy="48200"/>
            </a:xfrm>
            <a:custGeom>
              <a:avLst/>
              <a:gdLst/>
              <a:ahLst/>
              <a:cxnLst/>
              <a:rect l="l" t="t" r="r" b="b"/>
              <a:pathLst>
                <a:path w="1369" h="1928" extrusionOk="0">
                  <a:moveTo>
                    <a:pt x="460" y="1"/>
                  </a:moveTo>
                  <a:cubicBezTo>
                    <a:pt x="417" y="1"/>
                    <a:pt x="374" y="10"/>
                    <a:pt x="334" y="30"/>
                  </a:cubicBezTo>
                  <a:cubicBezTo>
                    <a:pt x="67" y="164"/>
                    <a:pt x="1" y="664"/>
                    <a:pt x="167" y="1198"/>
                  </a:cubicBezTo>
                  <a:cubicBezTo>
                    <a:pt x="338" y="1623"/>
                    <a:pt x="604" y="1928"/>
                    <a:pt x="865" y="1928"/>
                  </a:cubicBezTo>
                  <a:cubicBezTo>
                    <a:pt x="911" y="1928"/>
                    <a:pt x="956" y="1918"/>
                    <a:pt x="1001" y="1898"/>
                  </a:cubicBezTo>
                  <a:cubicBezTo>
                    <a:pt x="1302" y="1798"/>
                    <a:pt x="1368" y="1231"/>
                    <a:pt x="1168" y="731"/>
                  </a:cubicBezTo>
                  <a:cubicBezTo>
                    <a:pt x="998" y="305"/>
                    <a:pt x="707" y="1"/>
                    <a:pt x="46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2"/>
            <p:cNvSpPr/>
            <p:nvPr/>
          </p:nvSpPr>
          <p:spPr>
            <a:xfrm>
              <a:off x="3953050" y="2225900"/>
              <a:ext cx="184325" cy="397800"/>
            </a:xfrm>
            <a:custGeom>
              <a:avLst/>
              <a:gdLst/>
              <a:ahLst/>
              <a:cxnLst/>
              <a:rect l="l" t="t" r="r" b="b"/>
              <a:pathLst>
                <a:path w="7373" h="15912" fill="none" extrusionOk="0">
                  <a:moveTo>
                    <a:pt x="1" y="15912"/>
                  </a:moveTo>
                  <a:cubicBezTo>
                    <a:pt x="5572" y="11475"/>
                    <a:pt x="6772" y="6905"/>
                    <a:pt x="7373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2"/>
            <p:cNvSpPr/>
            <p:nvPr/>
          </p:nvSpPr>
          <p:spPr>
            <a:xfrm>
              <a:off x="4111500" y="2203375"/>
              <a:ext cx="49225" cy="28375"/>
            </a:xfrm>
            <a:custGeom>
              <a:avLst/>
              <a:gdLst/>
              <a:ahLst/>
              <a:cxnLst/>
              <a:rect l="l" t="t" r="r" b="b"/>
              <a:pathLst>
                <a:path w="1969" h="1135" extrusionOk="0">
                  <a:moveTo>
                    <a:pt x="1068" y="1"/>
                  </a:moveTo>
                  <a:cubicBezTo>
                    <a:pt x="568" y="34"/>
                    <a:pt x="68" y="267"/>
                    <a:pt x="34" y="534"/>
                  </a:cubicBezTo>
                  <a:cubicBezTo>
                    <a:pt x="1" y="835"/>
                    <a:pt x="401" y="1135"/>
                    <a:pt x="901" y="1135"/>
                  </a:cubicBezTo>
                  <a:cubicBezTo>
                    <a:pt x="1435" y="1135"/>
                    <a:pt x="1902" y="901"/>
                    <a:pt x="1936" y="568"/>
                  </a:cubicBezTo>
                  <a:cubicBezTo>
                    <a:pt x="1969" y="301"/>
                    <a:pt x="1569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2"/>
            <p:cNvSpPr/>
            <p:nvPr/>
          </p:nvSpPr>
          <p:spPr>
            <a:xfrm>
              <a:off x="3943050" y="2514700"/>
              <a:ext cx="427000" cy="255050"/>
            </a:xfrm>
            <a:custGeom>
              <a:avLst/>
              <a:gdLst/>
              <a:ahLst/>
              <a:cxnLst/>
              <a:rect l="l" t="t" r="r" b="b"/>
              <a:pathLst>
                <a:path w="17080" h="10202" extrusionOk="0">
                  <a:moveTo>
                    <a:pt x="14869" y="1"/>
                  </a:moveTo>
                  <a:cubicBezTo>
                    <a:pt x="10466" y="1"/>
                    <a:pt x="6766" y="1789"/>
                    <a:pt x="5505" y="2592"/>
                  </a:cubicBezTo>
                  <a:cubicBezTo>
                    <a:pt x="5471" y="2592"/>
                    <a:pt x="5471" y="2625"/>
                    <a:pt x="5438" y="2625"/>
                  </a:cubicBezTo>
                  <a:lnTo>
                    <a:pt x="5405" y="2692"/>
                  </a:lnTo>
                  <a:cubicBezTo>
                    <a:pt x="5238" y="2758"/>
                    <a:pt x="5104" y="2892"/>
                    <a:pt x="4971" y="2959"/>
                  </a:cubicBezTo>
                  <a:cubicBezTo>
                    <a:pt x="4837" y="3059"/>
                    <a:pt x="4671" y="3192"/>
                    <a:pt x="4571" y="3259"/>
                  </a:cubicBezTo>
                  <a:cubicBezTo>
                    <a:pt x="4270" y="3526"/>
                    <a:pt x="4004" y="3726"/>
                    <a:pt x="3737" y="3959"/>
                  </a:cubicBezTo>
                  <a:cubicBezTo>
                    <a:pt x="3403" y="4260"/>
                    <a:pt x="3003" y="4593"/>
                    <a:pt x="2669" y="4960"/>
                  </a:cubicBezTo>
                  <a:cubicBezTo>
                    <a:pt x="1635" y="6061"/>
                    <a:pt x="735" y="7295"/>
                    <a:pt x="1" y="8629"/>
                  </a:cubicBezTo>
                  <a:lnTo>
                    <a:pt x="401" y="8896"/>
                  </a:lnTo>
                  <a:cubicBezTo>
                    <a:pt x="634" y="9063"/>
                    <a:pt x="935" y="9230"/>
                    <a:pt x="1235" y="9397"/>
                  </a:cubicBezTo>
                  <a:cubicBezTo>
                    <a:pt x="1302" y="9430"/>
                    <a:pt x="1435" y="9463"/>
                    <a:pt x="1502" y="9530"/>
                  </a:cubicBezTo>
                  <a:lnTo>
                    <a:pt x="1568" y="9530"/>
                  </a:lnTo>
                  <a:cubicBezTo>
                    <a:pt x="1635" y="9563"/>
                    <a:pt x="1769" y="9597"/>
                    <a:pt x="1835" y="9630"/>
                  </a:cubicBezTo>
                  <a:cubicBezTo>
                    <a:pt x="1935" y="9697"/>
                    <a:pt x="2069" y="9730"/>
                    <a:pt x="2136" y="9763"/>
                  </a:cubicBezTo>
                  <a:cubicBezTo>
                    <a:pt x="2236" y="9830"/>
                    <a:pt x="2336" y="9864"/>
                    <a:pt x="2436" y="9897"/>
                  </a:cubicBezTo>
                  <a:cubicBezTo>
                    <a:pt x="2636" y="9930"/>
                    <a:pt x="2903" y="10030"/>
                    <a:pt x="3103" y="10064"/>
                  </a:cubicBezTo>
                  <a:cubicBezTo>
                    <a:pt x="3170" y="10064"/>
                    <a:pt x="3270" y="10097"/>
                    <a:pt x="3336" y="10097"/>
                  </a:cubicBezTo>
                  <a:cubicBezTo>
                    <a:pt x="3692" y="10164"/>
                    <a:pt x="4056" y="10201"/>
                    <a:pt x="4416" y="10201"/>
                  </a:cubicBezTo>
                  <a:cubicBezTo>
                    <a:pt x="5306" y="10201"/>
                    <a:pt x="6174" y="9976"/>
                    <a:pt x="6839" y="9430"/>
                  </a:cubicBezTo>
                  <a:cubicBezTo>
                    <a:pt x="7273" y="9096"/>
                    <a:pt x="7639" y="8729"/>
                    <a:pt x="7973" y="8329"/>
                  </a:cubicBezTo>
                  <a:cubicBezTo>
                    <a:pt x="8006" y="8229"/>
                    <a:pt x="8073" y="8196"/>
                    <a:pt x="8106" y="8162"/>
                  </a:cubicBezTo>
                  <a:cubicBezTo>
                    <a:pt x="9107" y="6861"/>
                    <a:pt x="9841" y="5360"/>
                    <a:pt x="11009" y="4193"/>
                  </a:cubicBezTo>
                  <a:cubicBezTo>
                    <a:pt x="12776" y="2492"/>
                    <a:pt x="14945" y="1257"/>
                    <a:pt x="17080" y="157"/>
                  </a:cubicBezTo>
                  <a:cubicBezTo>
                    <a:pt x="16329" y="49"/>
                    <a:pt x="15590" y="1"/>
                    <a:pt x="148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2"/>
            <p:cNvSpPr/>
            <p:nvPr/>
          </p:nvSpPr>
          <p:spPr>
            <a:xfrm>
              <a:off x="3880500" y="2301775"/>
              <a:ext cx="265225" cy="467975"/>
            </a:xfrm>
            <a:custGeom>
              <a:avLst/>
              <a:gdLst/>
              <a:ahLst/>
              <a:cxnLst/>
              <a:rect l="l" t="t" r="r" b="b"/>
              <a:pathLst>
                <a:path w="10609" h="18719" extrusionOk="0">
                  <a:moveTo>
                    <a:pt x="4171" y="1"/>
                  </a:moveTo>
                  <a:cubicBezTo>
                    <a:pt x="4137" y="234"/>
                    <a:pt x="4137" y="434"/>
                    <a:pt x="4137" y="601"/>
                  </a:cubicBezTo>
                  <a:lnTo>
                    <a:pt x="4137" y="768"/>
                  </a:lnTo>
                  <a:cubicBezTo>
                    <a:pt x="4104" y="1001"/>
                    <a:pt x="4104" y="1202"/>
                    <a:pt x="4037" y="1368"/>
                  </a:cubicBezTo>
                  <a:cubicBezTo>
                    <a:pt x="4037" y="1535"/>
                    <a:pt x="4037" y="1635"/>
                    <a:pt x="4004" y="1769"/>
                  </a:cubicBezTo>
                  <a:cubicBezTo>
                    <a:pt x="3870" y="2603"/>
                    <a:pt x="3704" y="3403"/>
                    <a:pt x="3470" y="4204"/>
                  </a:cubicBezTo>
                  <a:cubicBezTo>
                    <a:pt x="3270" y="4771"/>
                    <a:pt x="3036" y="5338"/>
                    <a:pt x="2836" y="5905"/>
                  </a:cubicBezTo>
                  <a:cubicBezTo>
                    <a:pt x="2736" y="6272"/>
                    <a:pt x="2569" y="6672"/>
                    <a:pt x="2403" y="7039"/>
                  </a:cubicBezTo>
                  <a:cubicBezTo>
                    <a:pt x="2136" y="7573"/>
                    <a:pt x="1902" y="8140"/>
                    <a:pt x="1635" y="8707"/>
                  </a:cubicBezTo>
                  <a:cubicBezTo>
                    <a:pt x="835" y="10508"/>
                    <a:pt x="1" y="12410"/>
                    <a:pt x="601" y="14411"/>
                  </a:cubicBezTo>
                  <a:lnTo>
                    <a:pt x="735" y="14778"/>
                  </a:lnTo>
                  <a:cubicBezTo>
                    <a:pt x="801" y="14911"/>
                    <a:pt x="835" y="14978"/>
                    <a:pt x="902" y="15112"/>
                  </a:cubicBezTo>
                  <a:cubicBezTo>
                    <a:pt x="968" y="15212"/>
                    <a:pt x="1002" y="15312"/>
                    <a:pt x="1068" y="15412"/>
                  </a:cubicBezTo>
                  <a:cubicBezTo>
                    <a:pt x="1068" y="15445"/>
                    <a:pt x="1102" y="15445"/>
                    <a:pt x="1102" y="15478"/>
                  </a:cubicBezTo>
                  <a:cubicBezTo>
                    <a:pt x="1135" y="15579"/>
                    <a:pt x="1168" y="15712"/>
                    <a:pt x="1268" y="15779"/>
                  </a:cubicBezTo>
                  <a:cubicBezTo>
                    <a:pt x="1302" y="15879"/>
                    <a:pt x="1402" y="15945"/>
                    <a:pt x="1435" y="16046"/>
                  </a:cubicBezTo>
                  <a:cubicBezTo>
                    <a:pt x="1502" y="16112"/>
                    <a:pt x="1569" y="16212"/>
                    <a:pt x="1635" y="16279"/>
                  </a:cubicBezTo>
                  <a:lnTo>
                    <a:pt x="1669" y="16346"/>
                  </a:lnTo>
                  <a:cubicBezTo>
                    <a:pt x="1802" y="16446"/>
                    <a:pt x="1936" y="16613"/>
                    <a:pt x="2102" y="16746"/>
                  </a:cubicBezTo>
                  <a:cubicBezTo>
                    <a:pt x="2236" y="16879"/>
                    <a:pt x="2403" y="16980"/>
                    <a:pt x="2569" y="17113"/>
                  </a:cubicBezTo>
                  <a:lnTo>
                    <a:pt x="2636" y="17213"/>
                  </a:lnTo>
                  <a:cubicBezTo>
                    <a:pt x="2736" y="17280"/>
                    <a:pt x="2803" y="17313"/>
                    <a:pt x="2903" y="17413"/>
                  </a:cubicBezTo>
                  <a:cubicBezTo>
                    <a:pt x="3136" y="17580"/>
                    <a:pt x="3437" y="17747"/>
                    <a:pt x="3737" y="17914"/>
                  </a:cubicBezTo>
                  <a:cubicBezTo>
                    <a:pt x="3804" y="17947"/>
                    <a:pt x="3937" y="17980"/>
                    <a:pt x="4004" y="18047"/>
                  </a:cubicBezTo>
                  <a:lnTo>
                    <a:pt x="4070" y="18047"/>
                  </a:lnTo>
                  <a:cubicBezTo>
                    <a:pt x="4137" y="18080"/>
                    <a:pt x="4271" y="18114"/>
                    <a:pt x="4337" y="18147"/>
                  </a:cubicBezTo>
                  <a:cubicBezTo>
                    <a:pt x="4437" y="18214"/>
                    <a:pt x="4571" y="18247"/>
                    <a:pt x="4638" y="18280"/>
                  </a:cubicBezTo>
                  <a:cubicBezTo>
                    <a:pt x="4738" y="18347"/>
                    <a:pt x="4838" y="18381"/>
                    <a:pt x="4938" y="18414"/>
                  </a:cubicBezTo>
                  <a:cubicBezTo>
                    <a:pt x="5138" y="18447"/>
                    <a:pt x="5405" y="18547"/>
                    <a:pt x="5605" y="18581"/>
                  </a:cubicBezTo>
                  <a:cubicBezTo>
                    <a:pt x="5672" y="18581"/>
                    <a:pt x="5772" y="18614"/>
                    <a:pt x="5838" y="18614"/>
                  </a:cubicBezTo>
                  <a:cubicBezTo>
                    <a:pt x="6194" y="18681"/>
                    <a:pt x="6558" y="18718"/>
                    <a:pt x="6918" y="18718"/>
                  </a:cubicBezTo>
                  <a:cubicBezTo>
                    <a:pt x="7808" y="18718"/>
                    <a:pt x="8676" y="18493"/>
                    <a:pt x="9341" y="17947"/>
                  </a:cubicBezTo>
                  <a:cubicBezTo>
                    <a:pt x="9775" y="17613"/>
                    <a:pt x="10141" y="17246"/>
                    <a:pt x="10475" y="16846"/>
                  </a:cubicBezTo>
                  <a:cubicBezTo>
                    <a:pt x="10508" y="16746"/>
                    <a:pt x="10575" y="16713"/>
                    <a:pt x="10608" y="16679"/>
                  </a:cubicBezTo>
                  <a:cubicBezTo>
                    <a:pt x="10575" y="15545"/>
                    <a:pt x="10075" y="14511"/>
                    <a:pt x="9541" y="13444"/>
                  </a:cubicBezTo>
                  <a:cubicBezTo>
                    <a:pt x="9107" y="12710"/>
                    <a:pt x="8540" y="11909"/>
                    <a:pt x="8173" y="11075"/>
                  </a:cubicBezTo>
                  <a:cubicBezTo>
                    <a:pt x="8140" y="11042"/>
                    <a:pt x="8140" y="11042"/>
                    <a:pt x="8140" y="11009"/>
                  </a:cubicBezTo>
                  <a:lnTo>
                    <a:pt x="8140" y="10942"/>
                  </a:lnTo>
                  <a:cubicBezTo>
                    <a:pt x="8107" y="10875"/>
                    <a:pt x="8040" y="10742"/>
                    <a:pt x="8007" y="10608"/>
                  </a:cubicBezTo>
                  <a:cubicBezTo>
                    <a:pt x="7973" y="10508"/>
                    <a:pt x="7940" y="10375"/>
                    <a:pt x="7873" y="10208"/>
                  </a:cubicBezTo>
                  <a:cubicBezTo>
                    <a:pt x="7873" y="10175"/>
                    <a:pt x="7840" y="10075"/>
                    <a:pt x="7840" y="10008"/>
                  </a:cubicBezTo>
                  <a:cubicBezTo>
                    <a:pt x="7806" y="9708"/>
                    <a:pt x="7773" y="9441"/>
                    <a:pt x="7773" y="9174"/>
                  </a:cubicBezTo>
                  <a:cubicBezTo>
                    <a:pt x="7706" y="8640"/>
                    <a:pt x="7706" y="8140"/>
                    <a:pt x="7706" y="7673"/>
                  </a:cubicBezTo>
                  <a:cubicBezTo>
                    <a:pt x="7673" y="6706"/>
                    <a:pt x="7640" y="5705"/>
                    <a:pt x="7306" y="4771"/>
                  </a:cubicBezTo>
                  <a:cubicBezTo>
                    <a:pt x="7206" y="4537"/>
                    <a:pt x="7106" y="4237"/>
                    <a:pt x="6939" y="4004"/>
                  </a:cubicBezTo>
                  <a:cubicBezTo>
                    <a:pt x="6506" y="3336"/>
                    <a:pt x="5938" y="2769"/>
                    <a:pt x="5438" y="2202"/>
                  </a:cubicBezTo>
                  <a:cubicBezTo>
                    <a:pt x="4838" y="1535"/>
                    <a:pt x="4304" y="768"/>
                    <a:pt x="4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2"/>
            <p:cNvSpPr/>
            <p:nvPr/>
          </p:nvSpPr>
          <p:spPr>
            <a:xfrm>
              <a:off x="3387650" y="2867400"/>
              <a:ext cx="483700" cy="475550"/>
            </a:xfrm>
            <a:custGeom>
              <a:avLst/>
              <a:gdLst/>
              <a:ahLst/>
              <a:cxnLst/>
              <a:rect l="l" t="t" r="r" b="b"/>
              <a:pathLst>
                <a:path w="19348" h="19022" extrusionOk="0">
                  <a:moveTo>
                    <a:pt x="11996" y="0"/>
                  </a:moveTo>
                  <a:cubicBezTo>
                    <a:pt x="11837" y="0"/>
                    <a:pt x="11684" y="45"/>
                    <a:pt x="11542" y="125"/>
                  </a:cubicBezTo>
                  <a:cubicBezTo>
                    <a:pt x="11342" y="259"/>
                    <a:pt x="11175" y="426"/>
                    <a:pt x="11009" y="626"/>
                  </a:cubicBezTo>
                  <a:cubicBezTo>
                    <a:pt x="10442" y="1426"/>
                    <a:pt x="10141" y="2394"/>
                    <a:pt x="10108" y="3394"/>
                  </a:cubicBezTo>
                  <a:lnTo>
                    <a:pt x="10108" y="3728"/>
                  </a:lnTo>
                  <a:cubicBezTo>
                    <a:pt x="9674" y="3428"/>
                    <a:pt x="9274" y="3161"/>
                    <a:pt x="8807" y="2994"/>
                  </a:cubicBezTo>
                  <a:cubicBezTo>
                    <a:pt x="8507" y="2927"/>
                    <a:pt x="8273" y="2827"/>
                    <a:pt x="7973" y="2827"/>
                  </a:cubicBezTo>
                  <a:cubicBezTo>
                    <a:pt x="7540" y="2827"/>
                    <a:pt x="7173" y="2927"/>
                    <a:pt x="6872" y="3161"/>
                  </a:cubicBezTo>
                  <a:cubicBezTo>
                    <a:pt x="6439" y="3595"/>
                    <a:pt x="6305" y="4328"/>
                    <a:pt x="6472" y="5062"/>
                  </a:cubicBezTo>
                  <a:cubicBezTo>
                    <a:pt x="6505" y="5396"/>
                    <a:pt x="6639" y="5729"/>
                    <a:pt x="6806" y="6063"/>
                  </a:cubicBezTo>
                  <a:cubicBezTo>
                    <a:pt x="6972" y="6397"/>
                    <a:pt x="7173" y="6730"/>
                    <a:pt x="7373" y="7064"/>
                  </a:cubicBezTo>
                  <a:cubicBezTo>
                    <a:pt x="6672" y="6730"/>
                    <a:pt x="5938" y="6397"/>
                    <a:pt x="5171" y="6296"/>
                  </a:cubicBezTo>
                  <a:cubicBezTo>
                    <a:pt x="5021" y="6280"/>
                    <a:pt x="4879" y="6271"/>
                    <a:pt x="4742" y="6271"/>
                  </a:cubicBezTo>
                  <a:cubicBezTo>
                    <a:pt x="4604" y="6271"/>
                    <a:pt x="4471" y="6280"/>
                    <a:pt x="4337" y="6296"/>
                  </a:cubicBezTo>
                  <a:cubicBezTo>
                    <a:pt x="3870" y="6330"/>
                    <a:pt x="3470" y="6497"/>
                    <a:pt x="3203" y="6797"/>
                  </a:cubicBezTo>
                  <a:cubicBezTo>
                    <a:pt x="3036" y="6964"/>
                    <a:pt x="2970" y="7164"/>
                    <a:pt x="2936" y="7431"/>
                  </a:cubicBezTo>
                  <a:cubicBezTo>
                    <a:pt x="2870" y="7764"/>
                    <a:pt x="2970" y="8164"/>
                    <a:pt x="3136" y="8565"/>
                  </a:cubicBezTo>
                  <a:cubicBezTo>
                    <a:pt x="3203" y="8765"/>
                    <a:pt x="3337" y="8932"/>
                    <a:pt x="3470" y="9098"/>
                  </a:cubicBezTo>
                  <a:lnTo>
                    <a:pt x="3970" y="9732"/>
                  </a:lnTo>
                  <a:cubicBezTo>
                    <a:pt x="2803" y="9732"/>
                    <a:pt x="1635" y="10066"/>
                    <a:pt x="701" y="10733"/>
                  </a:cubicBezTo>
                  <a:cubicBezTo>
                    <a:pt x="501" y="10833"/>
                    <a:pt x="301" y="11000"/>
                    <a:pt x="168" y="11233"/>
                  </a:cubicBezTo>
                  <a:cubicBezTo>
                    <a:pt x="34" y="11433"/>
                    <a:pt x="1" y="11734"/>
                    <a:pt x="134" y="11934"/>
                  </a:cubicBezTo>
                  <a:cubicBezTo>
                    <a:pt x="301" y="12267"/>
                    <a:pt x="701" y="12401"/>
                    <a:pt x="1102" y="12501"/>
                  </a:cubicBezTo>
                  <a:lnTo>
                    <a:pt x="1135" y="12501"/>
                  </a:lnTo>
                  <a:cubicBezTo>
                    <a:pt x="1368" y="12568"/>
                    <a:pt x="1669" y="12634"/>
                    <a:pt x="1936" y="12734"/>
                  </a:cubicBezTo>
                  <a:cubicBezTo>
                    <a:pt x="3804" y="13268"/>
                    <a:pt x="5672" y="13835"/>
                    <a:pt x="7339" y="14903"/>
                  </a:cubicBezTo>
                  <a:cubicBezTo>
                    <a:pt x="8640" y="15670"/>
                    <a:pt x="9608" y="16904"/>
                    <a:pt x="10775" y="17805"/>
                  </a:cubicBezTo>
                  <a:lnTo>
                    <a:pt x="10875" y="17938"/>
                  </a:lnTo>
                  <a:cubicBezTo>
                    <a:pt x="11276" y="18238"/>
                    <a:pt x="11676" y="18505"/>
                    <a:pt x="12143" y="18739"/>
                  </a:cubicBezTo>
                  <a:cubicBezTo>
                    <a:pt x="12579" y="18934"/>
                    <a:pt x="13042" y="19021"/>
                    <a:pt x="13517" y="19021"/>
                  </a:cubicBezTo>
                  <a:cubicBezTo>
                    <a:pt x="14096" y="19021"/>
                    <a:pt x="14692" y="18892"/>
                    <a:pt x="15278" y="18672"/>
                  </a:cubicBezTo>
                  <a:cubicBezTo>
                    <a:pt x="15378" y="18639"/>
                    <a:pt x="15512" y="18605"/>
                    <a:pt x="15612" y="18572"/>
                  </a:cubicBezTo>
                  <a:cubicBezTo>
                    <a:pt x="15812" y="18472"/>
                    <a:pt x="15979" y="18405"/>
                    <a:pt x="16179" y="18272"/>
                  </a:cubicBezTo>
                  <a:cubicBezTo>
                    <a:pt x="16513" y="18072"/>
                    <a:pt x="16880" y="17805"/>
                    <a:pt x="17213" y="17504"/>
                  </a:cubicBezTo>
                  <a:cubicBezTo>
                    <a:pt x="17313" y="17471"/>
                    <a:pt x="17347" y="17438"/>
                    <a:pt x="17380" y="17404"/>
                  </a:cubicBezTo>
                  <a:lnTo>
                    <a:pt x="17613" y="17171"/>
                  </a:lnTo>
                  <a:cubicBezTo>
                    <a:pt x="17780" y="17004"/>
                    <a:pt x="17880" y="16904"/>
                    <a:pt x="18014" y="16737"/>
                  </a:cubicBezTo>
                  <a:lnTo>
                    <a:pt x="18114" y="16637"/>
                  </a:lnTo>
                  <a:cubicBezTo>
                    <a:pt x="18147" y="16570"/>
                    <a:pt x="18214" y="16470"/>
                    <a:pt x="18281" y="16404"/>
                  </a:cubicBezTo>
                  <a:cubicBezTo>
                    <a:pt x="18381" y="16170"/>
                    <a:pt x="18547" y="15970"/>
                    <a:pt x="18681" y="15737"/>
                  </a:cubicBezTo>
                  <a:lnTo>
                    <a:pt x="18681" y="15670"/>
                  </a:lnTo>
                  <a:cubicBezTo>
                    <a:pt x="18714" y="15570"/>
                    <a:pt x="18781" y="15470"/>
                    <a:pt x="18814" y="15403"/>
                  </a:cubicBezTo>
                  <a:lnTo>
                    <a:pt x="18948" y="15136"/>
                  </a:lnTo>
                  <a:cubicBezTo>
                    <a:pt x="18981" y="14936"/>
                    <a:pt x="19048" y="14769"/>
                    <a:pt x="19114" y="14569"/>
                  </a:cubicBezTo>
                  <a:cubicBezTo>
                    <a:pt x="19114" y="14469"/>
                    <a:pt x="19148" y="14436"/>
                    <a:pt x="19148" y="14336"/>
                  </a:cubicBezTo>
                  <a:cubicBezTo>
                    <a:pt x="19148" y="14269"/>
                    <a:pt x="19181" y="14169"/>
                    <a:pt x="19181" y="14069"/>
                  </a:cubicBezTo>
                  <a:cubicBezTo>
                    <a:pt x="19215" y="13969"/>
                    <a:pt x="19215" y="13835"/>
                    <a:pt x="19215" y="13768"/>
                  </a:cubicBezTo>
                  <a:cubicBezTo>
                    <a:pt x="19348" y="11834"/>
                    <a:pt x="18214" y="10299"/>
                    <a:pt x="17280" y="8898"/>
                  </a:cubicBezTo>
                  <a:cubicBezTo>
                    <a:pt x="16379" y="7664"/>
                    <a:pt x="15479" y="6497"/>
                    <a:pt x="14711" y="5229"/>
                  </a:cubicBezTo>
                  <a:cubicBezTo>
                    <a:pt x="14511" y="4895"/>
                    <a:pt x="14344" y="4562"/>
                    <a:pt x="14178" y="4162"/>
                  </a:cubicBezTo>
                  <a:cubicBezTo>
                    <a:pt x="14011" y="3828"/>
                    <a:pt x="13844" y="3461"/>
                    <a:pt x="13711" y="3094"/>
                  </a:cubicBezTo>
                  <a:lnTo>
                    <a:pt x="13477" y="2327"/>
                  </a:lnTo>
                  <a:cubicBezTo>
                    <a:pt x="13444" y="2160"/>
                    <a:pt x="13344" y="1927"/>
                    <a:pt x="13310" y="1660"/>
                  </a:cubicBezTo>
                  <a:cubicBezTo>
                    <a:pt x="13144" y="993"/>
                    <a:pt x="12877" y="259"/>
                    <a:pt x="12310" y="59"/>
                  </a:cubicBezTo>
                  <a:cubicBezTo>
                    <a:pt x="12204" y="19"/>
                    <a:pt x="12099" y="0"/>
                    <a:pt x="11996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2"/>
            <p:cNvSpPr/>
            <p:nvPr/>
          </p:nvSpPr>
          <p:spPr>
            <a:xfrm>
              <a:off x="3321775" y="2973100"/>
              <a:ext cx="443675" cy="265200"/>
            </a:xfrm>
            <a:custGeom>
              <a:avLst/>
              <a:gdLst/>
              <a:ahLst/>
              <a:cxnLst/>
              <a:rect l="l" t="t" r="r" b="b"/>
              <a:pathLst>
                <a:path w="17747" h="10608" fill="none" extrusionOk="0">
                  <a:moveTo>
                    <a:pt x="17747" y="10608"/>
                  </a:moveTo>
                  <a:cubicBezTo>
                    <a:pt x="13844" y="5337"/>
                    <a:pt x="6172" y="534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2"/>
            <p:cNvSpPr/>
            <p:nvPr/>
          </p:nvSpPr>
          <p:spPr>
            <a:xfrm>
              <a:off x="3404325" y="2923900"/>
              <a:ext cx="371975" cy="310250"/>
            </a:xfrm>
            <a:custGeom>
              <a:avLst/>
              <a:gdLst/>
              <a:ahLst/>
              <a:cxnLst/>
              <a:rect l="l" t="t" r="r" b="b"/>
              <a:pathLst>
                <a:path w="14879" h="12410" fill="none" extrusionOk="0">
                  <a:moveTo>
                    <a:pt x="14878" y="12409"/>
                  </a:moveTo>
                  <a:cubicBezTo>
                    <a:pt x="8640" y="5071"/>
                    <a:pt x="3637" y="1735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2"/>
            <p:cNvSpPr/>
            <p:nvPr/>
          </p:nvSpPr>
          <p:spPr>
            <a:xfrm>
              <a:off x="3382650" y="2901275"/>
              <a:ext cx="32550" cy="41925"/>
            </a:xfrm>
            <a:custGeom>
              <a:avLst/>
              <a:gdLst/>
              <a:ahLst/>
              <a:cxnLst/>
              <a:rect l="l" t="t" r="r" b="b"/>
              <a:pathLst>
                <a:path w="1302" h="1677" extrusionOk="0">
                  <a:moveTo>
                    <a:pt x="809" y="1"/>
                  </a:moveTo>
                  <a:cubicBezTo>
                    <a:pt x="570" y="1"/>
                    <a:pt x="303" y="226"/>
                    <a:pt x="167" y="605"/>
                  </a:cubicBezTo>
                  <a:cubicBezTo>
                    <a:pt x="1" y="1039"/>
                    <a:pt x="34" y="1539"/>
                    <a:pt x="268" y="1639"/>
                  </a:cubicBezTo>
                  <a:cubicBezTo>
                    <a:pt x="318" y="1664"/>
                    <a:pt x="372" y="1676"/>
                    <a:pt x="427" y="1676"/>
                  </a:cubicBezTo>
                  <a:cubicBezTo>
                    <a:pt x="665" y="1676"/>
                    <a:pt x="933" y="1451"/>
                    <a:pt x="1068" y="1072"/>
                  </a:cubicBezTo>
                  <a:cubicBezTo>
                    <a:pt x="1302" y="605"/>
                    <a:pt x="1202" y="138"/>
                    <a:pt x="968" y="38"/>
                  </a:cubicBezTo>
                  <a:cubicBezTo>
                    <a:pt x="918" y="13"/>
                    <a:pt x="864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2"/>
            <p:cNvSpPr/>
            <p:nvPr/>
          </p:nvSpPr>
          <p:spPr>
            <a:xfrm>
              <a:off x="3335125" y="3074000"/>
              <a:ext cx="430325" cy="164300"/>
            </a:xfrm>
            <a:custGeom>
              <a:avLst/>
              <a:gdLst/>
              <a:ahLst/>
              <a:cxnLst/>
              <a:rect l="l" t="t" r="r" b="b"/>
              <a:pathLst>
                <a:path w="17213" h="6572" fill="none" extrusionOk="0">
                  <a:moveTo>
                    <a:pt x="17213" y="6572"/>
                  </a:moveTo>
                  <a:cubicBezTo>
                    <a:pt x="12443" y="2035"/>
                    <a:pt x="6071" y="1"/>
                    <a:pt x="0" y="66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2"/>
            <p:cNvSpPr/>
            <p:nvPr/>
          </p:nvSpPr>
          <p:spPr>
            <a:xfrm>
              <a:off x="3611150" y="2806300"/>
              <a:ext cx="196000" cy="383650"/>
            </a:xfrm>
            <a:custGeom>
              <a:avLst/>
              <a:gdLst/>
              <a:ahLst/>
              <a:cxnLst/>
              <a:rect l="l" t="t" r="r" b="b"/>
              <a:pathLst>
                <a:path w="7840" h="15346" fill="none" extrusionOk="0">
                  <a:moveTo>
                    <a:pt x="7839" y="15345"/>
                  </a:moveTo>
                  <a:cubicBezTo>
                    <a:pt x="2702" y="11176"/>
                    <a:pt x="201" y="6105"/>
                    <a:pt x="1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2"/>
            <p:cNvSpPr/>
            <p:nvPr/>
          </p:nvSpPr>
          <p:spPr>
            <a:xfrm>
              <a:off x="3587025" y="2786200"/>
              <a:ext cx="49050" cy="24400"/>
            </a:xfrm>
            <a:custGeom>
              <a:avLst/>
              <a:gdLst/>
              <a:ahLst/>
              <a:cxnLst/>
              <a:rect l="l" t="t" r="r" b="b"/>
              <a:pathLst>
                <a:path w="1962" h="976" extrusionOk="0">
                  <a:moveTo>
                    <a:pt x="791" y="1"/>
                  </a:moveTo>
                  <a:cubicBezTo>
                    <a:pt x="342" y="1"/>
                    <a:pt x="1" y="193"/>
                    <a:pt x="32" y="471"/>
                  </a:cubicBezTo>
                  <a:cubicBezTo>
                    <a:pt x="65" y="705"/>
                    <a:pt x="532" y="972"/>
                    <a:pt x="1032" y="972"/>
                  </a:cubicBezTo>
                  <a:cubicBezTo>
                    <a:pt x="1069" y="974"/>
                    <a:pt x="1105" y="975"/>
                    <a:pt x="1140" y="975"/>
                  </a:cubicBezTo>
                  <a:cubicBezTo>
                    <a:pt x="1593" y="975"/>
                    <a:pt x="1961" y="783"/>
                    <a:pt x="1900" y="505"/>
                  </a:cubicBezTo>
                  <a:cubicBezTo>
                    <a:pt x="1866" y="238"/>
                    <a:pt x="1466" y="4"/>
                    <a:pt x="899" y="4"/>
                  </a:cubicBezTo>
                  <a:cubicBezTo>
                    <a:pt x="862" y="2"/>
                    <a:pt x="826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2"/>
            <p:cNvSpPr/>
            <p:nvPr/>
          </p:nvSpPr>
          <p:spPr>
            <a:xfrm>
              <a:off x="3421850" y="3041475"/>
              <a:ext cx="343600" cy="196825"/>
            </a:xfrm>
            <a:custGeom>
              <a:avLst/>
              <a:gdLst/>
              <a:ahLst/>
              <a:cxnLst/>
              <a:rect l="l" t="t" r="r" b="b"/>
              <a:pathLst>
                <a:path w="13744" h="7873" fill="none" extrusionOk="0">
                  <a:moveTo>
                    <a:pt x="13744" y="7873"/>
                  </a:moveTo>
                  <a:cubicBezTo>
                    <a:pt x="9007" y="3036"/>
                    <a:pt x="4971" y="1268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2"/>
            <p:cNvSpPr/>
            <p:nvPr/>
          </p:nvSpPr>
          <p:spPr>
            <a:xfrm>
              <a:off x="3402675" y="3020575"/>
              <a:ext cx="25875" cy="45175"/>
            </a:xfrm>
            <a:custGeom>
              <a:avLst/>
              <a:gdLst/>
              <a:ahLst/>
              <a:cxnLst/>
              <a:rect l="l" t="t" r="r" b="b"/>
              <a:pathLst>
                <a:path w="1035" h="1807" extrusionOk="0">
                  <a:moveTo>
                    <a:pt x="526" y="0"/>
                  </a:moveTo>
                  <a:cubicBezTo>
                    <a:pt x="246" y="0"/>
                    <a:pt x="32" y="326"/>
                    <a:pt x="0" y="803"/>
                  </a:cubicBezTo>
                  <a:cubicBezTo>
                    <a:pt x="0" y="1304"/>
                    <a:pt x="167" y="1771"/>
                    <a:pt x="401" y="1804"/>
                  </a:cubicBezTo>
                  <a:cubicBezTo>
                    <a:pt x="414" y="1805"/>
                    <a:pt x="428" y="1806"/>
                    <a:pt x="442" y="1806"/>
                  </a:cubicBezTo>
                  <a:cubicBezTo>
                    <a:pt x="722" y="1806"/>
                    <a:pt x="937" y="1481"/>
                    <a:pt x="1001" y="1003"/>
                  </a:cubicBezTo>
                  <a:cubicBezTo>
                    <a:pt x="1034" y="503"/>
                    <a:pt x="868" y="36"/>
                    <a:pt x="567" y="3"/>
                  </a:cubicBezTo>
                  <a:cubicBezTo>
                    <a:pt x="553" y="1"/>
                    <a:pt x="540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2"/>
            <p:cNvSpPr/>
            <p:nvPr/>
          </p:nvSpPr>
          <p:spPr>
            <a:xfrm>
              <a:off x="3561125" y="2871350"/>
              <a:ext cx="246025" cy="318600"/>
            </a:xfrm>
            <a:custGeom>
              <a:avLst/>
              <a:gdLst/>
              <a:ahLst/>
              <a:cxnLst/>
              <a:rect l="l" t="t" r="r" b="b"/>
              <a:pathLst>
                <a:path w="9841" h="12744" fill="none" extrusionOk="0">
                  <a:moveTo>
                    <a:pt x="9840" y="12743"/>
                  </a:moveTo>
                  <a:cubicBezTo>
                    <a:pt x="3903" y="9941"/>
                    <a:pt x="1901" y="6072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2"/>
            <p:cNvSpPr/>
            <p:nvPr/>
          </p:nvSpPr>
          <p:spPr>
            <a:xfrm>
              <a:off x="3536925" y="2851550"/>
              <a:ext cx="46725" cy="26625"/>
            </a:xfrm>
            <a:custGeom>
              <a:avLst/>
              <a:gdLst/>
              <a:ahLst/>
              <a:cxnLst/>
              <a:rect l="l" t="t" r="r" b="b"/>
              <a:pathLst>
                <a:path w="1869" h="1065" extrusionOk="0">
                  <a:moveTo>
                    <a:pt x="1165" y="0"/>
                  </a:moveTo>
                  <a:cubicBezTo>
                    <a:pt x="1030" y="0"/>
                    <a:pt x="884" y="19"/>
                    <a:pt x="735" y="59"/>
                  </a:cubicBezTo>
                  <a:cubicBezTo>
                    <a:pt x="301" y="192"/>
                    <a:pt x="1" y="493"/>
                    <a:pt x="67" y="759"/>
                  </a:cubicBezTo>
                  <a:cubicBezTo>
                    <a:pt x="142" y="958"/>
                    <a:pt x="438" y="1064"/>
                    <a:pt x="778" y="1064"/>
                  </a:cubicBezTo>
                  <a:cubicBezTo>
                    <a:pt x="894" y="1064"/>
                    <a:pt x="1016" y="1052"/>
                    <a:pt x="1135" y="1026"/>
                  </a:cubicBezTo>
                  <a:cubicBezTo>
                    <a:pt x="1569" y="893"/>
                    <a:pt x="1869" y="559"/>
                    <a:pt x="1802" y="292"/>
                  </a:cubicBezTo>
                  <a:cubicBezTo>
                    <a:pt x="1732" y="105"/>
                    <a:pt x="1481" y="0"/>
                    <a:pt x="1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2"/>
            <p:cNvSpPr/>
            <p:nvPr/>
          </p:nvSpPr>
          <p:spPr>
            <a:xfrm>
              <a:off x="3415175" y="3155425"/>
              <a:ext cx="423675" cy="187525"/>
            </a:xfrm>
            <a:custGeom>
              <a:avLst/>
              <a:gdLst/>
              <a:ahLst/>
              <a:cxnLst/>
              <a:rect l="l" t="t" r="r" b="b"/>
              <a:pathLst>
                <a:path w="16947" h="7501" extrusionOk="0">
                  <a:moveTo>
                    <a:pt x="5533" y="1"/>
                  </a:moveTo>
                  <a:cubicBezTo>
                    <a:pt x="3824" y="1"/>
                    <a:pt x="1898" y="246"/>
                    <a:pt x="1" y="980"/>
                  </a:cubicBezTo>
                  <a:cubicBezTo>
                    <a:pt x="234" y="1047"/>
                    <a:pt x="534" y="1113"/>
                    <a:pt x="768" y="1213"/>
                  </a:cubicBezTo>
                  <a:cubicBezTo>
                    <a:pt x="2636" y="1747"/>
                    <a:pt x="4537" y="2314"/>
                    <a:pt x="6205" y="3382"/>
                  </a:cubicBezTo>
                  <a:cubicBezTo>
                    <a:pt x="7506" y="4149"/>
                    <a:pt x="8440" y="5383"/>
                    <a:pt x="9607" y="6284"/>
                  </a:cubicBezTo>
                  <a:lnTo>
                    <a:pt x="9741" y="6417"/>
                  </a:lnTo>
                  <a:cubicBezTo>
                    <a:pt x="10108" y="6717"/>
                    <a:pt x="10541" y="6984"/>
                    <a:pt x="10975" y="7218"/>
                  </a:cubicBezTo>
                  <a:cubicBezTo>
                    <a:pt x="11411" y="7413"/>
                    <a:pt x="11881" y="7500"/>
                    <a:pt x="12360" y="7500"/>
                  </a:cubicBezTo>
                  <a:cubicBezTo>
                    <a:pt x="12944" y="7500"/>
                    <a:pt x="13543" y="7371"/>
                    <a:pt x="14111" y="7151"/>
                  </a:cubicBezTo>
                  <a:cubicBezTo>
                    <a:pt x="14244" y="7118"/>
                    <a:pt x="14378" y="7084"/>
                    <a:pt x="14444" y="7051"/>
                  </a:cubicBezTo>
                  <a:cubicBezTo>
                    <a:pt x="14644" y="6951"/>
                    <a:pt x="14845" y="6884"/>
                    <a:pt x="15045" y="6751"/>
                  </a:cubicBezTo>
                  <a:cubicBezTo>
                    <a:pt x="15378" y="6551"/>
                    <a:pt x="15745" y="6284"/>
                    <a:pt x="16079" y="5983"/>
                  </a:cubicBezTo>
                  <a:cubicBezTo>
                    <a:pt x="16179" y="5950"/>
                    <a:pt x="16212" y="5917"/>
                    <a:pt x="16246" y="5883"/>
                  </a:cubicBezTo>
                  <a:lnTo>
                    <a:pt x="16446" y="5650"/>
                  </a:lnTo>
                  <a:cubicBezTo>
                    <a:pt x="16612" y="5483"/>
                    <a:pt x="16746" y="5383"/>
                    <a:pt x="16879" y="5216"/>
                  </a:cubicBezTo>
                  <a:lnTo>
                    <a:pt x="16946" y="5116"/>
                  </a:lnTo>
                  <a:cubicBezTo>
                    <a:pt x="16045" y="4082"/>
                    <a:pt x="14945" y="3115"/>
                    <a:pt x="13877" y="2381"/>
                  </a:cubicBezTo>
                  <a:cubicBezTo>
                    <a:pt x="13477" y="2114"/>
                    <a:pt x="13077" y="1881"/>
                    <a:pt x="12710" y="1647"/>
                  </a:cubicBezTo>
                  <a:cubicBezTo>
                    <a:pt x="12409" y="1547"/>
                    <a:pt x="12109" y="1380"/>
                    <a:pt x="11809" y="1247"/>
                  </a:cubicBezTo>
                  <a:cubicBezTo>
                    <a:pt x="11676" y="1147"/>
                    <a:pt x="11542" y="1080"/>
                    <a:pt x="11375" y="1047"/>
                  </a:cubicBezTo>
                  <a:cubicBezTo>
                    <a:pt x="11242" y="980"/>
                    <a:pt x="11075" y="913"/>
                    <a:pt x="10942" y="880"/>
                  </a:cubicBezTo>
                  <a:cubicBezTo>
                    <a:pt x="10908" y="813"/>
                    <a:pt x="10908" y="813"/>
                    <a:pt x="10875" y="813"/>
                  </a:cubicBezTo>
                  <a:cubicBezTo>
                    <a:pt x="10808" y="813"/>
                    <a:pt x="10808" y="780"/>
                    <a:pt x="10775" y="780"/>
                  </a:cubicBezTo>
                  <a:cubicBezTo>
                    <a:pt x="9917" y="487"/>
                    <a:pt x="7940" y="1"/>
                    <a:pt x="5533" y="1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2"/>
            <p:cNvSpPr/>
            <p:nvPr/>
          </p:nvSpPr>
          <p:spPr>
            <a:xfrm>
              <a:off x="3650350" y="2907225"/>
              <a:ext cx="221000" cy="435725"/>
            </a:xfrm>
            <a:custGeom>
              <a:avLst/>
              <a:gdLst/>
              <a:ahLst/>
              <a:cxnLst/>
              <a:rect l="l" t="t" r="r" b="b"/>
              <a:pathLst>
                <a:path w="8840" h="17429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2669" y="701"/>
                    <a:pt x="2335" y="1501"/>
                    <a:pt x="1968" y="2202"/>
                  </a:cubicBezTo>
                  <a:cubicBezTo>
                    <a:pt x="1635" y="2835"/>
                    <a:pt x="1201" y="3469"/>
                    <a:pt x="1001" y="4136"/>
                  </a:cubicBezTo>
                  <a:cubicBezTo>
                    <a:pt x="934" y="4370"/>
                    <a:pt x="868" y="4670"/>
                    <a:pt x="834" y="4904"/>
                  </a:cubicBezTo>
                  <a:cubicBezTo>
                    <a:pt x="701" y="5838"/>
                    <a:pt x="868" y="6705"/>
                    <a:pt x="1034" y="7572"/>
                  </a:cubicBezTo>
                  <a:cubicBezTo>
                    <a:pt x="1134" y="8006"/>
                    <a:pt x="1201" y="8473"/>
                    <a:pt x="1301" y="8906"/>
                  </a:cubicBezTo>
                  <a:cubicBezTo>
                    <a:pt x="1335" y="9173"/>
                    <a:pt x="1368" y="9407"/>
                    <a:pt x="1368" y="9674"/>
                  </a:cubicBezTo>
                  <a:lnTo>
                    <a:pt x="1368" y="9874"/>
                  </a:lnTo>
                  <a:lnTo>
                    <a:pt x="1368" y="10307"/>
                  </a:lnTo>
                  <a:cubicBezTo>
                    <a:pt x="1368" y="10374"/>
                    <a:pt x="1335" y="10508"/>
                    <a:pt x="1335" y="10641"/>
                  </a:cubicBezTo>
                  <a:lnTo>
                    <a:pt x="1335" y="10674"/>
                  </a:lnTo>
                  <a:lnTo>
                    <a:pt x="1335" y="10741"/>
                  </a:lnTo>
                  <a:cubicBezTo>
                    <a:pt x="1201" y="11575"/>
                    <a:pt x="868" y="12376"/>
                    <a:pt x="601" y="13176"/>
                  </a:cubicBezTo>
                  <a:cubicBezTo>
                    <a:pt x="267" y="14177"/>
                    <a:pt x="0" y="15211"/>
                    <a:pt x="200" y="16212"/>
                  </a:cubicBezTo>
                  <a:lnTo>
                    <a:pt x="334" y="16345"/>
                  </a:lnTo>
                  <a:cubicBezTo>
                    <a:pt x="701" y="16645"/>
                    <a:pt x="1134" y="16912"/>
                    <a:pt x="1601" y="17146"/>
                  </a:cubicBezTo>
                  <a:cubicBezTo>
                    <a:pt x="2022" y="17341"/>
                    <a:pt x="2484" y="17428"/>
                    <a:pt x="2959" y="17428"/>
                  </a:cubicBezTo>
                  <a:cubicBezTo>
                    <a:pt x="3537" y="17428"/>
                    <a:pt x="4136" y="17299"/>
                    <a:pt x="4704" y="17079"/>
                  </a:cubicBezTo>
                  <a:cubicBezTo>
                    <a:pt x="4837" y="17046"/>
                    <a:pt x="4971" y="17012"/>
                    <a:pt x="5037" y="16979"/>
                  </a:cubicBezTo>
                  <a:cubicBezTo>
                    <a:pt x="5271" y="16879"/>
                    <a:pt x="5438" y="16812"/>
                    <a:pt x="5638" y="16679"/>
                  </a:cubicBezTo>
                  <a:cubicBezTo>
                    <a:pt x="5971" y="16479"/>
                    <a:pt x="6338" y="16212"/>
                    <a:pt x="6672" y="15911"/>
                  </a:cubicBezTo>
                  <a:cubicBezTo>
                    <a:pt x="6772" y="15878"/>
                    <a:pt x="6805" y="15845"/>
                    <a:pt x="6839" y="15811"/>
                  </a:cubicBezTo>
                  <a:lnTo>
                    <a:pt x="7039" y="15578"/>
                  </a:lnTo>
                  <a:cubicBezTo>
                    <a:pt x="7205" y="15411"/>
                    <a:pt x="7339" y="15311"/>
                    <a:pt x="7472" y="15144"/>
                  </a:cubicBezTo>
                  <a:cubicBezTo>
                    <a:pt x="7506" y="15078"/>
                    <a:pt x="7539" y="15078"/>
                    <a:pt x="7539" y="15044"/>
                  </a:cubicBezTo>
                  <a:cubicBezTo>
                    <a:pt x="7639" y="14977"/>
                    <a:pt x="7706" y="14877"/>
                    <a:pt x="7773" y="14811"/>
                  </a:cubicBezTo>
                  <a:cubicBezTo>
                    <a:pt x="7873" y="14577"/>
                    <a:pt x="8039" y="14377"/>
                    <a:pt x="8173" y="14144"/>
                  </a:cubicBezTo>
                  <a:lnTo>
                    <a:pt x="8173" y="14077"/>
                  </a:lnTo>
                  <a:cubicBezTo>
                    <a:pt x="8206" y="13977"/>
                    <a:pt x="8273" y="13877"/>
                    <a:pt x="8306" y="13810"/>
                  </a:cubicBezTo>
                  <a:lnTo>
                    <a:pt x="8440" y="13543"/>
                  </a:lnTo>
                  <a:cubicBezTo>
                    <a:pt x="8473" y="13343"/>
                    <a:pt x="8540" y="13176"/>
                    <a:pt x="8606" y="12976"/>
                  </a:cubicBezTo>
                  <a:cubicBezTo>
                    <a:pt x="8606" y="12876"/>
                    <a:pt x="8640" y="12843"/>
                    <a:pt x="8640" y="12743"/>
                  </a:cubicBezTo>
                  <a:cubicBezTo>
                    <a:pt x="8640" y="12676"/>
                    <a:pt x="8673" y="12576"/>
                    <a:pt x="8673" y="12476"/>
                  </a:cubicBezTo>
                  <a:cubicBezTo>
                    <a:pt x="8707" y="12376"/>
                    <a:pt x="8707" y="12242"/>
                    <a:pt x="8707" y="12175"/>
                  </a:cubicBezTo>
                  <a:cubicBezTo>
                    <a:pt x="8840" y="10241"/>
                    <a:pt x="7706" y="8706"/>
                    <a:pt x="6572" y="7205"/>
                  </a:cubicBezTo>
                  <a:cubicBezTo>
                    <a:pt x="5704" y="6004"/>
                    <a:pt x="4804" y="4837"/>
                    <a:pt x="4037" y="3536"/>
                  </a:cubicBezTo>
                  <a:cubicBezTo>
                    <a:pt x="3836" y="3202"/>
                    <a:pt x="3670" y="2869"/>
                    <a:pt x="3503" y="2502"/>
                  </a:cubicBezTo>
                  <a:cubicBezTo>
                    <a:pt x="3336" y="2168"/>
                    <a:pt x="3169" y="1801"/>
                    <a:pt x="3036" y="1401"/>
                  </a:cubicBezTo>
                  <a:lnTo>
                    <a:pt x="2802" y="667"/>
                  </a:lnTo>
                  <a:cubicBezTo>
                    <a:pt x="2769" y="500"/>
                    <a:pt x="2669" y="234"/>
                    <a:pt x="2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05" name="Google Shape;2705;p32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854112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6" name="Google Shape;2706;p32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414563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7" name="Google Shape;2707;p32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414563" y="3449748"/>
            <a:ext cx="2715351" cy="24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9" name="Google Shape;2709;p33"/>
          <p:cNvGrpSpPr/>
          <p:nvPr/>
        </p:nvGrpSpPr>
        <p:grpSpPr>
          <a:xfrm rot="-8949421">
            <a:off x="8546620" y="-1450331"/>
            <a:ext cx="1526877" cy="3332605"/>
            <a:chOff x="7386050" y="661025"/>
            <a:chExt cx="1576975" cy="3441950"/>
          </a:xfrm>
        </p:grpSpPr>
        <p:sp>
          <p:nvSpPr>
            <p:cNvPr id="2710" name="Google Shape;2710;p33"/>
            <p:cNvSpPr/>
            <p:nvPr/>
          </p:nvSpPr>
          <p:spPr>
            <a:xfrm>
              <a:off x="7386050" y="661025"/>
              <a:ext cx="1576975" cy="2190650"/>
            </a:xfrm>
            <a:custGeom>
              <a:avLst/>
              <a:gdLst/>
              <a:ahLst/>
              <a:cxnLst/>
              <a:rect l="l" t="t" r="r" b="b"/>
              <a:pathLst>
                <a:path w="63079" h="87626" extrusionOk="0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>
              <a:off x="7775225" y="2297475"/>
              <a:ext cx="1023959" cy="429780"/>
            </a:xfrm>
            <a:custGeom>
              <a:avLst/>
              <a:gdLst/>
              <a:ahLst/>
              <a:cxnLst/>
              <a:rect l="l" t="t" r="r" b="b"/>
              <a:pathLst>
                <a:path w="45333" h="19849" fill="none" extrusionOk="0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>
              <a:off x="7648645" y="2179075"/>
              <a:ext cx="1232668" cy="335250"/>
            </a:xfrm>
            <a:custGeom>
              <a:avLst/>
              <a:gdLst/>
              <a:ahLst/>
              <a:cxnLst/>
              <a:rect l="l" t="t" r="r" b="b"/>
              <a:pathLst>
                <a:path w="54573" h="13410" fill="none" extrusionOk="0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>
              <a:off x="7568031" y="2029800"/>
              <a:ext cx="1271089" cy="251875"/>
            </a:xfrm>
            <a:custGeom>
              <a:avLst/>
              <a:gdLst/>
              <a:ahLst/>
              <a:cxnLst/>
              <a:rect l="l" t="t" r="r" b="b"/>
              <a:pathLst>
                <a:path w="56274" h="10075" fill="none" extrusionOk="0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>
              <a:off x="7463294" y="1775450"/>
              <a:ext cx="1334402" cy="276050"/>
            </a:xfrm>
            <a:custGeom>
              <a:avLst/>
              <a:gdLst/>
              <a:ahLst/>
              <a:cxnLst/>
              <a:rect l="l" t="t" r="r" b="b"/>
              <a:pathLst>
                <a:path w="59077" h="11042" fill="none" extrusionOk="0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>
              <a:off x="7414325" y="1511925"/>
              <a:ext cx="1275991" cy="311075"/>
            </a:xfrm>
            <a:custGeom>
              <a:avLst/>
              <a:gdLst/>
              <a:ahLst/>
              <a:cxnLst/>
              <a:rect l="l" t="t" r="r" b="b"/>
              <a:pathLst>
                <a:path w="56875" h="12443" fill="none" extrusionOk="0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>
              <a:off x="7414325" y="1289275"/>
              <a:ext cx="1138674" cy="387800"/>
            </a:xfrm>
            <a:custGeom>
              <a:avLst/>
              <a:gdLst/>
              <a:ahLst/>
              <a:cxnLst/>
              <a:rect l="l" t="t" r="r" b="b"/>
              <a:pathLst>
                <a:path w="51805" h="15512" fill="none" extrusionOk="0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>
              <a:off x="7482900" y="1071600"/>
              <a:ext cx="934864" cy="405325"/>
            </a:xfrm>
            <a:custGeom>
              <a:avLst/>
              <a:gdLst/>
              <a:ahLst/>
              <a:cxnLst/>
              <a:rect l="l" t="t" r="r" b="b"/>
              <a:pathLst>
                <a:path w="43131" h="16213" fill="none" extrusionOk="0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>
              <a:off x="7569150" y="929850"/>
              <a:ext cx="721381" cy="302725"/>
            </a:xfrm>
            <a:custGeom>
              <a:avLst/>
              <a:gdLst/>
              <a:ahLst/>
              <a:cxnLst/>
              <a:rect l="l" t="t" r="r" b="b"/>
              <a:pathLst>
                <a:path w="33324" h="12109" fill="none" extrusionOk="0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>
              <a:off x="7666134" y="824993"/>
              <a:ext cx="548726" cy="200989"/>
            </a:xfrm>
            <a:custGeom>
              <a:avLst/>
              <a:gdLst/>
              <a:ahLst/>
              <a:cxnLst/>
              <a:rect l="l" t="t" r="r" b="b"/>
              <a:pathLst>
                <a:path w="25319" h="9074" fill="none" extrusionOk="0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>
              <a:off x="7929775" y="899825"/>
              <a:ext cx="572100" cy="3203150"/>
            </a:xfrm>
            <a:custGeom>
              <a:avLst/>
              <a:gdLst/>
              <a:ahLst/>
              <a:cxnLst/>
              <a:rect l="l" t="t" r="r" b="b"/>
              <a:pathLst>
                <a:path w="22884" h="128126" extrusionOk="0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1" name="Google Shape;2721;p33"/>
          <p:cNvGrpSpPr/>
          <p:nvPr/>
        </p:nvGrpSpPr>
        <p:grpSpPr>
          <a:xfrm flipH="1">
            <a:off x="7897045" y="-2"/>
            <a:ext cx="1322773" cy="1338296"/>
            <a:chOff x="238125" y="470675"/>
            <a:chExt cx="2524375" cy="2554000"/>
          </a:xfrm>
        </p:grpSpPr>
        <p:sp>
          <p:nvSpPr>
            <p:cNvPr id="2722" name="Google Shape;2722;p33"/>
            <p:cNvSpPr/>
            <p:nvPr/>
          </p:nvSpPr>
          <p:spPr>
            <a:xfrm>
              <a:off x="974450" y="470675"/>
              <a:ext cx="974200" cy="1541075"/>
            </a:xfrm>
            <a:custGeom>
              <a:avLst/>
              <a:gdLst/>
              <a:ahLst/>
              <a:cxnLst/>
              <a:rect l="l" t="t" r="r" b="b"/>
              <a:pathLst>
                <a:path w="38968" h="61643" extrusionOk="0">
                  <a:moveTo>
                    <a:pt x="0" y="0"/>
                  </a:moveTo>
                  <a:cubicBezTo>
                    <a:pt x="3040" y="8997"/>
                    <a:pt x="7052" y="17660"/>
                    <a:pt x="11946" y="25806"/>
                  </a:cubicBezTo>
                  <a:cubicBezTo>
                    <a:pt x="32281" y="59211"/>
                    <a:pt x="36962" y="60852"/>
                    <a:pt x="36962" y="60852"/>
                  </a:cubicBezTo>
                  <a:cubicBezTo>
                    <a:pt x="36962" y="60852"/>
                    <a:pt x="38968" y="61642"/>
                    <a:pt x="35411" y="57873"/>
                  </a:cubicBezTo>
                  <a:cubicBezTo>
                    <a:pt x="31825" y="54135"/>
                    <a:pt x="22676" y="40365"/>
                    <a:pt x="12220" y="22645"/>
                  </a:cubicBezTo>
                  <a:cubicBezTo>
                    <a:pt x="8025" y="15411"/>
                    <a:pt x="4499" y="7842"/>
                    <a:pt x="1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>
              <a:off x="1039800" y="470675"/>
              <a:ext cx="188475" cy="116275"/>
            </a:xfrm>
            <a:custGeom>
              <a:avLst/>
              <a:gdLst/>
              <a:ahLst/>
              <a:cxnLst/>
              <a:rect l="l" t="t" r="r" b="b"/>
              <a:pathLst>
                <a:path w="7539" h="4651" extrusionOk="0">
                  <a:moveTo>
                    <a:pt x="2280" y="0"/>
                  </a:moveTo>
                  <a:cubicBezTo>
                    <a:pt x="1338" y="1429"/>
                    <a:pt x="578" y="3009"/>
                    <a:pt x="0" y="4651"/>
                  </a:cubicBezTo>
                  <a:cubicBezTo>
                    <a:pt x="2766" y="3526"/>
                    <a:pt x="5320" y="1945"/>
                    <a:pt x="75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3"/>
            <p:cNvSpPr/>
            <p:nvPr/>
          </p:nvSpPr>
          <p:spPr>
            <a:xfrm>
              <a:off x="1172775" y="742700"/>
              <a:ext cx="1067675" cy="160375"/>
            </a:xfrm>
            <a:custGeom>
              <a:avLst/>
              <a:gdLst/>
              <a:ahLst/>
              <a:cxnLst/>
              <a:rect l="l" t="t" r="r" b="b"/>
              <a:pathLst>
                <a:path w="42707" h="6415" extrusionOk="0">
                  <a:moveTo>
                    <a:pt x="18968" y="1520"/>
                  </a:moveTo>
                  <a:cubicBezTo>
                    <a:pt x="9971" y="1"/>
                    <a:pt x="1186" y="3314"/>
                    <a:pt x="1" y="6414"/>
                  </a:cubicBezTo>
                  <a:cubicBezTo>
                    <a:pt x="1" y="6414"/>
                    <a:pt x="8967" y="4195"/>
                    <a:pt x="17721" y="5077"/>
                  </a:cubicBezTo>
                  <a:cubicBezTo>
                    <a:pt x="26475" y="5928"/>
                    <a:pt x="42707" y="1338"/>
                    <a:pt x="42707" y="1338"/>
                  </a:cubicBezTo>
                  <a:cubicBezTo>
                    <a:pt x="42707" y="1338"/>
                    <a:pt x="27965" y="3071"/>
                    <a:pt x="18968" y="15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3"/>
            <p:cNvSpPr/>
            <p:nvPr/>
          </p:nvSpPr>
          <p:spPr>
            <a:xfrm>
              <a:off x="1100600" y="479775"/>
              <a:ext cx="944550" cy="297150"/>
            </a:xfrm>
            <a:custGeom>
              <a:avLst/>
              <a:gdLst/>
              <a:ahLst/>
              <a:cxnLst/>
              <a:rect l="l" t="t" r="r" b="b"/>
              <a:pathLst>
                <a:path w="37782" h="11886" extrusionOk="0">
                  <a:moveTo>
                    <a:pt x="0" y="10852"/>
                  </a:moveTo>
                  <a:cubicBezTo>
                    <a:pt x="0" y="10852"/>
                    <a:pt x="7660" y="11885"/>
                    <a:pt x="19362" y="7569"/>
                  </a:cubicBezTo>
                  <a:cubicBezTo>
                    <a:pt x="31065" y="3253"/>
                    <a:pt x="37782" y="1"/>
                    <a:pt x="37782" y="1"/>
                  </a:cubicBezTo>
                  <a:cubicBezTo>
                    <a:pt x="37782" y="1"/>
                    <a:pt x="4559" y="4439"/>
                    <a:pt x="0" y="108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3"/>
            <p:cNvSpPr/>
            <p:nvPr/>
          </p:nvSpPr>
          <p:spPr>
            <a:xfrm>
              <a:off x="1057275" y="470675"/>
              <a:ext cx="509150" cy="186175"/>
            </a:xfrm>
            <a:custGeom>
              <a:avLst/>
              <a:gdLst/>
              <a:ahLst/>
              <a:cxnLst/>
              <a:rect l="l" t="t" r="r" b="b"/>
              <a:pathLst>
                <a:path w="20366" h="7447" extrusionOk="0">
                  <a:moveTo>
                    <a:pt x="1" y="6474"/>
                  </a:moveTo>
                  <a:cubicBezTo>
                    <a:pt x="1" y="6474"/>
                    <a:pt x="4469" y="7447"/>
                    <a:pt x="13010" y="3344"/>
                  </a:cubicBezTo>
                  <a:cubicBezTo>
                    <a:pt x="15502" y="2158"/>
                    <a:pt x="18025" y="1033"/>
                    <a:pt x="20366" y="0"/>
                  </a:cubicBezTo>
                  <a:lnTo>
                    <a:pt x="12311" y="0"/>
                  </a:lnTo>
                  <a:cubicBezTo>
                    <a:pt x="7113" y="1672"/>
                    <a:pt x="2250" y="3830"/>
                    <a:pt x="1" y="64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3"/>
            <p:cNvSpPr/>
            <p:nvPr/>
          </p:nvSpPr>
          <p:spPr>
            <a:xfrm>
              <a:off x="1786025" y="1686475"/>
              <a:ext cx="781175" cy="348825"/>
            </a:xfrm>
            <a:custGeom>
              <a:avLst/>
              <a:gdLst/>
              <a:ahLst/>
              <a:cxnLst/>
              <a:rect l="l" t="t" r="r" b="b"/>
              <a:pathLst>
                <a:path w="31247" h="13953" extrusionOk="0">
                  <a:moveTo>
                    <a:pt x="0" y="6901"/>
                  </a:moveTo>
                  <a:cubicBezTo>
                    <a:pt x="0" y="6901"/>
                    <a:pt x="4316" y="9150"/>
                    <a:pt x="12067" y="10731"/>
                  </a:cubicBezTo>
                  <a:cubicBezTo>
                    <a:pt x="19818" y="12311"/>
                    <a:pt x="31247" y="13952"/>
                    <a:pt x="31247" y="13952"/>
                  </a:cubicBezTo>
                  <a:cubicBezTo>
                    <a:pt x="31247" y="13952"/>
                    <a:pt x="9575" y="1"/>
                    <a:pt x="0" y="69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3"/>
            <p:cNvSpPr/>
            <p:nvPr/>
          </p:nvSpPr>
          <p:spPr>
            <a:xfrm>
              <a:off x="1641625" y="1512475"/>
              <a:ext cx="984100" cy="228000"/>
            </a:xfrm>
            <a:custGeom>
              <a:avLst/>
              <a:gdLst/>
              <a:ahLst/>
              <a:cxnLst/>
              <a:rect l="l" t="t" r="r" b="b"/>
              <a:pathLst>
                <a:path w="39364" h="9120" extrusionOk="0">
                  <a:moveTo>
                    <a:pt x="1" y="5320"/>
                  </a:moveTo>
                  <a:cubicBezTo>
                    <a:pt x="1" y="5320"/>
                    <a:pt x="2858" y="7083"/>
                    <a:pt x="11551" y="8116"/>
                  </a:cubicBezTo>
                  <a:cubicBezTo>
                    <a:pt x="20275" y="9119"/>
                    <a:pt x="39363" y="8177"/>
                    <a:pt x="39363" y="8177"/>
                  </a:cubicBezTo>
                  <a:cubicBezTo>
                    <a:pt x="39363" y="8177"/>
                    <a:pt x="5654" y="0"/>
                    <a:pt x="1" y="53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3"/>
            <p:cNvSpPr/>
            <p:nvPr/>
          </p:nvSpPr>
          <p:spPr>
            <a:xfrm>
              <a:off x="1369600" y="1145450"/>
              <a:ext cx="1009925" cy="117050"/>
            </a:xfrm>
            <a:custGeom>
              <a:avLst/>
              <a:gdLst/>
              <a:ahLst/>
              <a:cxnLst/>
              <a:rect l="l" t="t" r="r" b="b"/>
              <a:pathLst>
                <a:path w="40397" h="4682" extrusionOk="0">
                  <a:moveTo>
                    <a:pt x="15836" y="821"/>
                  </a:moveTo>
                  <a:cubicBezTo>
                    <a:pt x="5836" y="0"/>
                    <a:pt x="1277" y="973"/>
                    <a:pt x="0" y="3465"/>
                  </a:cubicBezTo>
                  <a:cubicBezTo>
                    <a:pt x="0" y="3465"/>
                    <a:pt x="4195" y="4620"/>
                    <a:pt x="14347" y="4651"/>
                  </a:cubicBezTo>
                  <a:cubicBezTo>
                    <a:pt x="24499" y="4681"/>
                    <a:pt x="40396" y="487"/>
                    <a:pt x="40396" y="487"/>
                  </a:cubicBezTo>
                  <a:cubicBezTo>
                    <a:pt x="40396" y="487"/>
                    <a:pt x="25837" y="1611"/>
                    <a:pt x="15836" y="8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3"/>
            <p:cNvSpPr/>
            <p:nvPr/>
          </p:nvSpPr>
          <p:spPr>
            <a:xfrm>
              <a:off x="1256375" y="941800"/>
              <a:ext cx="1123900" cy="158825"/>
            </a:xfrm>
            <a:custGeom>
              <a:avLst/>
              <a:gdLst/>
              <a:ahLst/>
              <a:cxnLst/>
              <a:rect l="l" t="t" r="r" b="b"/>
              <a:pathLst>
                <a:path w="44956" h="6353" extrusionOk="0">
                  <a:moveTo>
                    <a:pt x="20396" y="2006"/>
                  </a:moveTo>
                  <a:cubicBezTo>
                    <a:pt x="10669" y="1003"/>
                    <a:pt x="882" y="2371"/>
                    <a:pt x="0" y="4894"/>
                  </a:cubicBezTo>
                  <a:cubicBezTo>
                    <a:pt x="0" y="4894"/>
                    <a:pt x="16627" y="6353"/>
                    <a:pt x="26688" y="4924"/>
                  </a:cubicBezTo>
                  <a:cubicBezTo>
                    <a:pt x="32949" y="4012"/>
                    <a:pt x="39089" y="2341"/>
                    <a:pt x="44955" y="0"/>
                  </a:cubicBezTo>
                  <a:cubicBezTo>
                    <a:pt x="44955" y="0"/>
                    <a:pt x="30153" y="3009"/>
                    <a:pt x="20396" y="20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3"/>
            <p:cNvSpPr/>
            <p:nvPr/>
          </p:nvSpPr>
          <p:spPr>
            <a:xfrm>
              <a:off x="1509425" y="1321750"/>
              <a:ext cx="1000025" cy="193775"/>
            </a:xfrm>
            <a:custGeom>
              <a:avLst/>
              <a:gdLst/>
              <a:ahLst/>
              <a:cxnLst/>
              <a:rect l="l" t="t" r="r" b="b"/>
              <a:pathLst>
                <a:path w="40001" h="7751" extrusionOk="0">
                  <a:moveTo>
                    <a:pt x="0" y="5289"/>
                  </a:moveTo>
                  <a:cubicBezTo>
                    <a:pt x="0" y="5289"/>
                    <a:pt x="5532" y="7751"/>
                    <a:pt x="15563" y="6900"/>
                  </a:cubicBezTo>
                  <a:cubicBezTo>
                    <a:pt x="25563" y="6049"/>
                    <a:pt x="40001" y="2006"/>
                    <a:pt x="40001" y="2006"/>
                  </a:cubicBezTo>
                  <a:cubicBezTo>
                    <a:pt x="40001" y="2006"/>
                    <a:pt x="8085" y="0"/>
                    <a:pt x="0" y="5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3"/>
            <p:cNvSpPr/>
            <p:nvPr/>
          </p:nvSpPr>
          <p:spPr>
            <a:xfrm>
              <a:off x="1457750" y="1682675"/>
              <a:ext cx="237100" cy="1041850"/>
            </a:xfrm>
            <a:custGeom>
              <a:avLst/>
              <a:gdLst/>
              <a:ahLst/>
              <a:cxnLst/>
              <a:rect l="l" t="t" r="r" b="b"/>
              <a:pathLst>
                <a:path w="9484" h="41674" extrusionOk="0">
                  <a:moveTo>
                    <a:pt x="8085" y="1"/>
                  </a:moveTo>
                  <a:cubicBezTo>
                    <a:pt x="8085" y="1"/>
                    <a:pt x="1611" y="12098"/>
                    <a:pt x="608" y="22281"/>
                  </a:cubicBezTo>
                  <a:cubicBezTo>
                    <a:pt x="31" y="28725"/>
                    <a:pt x="0" y="35229"/>
                    <a:pt x="486" y="41673"/>
                  </a:cubicBezTo>
                  <a:cubicBezTo>
                    <a:pt x="486" y="41673"/>
                    <a:pt x="2432" y="26871"/>
                    <a:pt x="5411" y="18603"/>
                  </a:cubicBezTo>
                  <a:cubicBezTo>
                    <a:pt x="8359" y="10366"/>
                    <a:pt x="9484" y="2433"/>
                    <a:pt x="8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3"/>
            <p:cNvSpPr/>
            <p:nvPr/>
          </p:nvSpPr>
          <p:spPr>
            <a:xfrm>
              <a:off x="975975" y="1245000"/>
              <a:ext cx="465825" cy="1024350"/>
            </a:xfrm>
            <a:custGeom>
              <a:avLst/>
              <a:gdLst/>
              <a:ahLst/>
              <a:cxnLst/>
              <a:rect l="l" t="t" r="r" b="b"/>
              <a:pathLst>
                <a:path w="18633" h="40974" extrusionOk="0">
                  <a:moveTo>
                    <a:pt x="16019" y="0"/>
                  </a:moveTo>
                  <a:cubicBezTo>
                    <a:pt x="16019" y="0"/>
                    <a:pt x="7022" y="11338"/>
                    <a:pt x="3526" y="21064"/>
                  </a:cubicBezTo>
                  <a:cubicBezTo>
                    <a:pt x="0" y="30760"/>
                    <a:pt x="1520" y="40973"/>
                    <a:pt x="1520" y="40973"/>
                  </a:cubicBezTo>
                  <a:cubicBezTo>
                    <a:pt x="1520" y="40973"/>
                    <a:pt x="2888" y="26535"/>
                    <a:pt x="7478" y="19818"/>
                  </a:cubicBezTo>
                  <a:cubicBezTo>
                    <a:pt x="12098" y="13101"/>
                    <a:pt x="18633" y="4681"/>
                    <a:pt x="160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3"/>
            <p:cNvSpPr/>
            <p:nvPr/>
          </p:nvSpPr>
          <p:spPr>
            <a:xfrm>
              <a:off x="1246500" y="1472200"/>
              <a:ext cx="328300" cy="998525"/>
            </a:xfrm>
            <a:custGeom>
              <a:avLst/>
              <a:gdLst/>
              <a:ahLst/>
              <a:cxnLst/>
              <a:rect l="l" t="t" r="r" b="b"/>
              <a:pathLst>
                <a:path w="13132" h="39941" extrusionOk="0">
                  <a:moveTo>
                    <a:pt x="11186" y="0"/>
                  </a:moveTo>
                  <a:cubicBezTo>
                    <a:pt x="11186" y="0"/>
                    <a:pt x="5836" y="10700"/>
                    <a:pt x="2948" y="21216"/>
                  </a:cubicBezTo>
                  <a:cubicBezTo>
                    <a:pt x="61" y="31733"/>
                    <a:pt x="0" y="39940"/>
                    <a:pt x="0" y="39940"/>
                  </a:cubicBezTo>
                  <a:cubicBezTo>
                    <a:pt x="0" y="39940"/>
                    <a:pt x="4651" y="26019"/>
                    <a:pt x="8146" y="18876"/>
                  </a:cubicBezTo>
                  <a:cubicBezTo>
                    <a:pt x="11611" y="11733"/>
                    <a:pt x="13131" y="5259"/>
                    <a:pt x="11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3"/>
            <p:cNvSpPr/>
            <p:nvPr/>
          </p:nvSpPr>
          <p:spPr>
            <a:xfrm>
              <a:off x="1659100" y="1861250"/>
              <a:ext cx="161125" cy="967375"/>
            </a:xfrm>
            <a:custGeom>
              <a:avLst/>
              <a:gdLst/>
              <a:ahLst/>
              <a:cxnLst/>
              <a:rect l="l" t="t" r="r" b="b"/>
              <a:pathLst>
                <a:path w="6445" h="38695" extrusionOk="0">
                  <a:moveTo>
                    <a:pt x="305" y="21156"/>
                  </a:moveTo>
                  <a:cubicBezTo>
                    <a:pt x="639" y="33466"/>
                    <a:pt x="2980" y="38694"/>
                    <a:pt x="2980" y="38694"/>
                  </a:cubicBezTo>
                  <a:cubicBezTo>
                    <a:pt x="2980" y="38694"/>
                    <a:pt x="2007" y="27934"/>
                    <a:pt x="3740" y="17995"/>
                  </a:cubicBezTo>
                  <a:cubicBezTo>
                    <a:pt x="5472" y="8056"/>
                    <a:pt x="6445" y="2220"/>
                    <a:pt x="4986" y="1"/>
                  </a:cubicBezTo>
                  <a:cubicBezTo>
                    <a:pt x="4955" y="1"/>
                    <a:pt x="1" y="8846"/>
                    <a:pt x="305" y="21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3"/>
            <p:cNvSpPr/>
            <p:nvPr/>
          </p:nvSpPr>
          <p:spPr>
            <a:xfrm>
              <a:off x="1865050" y="1953200"/>
              <a:ext cx="897450" cy="1071475"/>
            </a:xfrm>
            <a:custGeom>
              <a:avLst/>
              <a:gdLst/>
              <a:ahLst/>
              <a:cxnLst/>
              <a:rect l="l" t="t" r="r" b="b"/>
              <a:pathLst>
                <a:path w="35898" h="42859" extrusionOk="0">
                  <a:moveTo>
                    <a:pt x="0" y="1"/>
                  </a:moveTo>
                  <a:cubicBezTo>
                    <a:pt x="0" y="1"/>
                    <a:pt x="912" y="7782"/>
                    <a:pt x="10548" y="18238"/>
                  </a:cubicBezTo>
                  <a:cubicBezTo>
                    <a:pt x="20153" y="28694"/>
                    <a:pt x="35898" y="42859"/>
                    <a:pt x="35898" y="42859"/>
                  </a:cubicBezTo>
                  <a:cubicBezTo>
                    <a:pt x="35898" y="42859"/>
                    <a:pt x="13070" y="714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3"/>
            <p:cNvSpPr/>
            <p:nvPr/>
          </p:nvSpPr>
          <p:spPr>
            <a:xfrm>
              <a:off x="827800" y="1084650"/>
              <a:ext cx="454425" cy="935450"/>
            </a:xfrm>
            <a:custGeom>
              <a:avLst/>
              <a:gdLst/>
              <a:ahLst/>
              <a:cxnLst/>
              <a:rect l="l" t="t" r="r" b="b"/>
              <a:pathLst>
                <a:path w="18177" h="37418" extrusionOk="0">
                  <a:moveTo>
                    <a:pt x="16353" y="7995"/>
                  </a:moveTo>
                  <a:cubicBezTo>
                    <a:pt x="17721" y="5563"/>
                    <a:pt x="18177" y="2736"/>
                    <a:pt x="17690" y="1"/>
                  </a:cubicBezTo>
                  <a:cubicBezTo>
                    <a:pt x="12857" y="3952"/>
                    <a:pt x="9210" y="9150"/>
                    <a:pt x="7173" y="15046"/>
                  </a:cubicBezTo>
                  <a:cubicBezTo>
                    <a:pt x="3860" y="24712"/>
                    <a:pt x="3800" y="28269"/>
                    <a:pt x="2584" y="31612"/>
                  </a:cubicBezTo>
                  <a:cubicBezTo>
                    <a:pt x="1824" y="33588"/>
                    <a:pt x="973" y="35533"/>
                    <a:pt x="0" y="37418"/>
                  </a:cubicBezTo>
                  <a:cubicBezTo>
                    <a:pt x="3769" y="33709"/>
                    <a:pt x="6596" y="29150"/>
                    <a:pt x="8237" y="24104"/>
                  </a:cubicBezTo>
                  <a:cubicBezTo>
                    <a:pt x="10943" y="15715"/>
                    <a:pt x="14043" y="12311"/>
                    <a:pt x="16353" y="79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3"/>
            <p:cNvSpPr/>
            <p:nvPr/>
          </p:nvSpPr>
          <p:spPr>
            <a:xfrm>
              <a:off x="323975" y="780700"/>
              <a:ext cx="785750" cy="646700"/>
            </a:xfrm>
            <a:custGeom>
              <a:avLst/>
              <a:gdLst/>
              <a:ahLst/>
              <a:cxnLst/>
              <a:rect l="l" t="t" r="r" b="b"/>
              <a:pathLst>
                <a:path w="31430" h="25868" extrusionOk="0">
                  <a:moveTo>
                    <a:pt x="31430" y="0"/>
                  </a:moveTo>
                  <a:cubicBezTo>
                    <a:pt x="31430" y="0"/>
                    <a:pt x="17873" y="9271"/>
                    <a:pt x="10122" y="16171"/>
                  </a:cubicBezTo>
                  <a:cubicBezTo>
                    <a:pt x="2341" y="23071"/>
                    <a:pt x="1" y="25867"/>
                    <a:pt x="1" y="25867"/>
                  </a:cubicBezTo>
                  <a:cubicBezTo>
                    <a:pt x="1" y="25867"/>
                    <a:pt x="30336" y="9849"/>
                    <a:pt x="31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3"/>
            <p:cNvSpPr/>
            <p:nvPr/>
          </p:nvSpPr>
          <p:spPr>
            <a:xfrm>
              <a:off x="238125" y="638600"/>
              <a:ext cx="824500" cy="425550"/>
            </a:xfrm>
            <a:custGeom>
              <a:avLst/>
              <a:gdLst/>
              <a:ahLst/>
              <a:cxnLst/>
              <a:rect l="l" t="t" r="r" b="b"/>
              <a:pathLst>
                <a:path w="32980" h="17022" extrusionOk="0">
                  <a:moveTo>
                    <a:pt x="32979" y="578"/>
                  </a:moveTo>
                  <a:cubicBezTo>
                    <a:pt x="32979" y="578"/>
                    <a:pt x="25928" y="0"/>
                    <a:pt x="17326" y="4590"/>
                  </a:cubicBezTo>
                  <a:cubicBezTo>
                    <a:pt x="10456" y="8268"/>
                    <a:pt x="2796" y="14286"/>
                    <a:pt x="0" y="16536"/>
                  </a:cubicBezTo>
                  <a:lnTo>
                    <a:pt x="0" y="17022"/>
                  </a:lnTo>
                  <a:cubicBezTo>
                    <a:pt x="5350" y="14955"/>
                    <a:pt x="28450" y="5836"/>
                    <a:pt x="32979" y="5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3"/>
            <p:cNvSpPr/>
            <p:nvPr/>
          </p:nvSpPr>
          <p:spPr>
            <a:xfrm>
              <a:off x="336150" y="502575"/>
              <a:ext cx="696075" cy="158075"/>
            </a:xfrm>
            <a:custGeom>
              <a:avLst/>
              <a:gdLst/>
              <a:ahLst/>
              <a:cxnLst/>
              <a:rect l="l" t="t" r="r" b="b"/>
              <a:pathLst>
                <a:path w="27843" h="6323" extrusionOk="0">
                  <a:moveTo>
                    <a:pt x="17447" y="5229"/>
                  </a:moveTo>
                  <a:cubicBezTo>
                    <a:pt x="22159" y="6323"/>
                    <a:pt x="27843" y="3223"/>
                    <a:pt x="27691" y="3101"/>
                  </a:cubicBezTo>
                  <a:cubicBezTo>
                    <a:pt x="27691" y="3101"/>
                    <a:pt x="20274" y="1"/>
                    <a:pt x="13405" y="1064"/>
                  </a:cubicBezTo>
                  <a:cubicBezTo>
                    <a:pt x="8845" y="1855"/>
                    <a:pt x="4347" y="3071"/>
                    <a:pt x="0" y="4742"/>
                  </a:cubicBezTo>
                  <a:cubicBezTo>
                    <a:pt x="0" y="4742"/>
                    <a:pt x="12766" y="4165"/>
                    <a:pt x="17447" y="5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3"/>
            <p:cNvSpPr/>
            <p:nvPr/>
          </p:nvSpPr>
          <p:spPr>
            <a:xfrm>
              <a:off x="599825" y="930400"/>
              <a:ext cx="601100" cy="671775"/>
            </a:xfrm>
            <a:custGeom>
              <a:avLst/>
              <a:gdLst/>
              <a:ahLst/>
              <a:cxnLst/>
              <a:rect l="l" t="t" r="r" b="b"/>
              <a:pathLst>
                <a:path w="24044" h="26871" extrusionOk="0">
                  <a:moveTo>
                    <a:pt x="23131" y="0"/>
                  </a:moveTo>
                  <a:cubicBezTo>
                    <a:pt x="23131" y="0"/>
                    <a:pt x="12675" y="10092"/>
                    <a:pt x="7387" y="16262"/>
                  </a:cubicBezTo>
                  <a:cubicBezTo>
                    <a:pt x="2098" y="22432"/>
                    <a:pt x="0" y="26870"/>
                    <a:pt x="0" y="26870"/>
                  </a:cubicBezTo>
                  <a:cubicBezTo>
                    <a:pt x="0" y="26870"/>
                    <a:pt x="10669" y="17204"/>
                    <a:pt x="16292" y="11763"/>
                  </a:cubicBezTo>
                  <a:cubicBezTo>
                    <a:pt x="21916" y="6292"/>
                    <a:pt x="24043" y="2706"/>
                    <a:pt x="23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2" name="Google Shape;2742;p33"/>
          <p:cNvGrpSpPr/>
          <p:nvPr/>
        </p:nvGrpSpPr>
        <p:grpSpPr>
          <a:xfrm rot="7923048" flipH="1">
            <a:off x="-138855" y="-298972"/>
            <a:ext cx="913676" cy="1677934"/>
            <a:chOff x="4830275" y="2608450"/>
            <a:chExt cx="1324325" cy="2432075"/>
          </a:xfrm>
        </p:grpSpPr>
        <p:sp>
          <p:nvSpPr>
            <p:cNvPr id="2743" name="Google Shape;2743;p33"/>
            <p:cNvSpPr/>
            <p:nvPr/>
          </p:nvSpPr>
          <p:spPr>
            <a:xfrm>
              <a:off x="5018750" y="3690575"/>
              <a:ext cx="519575" cy="1330675"/>
            </a:xfrm>
            <a:custGeom>
              <a:avLst/>
              <a:gdLst/>
              <a:ahLst/>
              <a:cxnLst/>
              <a:rect l="l" t="t" r="r" b="b"/>
              <a:pathLst>
                <a:path w="20783" h="53227" extrusionOk="0">
                  <a:moveTo>
                    <a:pt x="1" y="1"/>
                  </a:moveTo>
                  <a:lnTo>
                    <a:pt x="1" y="1"/>
                  </a:lnTo>
                  <a:cubicBezTo>
                    <a:pt x="9107" y="15979"/>
                    <a:pt x="15111" y="32291"/>
                    <a:pt x="19781" y="52405"/>
                  </a:cubicBezTo>
                  <a:cubicBezTo>
                    <a:pt x="19901" y="52951"/>
                    <a:pt x="20152" y="53227"/>
                    <a:pt x="20368" y="53227"/>
                  </a:cubicBezTo>
                  <a:cubicBezTo>
                    <a:pt x="20574" y="53227"/>
                    <a:pt x="20749" y="52976"/>
                    <a:pt x="20749" y="52472"/>
                  </a:cubicBezTo>
                  <a:cubicBezTo>
                    <a:pt x="20782" y="25152"/>
                    <a:pt x="13777" y="165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3"/>
            <p:cNvSpPr/>
            <p:nvPr/>
          </p:nvSpPr>
          <p:spPr>
            <a:xfrm>
              <a:off x="5531825" y="3352850"/>
              <a:ext cx="622775" cy="1631100"/>
            </a:xfrm>
            <a:custGeom>
              <a:avLst/>
              <a:gdLst/>
              <a:ahLst/>
              <a:cxnLst/>
              <a:rect l="l" t="t" r="r" b="b"/>
              <a:pathLst>
                <a:path w="24911" h="65244" extrusionOk="0">
                  <a:moveTo>
                    <a:pt x="24910" y="0"/>
                  </a:moveTo>
                  <a:lnTo>
                    <a:pt x="24910" y="0"/>
                  </a:lnTo>
                  <a:cubicBezTo>
                    <a:pt x="21508" y="3503"/>
                    <a:pt x="18139" y="7539"/>
                    <a:pt x="14803" y="12076"/>
                  </a:cubicBezTo>
                  <a:cubicBezTo>
                    <a:pt x="12835" y="14777"/>
                    <a:pt x="10900" y="17646"/>
                    <a:pt x="9132" y="21315"/>
                  </a:cubicBezTo>
                  <a:cubicBezTo>
                    <a:pt x="5930" y="27954"/>
                    <a:pt x="3662" y="36693"/>
                    <a:pt x="2261" y="45199"/>
                  </a:cubicBezTo>
                  <a:cubicBezTo>
                    <a:pt x="1227" y="51637"/>
                    <a:pt x="559" y="57908"/>
                    <a:pt x="59" y="64213"/>
                  </a:cubicBezTo>
                  <a:cubicBezTo>
                    <a:pt x="0" y="64861"/>
                    <a:pt x="265" y="65244"/>
                    <a:pt x="548" y="65244"/>
                  </a:cubicBezTo>
                  <a:cubicBezTo>
                    <a:pt x="745" y="65244"/>
                    <a:pt x="950" y="65058"/>
                    <a:pt x="1060" y="64646"/>
                  </a:cubicBezTo>
                  <a:cubicBezTo>
                    <a:pt x="3928" y="53672"/>
                    <a:pt x="6931" y="43064"/>
                    <a:pt x="10500" y="32557"/>
                  </a:cubicBezTo>
                  <a:cubicBezTo>
                    <a:pt x="14636" y="20215"/>
                    <a:pt x="19340" y="8339"/>
                    <a:pt x="24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3"/>
            <p:cNvSpPr/>
            <p:nvPr/>
          </p:nvSpPr>
          <p:spPr>
            <a:xfrm>
              <a:off x="5366500" y="3998300"/>
              <a:ext cx="170975" cy="1031600"/>
            </a:xfrm>
            <a:custGeom>
              <a:avLst/>
              <a:gdLst/>
              <a:ahLst/>
              <a:cxnLst/>
              <a:rect l="l" t="t" r="r" b="b"/>
              <a:pathLst>
                <a:path w="6839" h="41264" fill="none" extrusionOk="0">
                  <a:moveTo>
                    <a:pt x="5071" y="1"/>
                  </a:moveTo>
                  <a:cubicBezTo>
                    <a:pt x="1" y="16746"/>
                    <a:pt x="768" y="32090"/>
                    <a:pt x="6839" y="41264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3"/>
            <p:cNvSpPr/>
            <p:nvPr/>
          </p:nvSpPr>
          <p:spPr>
            <a:xfrm>
              <a:off x="5467400" y="3605525"/>
              <a:ext cx="231025" cy="403925"/>
            </a:xfrm>
            <a:custGeom>
              <a:avLst/>
              <a:gdLst/>
              <a:ahLst/>
              <a:cxnLst/>
              <a:rect l="l" t="t" r="r" b="b"/>
              <a:pathLst>
                <a:path w="9241" h="16157" extrusionOk="0">
                  <a:moveTo>
                    <a:pt x="4237" y="0"/>
                  </a:moveTo>
                  <a:cubicBezTo>
                    <a:pt x="4037" y="0"/>
                    <a:pt x="2870" y="67"/>
                    <a:pt x="2669" y="67"/>
                  </a:cubicBezTo>
                  <a:cubicBezTo>
                    <a:pt x="668" y="5238"/>
                    <a:pt x="1" y="10608"/>
                    <a:pt x="801" y="15712"/>
                  </a:cubicBezTo>
                  <a:cubicBezTo>
                    <a:pt x="829" y="15901"/>
                    <a:pt x="944" y="16157"/>
                    <a:pt x="1093" y="16157"/>
                  </a:cubicBezTo>
                  <a:cubicBezTo>
                    <a:pt x="1128" y="16157"/>
                    <a:pt x="1164" y="16143"/>
                    <a:pt x="1202" y="16112"/>
                  </a:cubicBezTo>
                  <a:cubicBezTo>
                    <a:pt x="1235" y="16079"/>
                    <a:pt x="1302" y="16012"/>
                    <a:pt x="1335" y="15912"/>
                  </a:cubicBezTo>
                  <a:cubicBezTo>
                    <a:pt x="1902" y="14411"/>
                    <a:pt x="6739" y="4904"/>
                    <a:pt x="9241" y="2035"/>
                  </a:cubicBezTo>
                  <a:cubicBezTo>
                    <a:pt x="9074" y="1902"/>
                    <a:pt x="8974" y="1768"/>
                    <a:pt x="8807" y="1702"/>
                  </a:cubicBezTo>
                  <a:cubicBezTo>
                    <a:pt x="8540" y="1902"/>
                    <a:pt x="8307" y="2102"/>
                    <a:pt x="8040" y="2369"/>
                  </a:cubicBezTo>
                  <a:cubicBezTo>
                    <a:pt x="8207" y="2069"/>
                    <a:pt x="8340" y="1768"/>
                    <a:pt x="8507" y="1502"/>
                  </a:cubicBezTo>
                  <a:cubicBezTo>
                    <a:pt x="7873" y="1034"/>
                    <a:pt x="7173" y="701"/>
                    <a:pt x="6472" y="434"/>
                  </a:cubicBezTo>
                  <a:cubicBezTo>
                    <a:pt x="6139" y="834"/>
                    <a:pt x="5838" y="1235"/>
                    <a:pt x="5538" y="1668"/>
                  </a:cubicBezTo>
                  <a:lnTo>
                    <a:pt x="5905" y="267"/>
                  </a:lnTo>
                  <a:cubicBezTo>
                    <a:pt x="5605" y="201"/>
                    <a:pt x="5338" y="100"/>
                    <a:pt x="5038" y="67"/>
                  </a:cubicBezTo>
                  <a:cubicBezTo>
                    <a:pt x="4404" y="834"/>
                    <a:pt x="3837" y="1668"/>
                    <a:pt x="3303" y="2502"/>
                  </a:cubicBezTo>
                  <a:cubicBezTo>
                    <a:pt x="3503" y="1602"/>
                    <a:pt x="3837" y="768"/>
                    <a:pt x="4237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3"/>
            <p:cNvSpPr/>
            <p:nvPr/>
          </p:nvSpPr>
          <p:spPr>
            <a:xfrm>
              <a:off x="5485950" y="3631375"/>
              <a:ext cx="295875" cy="378250"/>
            </a:xfrm>
            <a:custGeom>
              <a:avLst/>
              <a:gdLst/>
              <a:ahLst/>
              <a:cxnLst/>
              <a:rect l="l" t="t" r="r" b="b"/>
              <a:pathLst>
                <a:path w="11835" h="15130" extrusionOk="0">
                  <a:moveTo>
                    <a:pt x="5997" y="0"/>
                  </a:moveTo>
                  <a:cubicBezTo>
                    <a:pt x="2661" y="4437"/>
                    <a:pt x="626" y="9441"/>
                    <a:pt x="59" y="14578"/>
                  </a:cubicBezTo>
                  <a:cubicBezTo>
                    <a:pt x="1" y="14841"/>
                    <a:pt x="71" y="15129"/>
                    <a:pt x="246" y="15129"/>
                  </a:cubicBezTo>
                  <a:cubicBezTo>
                    <a:pt x="271" y="15129"/>
                    <a:pt x="297" y="15124"/>
                    <a:pt x="326" y="15111"/>
                  </a:cubicBezTo>
                  <a:cubicBezTo>
                    <a:pt x="393" y="15111"/>
                    <a:pt x="460" y="15045"/>
                    <a:pt x="493" y="14978"/>
                  </a:cubicBezTo>
                  <a:cubicBezTo>
                    <a:pt x="1460" y="13677"/>
                    <a:pt x="8666" y="5838"/>
                    <a:pt x="11834" y="3703"/>
                  </a:cubicBezTo>
                  <a:cubicBezTo>
                    <a:pt x="11768" y="3536"/>
                    <a:pt x="11668" y="3403"/>
                    <a:pt x="11568" y="3203"/>
                  </a:cubicBezTo>
                  <a:cubicBezTo>
                    <a:pt x="11234" y="3336"/>
                    <a:pt x="10934" y="3436"/>
                    <a:pt x="10634" y="3603"/>
                  </a:cubicBezTo>
                  <a:cubicBezTo>
                    <a:pt x="10834" y="3403"/>
                    <a:pt x="11101" y="3169"/>
                    <a:pt x="11301" y="2903"/>
                  </a:cubicBezTo>
                  <a:cubicBezTo>
                    <a:pt x="10800" y="2336"/>
                    <a:pt x="10233" y="1768"/>
                    <a:pt x="9600" y="1368"/>
                  </a:cubicBezTo>
                  <a:cubicBezTo>
                    <a:pt x="9166" y="1602"/>
                    <a:pt x="8766" y="1935"/>
                    <a:pt x="8399" y="2269"/>
                  </a:cubicBezTo>
                  <a:cubicBezTo>
                    <a:pt x="8599" y="1869"/>
                    <a:pt x="8832" y="1435"/>
                    <a:pt x="9099" y="1035"/>
                  </a:cubicBezTo>
                  <a:cubicBezTo>
                    <a:pt x="8832" y="868"/>
                    <a:pt x="8599" y="734"/>
                    <a:pt x="8299" y="601"/>
                  </a:cubicBezTo>
                  <a:cubicBezTo>
                    <a:pt x="7465" y="1201"/>
                    <a:pt x="6731" y="1835"/>
                    <a:pt x="5964" y="2502"/>
                  </a:cubicBezTo>
                  <a:cubicBezTo>
                    <a:pt x="6431" y="1702"/>
                    <a:pt x="6931" y="1001"/>
                    <a:pt x="7565" y="334"/>
                  </a:cubicBezTo>
                  <a:cubicBezTo>
                    <a:pt x="7331" y="234"/>
                    <a:pt x="6230" y="34"/>
                    <a:pt x="5997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3"/>
            <p:cNvSpPr/>
            <p:nvPr/>
          </p:nvSpPr>
          <p:spPr>
            <a:xfrm>
              <a:off x="5308125" y="3614700"/>
              <a:ext cx="218525" cy="392625"/>
            </a:xfrm>
            <a:custGeom>
              <a:avLst/>
              <a:gdLst/>
              <a:ahLst/>
              <a:cxnLst/>
              <a:rect l="l" t="t" r="r" b="b"/>
              <a:pathLst>
                <a:path w="8741" h="15705" extrusionOk="0">
                  <a:moveTo>
                    <a:pt x="5938" y="0"/>
                  </a:moveTo>
                  <a:cubicBezTo>
                    <a:pt x="5738" y="34"/>
                    <a:pt x="5505" y="67"/>
                    <a:pt x="5238" y="134"/>
                  </a:cubicBezTo>
                  <a:cubicBezTo>
                    <a:pt x="5605" y="834"/>
                    <a:pt x="5871" y="1635"/>
                    <a:pt x="6005" y="2469"/>
                  </a:cubicBezTo>
                  <a:cubicBezTo>
                    <a:pt x="5505" y="1702"/>
                    <a:pt x="5004" y="1001"/>
                    <a:pt x="4404" y="367"/>
                  </a:cubicBezTo>
                  <a:cubicBezTo>
                    <a:pt x="4104" y="467"/>
                    <a:pt x="3770" y="567"/>
                    <a:pt x="3503" y="701"/>
                  </a:cubicBezTo>
                  <a:cubicBezTo>
                    <a:pt x="3570" y="1135"/>
                    <a:pt x="3703" y="1568"/>
                    <a:pt x="3737" y="2002"/>
                  </a:cubicBezTo>
                  <a:cubicBezTo>
                    <a:pt x="3503" y="1635"/>
                    <a:pt x="3203" y="1301"/>
                    <a:pt x="2903" y="968"/>
                  </a:cubicBezTo>
                  <a:cubicBezTo>
                    <a:pt x="2169" y="1335"/>
                    <a:pt x="1402" y="1802"/>
                    <a:pt x="734" y="2335"/>
                  </a:cubicBezTo>
                  <a:cubicBezTo>
                    <a:pt x="868" y="2569"/>
                    <a:pt x="1001" y="2869"/>
                    <a:pt x="1101" y="3136"/>
                  </a:cubicBezTo>
                  <a:cubicBezTo>
                    <a:pt x="868" y="2902"/>
                    <a:pt x="668" y="2736"/>
                    <a:pt x="368" y="2636"/>
                  </a:cubicBezTo>
                  <a:cubicBezTo>
                    <a:pt x="267" y="2802"/>
                    <a:pt x="101" y="2902"/>
                    <a:pt x="1" y="3036"/>
                  </a:cubicBezTo>
                  <a:cubicBezTo>
                    <a:pt x="1735" y="4137"/>
                    <a:pt x="3236" y="5671"/>
                    <a:pt x="4370" y="7539"/>
                  </a:cubicBezTo>
                  <a:cubicBezTo>
                    <a:pt x="5038" y="8640"/>
                    <a:pt x="5571" y="9807"/>
                    <a:pt x="5938" y="11075"/>
                  </a:cubicBezTo>
                  <a:cubicBezTo>
                    <a:pt x="6405" y="12509"/>
                    <a:pt x="6505" y="14044"/>
                    <a:pt x="6939" y="15478"/>
                  </a:cubicBezTo>
                  <a:cubicBezTo>
                    <a:pt x="7006" y="15545"/>
                    <a:pt x="7006" y="15645"/>
                    <a:pt x="7072" y="15678"/>
                  </a:cubicBezTo>
                  <a:cubicBezTo>
                    <a:pt x="7100" y="15697"/>
                    <a:pt x="7128" y="15705"/>
                    <a:pt x="7156" y="15705"/>
                  </a:cubicBezTo>
                  <a:cubicBezTo>
                    <a:pt x="7333" y="15705"/>
                    <a:pt x="7511" y="15379"/>
                    <a:pt x="7539" y="15178"/>
                  </a:cubicBezTo>
                  <a:cubicBezTo>
                    <a:pt x="8740" y="9974"/>
                    <a:pt x="8340" y="4170"/>
                    <a:pt x="5938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3"/>
            <p:cNvSpPr/>
            <p:nvPr/>
          </p:nvSpPr>
          <p:spPr>
            <a:xfrm>
              <a:off x="5204725" y="3765650"/>
              <a:ext cx="281050" cy="240500"/>
            </a:xfrm>
            <a:custGeom>
              <a:avLst/>
              <a:gdLst/>
              <a:ahLst/>
              <a:cxnLst/>
              <a:rect l="l" t="t" r="r" b="b"/>
              <a:pathLst>
                <a:path w="11242" h="9620" extrusionOk="0">
                  <a:moveTo>
                    <a:pt x="1802" y="0"/>
                  </a:moveTo>
                  <a:cubicBezTo>
                    <a:pt x="1668" y="167"/>
                    <a:pt x="1568" y="334"/>
                    <a:pt x="1468" y="500"/>
                  </a:cubicBezTo>
                  <a:cubicBezTo>
                    <a:pt x="2068" y="767"/>
                    <a:pt x="2669" y="1134"/>
                    <a:pt x="3203" y="1601"/>
                  </a:cubicBezTo>
                  <a:cubicBezTo>
                    <a:pt x="2502" y="1368"/>
                    <a:pt x="1835" y="1268"/>
                    <a:pt x="1101" y="1168"/>
                  </a:cubicBezTo>
                  <a:cubicBezTo>
                    <a:pt x="1001" y="1434"/>
                    <a:pt x="868" y="1668"/>
                    <a:pt x="768" y="1968"/>
                  </a:cubicBezTo>
                  <a:cubicBezTo>
                    <a:pt x="1068" y="2168"/>
                    <a:pt x="1368" y="2435"/>
                    <a:pt x="1668" y="2669"/>
                  </a:cubicBezTo>
                  <a:cubicBezTo>
                    <a:pt x="1301" y="2602"/>
                    <a:pt x="968" y="2502"/>
                    <a:pt x="567" y="2502"/>
                  </a:cubicBezTo>
                  <a:cubicBezTo>
                    <a:pt x="334" y="3202"/>
                    <a:pt x="167" y="3970"/>
                    <a:pt x="67" y="4703"/>
                  </a:cubicBezTo>
                  <a:cubicBezTo>
                    <a:pt x="267" y="4803"/>
                    <a:pt x="534" y="4870"/>
                    <a:pt x="734" y="5004"/>
                  </a:cubicBezTo>
                  <a:cubicBezTo>
                    <a:pt x="501" y="5004"/>
                    <a:pt x="234" y="5037"/>
                    <a:pt x="34" y="5104"/>
                  </a:cubicBezTo>
                  <a:cubicBezTo>
                    <a:pt x="0" y="5304"/>
                    <a:pt x="0" y="5504"/>
                    <a:pt x="0" y="5671"/>
                  </a:cubicBezTo>
                  <a:cubicBezTo>
                    <a:pt x="608" y="5547"/>
                    <a:pt x="1230" y="5487"/>
                    <a:pt x="1857" y="5487"/>
                  </a:cubicBezTo>
                  <a:cubicBezTo>
                    <a:pt x="2916" y="5487"/>
                    <a:pt x="3990" y="5657"/>
                    <a:pt x="5037" y="5971"/>
                  </a:cubicBezTo>
                  <a:cubicBezTo>
                    <a:pt x="6038" y="6271"/>
                    <a:pt x="7005" y="6705"/>
                    <a:pt x="7906" y="7305"/>
                  </a:cubicBezTo>
                  <a:cubicBezTo>
                    <a:pt x="8973" y="7972"/>
                    <a:pt x="9874" y="8906"/>
                    <a:pt x="10908" y="9540"/>
                  </a:cubicBezTo>
                  <a:cubicBezTo>
                    <a:pt x="10957" y="9589"/>
                    <a:pt x="11006" y="9620"/>
                    <a:pt x="11042" y="9620"/>
                  </a:cubicBezTo>
                  <a:cubicBezTo>
                    <a:pt x="11055" y="9620"/>
                    <a:pt x="11066" y="9616"/>
                    <a:pt x="11075" y="9607"/>
                  </a:cubicBezTo>
                  <a:cubicBezTo>
                    <a:pt x="11242" y="9540"/>
                    <a:pt x="11208" y="9207"/>
                    <a:pt x="11075" y="8973"/>
                  </a:cubicBezTo>
                  <a:cubicBezTo>
                    <a:pt x="8907" y="4837"/>
                    <a:pt x="5504" y="1301"/>
                    <a:pt x="1802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3"/>
            <p:cNvSpPr/>
            <p:nvPr/>
          </p:nvSpPr>
          <p:spPr>
            <a:xfrm>
              <a:off x="5479925" y="3749800"/>
              <a:ext cx="372775" cy="253875"/>
            </a:xfrm>
            <a:custGeom>
              <a:avLst/>
              <a:gdLst/>
              <a:ahLst/>
              <a:cxnLst/>
              <a:rect l="l" t="t" r="r" b="b"/>
              <a:pathLst>
                <a:path w="14911" h="10155" extrusionOk="0">
                  <a:moveTo>
                    <a:pt x="12909" y="0"/>
                  </a:moveTo>
                  <a:cubicBezTo>
                    <a:pt x="8039" y="1301"/>
                    <a:pt x="3369" y="5071"/>
                    <a:pt x="300" y="9474"/>
                  </a:cubicBezTo>
                  <a:cubicBezTo>
                    <a:pt x="134" y="9741"/>
                    <a:pt x="0" y="10107"/>
                    <a:pt x="234" y="10141"/>
                  </a:cubicBezTo>
                  <a:cubicBezTo>
                    <a:pt x="263" y="10151"/>
                    <a:pt x="289" y="10155"/>
                    <a:pt x="315" y="10155"/>
                  </a:cubicBezTo>
                  <a:cubicBezTo>
                    <a:pt x="376" y="10155"/>
                    <a:pt x="430" y="10131"/>
                    <a:pt x="501" y="10107"/>
                  </a:cubicBezTo>
                  <a:cubicBezTo>
                    <a:pt x="1902" y="9474"/>
                    <a:pt x="3169" y="8440"/>
                    <a:pt x="4537" y="7772"/>
                  </a:cubicBezTo>
                  <a:cubicBezTo>
                    <a:pt x="5804" y="7172"/>
                    <a:pt x="7072" y="6672"/>
                    <a:pt x="8373" y="6405"/>
                  </a:cubicBezTo>
                  <a:cubicBezTo>
                    <a:pt x="9645" y="6077"/>
                    <a:pt x="10939" y="5917"/>
                    <a:pt x="12204" y="5917"/>
                  </a:cubicBezTo>
                  <a:cubicBezTo>
                    <a:pt x="13129" y="5917"/>
                    <a:pt x="14038" y="6002"/>
                    <a:pt x="14911" y="6171"/>
                  </a:cubicBezTo>
                  <a:lnTo>
                    <a:pt x="14911" y="5604"/>
                  </a:lnTo>
                  <a:cubicBezTo>
                    <a:pt x="14644" y="5504"/>
                    <a:pt x="14344" y="5504"/>
                    <a:pt x="14010" y="5471"/>
                  </a:cubicBezTo>
                  <a:cubicBezTo>
                    <a:pt x="14310" y="5404"/>
                    <a:pt x="14577" y="5271"/>
                    <a:pt x="14877" y="5171"/>
                  </a:cubicBezTo>
                  <a:cubicBezTo>
                    <a:pt x="14811" y="4337"/>
                    <a:pt x="14644" y="3503"/>
                    <a:pt x="14377" y="2769"/>
                  </a:cubicBezTo>
                  <a:cubicBezTo>
                    <a:pt x="13910" y="2769"/>
                    <a:pt x="13476" y="2836"/>
                    <a:pt x="13009" y="2936"/>
                  </a:cubicBezTo>
                  <a:cubicBezTo>
                    <a:pt x="13376" y="2635"/>
                    <a:pt x="13743" y="2435"/>
                    <a:pt x="14177" y="2168"/>
                  </a:cubicBezTo>
                  <a:cubicBezTo>
                    <a:pt x="14044" y="1902"/>
                    <a:pt x="13910" y="1601"/>
                    <a:pt x="13743" y="1301"/>
                  </a:cubicBezTo>
                  <a:cubicBezTo>
                    <a:pt x="12843" y="1335"/>
                    <a:pt x="11909" y="1468"/>
                    <a:pt x="11008" y="1668"/>
                  </a:cubicBezTo>
                  <a:cubicBezTo>
                    <a:pt x="11709" y="1168"/>
                    <a:pt x="12509" y="801"/>
                    <a:pt x="13310" y="567"/>
                  </a:cubicBezTo>
                  <a:cubicBezTo>
                    <a:pt x="13176" y="401"/>
                    <a:pt x="13043" y="167"/>
                    <a:pt x="12909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3"/>
            <p:cNvSpPr/>
            <p:nvPr/>
          </p:nvSpPr>
          <p:spPr>
            <a:xfrm>
              <a:off x="5488250" y="3916825"/>
              <a:ext cx="341950" cy="144050"/>
            </a:xfrm>
            <a:custGeom>
              <a:avLst/>
              <a:gdLst/>
              <a:ahLst/>
              <a:cxnLst/>
              <a:rect l="l" t="t" r="r" b="b"/>
              <a:pathLst>
                <a:path w="13678" h="5762" extrusionOk="0">
                  <a:moveTo>
                    <a:pt x="11218" y="1"/>
                  </a:moveTo>
                  <a:cubicBezTo>
                    <a:pt x="7761" y="1"/>
                    <a:pt x="3868" y="1192"/>
                    <a:pt x="468" y="3093"/>
                  </a:cubicBezTo>
                  <a:cubicBezTo>
                    <a:pt x="234" y="3226"/>
                    <a:pt x="1" y="3460"/>
                    <a:pt x="134" y="3593"/>
                  </a:cubicBezTo>
                  <a:cubicBezTo>
                    <a:pt x="201" y="3627"/>
                    <a:pt x="234" y="3627"/>
                    <a:pt x="334" y="3627"/>
                  </a:cubicBezTo>
                  <a:cubicBezTo>
                    <a:pt x="1635" y="3627"/>
                    <a:pt x="2970" y="3293"/>
                    <a:pt x="4237" y="3260"/>
                  </a:cubicBezTo>
                  <a:cubicBezTo>
                    <a:pt x="4383" y="3256"/>
                    <a:pt x="4528" y="3253"/>
                    <a:pt x="4672" y="3253"/>
                  </a:cubicBezTo>
                  <a:cubicBezTo>
                    <a:pt x="5679" y="3253"/>
                    <a:pt x="6635" y="3356"/>
                    <a:pt x="7539" y="3560"/>
                  </a:cubicBezTo>
                  <a:cubicBezTo>
                    <a:pt x="9341" y="3927"/>
                    <a:pt x="10909" y="4727"/>
                    <a:pt x="12143" y="5761"/>
                  </a:cubicBezTo>
                  <a:cubicBezTo>
                    <a:pt x="12209" y="5595"/>
                    <a:pt x="12310" y="5461"/>
                    <a:pt x="12343" y="5294"/>
                  </a:cubicBezTo>
                  <a:cubicBezTo>
                    <a:pt x="12109" y="5161"/>
                    <a:pt x="11943" y="4994"/>
                    <a:pt x="11742" y="4894"/>
                  </a:cubicBezTo>
                  <a:cubicBezTo>
                    <a:pt x="12009" y="4894"/>
                    <a:pt x="12243" y="4928"/>
                    <a:pt x="12510" y="4961"/>
                  </a:cubicBezTo>
                  <a:cubicBezTo>
                    <a:pt x="12877" y="4294"/>
                    <a:pt x="13110" y="3593"/>
                    <a:pt x="13344" y="2859"/>
                  </a:cubicBezTo>
                  <a:cubicBezTo>
                    <a:pt x="13010" y="2726"/>
                    <a:pt x="12676" y="2593"/>
                    <a:pt x="12276" y="2492"/>
                  </a:cubicBezTo>
                  <a:cubicBezTo>
                    <a:pt x="12676" y="2426"/>
                    <a:pt x="13077" y="2392"/>
                    <a:pt x="13477" y="2326"/>
                  </a:cubicBezTo>
                  <a:cubicBezTo>
                    <a:pt x="13510" y="2059"/>
                    <a:pt x="13544" y="1759"/>
                    <a:pt x="13577" y="1492"/>
                  </a:cubicBezTo>
                  <a:cubicBezTo>
                    <a:pt x="12977" y="1258"/>
                    <a:pt x="12243" y="991"/>
                    <a:pt x="11542" y="825"/>
                  </a:cubicBezTo>
                  <a:cubicBezTo>
                    <a:pt x="11965" y="770"/>
                    <a:pt x="12367" y="745"/>
                    <a:pt x="12754" y="745"/>
                  </a:cubicBezTo>
                  <a:cubicBezTo>
                    <a:pt x="13071" y="745"/>
                    <a:pt x="13377" y="761"/>
                    <a:pt x="13677" y="791"/>
                  </a:cubicBezTo>
                  <a:lnTo>
                    <a:pt x="13677" y="224"/>
                  </a:lnTo>
                  <a:cubicBezTo>
                    <a:pt x="12893" y="73"/>
                    <a:pt x="12069" y="1"/>
                    <a:pt x="11218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3"/>
            <p:cNvSpPr/>
            <p:nvPr/>
          </p:nvSpPr>
          <p:spPr>
            <a:xfrm>
              <a:off x="5488250" y="3452925"/>
              <a:ext cx="116775" cy="459500"/>
            </a:xfrm>
            <a:custGeom>
              <a:avLst/>
              <a:gdLst/>
              <a:ahLst/>
              <a:cxnLst/>
              <a:rect l="l" t="t" r="r" b="b"/>
              <a:pathLst>
                <a:path w="4671" h="18380" extrusionOk="0">
                  <a:moveTo>
                    <a:pt x="2970" y="0"/>
                  </a:moveTo>
                  <a:lnTo>
                    <a:pt x="2736" y="67"/>
                  </a:lnTo>
                  <a:cubicBezTo>
                    <a:pt x="4404" y="5137"/>
                    <a:pt x="3203" y="13143"/>
                    <a:pt x="1" y="18313"/>
                  </a:cubicBezTo>
                  <a:lnTo>
                    <a:pt x="201" y="18380"/>
                  </a:lnTo>
                  <a:cubicBezTo>
                    <a:pt x="3470" y="13176"/>
                    <a:pt x="4671" y="5104"/>
                    <a:pt x="29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3"/>
            <p:cNvSpPr/>
            <p:nvPr/>
          </p:nvSpPr>
          <p:spPr>
            <a:xfrm>
              <a:off x="5534950" y="3436125"/>
              <a:ext cx="44225" cy="25425"/>
            </a:xfrm>
            <a:custGeom>
              <a:avLst/>
              <a:gdLst/>
              <a:ahLst/>
              <a:cxnLst/>
              <a:rect l="l" t="t" r="r" b="b"/>
              <a:pathLst>
                <a:path w="1769" h="1017" extrusionOk="0">
                  <a:moveTo>
                    <a:pt x="1314" y="1"/>
                  </a:moveTo>
                  <a:cubicBezTo>
                    <a:pt x="1163" y="1"/>
                    <a:pt x="982" y="35"/>
                    <a:pt x="801" y="105"/>
                  </a:cubicBezTo>
                  <a:cubicBezTo>
                    <a:pt x="334" y="205"/>
                    <a:pt x="1" y="539"/>
                    <a:pt x="101" y="805"/>
                  </a:cubicBezTo>
                  <a:cubicBezTo>
                    <a:pt x="121" y="949"/>
                    <a:pt x="281" y="1017"/>
                    <a:pt x="509" y="1017"/>
                  </a:cubicBezTo>
                  <a:cubicBezTo>
                    <a:pt x="652" y="1017"/>
                    <a:pt x="822" y="990"/>
                    <a:pt x="1001" y="939"/>
                  </a:cubicBezTo>
                  <a:cubicBezTo>
                    <a:pt x="1468" y="772"/>
                    <a:pt x="1769" y="439"/>
                    <a:pt x="1702" y="205"/>
                  </a:cubicBezTo>
                  <a:cubicBezTo>
                    <a:pt x="1683" y="69"/>
                    <a:pt x="1527" y="1"/>
                    <a:pt x="1314" y="1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3"/>
            <p:cNvSpPr/>
            <p:nvPr/>
          </p:nvSpPr>
          <p:spPr>
            <a:xfrm>
              <a:off x="5495750" y="3503775"/>
              <a:ext cx="139300" cy="417000"/>
            </a:xfrm>
            <a:custGeom>
              <a:avLst/>
              <a:gdLst/>
              <a:ahLst/>
              <a:cxnLst/>
              <a:rect l="l" t="t" r="r" b="b"/>
              <a:pathLst>
                <a:path w="5572" h="16680" extrusionOk="0">
                  <a:moveTo>
                    <a:pt x="5338" y="1"/>
                  </a:moveTo>
                  <a:cubicBezTo>
                    <a:pt x="5071" y="4838"/>
                    <a:pt x="3337" y="10275"/>
                    <a:pt x="1" y="16613"/>
                  </a:cubicBezTo>
                  <a:lnTo>
                    <a:pt x="234" y="16679"/>
                  </a:lnTo>
                  <a:cubicBezTo>
                    <a:pt x="3570" y="10342"/>
                    <a:pt x="5338" y="4904"/>
                    <a:pt x="5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3"/>
            <p:cNvSpPr/>
            <p:nvPr/>
          </p:nvSpPr>
          <p:spPr>
            <a:xfrm>
              <a:off x="5610850" y="3485425"/>
              <a:ext cx="41725" cy="24225"/>
            </a:xfrm>
            <a:custGeom>
              <a:avLst/>
              <a:gdLst/>
              <a:ahLst/>
              <a:cxnLst/>
              <a:rect l="l" t="t" r="r" b="b"/>
              <a:pathLst>
                <a:path w="1669" h="969" extrusionOk="0">
                  <a:moveTo>
                    <a:pt x="901" y="1"/>
                  </a:moveTo>
                  <a:cubicBezTo>
                    <a:pt x="401" y="34"/>
                    <a:pt x="0" y="234"/>
                    <a:pt x="0" y="501"/>
                  </a:cubicBezTo>
                  <a:cubicBezTo>
                    <a:pt x="0" y="735"/>
                    <a:pt x="334" y="968"/>
                    <a:pt x="801" y="968"/>
                  </a:cubicBezTo>
                  <a:cubicBezTo>
                    <a:pt x="1268" y="968"/>
                    <a:pt x="1635" y="735"/>
                    <a:pt x="1668" y="468"/>
                  </a:cubicBezTo>
                  <a:cubicBezTo>
                    <a:pt x="1668" y="201"/>
                    <a:pt x="1335" y="1"/>
                    <a:pt x="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3"/>
            <p:cNvSpPr/>
            <p:nvPr/>
          </p:nvSpPr>
          <p:spPr>
            <a:xfrm>
              <a:off x="5460725" y="3506275"/>
              <a:ext cx="86775" cy="406150"/>
            </a:xfrm>
            <a:custGeom>
              <a:avLst/>
              <a:gdLst/>
              <a:ahLst/>
              <a:cxnLst/>
              <a:rect l="l" t="t" r="r" b="b"/>
              <a:pathLst>
                <a:path w="3471" h="16246" extrusionOk="0">
                  <a:moveTo>
                    <a:pt x="234" y="1"/>
                  </a:moveTo>
                  <a:lnTo>
                    <a:pt x="1" y="134"/>
                  </a:lnTo>
                  <a:cubicBezTo>
                    <a:pt x="2836" y="4904"/>
                    <a:pt x="3237" y="10742"/>
                    <a:pt x="1068" y="16179"/>
                  </a:cubicBezTo>
                  <a:lnTo>
                    <a:pt x="1302" y="16246"/>
                  </a:lnTo>
                  <a:cubicBezTo>
                    <a:pt x="3470" y="10809"/>
                    <a:pt x="3103" y="487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3"/>
            <p:cNvSpPr/>
            <p:nvPr/>
          </p:nvSpPr>
          <p:spPr>
            <a:xfrm>
              <a:off x="5439050" y="3488675"/>
              <a:ext cx="42550" cy="29625"/>
            </a:xfrm>
            <a:custGeom>
              <a:avLst/>
              <a:gdLst/>
              <a:ahLst/>
              <a:cxnLst/>
              <a:rect l="l" t="t" r="r" b="b"/>
              <a:pathLst>
                <a:path w="1702" h="1185" extrusionOk="0">
                  <a:moveTo>
                    <a:pt x="1236" y="0"/>
                  </a:moveTo>
                  <a:cubicBezTo>
                    <a:pt x="1057" y="0"/>
                    <a:pt x="841" y="67"/>
                    <a:pt x="634" y="205"/>
                  </a:cubicBezTo>
                  <a:cubicBezTo>
                    <a:pt x="201" y="438"/>
                    <a:pt x="1" y="838"/>
                    <a:pt x="101" y="1038"/>
                  </a:cubicBezTo>
                  <a:cubicBezTo>
                    <a:pt x="149" y="1135"/>
                    <a:pt x="274" y="1185"/>
                    <a:pt x="436" y="1185"/>
                  </a:cubicBezTo>
                  <a:cubicBezTo>
                    <a:pt x="610" y="1185"/>
                    <a:pt x="827" y="1126"/>
                    <a:pt x="1035" y="1005"/>
                  </a:cubicBezTo>
                  <a:cubicBezTo>
                    <a:pt x="1468" y="738"/>
                    <a:pt x="1702" y="371"/>
                    <a:pt x="1602" y="171"/>
                  </a:cubicBezTo>
                  <a:cubicBezTo>
                    <a:pt x="1537" y="58"/>
                    <a:pt x="1403" y="0"/>
                    <a:pt x="1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3"/>
            <p:cNvSpPr/>
            <p:nvPr/>
          </p:nvSpPr>
          <p:spPr>
            <a:xfrm>
              <a:off x="5545800" y="3626375"/>
              <a:ext cx="261050" cy="301900"/>
            </a:xfrm>
            <a:custGeom>
              <a:avLst/>
              <a:gdLst/>
              <a:ahLst/>
              <a:cxnLst/>
              <a:rect l="l" t="t" r="r" b="b"/>
              <a:pathLst>
                <a:path w="10442" h="12076" extrusionOk="0">
                  <a:moveTo>
                    <a:pt x="10374" y="0"/>
                  </a:moveTo>
                  <a:cubicBezTo>
                    <a:pt x="5071" y="2435"/>
                    <a:pt x="1668" y="6405"/>
                    <a:pt x="0" y="12009"/>
                  </a:cubicBezTo>
                  <a:lnTo>
                    <a:pt x="201" y="12076"/>
                  </a:lnTo>
                  <a:cubicBezTo>
                    <a:pt x="1868" y="6538"/>
                    <a:pt x="5237" y="2669"/>
                    <a:pt x="10441" y="200"/>
                  </a:cubicBezTo>
                  <a:lnTo>
                    <a:pt x="103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3"/>
            <p:cNvSpPr/>
            <p:nvPr/>
          </p:nvSpPr>
          <p:spPr>
            <a:xfrm>
              <a:off x="5798475" y="3607450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369" y="1"/>
                  </a:moveTo>
                  <a:cubicBezTo>
                    <a:pt x="333" y="1"/>
                    <a:pt x="298" y="8"/>
                    <a:pt x="267" y="23"/>
                  </a:cubicBezTo>
                  <a:cubicBezTo>
                    <a:pt x="67" y="157"/>
                    <a:pt x="1" y="624"/>
                    <a:pt x="167" y="1024"/>
                  </a:cubicBezTo>
                  <a:cubicBezTo>
                    <a:pt x="308" y="1391"/>
                    <a:pt x="569" y="1614"/>
                    <a:pt x="787" y="1614"/>
                  </a:cubicBezTo>
                  <a:cubicBezTo>
                    <a:pt x="827" y="1614"/>
                    <a:pt x="865" y="1607"/>
                    <a:pt x="901" y="1591"/>
                  </a:cubicBezTo>
                  <a:cubicBezTo>
                    <a:pt x="1101" y="1458"/>
                    <a:pt x="1135" y="991"/>
                    <a:pt x="968" y="591"/>
                  </a:cubicBezTo>
                  <a:cubicBezTo>
                    <a:pt x="827" y="224"/>
                    <a:pt x="567" y="1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3"/>
            <p:cNvSpPr/>
            <p:nvPr/>
          </p:nvSpPr>
          <p:spPr>
            <a:xfrm>
              <a:off x="5487425" y="3560500"/>
              <a:ext cx="70900" cy="351925"/>
            </a:xfrm>
            <a:custGeom>
              <a:avLst/>
              <a:gdLst/>
              <a:ahLst/>
              <a:cxnLst/>
              <a:rect l="l" t="t" r="r" b="b"/>
              <a:pathLst>
                <a:path w="2836" h="14077" extrusionOk="0">
                  <a:moveTo>
                    <a:pt x="2069" y="0"/>
                  </a:moveTo>
                  <a:lnTo>
                    <a:pt x="1835" y="33"/>
                  </a:lnTo>
                  <a:cubicBezTo>
                    <a:pt x="2536" y="4403"/>
                    <a:pt x="2502" y="8306"/>
                    <a:pt x="0" y="14010"/>
                  </a:cubicBezTo>
                  <a:lnTo>
                    <a:pt x="234" y="14077"/>
                  </a:lnTo>
                  <a:cubicBezTo>
                    <a:pt x="2736" y="8339"/>
                    <a:pt x="2836" y="4403"/>
                    <a:pt x="20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3"/>
            <p:cNvSpPr/>
            <p:nvPr/>
          </p:nvSpPr>
          <p:spPr>
            <a:xfrm>
              <a:off x="5512450" y="3541550"/>
              <a:ext cx="44225" cy="26250"/>
            </a:xfrm>
            <a:custGeom>
              <a:avLst/>
              <a:gdLst/>
              <a:ahLst/>
              <a:cxnLst/>
              <a:rect l="l" t="t" r="r" b="b"/>
              <a:pathLst>
                <a:path w="1769" h="1050" extrusionOk="0">
                  <a:moveTo>
                    <a:pt x="1250" y="0"/>
                  </a:moveTo>
                  <a:cubicBezTo>
                    <a:pt x="1105" y="0"/>
                    <a:pt x="939" y="30"/>
                    <a:pt x="767" y="91"/>
                  </a:cubicBezTo>
                  <a:cubicBezTo>
                    <a:pt x="334" y="258"/>
                    <a:pt x="0" y="558"/>
                    <a:pt x="67" y="791"/>
                  </a:cubicBezTo>
                  <a:cubicBezTo>
                    <a:pt x="88" y="960"/>
                    <a:pt x="270" y="1049"/>
                    <a:pt x="519" y="1049"/>
                  </a:cubicBezTo>
                  <a:cubicBezTo>
                    <a:pt x="663" y="1049"/>
                    <a:pt x="830" y="1019"/>
                    <a:pt x="1001" y="958"/>
                  </a:cubicBezTo>
                  <a:cubicBezTo>
                    <a:pt x="1434" y="825"/>
                    <a:pt x="1768" y="491"/>
                    <a:pt x="1701" y="258"/>
                  </a:cubicBezTo>
                  <a:cubicBezTo>
                    <a:pt x="1680" y="89"/>
                    <a:pt x="1499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3"/>
            <p:cNvSpPr/>
            <p:nvPr/>
          </p:nvSpPr>
          <p:spPr>
            <a:xfrm>
              <a:off x="5545800" y="3610525"/>
              <a:ext cx="189325" cy="317750"/>
            </a:xfrm>
            <a:custGeom>
              <a:avLst/>
              <a:gdLst/>
              <a:ahLst/>
              <a:cxnLst/>
              <a:rect l="l" t="t" r="r" b="b"/>
              <a:pathLst>
                <a:path w="7573" h="12710" extrusionOk="0">
                  <a:moveTo>
                    <a:pt x="7406" y="1"/>
                  </a:moveTo>
                  <a:cubicBezTo>
                    <a:pt x="2702" y="3870"/>
                    <a:pt x="267" y="6906"/>
                    <a:pt x="0" y="12710"/>
                  </a:cubicBezTo>
                  <a:lnTo>
                    <a:pt x="234" y="12710"/>
                  </a:lnTo>
                  <a:cubicBezTo>
                    <a:pt x="534" y="7039"/>
                    <a:pt x="2936" y="4037"/>
                    <a:pt x="7572" y="167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3"/>
            <p:cNvSpPr/>
            <p:nvPr/>
          </p:nvSpPr>
          <p:spPr>
            <a:xfrm>
              <a:off x="5721750" y="3591875"/>
              <a:ext cx="34225" cy="34825"/>
            </a:xfrm>
            <a:custGeom>
              <a:avLst/>
              <a:gdLst/>
              <a:ahLst/>
              <a:cxnLst/>
              <a:rect l="l" t="t" r="r" b="b"/>
              <a:pathLst>
                <a:path w="1369" h="1393" extrusionOk="0">
                  <a:moveTo>
                    <a:pt x="401" y="0"/>
                  </a:moveTo>
                  <a:cubicBezTo>
                    <a:pt x="312" y="0"/>
                    <a:pt x="231" y="26"/>
                    <a:pt x="168" y="79"/>
                  </a:cubicBezTo>
                  <a:cubicBezTo>
                    <a:pt x="1" y="280"/>
                    <a:pt x="34" y="680"/>
                    <a:pt x="334" y="1047"/>
                  </a:cubicBezTo>
                  <a:cubicBezTo>
                    <a:pt x="493" y="1274"/>
                    <a:pt x="730" y="1393"/>
                    <a:pt x="928" y="1393"/>
                  </a:cubicBezTo>
                  <a:cubicBezTo>
                    <a:pt x="1020" y="1393"/>
                    <a:pt x="1104" y="1367"/>
                    <a:pt x="1168" y="1314"/>
                  </a:cubicBezTo>
                  <a:cubicBezTo>
                    <a:pt x="1368" y="1147"/>
                    <a:pt x="1302" y="680"/>
                    <a:pt x="1001" y="346"/>
                  </a:cubicBezTo>
                  <a:cubicBezTo>
                    <a:pt x="820" y="119"/>
                    <a:pt x="592" y="0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3"/>
            <p:cNvSpPr/>
            <p:nvPr/>
          </p:nvSpPr>
          <p:spPr>
            <a:xfrm>
              <a:off x="5466575" y="3704850"/>
              <a:ext cx="186000" cy="308550"/>
            </a:xfrm>
            <a:custGeom>
              <a:avLst/>
              <a:gdLst/>
              <a:ahLst/>
              <a:cxnLst/>
              <a:rect l="l" t="t" r="r" b="b"/>
              <a:pathLst>
                <a:path w="7440" h="12342" extrusionOk="0">
                  <a:moveTo>
                    <a:pt x="3014" y="1"/>
                  </a:moveTo>
                  <a:cubicBezTo>
                    <a:pt x="2665" y="1"/>
                    <a:pt x="2213" y="30"/>
                    <a:pt x="2102" y="30"/>
                  </a:cubicBezTo>
                  <a:cubicBezTo>
                    <a:pt x="501" y="3933"/>
                    <a:pt x="0" y="8003"/>
                    <a:pt x="601" y="11972"/>
                  </a:cubicBezTo>
                  <a:cubicBezTo>
                    <a:pt x="655" y="12135"/>
                    <a:pt x="731" y="12342"/>
                    <a:pt x="848" y="12342"/>
                  </a:cubicBezTo>
                  <a:cubicBezTo>
                    <a:pt x="874" y="12342"/>
                    <a:pt x="903" y="12331"/>
                    <a:pt x="934" y="12306"/>
                  </a:cubicBezTo>
                  <a:cubicBezTo>
                    <a:pt x="1035" y="12272"/>
                    <a:pt x="1035" y="12239"/>
                    <a:pt x="1068" y="12139"/>
                  </a:cubicBezTo>
                  <a:cubicBezTo>
                    <a:pt x="1535" y="11038"/>
                    <a:pt x="5438" y="3866"/>
                    <a:pt x="7439" y="1732"/>
                  </a:cubicBezTo>
                  <a:cubicBezTo>
                    <a:pt x="7339" y="1631"/>
                    <a:pt x="7206" y="1565"/>
                    <a:pt x="7172" y="1465"/>
                  </a:cubicBezTo>
                  <a:lnTo>
                    <a:pt x="6538" y="1965"/>
                  </a:lnTo>
                  <a:cubicBezTo>
                    <a:pt x="6672" y="1765"/>
                    <a:pt x="6772" y="1531"/>
                    <a:pt x="6905" y="1298"/>
                  </a:cubicBezTo>
                  <a:cubicBezTo>
                    <a:pt x="6372" y="931"/>
                    <a:pt x="5838" y="631"/>
                    <a:pt x="5238" y="431"/>
                  </a:cubicBezTo>
                  <a:cubicBezTo>
                    <a:pt x="4937" y="731"/>
                    <a:pt x="4704" y="998"/>
                    <a:pt x="4504" y="1331"/>
                  </a:cubicBezTo>
                  <a:cubicBezTo>
                    <a:pt x="4570" y="998"/>
                    <a:pt x="4670" y="631"/>
                    <a:pt x="4771" y="297"/>
                  </a:cubicBezTo>
                  <a:cubicBezTo>
                    <a:pt x="4537" y="264"/>
                    <a:pt x="4337" y="197"/>
                    <a:pt x="4070" y="130"/>
                  </a:cubicBezTo>
                  <a:cubicBezTo>
                    <a:pt x="3570" y="697"/>
                    <a:pt x="3069" y="1298"/>
                    <a:pt x="2669" y="1932"/>
                  </a:cubicBezTo>
                  <a:cubicBezTo>
                    <a:pt x="2836" y="1265"/>
                    <a:pt x="3069" y="597"/>
                    <a:pt x="3403" y="30"/>
                  </a:cubicBezTo>
                  <a:cubicBezTo>
                    <a:pt x="3336" y="8"/>
                    <a:pt x="3188" y="1"/>
                    <a:pt x="3014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3"/>
            <p:cNvSpPr/>
            <p:nvPr/>
          </p:nvSpPr>
          <p:spPr>
            <a:xfrm>
              <a:off x="5338975" y="3710600"/>
              <a:ext cx="175150" cy="302450"/>
            </a:xfrm>
            <a:custGeom>
              <a:avLst/>
              <a:gdLst/>
              <a:ahLst/>
              <a:cxnLst/>
              <a:rect l="l" t="t" r="r" b="b"/>
              <a:pathLst>
                <a:path w="7006" h="12098" extrusionOk="0">
                  <a:moveTo>
                    <a:pt x="4838" y="0"/>
                  </a:moveTo>
                  <a:cubicBezTo>
                    <a:pt x="4671" y="34"/>
                    <a:pt x="4471" y="34"/>
                    <a:pt x="4304" y="67"/>
                  </a:cubicBezTo>
                  <a:cubicBezTo>
                    <a:pt x="4571" y="634"/>
                    <a:pt x="4804" y="1235"/>
                    <a:pt x="4871" y="1902"/>
                  </a:cubicBezTo>
                  <a:cubicBezTo>
                    <a:pt x="4504" y="1335"/>
                    <a:pt x="4070" y="734"/>
                    <a:pt x="3570" y="234"/>
                  </a:cubicBezTo>
                  <a:lnTo>
                    <a:pt x="2836" y="501"/>
                  </a:lnTo>
                  <a:cubicBezTo>
                    <a:pt x="2903" y="834"/>
                    <a:pt x="3003" y="1168"/>
                    <a:pt x="3036" y="1502"/>
                  </a:cubicBezTo>
                  <a:cubicBezTo>
                    <a:pt x="2836" y="1201"/>
                    <a:pt x="2636" y="901"/>
                    <a:pt x="2369" y="668"/>
                  </a:cubicBezTo>
                  <a:cubicBezTo>
                    <a:pt x="1735" y="901"/>
                    <a:pt x="1168" y="1235"/>
                    <a:pt x="568" y="1668"/>
                  </a:cubicBezTo>
                  <a:cubicBezTo>
                    <a:pt x="701" y="1868"/>
                    <a:pt x="801" y="2069"/>
                    <a:pt x="868" y="2269"/>
                  </a:cubicBezTo>
                  <a:cubicBezTo>
                    <a:pt x="701" y="2102"/>
                    <a:pt x="501" y="2002"/>
                    <a:pt x="301" y="1868"/>
                  </a:cubicBezTo>
                  <a:cubicBezTo>
                    <a:pt x="268" y="1868"/>
                    <a:pt x="134" y="1969"/>
                    <a:pt x="1" y="2069"/>
                  </a:cubicBezTo>
                  <a:cubicBezTo>
                    <a:pt x="1368" y="3003"/>
                    <a:pt x="2636" y="4237"/>
                    <a:pt x="3503" y="5705"/>
                  </a:cubicBezTo>
                  <a:cubicBezTo>
                    <a:pt x="4037" y="6572"/>
                    <a:pt x="4471" y="7506"/>
                    <a:pt x="4771" y="8507"/>
                  </a:cubicBezTo>
                  <a:cubicBezTo>
                    <a:pt x="5104" y="9574"/>
                    <a:pt x="5171" y="10808"/>
                    <a:pt x="5538" y="11909"/>
                  </a:cubicBezTo>
                  <a:cubicBezTo>
                    <a:pt x="5538" y="11976"/>
                    <a:pt x="5605" y="12042"/>
                    <a:pt x="5638" y="12076"/>
                  </a:cubicBezTo>
                  <a:cubicBezTo>
                    <a:pt x="5663" y="12091"/>
                    <a:pt x="5688" y="12097"/>
                    <a:pt x="5713" y="12097"/>
                  </a:cubicBezTo>
                  <a:cubicBezTo>
                    <a:pt x="5852" y="12097"/>
                    <a:pt x="5977" y="11879"/>
                    <a:pt x="6005" y="11709"/>
                  </a:cubicBezTo>
                  <a:cubicBezTo>
                    <a:pt x="7006" y="7739"/>
                    <a:pt x="6706" y="3303"/>
                    <a:pt x="4838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3"/>
            <p:cNvSpPr/>
            <p:nvPr/>
          </p:nvSpPr>
          <p:spPr>
            <a:xfrm>
              <a:off x="5280600" y="3783150"/>
              <a:ext cx="203500" cy="226850"/>
            </a:xfrm>
            <a:custGeom>
              <a:avLst/>
              <a:gdLst/>
              <a:ahLst/>
              <a:cxnLst/>
              <a:rect l="l" t="t" r="r" b="b"/>
              <a:pathLst>
                <a:path w="8140" h="9074" extrusionOk="0">
                  <a:moveTo>
                    <a:pt x="2536" y="1"/>
                  </a:moveTo>
                  <a:cubicBezTo>
                    <a:pt x="2436" y="101"/>
                    <a:pt x="2302" y="234"/>
                    <a:pt x="2202" y="301"/>
                  </a:cubicBezTo>
                  <a:cubicBezTo>
                    <a:pt x="2636" y="634"/>
                    <a:pt x="3036" y="1001"/>
                    <a:pt x="3370" y="1468"/>
                  </a:cubicBezTo>
                  <a:cubicBezTo>
                    <a:pt x="2870" y="1168"/>
                    <a:pt x="2336" y="935"/>
                    <a:pt x="1835" y="701"/>
                  </a:cubicBezTo>
                  <a:cubicBezTo>
                    <a:pt x="1669" y="868"/>
                    <a:pt x="1535" y="1068"/>
                    <a:pt x="1435" y="1201"/>
                  </a:cubicBezTo>
                  <a:cubicBezTo>
                    <a:pt x="1635" y="1435"/>
                    <a:pt x="1802" y="1668"/>
                    <a:pt x="1969" y="1935"/>
                  </a:cubicBezTo>
                  <a:cubicBezTo>
                    <a:pt x="1702" y="1768"/>
                    <a:pt x="1435" y="1668"/>
                    <a:pt x="1168" y="1535"/>
                  </a:cubicBezTo>
                  <a:cubicBezTo>
                    <a:pt x="835" y="2002"/>
                    <a:pt x="601" y="2536"/>
                    <a:pt x="334" y="3103"/>
                  </a:cubicBezTo>
                  <a:cubicBezTo>
                    <a:pt x="501" y="3203"/>
                    <a:pt x="668" y="3336"/>
                    <a:pt x="801" y="3470"/>
                  </a:cubicBezTo>
                  <a:cubicBezTo>
                    <a:pt x="601" y="3436"/>
                    <a:pt x="434" y="3370"/>
                    <a:pt x="201" y="3370"/>
                  </a:cubicBezTo>
                  <a:cubicBezTo>
                    <a:pt x="101" y="3503"/>
                    <a:pt x="34" y="3636"/>
                    <a:pt x="1" y="3770"/>
                  </a:cubicBezTo>
                  <a:cubicBezTo>
                    <a:pt x="1335" y="3837"/>
                    <a:pt x="2669" y="4304"/>
                    <a:pt x="3904" y="5071"/>
                  </a:cubicBezTo>
                  <a:cubicBezTo>
                    <a:pt x="4637" y="5504"/>
                    <a:pt x="5305" y="6072"/>
                    <a:pt x="5938" y="6672"/>
                  </a:cubicBezTo>
                  <a:cubicBezTo>
                    <a:pt x="6606" y="7406"/>
                    <a:pt x="7139" y="8306"/>
                    <a:pt x="7840" y="8974"/>
                  </a:cubicBezTo>
                  <a:cubicBezTo>
                    <a:pt x="7873" y="9007"/>
                    <a:pt x="7940" y="9074"/>
                    <a:pt x="7973" y="9074"/>
                  </a:cubicBezTo>
                  <a:cubicBezTo>
                    <a:pt x="8140" y="9074"/>
                    <a:pt x="8140" y="8807"/>
                    <a:pt x="8107" y="8607"/>
                  </a:cubicBezTo>
                  <a:cubicBezTo>
                    <a:pt x="7206" y="5104"/>
                    <a:pt x="5171" y="1735"/>
                    <a:pt x="2536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3"/>
            <p:cNvSpPr/>
            <p:nvPr/>
          </p:nvSpPr>
          <p:spPr>
            <a:xfrm>
              <a:off x="5479925" y="3768975"/>
              <a:ext cx="268550" cy="243525"/>
            </a:xfrm>
            <a:custGeom>
              <a:avLst/>
              <a:gdLst/>
              <a:ahLst/>
              <a:cxnLst/>
              <a:rect l="l" t="t" r="r" b="b"/>
              <a:pathLst>
                <a:path w="10742" h="9741" extrusionOk="0">
                  <a:moveTo>
                    <a:pt x="7906" y="0"/>
                  </a:moveTo>
                  <a:cubicBezTo>
                    <a:pt x="4403" y="1802"/>
                    <a:pt x="1535" y="5404"/>
                    <a:pt x="67" y="9240"/>
                  </a:cubicBezTo>
                  <a:cubicBezTo>
                    <a:pt x="34" y="9474"/>
                    <a:pt x="0" y="9741"/>
                    <a:pt x="200" y="9741"/>
                  </a:cubicBezTo>
                  <a:cubicBezTo>
                    <a:pt x="234" y="9741"/>
                    <a:pt x="334" y="9707"/>
                    <a:pt x="367" y="9674"/>
                  </a:cubicBezTo>
                  <a:cubicBezTo>
                    <a:pt x="1334" y="8907"/>
                    <a:pt x="2135" y="7973"/>
                    <a:pt x="3036" y="7206"/>
                  </a:cubicBezTo>
                  <a:cubicBezTo>
                    <a:pt x="3870" y="6505"/>
                    <a:pt x="4737" y="5971"/>
                    <a:pt x="5704" y="5504"/>
                  </a:cubicBezTo>
                  <a:cubicBezTo>
                    <a:pt x="7305" y="4737"/>
                    <a:pt x="9040" y="4304"/>
                    <a:pt x="10741" y="4237"/>
                  </a:cubicBezTo>
                  <a:cubicBezTo>
                    <a:pt x="10708" y="4070"/>
                    <a:pt x="10674" y="3970"/>
                    <a:pt x="10641" y="3837"/>
                  </a:cubicBezTo>
                  <a:cubicBezTo>
                    <a:pt x="10374" y="3837"/>
                    <a:pt x="10141" y="3837"/>
                    <a:pt x="9874" y="3870"/>
                  </a:cubicBezTo>
                  <a:lnTo>
                    <a:pt x="10508" y="3503"/>
                  </a:lnTo>
                  <a:cubicBezTo>
                    <a:pt x="10241" y="2903"/>
                    <a:pt x="9974" y="2335"/>
                    <a:pt x="9574" y="1802"/>
                  </a:cubicBezTo>
                  <a:cubicBezTo>
                    <a:pt x="9240" y="1868"/>
                    <a:pt x="8873" y="2002"/>
                    <a:pt x="8540" y="2169"/>
                  </a:cubicBezTo>
                  <a:lnTo>
                    <a:pt x="9307" y="1401"/>
                  </a:lnTo>
                  <a:cubicBezTo>
                    <a:pt x="9140" y="1201"/>
                    <a:pt x="8973" y="1001"/>
                    <a:pt x="8806" y="834"/>
                  </a:cubicBezTo>
                  <a:cubicBezTo>
                    <a:pt x="8073" y="1035"/>
                    <a:pt x="7405" y="1301"/>
                    <a:pt x="6738" y="1568"/>
                  </a:cubicBezTo>
                  <a:cubicBezTo>
                    <a:pt x="7239" y="1068"/>
                    <a:pt x="7739" y="668"/>
                    <a:pt x="8339" y="334"/>
                  </a:cubicBezTo>
                  <a:cubicBezTo>
                    <a:pt x="8206" y="201"/>
                    <a:pt x="8039" y="134"/>
                    <a:pt x="7906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3"/>
            <p:cNvSpPr/>
            <p:nvPr/>
          </p:nvSpPr>
          <p:spPr>
            <a:xfrm>
              <a:off x="5483250" y="3890725"/>
              <a:ext cx="256875" cy="121325"/>
            </a:xfrm>
            <a:custGeom>
              <a:avLst/>
              <a:gdLst/>
              <a:ahLst/>
              <a:cxnLst/>
              <a:rect l="l" t="t" r="r" b="b"/>
              <a:pathLst>
                <a:path w="10275" h="4853" extrusionOk="0">
                  <a:moveTo>
                    <a:pt x="10008" y="1"/>
                  </a:moveTo>
                  <a:cubicBezTo>
                    <a:pt x="6739" y="134"/>
                    <a:pt x="3069" y="1935"/>
                    <a:pt x="267" y="4437"/>
                  </a:cubicBezTo>
                  <a:cubicBezTo>
                    <a:pt x="167" y="4537"/>
                    <a:pt x="1" y="4771"/>
                    <a:pt x="101" y="4837"/>
                  </a:cubicBezTo>
                  <a:cubicBezTo>
                    <a:pt x="123" y="4849"/>
                    <a:pt x="145" y="4852"/>
                    <a:pt x="166" y="4852"/>
                  </a:cubicBezTo>
                  <a:cubicBezTo>
                    <a:pt x="208" y="4852"/>
                    <a:pt x="245" y="4837"/>
                    <a:pt x="267" y="4837"/>
                  </a:cubicBezTo>
                  <a:cubicBezTo>
                    <a:pt x="1268" y="4637"/>
                    <a:pt x="2236" y="4137"/>
                    <a:pt x="3236" y="3870"/>
                  </a:cubicBezTo>
                  <a:cubicBezTo>
                    <a:pt x="4104" y="3670"/>
                    <a:pt x="5038" y="3536"/>
                    <a:pt x="5871" y="3536"/>
                  </a:cubicBezTo>
                  <a:cubicBezTo>
                    <a:pt x="7339" y="3536"/>
                    <a:pt x="8740" y="3837"/>
                    <a:pt x="9908" y="4437"/>
                  </a:cubicBezTo>
                  <a:cubicBezTo>
                    <a:pt x="9941" y="4304"/>
                    <a:pt x="10008" y="4170"/>
                    <a:pt x="10041" y="4003"/>
                  </a:cubicBezTo>
                  <a:cubicBezTo>
                    <a:pt x="9874" y="3937"/>
                    <a:pt x="9674" y="3870"/>
                    <a:pt x="9507" y="3803"/>
                  </a:cubicBezTo>
                  <a:cubicBezTo>
                    <a:pt x="9674" y="3803"/>
                    <a:pt x="9874" y="3770"/>
                    <a:pt x="10074" y="3770"/>
                  </a:cubicBezTo>
                  <a:cubicBezTo>
                    <a:pt x="10208" y="3170"/>
                    <a:pt x="10275" y="2602"/>
                    <a:pt x="10275" y="2035"/>
                  </a:cubicBezTo>
                  <a:cubicBezTo>
                    <a:pt x="10008" y="1969"/>
                    <a:pt x="9708" y="1902"/>
                    <a:pt x="9407" y="1902"/>
                  </a:cubicBezTo>
                  <a:cubicBezTo>
                    <a:pt x="9708" y="1802"/>
                    <a:pt x="10008" y="1668"/>
                    <a:pt x="10275" y="1568"/>
                  </a:cubicBezTo>
                  <a:cubicBezTo>
                    <a:pt x="10275" y="1368"/>
                    <a:pt x="10275" y="1168"/>
                    <a:pt x="10241" y="968"/>
                  </a:cubicBezTo>
                  <a:cubicBezTo>
                    <a:pt x="9674" y="835"/>
                    <a:pt x="9074" y="801"/>
                    <a:pt x="8507" y="801"/>
                  </a:cubicBezTo>
                  <a:cubicBezTo>
                    <a:pt x="9040" y="568"/>
                    <a:pt x="9574" y="468"/>
                    <a:pt x="10108" y="434"/>
                  </a:cubicBezTo>
                  <a:cubicBezTo>
                    <a:pt x="10074" y="301"/>
                    <a:pt x="10041" y="134"/>
                    <a:pt x="10008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3"/>
            <p:cNvSpPr/>
            <p:nvPr/>
          </p:nvSpPr>
          <p:spPr>
            <a:xfrm>
              <a:off x="5560800" y="3953275"/>
              <a:ext cx="145125" cy="24200"/>
            </a:xfrm>
            <a:custGeom>
              <a:avLst/>
              <a:gdLst/>
              <a:ahLst/>
              <a:cxnLst/>
              <a:rect l="l" t="t" r="r" b="b"/>
              <a:pathLst>
                <a:path w="5805" h="968" fill="none" extrusionOk="0">
                  <a:moveTo>
                    <a:pt x="1" y="968"/>
                  </a:moveTo>
                  <a:cubicBezTo>
                    <a:pt x="1835" y="201"/>
                    <a:pt x="3904" y="0"/>
                    <a:pt x="5805" y="3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3"/>
            <p:cNvSpPr/>
            <p:nvPr/>
          </p:nvSpPr>
          <p:spPr>
            <a:xfrm>
              <a:off x="5633350" y="3932425"/>
              <a:ext cx="48400" cy="8375"/>
            </a:xfrm>
            <a:custGeom>
              <a:avLst/>
              <a:gdLst/>
              <a:ahLst/>
              <a:cxnLst/>
              <a:rect l="l" t="t" r="r" b="b"/>
              <a:pathLst>
                <a:path w="1936" h="335" fill="none" extrusionOk="0">
                  <a:moveTo>
                    <a:pt x="1" y="334"/>
                  </a:moveTo>
                  <a:cubicBezTo>
                    <a:pt x="601" y="101"/>
                    <a:pt x="1268" y="0"/>
                    <a:pt x="1936" y="3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3"/>
            <p:cNvSpPr/>
            <p:nvPr/>
          </p:nvSpPr>
          <p:spPr>
            <a:xfrm>
              <a:off x="5500775" y="3844025"/>
              <a:ext cx="149300" cy="145125"/>
            </a:xfrm>
            <a:custGeom>
              <a:avLst/>
              <a:gdLst/>
              <a:ahLst/>
              <a:cxnLst/>
              <a:rect l="l" t="t" r="r" b="b"/>
              <a:pathLst>
                <a:path w="5972" h="5805" fill="none" extrusionOk="0">
                  <a:moveTo>
                    <a:pt x="0" y="5805"/>
                  </a:moveTo>
                  <a:cubicBezTo>
                    <a:pt x="1201" y="3236"/>
                    <a:pt x="3369" y="1135"/>
                    <a:pt x="5971" y="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3"/>
            <p:cNvSpPr/>
            <p:nvPr/>
          </p:nvSpPr>
          <p:spPr>
            <a:xfrm>
              <a:off x="5492425" y="3755625"/>
              <a:ext cx="25050" cy="191000"/>
            </a:xfrm>
            <a:custGeom>
              <a:avLst/>
              <a:gdLst/>
              <a:ahLst/>
              <a:cxnLst/>
              <a:rect l="l" t="t" r="r" b="b"/>
              <a:pathLst>
                <a:path w="1002" h="7640" fill="none" extrusionOk="0">
                  <a:moveTo>
                    <a:pt x="1001" y="1"/>
                  </a:moveTo>
                  <a:cubicBezTo>
                    <a:pt x="334" y="2503"/>
                    <a:pt x="1" y="5071"/>
                    <a:pt x="1" y="764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3"/>
            <p:cNvSpPr/>
            <p:nvPr/>
          </p:nvSpPr>
          <p:spPr>
            <a:xfrm>
              <a:off x="5522450" y="3798150"/>
              <a:ext cx="8350" cy="42575"/>
            </a:xfrm>
            <a:custGeom>
              <a:avLst/>
              <a:gdLst/>
              <a:ahLst/>
              <a:cxnLst/>
              <a:rect l="l" t="t" r="r" b="b"/>
              <a:pathLst>
                <a:path w="334" h="1703" fill="none" extrusionOk="0">
                  <a:moveTo>
                    <a:pt x="334" y="1"/>
                  </a:moveTo>
                  <a:cubicBezTo>
                    <a:pt x="134" y="535"/>
                    <a:pt x="0" y="1135"/>
                    <a:pt x="34" y="1702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3"/>
            <p:cNvSpPr/>
            <p:nvPr/>
          </p:nvSpPr>
          <p:spPr>
            <a:xfrm>
              <a:off x="5585825" y="3766475"/>
              <a:ext cx="23375" cy="49225"/>
            </a:xfrm>
            <a:custGeom>
              <a:avLst/>
              <a:gdLst/>
              <a:ahLst/>
              <a:cxnLst/>
              <a:rect l="l" t="t" r="r" b="b"/>
              <a:pathLst>
                <a:path w="935" h="1969" fill="none" extrusionOk="0">
                  <a:moveTo>
                    <a:pt x="935" y="0"/>
                  </a:moveTo>
                  <a:cubicBezTo>
                    <a:pt x="501" y="601"/>
                    <a:pt x="234" y="1268"/>
                    <a:pt x="1" y="19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3"/>
            <p:cNvSpPr/>
            <p:nvPr/>
          </p:nvSpPr>
          <p:spPr>
            <a:xfrm>
              <a:off x="5409875" y="3776475"/>
              <a:ext cx="60900" cy="106775"/>
            </a:xfrm>
            <a:custGeom>
              <a:avLst/>
              <a:gdLst/>
              <a:ahLst/>
              <a:cxnLst/>
              <a:rect l="l" t="t" r="r" b="b"/>
              <a:pathLst>
                <a:path w="2436" h="4271" fill="none" extrusionOk="0">
                  <a:moveTo>
                    <a:pt x="0" y="1"/>
                  </a:moveTo>
                  <a:cubicBezTo>
                    <a:pt x="1134" y="1202"/>
                    <a:pt x="1968" y="2703"/>
                    <a:pt x="2435" y="427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3"/>
            <p:cNvSpPr/>
            <p:nvPr/>
          </p:nvSpPr>
          <p:spPr>
            <a:xfrm>
              <a:off x="5327300" y="3861550"/>
              <a:ext cx="77600" cy="46725"/>
            </a:xfrm>
            <a:custGeom>
              <a:avLst/>
              <a:gdLst/>
              <a:ahLst/>
              <a:cxnLst/>
              <a:rect l="l" t="t" r="r" b="b"/>
              <a:pathLst>
                <a:path w="3104" h="1869" fill="none" extrusionOk="0">
                  <a:moveTo>
                    <a:pt x="1" y="0"/>
                  </a:moveTo>
                  <a:cubicBezTo>
                    <a:pt x="1135" y="434"/>
                    <a:pt x="2236" y="1034"/>
                    <a:pt x="3103" y="18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3"/>
            <p:cNvSpPr/>
            <p:nvPr/>
          </p:nvSpPr>
          <p:spPr>
            <a:xfrm>
              <a:off x="5402350" y="3877375"/>
              <a:ext cx="66750" cy="108450"/>
            </a:xfrm>
            <a:custGeom>
              <a:avLst/>
              <a:gdLst/>
              <a:ahLst/>
              <a:cxnLst/>
              <a:rect l="l" t="t" r="r" b="b"/>
              <a:pathLst>
                <a:path w="2670" h="4338" fill="none" extrusionOk="0">
                  <a:moveTo>
                    <a:pt x="1" y="1"/>
                  </a:moveTo>
                  <a:cubicBezTo>
                    <a:pt x="1168" y="1235"/>
                    <a:pt x="2102" y="2703"/>
                    <a:pt x="267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3"/>
            <p:cNvSpPr/>
            <p:nvPr/>
          </p:nvSpPr>
          <p:spPr>
            <a:xfrm>
              <a:off x="5535800" y="3462075"/>
              <a:ext cx="251850" cy="1567000"/>
            </a:xfrm>
            <a:custGeom>
              <a:avLst/>
              <a:gdLst/>
              <a:ahLst/>
              <a:cxnLst/>
              <a:rect l="l" t="t" r="r" b="b"/>
              <a:pathLst>
                <a:path w="10074" h="62680" fill="none" extrusionOk="0">
                  <a:moveTo>
                    <a:pt x="234" y="1"/>
                  </a:moveTo>
                  <a:cubicBezTo>
                    <a:pt x="10074" y="18114"/>
                    <a:pt x="10074" y="41030"/>
                    <a:pt x="0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3"/>
            <p:cNvSpPr/>
            <p:nvPr/>
          </p:nvSpPr>
          <p:spPr>
            <a:xfrm>
              <a:off x="5068800" y="2869175"/>
              <a:ext cx="479425" cy="622000"/>
            </a:xfrm>
            <a:custGeom>
              <a:avLst/>
              <a:gdLst/>
              <a:ahLst/>
              <a:cxnLst/>
              <a:rect l="l" t="t" r="r" b="b"/>
              <a:pathLst>
                <a:path w="19177" h="24880" extrusionOk="0">
                  <a:moveTo>
                    <a:pt x="9640" y="0"/>
                  </a:moveTo>
                  <a:cubicBezTo>
                    <a:pt x="9307" y="67"/>
                    <a:pt x="7439" y="400"/>
                    <a:pt x="7105" y="534"/>
                  </a:cubicBezTo>
                  <a:cubicBezTo>
                    <a:pt x="8106" y="1635"/>
                    <a:pt x="8940" y="2835"/>
                    <a:pt x="9640" y="4136"/>
                  </a:cubicBezTo>
                  <a:cubicBezTo>
                    <a:pt x="8439" y="3002"/>
                    <a:pt x="7172" y="1968"/>
                    <a:pt x="5904" y="1001"/>
                  </a:cubicBezTo>
                  <a:cubicBezTo>
                    <a:pt x="5437" y="1201"/>
                    <a:pt x="5004" y="1401"/>
                    <a:pt x="4570" y="1668"/>
                  </a:cubicBezTo>
                  <a:cubicBezTo>
                    <a:pt x="4970" y="2335"/>
                    <a:pt x="5337" y="3002"/>
                    <a:pt x="5738" y="3703"/>
                  </a:cubicBezTo>
                  <a:cubicBezTo>
                    <a:pt x="5104" y="3136"/>
                    <a:pt x="4437" y="2635"/>
                    <a:pt x="3769" y="2168"/>
                  </a:cubicBezTo>
                  <a:cubicBezTo>
                    <a:pt x="2735" y="2869"/>
                    <a:pt x="1768" y="3703"/>
                    <a:pt x="934" y="4670"/>
                  </a:cubicBezTo>
                  <a:cubicBezTo>
                    <a:pt x="1301" y="5037"/>
                    <a:pt x="1635" y="5471"/>
                    <a:pt x="2002" y="5871"/>
                  </a:cubicBezTo>
                  <a:cubicBezTo>
                    <a:pt x="1501" y="5571"/>
                    <a:pt x="1001" y="5371"/>
                    <a:pt x="500" y="5170"/>
                  </a:cubicBezTo>
                  <a:cubicBezTo>
                    <a:pt x="334" y="5337"/>
                    <a:pt x="167" y="5604"/>
                    <a:pt x="0" y="5838"/>
                  </a:cubicBezTo>
                  <a:cubicBezTo>
                    <a:pt x="5170" y="9373"/>
                    <a:pt x="16812" y="22383"/>
                    <a:pt x="18347" y="24551"/>
                  </a:cubicBezTo>
                  <a:cubicBezTo>
                    <a:pt x="18447" y="24684"/>
                    <a:pt x="18513" y="24818"/>
                    <a:pt x="18647" y="24851"/>
                  </a:cubicBezTo>
                  <a:cubicBezTo>
                    <a:pt x="18690" y="24871"/>
                    <a:pt x="18730" y="24880"/>
                    <a:pt x="18768" y="24880"/>
                  </a:cubicBezTo>
                  <a:cubicBezTo>
                    <a:pt x="19050" y="24880"/>
                    <a:pt x="19177" y="24371"/>
                    <a:pt x="19147" y="24017"/>
                  </a:cubicBezTo>
                  <a:cubicBezTo>
                    <a:pt x="18280" y="15645"/>
                    <a:pt x="15011" y="7372"/>
                    <a:pt x="9640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3"/>
            <p:cNvSpPr/>
            <p:nvPr/>
          </p:nvSpPr>
          <p:spPr>
            <a:xfrm>
              <a:off x="4962875" y="2951725"/>
              <a:ext cx="585450" cy="539700"/>
            </a:xfrm>
            <a:custGeom>
              <a:avLst/>
              <a:gdLst/>
              <a:ahLst/>
              <a:cxnLst/>
              <a:rect l="l" t="t" r="r" b="b"/>
              <a:pathLst>
                <a:path w="23418" h="21588" extrusionOk="0">
                  <a:moveTo>
                    <a:pt x="7740" y="0"/>
                  </a:moveTo>
                  <a:cubicBezTo>
                    <a:pt x="7406" y="167"/>
                    <a:pt x="5738" y="1001"/>
                    <a:pt x="5471" y="1168"/>
                  </a:cubicBezTo>
                  <a:cubicBezTo>
                    <a:pt x="6706" y="1968"/>
                    <a:pt x="7840" y="2869"/>
                    <a:pt x="8840" y="3970"/>
                  </a:cubicBezTo>
                  <a:cubicBezTo>
                    <a:pt x="7373" y="3203"/>
                    <a:pt x="5872" y="2536"/>
                    <a:pt x="4371" y="1968"/>
                  </a:cubicBezTo>
                  <a:cubicBezTo>
                    <a:pt x="4004" y="2302"/>
                    <a:pt x="3637" y="2636"/>
                    <a:pt x="3303" y="2936"/>
                  </a:cubicBezTo>
                  <a:cubicBezTo>
                    <a:pt x="3870" y="3503"/>
                    <a:pt x="4404" y="4037"/>
                    <a:pt x="4971" y="4604"/>
                  </a:cubicBezTo>
                  <a:cubicBezTo>
                    <a:pt x="4204" y="4237"/>
                    <a:pt x="3470" y="3903"/>
                    <a:pt x="2669" y="3670"/>
                  </a:cubicBezTo>
                  <a:cubicBezTo>
                    <a:pt x="1835" y="4604"/>
                    <a:pt x="1168" y="5671"/>
                    <a:pt x="635" y="6839"/>
                  </a:cubicBezTo>
                  <a:lnTo>
                    <a:pt x="2002" y="7706"/>
                  </a:lnTo>
                  <a:cubicBezTo>
                    <a:pt x="1468" y="7572"/>
                    <a:pt x="901" y="7472"/>
                    <a:pt x="368" y="7406"/>
                  </a:cubicBezTo>
                  <a:cubicBezTo>
                    <a:pt x="201" y="7673"/>
                    <a:pt x="134" y="7906"/>
                    <a:pt x="1" y="8206"/>
                  </a:cubicBezTo>
                  <a:cubicBezTo>
                    <a:pt x="5905" y="10241"/>
                    <a:pt x="20582" y="19714"/>
                    <a:pt x="22650" y="21382"/>
                  </a:cubicBezTo>
                  <a:cubicBezTo>
                    <a:pt x="22750" y="21482"/>
                    <a:pt x="22884" y="21549"/>
                    <a:pt x="23017" y="21582"/>
                  </a:cubicBezTo>
                  <a:cubicBezTo>
                    <a:pt x="23038" y="21586"/>
                    <a:pt x="23058" y="21588"/>
                    <a:pt x="23076" y="21588"/>
                  </a:cubicBezTo>
                  <a:cubicBezTo>
                    <a:pt x="23417" y="21588"/>
                    <a:pt x="23409" y="21028"/>
                    <a:pt x="23251" y="20648"/>
                  </a:cubicBezTo>
                  <a:cubicBezTo>
                    <a:pt x="20182" y="12743"/>
                    <a:pt x="14878" y="5671"/>
                    <a:pt x="7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3"/>
            <p:cNvSpPr/>
            <p:nvPr/>
          </p:nvSpPr>
          <p:spPr>
            <a:xfrm>
              <a:off x="5380675" y="2846650"/>
              <a:ext cx="321925" cy="636925"/>
            </a:xfrm>
            <a:custGeom>
              <a:avLst/>
              <a:gdLst/>
              <a:ahLst/>
              <a:cxnLst/>
              <a:rect l="l" t="t" r="r" b="b"/>
              <a:pathLst>
                <a:path w="12877" h="25477" extrusionOk="0">
                  <a:moveTo>
                    <a:pt x="4637" y="0"/>
                  </a:moveTo>
                  <a:cubicBezTo>
                    <a:pt x="3970" y="1268"/>
                    <a:pt x="3403" y="2602"/>
                    <a:pt x="2969" y="4003"/>
                  </a:cubicBezTo>
                  <a:cubicBezTo>
                    <a:pt x="2836" y="2602"/>
                    <a:pt x="2903" y="1268"/>
                    <a:pt x="3203" y="0"/>
                  </a:cubicBezTo>
                  <a:lnTo>
                    <a:pt x="3203" y="0"/>
                  </a:lnTo>
                  <a:cubicBezTo>
                    <a:pt x="2803" y="34"/>
                    <a:pt x="2402" y="34"/>
                    <a:pt x="2035" y="67"/>
                  </a:cubicBezTo>
                  <a:cubicBezTo>
                    <a:pt x="1" y="7673"/>
                    <a:pt x="1735" y="17046"/>
                    <a:pt x="5838" y="24785"/>
                  </a:cubicBezTo>
                  <a:cubicBezTo>
                    <a:pt x="5996" y="25100"/>
                    <a:pt x="6339" y="25477"/>
                    <a:pt x="6608" y="25477"/>
                  </a:cubicBezTo>
                  <a:cubicBezTo>
                    <a:pt x="6681" y="25477"/>
                    <a:pt x="6749" y="25449"/>
                    <a:pt x="6806" y="25385"/>
                  </a:cubicBezTo>
                  <a:cubicBezTo>
                    <a:pt x="6872" y="25285"/>
                    <a:pt x="6939" y="25118"/>
                    <a:pt x="6939" y="25018"/>
                  </a:cubicBezTo>
                  <a:cubicBezTo>
                    <a:pt x="7072" y="22583"/>
                    <a:pt x="6572" y="20081"/>
                    <a:pt x="6705" y="17680"/>
                  </a:cubicBezTo>
                  <a:cubicBezTo>
                    <a:pt x="6839" y="15511"/>
                    <a:pt x="7206" y="13410"/>
                    <a:pt x="7806" y="11409"/>
                  </a:cubicBezTo>
                  <a:cubicBezTo>
                    <a:pt x="8840" y="8006"/>
                    <a:pt x="10608" y="4904"/>
                    <a:pt x="12877" y="2435"/>
                  </a:cubicBezTo>
                  <a:cubicBezTo>
                    <a:pt x="12610" y="2269"/>
                    <a:pt x="12309" y="2102"/>
                    <a:pt x="12009" y="1902"/>
                  </a:cubicBezTo>
                  <a:cubicBezTo>
                    <a:pt x="11642" y="2235"/>
                    <a:pt x="11342" y="2602"/>
                    <a:pt x="11042" y="3036"/>
                  </a:cubicBezTo>
                  <a:cubicBezTo>
                    <a:pt x="11142" y="2569"/>
                    <a:pt x="11209" y="2069"/>
                    <a:pt x="11342" y="1602"/>
                  </a:cubicBezTo>
                  <a:cubicBezTo>
                    <a:pt x="10008" y="1034"/>
                    <a:pt x="8674" y="601"/>
                    <a:pt x="7306" y="334"/>
                  </a:cubicBezTo>
                  <a:cubicBezTo>
                    <a:pt x="6906" y="934"/>
                    <a:pt x="6639" y="1602"/>
                    <a:pt x="6372" y="2335"/>
                  </a:cubicBezTo>
                  <a:cubicBezTo>
                    <a:pt x="6305" y="1602"/>
                    <a:pt x="6238" y="868"/>
                    <a:pt x="6238" y="167"/>
                  </a:cubicBezTo>
                  <a:cubicBezTo>
                    <a:pt x="5705" y="67"/>
                    <a:pt x="5171" y="34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3"/>
            <p:cNvSpPr/>
            <p:nvPr/>
          </p:nvSpPr>
          <p:spPr>
            <a:xfrm>
              <a:off x="5548300" y="3004250"/>
              <a:ext cx="407825" cy="475375"/>
            </a:xfrm>
            <a:custGeom>
              <a:avLst/>
              <a:gdLst/>
              <a:ahLst/>
              <a:cxnLst/>
              <a:rect l="l" t="t" r="r" b="b"/>
              <a:pathLst>
                <a:path w="16313" h="19015" extrusionOk="0">
                  <a:moveTo>
                    <a:pt x="11142" y="1"/>
                  </a:moveTo>
                  <a:cubicBezTo>
                    <a:pt x="5805" y="3603"/>
                    <a:pt x="1802" y="10608"/>
                    <a:pt x="101" y="18080"/>
                  </a:cubicBezTo>
                  <a:cubicBezTo>
                    <a:pt x="0" y="18447"/>
                    <a:pt x="67" y="19014"/>
                    <a:pt x="334" y="19014"/>
                  </a:cubicBezTo>
                  <a:cubicBezTo>
                    <a:pt x="434" y="19014"/>
                    <a:pt x="501" y="18948"/>
                    <a:pt x="601" y="18848"/>
                  </a:cubicBezTo>
                  <a:cubicBezTo>
                    <a:pt x="2002" y="17447"/>
                    <a:pt x="3069" y="15512"/>
                    <a:pt x="4437" y="14078"/>
                  </a:cubicBezTo>
                  <a:cubicBezTo>
                    <a:pt x="5638" y="12743"/>
                    <a:pt x="7005" y="11643"/>
                    <a:pt x="8440" y="10742"/>
                  </a:cubicBezTo>
                  <a:cubicBezTo>
                    <a:pt x="10908" y="9174"/>
                    <a:pt x="13610" y="8307"/>
                    <a:pt x="16312" y="8140"/>
                  </a:cubicBezTo>
                  <a:cubicBezTo>
                    <a:pt x="16245" y="7873"/>
                    <a:pt x="16112" y="7606"/>
                    <a:pt x="16045" y="7339"/>
                  </a:cubicBezTo>
                  <a:cubicBezTo>
                    <a:pt x="15678" y="7339"/>
                    <a:pt x="15278" y="7406"/>
                    <a:pt x="14878" y="7473"/>
                  </a:cubicBezTo>
                  <a:cubicBezTo>
                    <a:pt x="15211" y="7173"/>
                    <a:pt x="15512" y="6973"/>
                    <a:pt x="15845" y="6739"/>
                  </a:cubicBezTo>
                  <a:cubicBezTo>
                    <a:pt x="15345" y="5572"/>
                    <a:pt x="14778" y="4437"/>
                    <a:pt x="14111" y="3437"/>
                  </a:cubicBezTo>
                  <a:cubicBezTo>
                    <a:pt x="13577" y="3603"/>
                    <a:pt x="13010" y="3837"/>
                    <a:pt x="12476" y="4137"/>
                  </a:cubicBezTo>
                  <a:cubicBezTo>
                    <a:pt x="12810" y="3637"/>
                    <a:pt x="13177" y="3136"/>
                    <a:pt x="13577" y="2669"/>
                  </a:cubicBezTo>
                  <a:cubicBezTo>
                    <a:pt x="13277" y="2303"/>
                    <a:pt x="12976" y="1936"/>
                    <a:pt x="12676" y="1602"/>
                  </a:cubicBezTo>
                  <a:cubicBezTo>
                    <a:pt x="11642" y="1969"/>
                    <a:pt x="10541" y="2503"/>
                    <a:pt x="9541" y="3103"/>
                  </a:cubicBezTo>
                  <a:cubicBezTo>
                    <a:pt x="10241" y="2136"/>
                    <a:pt x="10975" y="1302"/>
                    <a:pt x="11842" y="668"/>
                  </a:cubicBezTo>
                  <a:cubicBezTo>
                    <a:pt x="11642" y="435"/>
                    <a:pt x="11409" y="234"/>
                    <a:pt x="11142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3"/>
            <p:cNvSpPr/>
            <p:nvPr/>
          </p:nvSpPr>
          <p:spPr>
            <a:xfrm>
              <a:off x="4910350" y="3209400"/>
              <a:ext cx="647150" cy="270650"/>
            </a:xfrm>
            <a:custGeom>
              <a:avLst/>
              <a:gdLst/>
              <a:ahLst/>
              <a:cxnLst/>
              <a:rect l="l" t="t" r="r" b="b"/>
              <a:pathLst>
                <a:path w="25886" h="10826" extrusionOk="0">
                  <a:moveTo>
                    <a:pt x="1268" y="1"/>
                  </a:moveTo>
                  <a:cubicBezTo>
                    <a:pt x="1134" y="334"/>
                    <a:pt x="1001" y="668"/>
                    <a:pt x="868" y="1035"/>
                  </a:cubicBezTo>
                  <a:cubicBezTo>
                    <a:pt x="2269" y="1102"/>
                    <a:pt x="3636" y="1368"/>
                    <a:pt x="5004" y="1802"/>
                  </a:cubicBezTo>
                  <a:cubicBezTo>
                    <a:pt x="3469" y="1902"/>
                    <a:pt x="1968" y="2069"/>
                    <a:pt x="501" y="2302"/>
                  </a:cubicBezTo>
                  <a:cubicBezTo>
                    <a:pt x="367" y="2803"/>
                    <a:pt x="300" y="3303"/>
                    <a:pt x="200" y="3870"/>
                  </a:cubicBezTo>
                  <a:cubicBezTo>
                    <a:pt x="968" y="4070"/>
                    <a:pt x="1668" y="4270"/>
                    <a:pt x="2369" y="4537"/>
                  </a:cubicBezTo>
                  <a:cubicBezTo>
                    <a:pt x="1601" y="4571"/>
                    <a:pt x="834" y="4704"/>
                    <a:pt x="100" y="4871"/>
                  </a:cubicBezTo>
                  <a:cubicBezTo>
                    <a:pt x="0" y="6205"/>
                    <a:pt x="34" y="7539"/>
                    <a:pt x="267" y="8907"/>
                  </a:cubicBezTo>
                  <a:cubicBezTo>
                    <a:pt x="767" y="8907"/>
                    <a:pt x="1268" y="8940"/>
                    <a:pt x="1802" y="8974"/>
                  </a:cubicBezTo>
                  <a:cubicBezTo>
                    <a:pt x="1301" y="9141"/>
                    <a:pt x="834" y="9374"/>
                    <a:pt x="367" y="9574"/>
                  </a:cubicBezTo>
                  <a:cubicBezTo>
                    <a:pt x="467" y="9941"/>
                    <a:pt x="567" y="10241"/>
                    <a:pt x="634" y="10542"/>
                  </a:cubicBezTo>
                  <a:cubicBezTo>
                    <a:pt x="3770" y="9041"/>
                    <a:pt x="7406" y="8207"/>
                    <a:pt x="11142" y="8107"/>
                  </a:cubicBezTo>
                  <a:cubicBezTo>
                    <a:pt x="11296" y="8104"/>
                    <a:pt x="11450" y="8103"/>
                    <a:pt x="11605" y="8103"/>
                  </a:cubicBezTo>
                  <a:cubicBezTo>
                    <a:pt x="13632" y="8103"/>
                    <a:pt x="15735" y="8307"/>
                    <a:pt x="17780" y="8740"/>
                  </a:cubicBezTo>
                  <a:cubicBezTo>
                    <a:pt x="20281" y="9241"/>
                    <a:pt x="22650" y="10341"/>
                    <a:pt x="25152" y="10775"/>
                  </a:cubicBezTo>
                  <a:cubicBezTo>
                    <a:pt x="25218" y="10808"/>
                    <a:pt x="25293" y="10825"/>
                    <a:pt x="25364" y="10825"/>
                  </a:cubicBezTo>
                  <a:cubicBezTo>
                    <a:pt x="25435" y="10825"/>
                    <a:pt x="25502" y="10808"/>
                    <a:pt x="25552" y="10775"/>
                  </a:cubicBezTo>
                  <a:cubicBezTo>
                    <a:pt x="25885" y="10608"/>
                    <a:pt x="25552" y="10041"/>
                    <a:pt x="25218" y="9741"/>
                  </a:cubicBezTo>
                  <a:cubicBezTo>
                    <a:pt x="18513" y="4037"/>
                    <a:pt x="9540" y="34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3"/>
            <p:cNvSpPr/>
            <p:nvPr/>
          </p:nvSpPr>
          <p:spPr>
            <a:xfrm>
              <a:off x="4967875" y="3434775"/>
              <a:ext cx="577125" cy="260000"/>
            </a:xfrm>
            <a:custGeom>
              <a:avLst/>
              <a:gdLst/>
              <a:ahLst/>
              <a:cxnLst/>
              <a:rect l="l" t="t" r="r" b="b"/>
              <a:pathLst>
                <a:path w="23085" h="10400" extrusionOk="0">
                  <a:moveTo>
                    <a:pt x="11714" y="0"/>
                  </a:moveTo>
                  <a:cubicBezTo>
                    <a:pt x="7419" y="0"/>
                    <a:pt x="3330" y="725"/>
                    <a:pt x="1" y="2260"/>
                  </a:cubicBezTo>
                  <a:cubicBezTo>
                    <a:pt x="101" y="2561"/>
                    <a:pt x="168" y="2894"/>
                    <a:pt x="268" y="3194"/>
                  </a:cubicBezTo>
                  <a:cubicBezTo>
                    <a:pt x="1302" y="2761"/>
                    <a:pt x="2436" y="2494"/>
                    <a:pt x="3637" y="2361"/>
                  </a:cubicBezTo>
                  <a:lnTo>
                    <a:pt x="3637" y="2361"/>
                  </a:lnTo>
                  <a:cubicBezTo>
                    <a:pt x="2536" y="2928"/>
                    <a:pt x="1535" y="3561"/>
                    <a:pt x="635" y="4262"/>
                  </a:cubicBezTo>
                  <a:cubicBezTo>
                    <a:pt x="801" y="4696"/>
                    <a:pt x="1002" y="5096"/>
                    <a:pt x="1202" y="5529"/>
                  </a:cubicBezTo>
                  <a:cubicBezTo>
                    <a:pt x="1836" y="5429"/>
                    <a:pt x="2469" y="5363"/>
                    <a:pt x="3136" y="5263"/>
                  </a:cubicBezTo>
                  <a:lnTo>
                    <a:pt x="3136" y="5263"/>
                  </a:lnTo>
                  <a:cubicBezTo>
                    <a:pt x="2603" y="5563"/>
                    <a:pt x="2102" y="5896"/>
                    <a:pt x="1635" y="6330"/>
                  </a:cubicBezTo>
                  <a:cubicBezTo>
                    <a:pt x="2202" y="7364"/>
                    <a:pt x="2970" y="8365"/>
                    <a:pt x="3804" y="9266"/>
                  </a:cubicBezTo>
                  <a:cubicBezTo>
                    <a:pt x="4171" y="9099"/>
                    <a:pt x="4537" y="8999"/>
                    <a:pt x="4971" y="8832"/>
                  </a:cubicBezTo>
                  <a:lnTo>
                    <a:pt x="4971" y="8832"/>
                  </a:lnTo>
                  <a:cubicBezTo>
                    <a:pt x="4704" y="9099"/>
                    <a:pt x="4471" y="9399"/>
                    <a:pt x="4271" y="9733"/>
                  </a:cubicBezTo>
                  <a:cubicBezTo>
                    <a:pt x="4437" y="9999"/>
                    <a:pt x="4638" y="10200"/>
                    <a:pt x="4838" y="10400"/>
                  </a:cubicBezTo>
                  <a:cubicBezTo>
                    <a:pt x="6339" y="8198"/>
                    <a:pt x="8540" y="6363"/>
                    <a:pt x="11209" y="4996"/>
                  </a:cubicBezTo>
                  <a:cubicBezTo>
                    <a:pt x="12777" y="4195"/>
                    <a:pt x="14478" y="3561"/>
                    <a:pt x="16313" y="3161"/>
                  </a:cubicBezTo>
                  <a:cubicBezTo>
                    <a:pt x="18347" y="2694"/>
                    <a:pt x="20649" y="2661"/>
                    <a:pt x="22650" y="2160"/>
                  </a:cubicBezTo>
                  <a:cubicBezTo>
                    <a:pt x="22784" y="2094"/>
                    <a:pt x="22884" y="2094"/>
                    <a:pt x="22951" y="2027"/>
                  </a:cubicBezTo>
                  <a:cubicBezTo>
                    <a:pt x="23084" y="1760"/>
                    <a:pt x="22550" y="1493"/>
                    <a:pt x="22183" y="1360"/>
                  </a:cubicBezTo>
                  <a:cubicBezTo>
                    <a:pt x="18751" y="468"/>
                    <a:pt x="15166" y="0"/>
                    <a:pt x="117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3"/>
            <p:cNvSpPr/>
            <p:nvPr/>
          </p:nvSpPr>
          <p:spPr>
            <a:xfrm>
              <a:off x="5184700" y="2636500"/>
              <a:ext cx="321100" cy="700525"/>
            </a:xfrm>
            <a:custGeom>
              <a:avLst/>
              <a:gdLst/>
              <a:ahLst/>
              <a:cxnLst/>
              <a:rect l="l" t="t" r="r" b="b"/>
              <a:pathLst>
                <a:path w="12844" h="28021" extrusionOk="0">
                  <a:moveTo>
                    <a:pt x="534" y="0"/>
                  </a:moveTo>
                  <a:lnTo>
                    <a:pt x="534" y="0"/>
                  </a:lnTo>
                  <a:cubicBezTo>
                    <a:pt x="1" y="8807"/>
                    <a:pt x="5305" y="21115"/>
                    <a:pt x="12610" y="28020"/>
                  </a:cubicBezTo>
                  <a:lnTo>
                    <a:pt x="12843" y="27787"/>
                  </a:lnTo>
                  <a:cubicBezTo>
                    <a:pt x="5605" y="20949"/>
                    <a:pt x="368" y="8773"/>
                    <a:pt x="935" y="6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3"/>
            <p:cNvSpPr/>
            <p:nvPr/>
          </p:nvSpPr>
          <p:spPr>
            <a:xfrm>
              <a:off x="5171375" y="2608450"/>
              <a:ext cx="70075" cy="36950"/>
            </a:xfrm>
            <a:custGeom>
              <a:avLst/>
              <a:gdLst/>
              <a:ahLst/>
              <a:cxnLst/>
              <a:rect l="l" t="t" r="r" b="b"/>
              <a:pathLst>
                <a:path w="2803" h="1478" extrusionOk="0">
                  <a:moveTo>
                    <a:pt x="1061" y="0"/>
                  </a:moveTo>
                  <a:cubicBezTo>
                    <a:pt x="466" y="0"/>
                    <a:pt x="0" y="246"/>
                    <a:pt x="0" y="589"/>
                  </a:cubicBezTo>
                  <a:cubicBezTo>
                    <a:pt x="0" y="1022"/>
                    <a:pt x="634" y="1389"/>
                    <a:pt x="1401" y="1456"/>
                  </a:cubicBezTo>
                  <a:cubicBezTo>
                    <a:pt x="1511" y="1470"/>
                    <a:pt x="1618" y="1477"/>
                    <a:pt x="1720" y="1477"/>
                  </a:cubicBezTo>
                  <a:cubicBezTo>
                    <a:pt x="2336" y="1477"/>
                    <a:pt x="2802" y="1232"/>
                    <a:pt x="2802" y="889"/>
                  </a:cubicBezTo>
                  <a:cubicBezTo>
                    <a:pt x="2802" y="522"/>
                    <a:pt x="2168" y="88"/>
                    <a:pt x="1368" y="22"/>
                  </a:cubicBezTo>
                  <a:cubicBezTo>
                    <a:pt x="1263" y="7"/>
                    <a:pt x="1160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3"/>
            <p:cNvSpPr/>
            <p:nvPr/>
          </p:nvSpPr>
          <p:spPr>
            <a:xfrm>
              <a:off x="5105475" y="2744075"/>
              <a:ext cx="391975" cy="608800"/>
            </a:xfrm>
            <a:custGeom>
              <a:avLst/>
              <a:gdLst/>
              <a:ahLst/>
              <a:cxnLst/>
              <a:rect l="l" t="t" r="r" b="b"/>
              <a:pathLst>
                <a:path w="15679" h="24352" extrusionOk="0">
                  <a:moveTo>
                    <a:pt x="368" y="0"/>
                  </a:moveTo>
                  <a:lnTo>
                    <a:pt x="1" y="134"/>
                  </a:lnTo>
                  <a:cubicBezTo>
                    <a:pt x="2469" y="7773"/>
                    <a:pt x="7473" y="15678"/>
                    <a:pt x="15378" y="24351"/>
                  </a:cubicBezTo>
                  <a:lnTo>
                    <a:pt x="15679" y="24051"/>
                  </a:lnTo>
                  <a:cubicBezTo>
                    <a:pt x="7840" y="15411"/>
                    <a:pt x="2803" y="7539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3"/>
            <p:cNvSpPr/>
            <p:nvPr/>
          </p:nvSpPr>
          <p:spPr>
            <a:xfrm>
              <a:off x="5072125" y="2716625"/>
              <a:ext cx="73400" cy="39900"/>
            </a:xfrm>
            <a:custGeom>
              <a:avLst/>
              <a:gdLst/>
              <a:ahLst/>
              <a:cxnLst/>
              <a:rect l="l" t="t" r="r" b="b"/>
              <a:pathLst>
                <a:path w="2936" h="1596" extrusionOk="0">
                  <a:moveTo>
                    <a:pt x="1773" y="0"/>
                  </a:moveTo>
                  <a:cubicBezTo>
                    <a:pt x="1594" y="0"/>
                    <a:pt x="1401" y="21"/>
                    <a:pt x="1201" y="64"/>
                  </a:cubicBezTo>
                  <a:cubicBezTo>
                    <a:pt x="468" y="231"/>
                    <a:pt x="1" y="698"/>
                    <a:pt x="134" y="1098"/>
                  </a:cubicBezTo>
                  <a:cubicBezTo>
                    <a:pt x="258" y="1421"/>
                    <a:pt x="677" y="1596"/>
                    <a:pt x="1172" y="1596"/>
                  </a:cubicBezTo>
                  <a:cubicBezTo>
                    <a:pt x="1342" y="1596"/>
                    <a:pt x="1522" y="1575"/>
                    <a:pt x="1702" y="1532"/>
                  </a:cubicBezTo>
                  <a:cubicBezTo>
                    <a:pt x="2469" y="1365"/>
                    <a:pt x="2936" y="898"/>
                    <a:pt x="2803" y="465"/>
                  </a:cubicBezTo>
                  <a:cubicBezTo>
                    <a:pt x="2679" y="168"/>
                    <a:pt x="228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3"/>
            <p:cNvSpPr/>
            <p:nvPr/>
          </p:nvSpPr>
          <p:spPr>
            <a:xfrm>
              <a:off x="5310625" y="2681525"/>
              <a:ext cx="196000" cy="654675"/>
            </a:xfrm>
            <a:custGeom>
              <a:avLst/>
              <a:gdLst/>
              <a:ahLst/>
              <a:cxnLst/>
              <a:rect l="l" t="t" r="r" b="b"/>
              <a:pathLst>
                <a:path w="7840" h="26187" extrusionOk="0">
                  <a:moveTo>
                    <a:pt x="2502" y="1"/>
                  </a:moveTo>
                  <a:lnTo>
                    <a:pt x="2502" y="1"/>
                  </a:lnTo>
                  <a:cubicBezTo>
                    <a:pt x="1" y="8874"/>
                    <a:pt x="1835" y="18414"/>
                    <a:pt x="7573" y="26186"/>
                  </a:cubicBezTo>
                  <a:lnTo>
                    <a:pt x="7840" y="25986"/>
                  </a:lnTo>
                  <a:cubicBezTo>
                    <a:pt x="2202" y="18314"/>
                    <a:pt x="434" y="8874"/>
                    <a:pt x="2869" y="134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3"/>
            <p:cNvSpPr/>
            <p:nvPr/>
          </p:nvSpPr>
          <p:spPr>
            <a:xfrm>
              <a:off x="5347325" y="2654650"/>
              <a:ext cx="71750" cy="40175"/>
            </a:xfrm>
            <a:custGeom>
              <a:avLst/>
              <a:gdLst/>
              <a:ahLst/>
              <a:cxnLst/>
              <a:rect l="l" t="t" r="r" b="b"/>
              <a:pathLst>
                <a:path w="2870" h="1607" extrusionOk="0">
                  <a:moveTo>
                    <a:pt x="873" y="1"/>
                  </a:moveTo>
                  <a:cubicBezTo>
                    <a:pt x="435" y="1"/>
                    <a:pt x="102" y="158"/>
                    <a:pt x="34" y="408"/>
                  </a:cubicBezTo>
                  <a:cubicBezTo>
                    <a:pt x="0" y="775"/>
                    <a:pt x="534" y="1276"/>
                    <a:pt x="1301" y="1476"/>
                  </a:cubicBezTo>
                  <a:cubicBezTo>
                    <a:pt x="1550" y="1566"/>
                    <a:pt x="1791" y="1607"/>
                    <a:pt x="2004" y="1607"/>
                  </a:cubicBezTo>
                  <a:cubicBezTo>
                    <a:pt x="2422" y="1607"/>
                    <a:pt x="2736" y="1452"/>
                    <a:pt x="2802" y="1209"/>
                  </a:cubicBezTo>
                  <a:cubicBezTo>
                    <a:pt x="2869" y="775"/>
                    <a:pt x="2302" y="275"/>
                    <a:pt x="1535" y="108"/>
                  </a:cubicBezTo>
                  <a:cubicBezTo>
                    <a:pt x="1302" y="34"/>
                    <a:pt x="1077" y="1"/>
                    <a:pt x="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3"/>
            <p:cNvSpPr/>
            <p:nvPr/>
          </p:nvSpPr>
          <p:spPr>
            <a:xfrm>
              <a:off x="4884500" y="3013425"/>
              <a:ext cx="538725" cy="372800"/>
            </a:xfrm>
            <a:custGeom>
              <a:avLst/>
              <a:gdLst/>
              <a:ahLst/>
              <a:cxnLst/>
              <a:rect l="l" t="t" r="r" b="b"/>
              <a:pathLst>
                <a:path w="21549" h="14912" extrusionOk="0">
                  <a:moveTo>
                    <a:pt x="100" y="1"/>
                  </a:moveTo>
                  <a:lnTo>
                    <a:pt x="0" y="368"/>
                  </a:lnTo>
                  <a:cubicBezTo>
                    <a:pt x="9307" y="2036"/>
                    <a:pt x="16278" y="6839"/>
                    <a:pt x="21215" y="14911"/>
                  </a:cubicBezTo>
                  <a:lnTo>
                    <a:pt x="21549" y="14745"/>
                  </a:lnTo>
                  <a:cubicBezTo>
                    <a:pt x="16512" y="6539"/>
                    <a:pt x="9507" y="1702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3"/>
            <p:cNvSpPr/>
            <p:nvPr/>
          </p:nvSpPr>
          <p:spPr>
            <a:xfrm>
              <a:off x="4854475" y="2982425"/>
              <a:ext cx="41725" cy="68700"/>
            </a:xfrm>
            <a:custGeom>
              <a:avLst/>
              <a:gdLst/>
              <a:ahLst/>
              <a:cxnLst/>
              <a:rect l="l" t="t" r="r" b="b"/>
              <a:pathLst>
                <a:path w="1669" h="2748" extrusionOk="0">
                  <a:moveTo>
                    <a:pt x="962" y="1"/>
                  </a:moveTo>
                  <a:cubicBezTo>
                    <a:pt x="584" y="1"/>
                    <a:pt x="196" y="484"/>
                    <a:pt x="134" y="1174"/>
                  </a:cubicBezTo>
                  <a:cubicBezTo>
                    <a:pt x="0" y="1941"/>
                    <a:pt x="234" y="2608"/>
                    <a:pt x="667" y="2742"/>
                  </a:cubicBezTo>
                  <a:cubicBezTo>
                    <a:pt x="691" y="2746"/>
                    <a:pt x="716" y="2748"/>
                    <a:pt x="740" y="2748"/>
                  </a:cubicBezTo>
                  <a:cubicBezTo>
                    <a:pt x="1118" y="2748"/>
                    <a:pt x="1505" y="2264"/>
                    <a:pt x="1568" y="1574"/>
                  </a:cubicBezTo>
                  <a:cubicBezTo>
                    <a:pt x="1668" y="807"/>
                    <a:pt x="1468" y="140"/>
                    <a:pt x="1034" y="7"/>
                  </a:cubicBezTo>
                  <a:cubicBezTo>
                    <a:pt x="1010" y="3"/>
                    <a:pt x="986" y="1"/>
                    <a:pt x="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3"/>
            <p:cNvSpPr/>
            <p:nvPr/>
          </p:nvSpPr>
          <p:spPr>
            <a:xfrm>
              <a:off x="5280600" y="2794950"/>
              <a:ext cx="226025" cy="541250"/>
            </a:xfrm>
            <a:custGeom>
              <a:avLst/>
              <a:gdLst/>
              <a:ahLst/>
              <a:cxnLst/>
              <a:rect l="l" t="t" r="r" b="b"/>
              <a:pathLst>
                <a:path w="9041" h="21650" extrusionOk="0">
                  <a:moveTo>
                    <a:pt x="368" y="0"/>
                  </a:moveTo>
                  <a:lnTo>
                    <a:pt x="1" y="34"/>
                  </a:lnTo>
                  <a:cubicBezTo>
                    <a:pt x="668" y="7406"/>
                    <a:pt x="2369" y="13577"/>
                    <a:pt x="8774" y="21649"/>
                  </a:cubicBezTo>
                  <a:lnTo>
                    <a:pt x="9041" y="21382"/>
                  </a:lnTo>
                  <a:cubicBezTo>
                    <a:pt x="2736" y="13376"/>
                    <a:pt x="1068" y="7272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3"/>
            <p:cNvSpPr/>
            <p:nvPr/>
          </p:nvSpPr>
          <p:spPr>
            <a:xfrm>
              <a:off x="5251475" y="2769025"/>
              <a:ext cx="71650" cy="36850"/>
            </a:xfrm>
            <a:custGeom>
              <a:avLst/>
              <a:gdLst/>
              <a:ahLst/>
              <a:cxnLst/>
              <a:rect l="l" t="t" r="r" b="b"/>
              <a:pathLst>
                <a:path w="2866" h="1474" extrusionOk="0">
                  <a:moveTo>
                    <a:pt x="1243" y="0"/>
                  </a:moveTo>
                  <a:cubicBezTo>
                    <a:pt x="563" y="0"/>
                    <a:pt x="0" y="261"/>
                    <a:pt x="32" y="670"/>
                  </a:cubicBezTo>
                  <a:cubicBezTo>
                    <a:pt x="98" y="1071"/>
                    <a:pt x="699" y="1437"/>
                    <a:pt x="1499" y="1471"/>
                  </a:cubicBezTo>
                  <a:cubicBezTo>
                    <a:pt x="1538" y="1473"/>
                    <a:pt x="1577" y="1473"/>
                    <a:pt x="1615" y="1473"/>
                  </a:cubicBezTo>
                  <a:cubicBezTo>
                    <a:pt x="2326" y="1473"/>
                    <a:pt x="2865" y="1184"/>
                    <a:pt x="2834" y="804"/>
                  </a:cubicBezTo>
                  <a:cubicBezTo>
                    <a:pt x="2800" y="370"/>
                    <a:pt x="2167" y="3"/>
                    <a:pt x="1366" y="3"/>
                  </a:cubicBezTo>
                  <a:cubicBezTo>
                    <a:pt x="1325" y="1"/>
                    <a:pt x="1284" y="0"/>
                    <a:pt x="1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3"/>
            <p:cNvSpPr/>
            <p:nvPr/>
          </p:nvSpPr>
          <p:spPr>
            <a:xfrm>
              <a:off x="4992900" y="2956725"/>
              <a:ext cx="430325" cy="428675"/>
            </a:xfrm>
            <a:custGeom>
              <a:avLst/>
              <a:gdLst/>
              <a:ahLst/>
              <a:cxnLst/>
              <a:rect l="l" t="t" r="r" b="b"/>
              <a:pathLst>
                <a:path w="17213" h="17147" extrusionOk="0">
                  <a:moveTo>
                    <a:pt x="167" y="1"/>
                  </a:moveTo>
                  <a:lnTo>
                    <a:pt x="1" y="334"/>
                  </a:lnTo>
                  <a:cubicBezTo>
                    <a:pt x="8974" y="4504"/>
                    <a:pt x="14044" y="8240"/>
                    <a:pt x="16846" y="17146"/>
                  </a:cubicBezTo>
                  <a:lnTo>
                    <a:pt x="17213" y="17046"/>
                  </a:lnTo>
                  <a:cubicBezTo>
                    <a:pt x="14344" y="8006"/>
                    <a:pt x="9207" y="4204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3"/>
            <p:cNvSpPr/>
            <p:nvPr/>
          </p:nvSpPr>
          <p:spPr>
            <a:xfrm>
              <a:off x="4962050" y="2925025"/>
              <a:ext cx="47550" cy="63425"/>
            </a:xfrm>
            <a:custGeom>
              <a:avLst/>
              <a:gdLst/>
              <a:ahLst/>
              <a:cxnLst/>
              <a:rect l="l" t="t" r="r" b="b"/>
              <a:pathLst>
                <a:path w="1902" h="2537" extrusionOk="0">
                  <a:moveTo>
                    <a:pt x="1254" y="1"/>
                  </a:moveTo>
                  <a:cubicBezTo>
                    <a:pt x="902" y="1"/>
                    <a:pt x="509" y="365"/>
                    <a:pt x="267" y="902"/>
                  </a:cubicBezTo>
                  <a:cubicBezTo>
                    <a:pt x="0" y="1569"/>
                    <a:pt x="34" y="2269"/>
                    <a:pt x="401" y="2469"/>
                  </a:cubicBezTo>
                  <a:cubicBezTo>
                    <a:pt x="472" y="2515"/>
                    <a:pt x="552" y="2536"/>
                    <a:pt x="635" y="2536"/>
                  </a:cubicBezTo>
                  <a:cubicBezTo>
                    <a:pt x="978" y="2536"/>
                    <a:pt x="1387" y="2172"/>
                    <a:pt x="1602" y="1635"/>
                  </a:cubicBezTo>
                  <a:cubicBezTo>
                    <a:pt x="1902" y="968"/>
                    <a:pt x="1868" y="268"/>
                    <a:pt x="1501" y="68"/>
                  </a:cubicBezTo>
                  <a:cubicBezTo>
                    <a:pt x="1423" y="22"/>
                    <a:pt x="1340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3"/>
            <p:cNvSpPr/>
            <p:nvPr/>
          </p:nvSpPr>
          <p:spPr>
            <a:xfrm>
              <a:off x="5179700" y="3019275"/>
              <a:ext cx="376975" cy="475950"/>
            </a:xfrm>
            <a:custGeom>
              <a:avLst/>
              <a:gdLst/>
              <a:ahLst/>
              <a:cxnLst/>
              <a:rect l="l" t="t" r="r" b="b"/>
              <a:pathLst>
                <a:path w="15079" h="19038" extrusionOk="0">
                  <a:moveTo>
                    <a:pt x="7706" y="0"/>
                  </a:moveTo>
                  <a:cubicBezTo>
                    <a:pt x="7406" y="100"/>
                    <a:pt x="5972" y="434"/>
                    <a:pt x="5671" y="501"/>
                  </a:cubicBezTo>
                  <a:cubicBezTo>
                    <a:pt x="6472" y="1301"/>
                    <a:pt x="7139" y="2202"/>
                    <a:pt x="7673" y="3203"/>
                  </a:cubicBezTo>
                  <a:cubicBezTo>
                    <a:pt x="6705" y="2369"/>
                    <a:pt x="5705" y="1635"/>
                    <a:pt x="4704" y="934"/>
                  </a:cubicBezTo>
                  <a:cubicBezTo>
                    <a:pt x="4337" y="1068"/>
                    <a:pt x="4003" y="1301"/>
                    <a:pt x="3670" y="1501"/>
                  </a:cubicBezTo>
                  <a:cubicBezTo>
                    <a:pt x="4003" y="2002"/>
                    <a:pt x="4304" y="2502"/>
                    <a:pt x="4571" y="3036"/>
                  </a:cubicBezTo>
                  <a:cubicBezTo>
                    <a:pt x="4070" y="2636"/>
                    <a:pt x="3570" y="2269"/>
                    <a:pt x="3036" y="1902"/>
                  </a:cubicBezTo>
                  <a:cubicBezTo>
                    <a:pt x="2202" y="2502"/>
                    <a:pt x="1468" y="3169"/>
                    <a:pt x="801" y="3970"/>
                  </a:cubicBezTo>
                  <a:cubicBezTo>
                    <a:pt x="1068" y="4237"/>
                    <a:pt x="1368" y="4537"/>
                    <a:pt x="1635" y="4870"/>
                  </a:cubicBezTo>
                  <a:cubicBezTo>
                    <a:pt x="1235" y="4670"/>
                    <a:pt x="835" y="4504"/>
                    <a:pt x="468" y="4370"/>
                  </a:cubicBezTo>
                  <a:cubicBezTo>
                    <a:pt x="301" y="4537"/>
                    <a:pt x="134" y="4704"/>
                    <a:pt x="1" y="4937"/>
                  </a:cubicBezTo>
                  <a:cubicBezTo>
                    <a:pt x="4070" y="7506"/>
                    <a:pt x="13210" y="17179"/>
                    <a:pt x="14411" y="18814"/>
                  </a:cubicBezTo>
                  <a:cubicBezTo>
                    <a:pt x="14511" y="18880"/>
                    <a:pt x="14544" y="18981"/>
                    <a:pt x="14678" y="19014"/>
                  </a:cubicBezTo>
                  <a:cubicBezTo>
                    <a:pt x="14714" y="19030"/>
                    <a:pt x="14747" y="19037"/>
                    <a:pt x="14777" y="19037"/>
                  </a:cubicBezTo>
                  <a:cubicBezTo>
                    <a:pt x="15001" y="19037"/>
                    <a:pt x="15078" y="18640"/>
                    <a:pt x="15078" y="18347"/>
                  </a:cubicBezTo>
                  <a:cubicBezTo>
                    <a:pt x="14478" y="11842"/>
                    <a:pt x="11976" y="5538"/>
                    <a:pt x="7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3"/>
            <p:cNvSpPr/>
            <p:nvPr/>
          </p:nvSpPr>
          <p:spPr>
            <a:xfrm>
              <a:off x="5425700" y="2995925"/>
              <a:ext cx="255225" cy="493075"/>
            </a:xfrm>
            <a:custGeom>
              <a:avLst/>
              <a:gdLst/>
              <a:ahLst/>
              <a:cxnLst/>
              <a:rect l="l" t="t" r="r" b="b"/>
              <a:pathLst>
                <a:path w="10209" h="19723" extrusionOk="0">
                  <a:moveTo>
                    <a:pt x="3704" y="0"/>
                  </a:moveTo>
                  <a:cubicBezTo>
                    <a:pt x="3170" y="1034"/>
                    <a:pt x="2736" y="2102"/>
                    <a:pt x="2369" y="3203"/>
                  </a:cubicBezTo>
                  <a:cubicBezTo>
                    <a:pt x="2236" y="2135"/>
                    <a:pt x="2336" y="1068"/>
                    <a:pt x="2536" y="67"/>
                  </a:cubicBezTo>
                  <a:cubicBezTo>
                    <a:pt x="2236" y="67"/>
                    <a:pt x="1902" y="100"/>
                    <a:pt x="1635" y="134"/>
                  </a:cubicBezTo>
                  <a:cubicBezTo>
                    <a:pt x="1" y="6138"/>
                    <a:pt x="1369" y="13343"/>
                    <a:pt x="4638" y="19247"/>
                  </a:cubicBezTo>
                  <a:cubicBezTo>
                    <a:pt x="4767" y="19455"/>
                    <a:pt x="5017" y="19722"/>
                    <a:pt x="5216" y="19722"/>
                  </a:cubicBezTo>
                  <a:cubicBezTo>
                    <a:pt x="5274" y="19722"/>
                    <a:pt x="5327" y="19700"/>
                    <a:pt x="5371" y="19648"/>
                  </a:cubicBezTo>
                  <a:cubicBezTo>
                    <a:pt x="5472" y="19581"/>
                    <a:pt x="5472" y="19481"/>
                    <a:pt x="5472" y="19381"/>
                  </a:cubicBezTo>
                  <a:cubicBezTo>
                    <a:pt x="5572" y="17479"/>
                    <a:pt x="5205" y="15545"/>
                    <a:pt x="5305" y="13643"/>
                  </a:cubicBezTo>
                  <a:cubicBezTo>
                    <a:pt x="5371" y="11976"/>
                    <a:pt x="5672" y="10308"/>
                    <a:pt x="6172" y="8740"/>
                  </a:cubicBezTo>
                  <a:cubicBezTo>
                    <a:pt x="6973" y="6038"/>
                    <a:pt x="8374" y="3536"/>
                    <a:pt x="10208" y="1535"/>
                  </a:cubicBezTo>
                  <a:cubicBezTo>
                    <a:pt x="10008" y="1401"/>
                    <a:pt x="9741" y="1301"/>
                    <a:pt x="9508" y="1268"/>
                  </a:cubicBezTo>
                  <a:cubicBezTo>
                    <a:pt x="9241" y="1568"/>
                    <a:pt x="9007" y="1835"/>
                    <a:pt x="8741" y="2169"/>
                  </a:cubicBezTo>
                  <a:lnTo>
                    <a:pt x="9007" y="1068"/>
                  </a:lnTo>
                  <a:cubicBezTo>
                    <a:pt x="7973" y="701"/>
                    <a:pt x="6873" y="401"/>
                    <a:pt x="5805" y="234"/>
                  </a:cubicBezTo>
                  <a:cubicBezTo>
                    <a:pt x="5505" y="734"/>
                    <a:pt x="5305" y="1268"/>
                    <a:pt x="5071" y="1802"/>
                  </a:cubicBezTo>
                  <a:cubicBezTo>
                    <a:pt x="5038" y="1235"/>
                    <a:pt x="5005" y="667"/>
                    <a:pt x="5005" y="100"/>
                  </a:cubicBezTo>
                  <a:cubicBezTo>
                    <a:pt x="4538" y="67"/>
                    <a:pt x="4137" y="0"/>
                    <a:pt x="3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3"/>
            <p:cNvSpPr/>
            <p:nvPr/>
          </p:nvSpPr>
          <p:spPr>
            <a:xfrm>
              <a:off x="5552475" y="3069300"/>
              <a:ext cx="270200" cy="416325"/>
            </a:xfrm>
            <a:custGeom>
              <a:avLst/>
              <a:gdLst/>
              <a:ahLst/>
              <a:cxnLst/>
              <a:rect l="l" t="t" r="r" b="b"/>
              <a:pathLst>
                <a:path w="10808" h="16653" extrusionOk="0">
                  <a:moveTo>
                    <a:pt x="5304" y="1"/>
                  </a:moveTo>
                  <a:cubicBezTo>
                    <a:pt x="1802" y="3870"/>
                    <a:pt x="0" y="10008"/>
                    <a:pt x="67" y="15979"/>
                  </a:cubicBezTo>
                  <a:cubicBezTo>
                    <a:pt x="67" y="16228"/>
                    <a:pt x="154" y="16652"/>
                    <a:pt x="384" y="16652"/>
                  </a:cubicBezTo>
                  <a:cubicBezTo>
                    <a:pt x="400" y="16652"/>
                    <a:pt x="416" y="16650"/>
                    <a:pt x="434" y="16646"/>
                  </a:cubicBezTo>
                  <a:cubicBezTo>
                    <a:pt x="501" y="16646"/>
                    <a:pt x="534" y="16546"/>
                    <a:pt x="601" y="16479"/>
                  </a:cubicBezTo>
                  <a:cubicBezTo>
                    <a:pt x="1435" y="15045"/>
                    <a:pt x="1902" y="13410"/>
                    <a:pt x="2669" y="12009"/>
                  </a:cubicBezTo>
                  <a:cubicBezTo>
                    <a:pt x="3403" y="10742"/>
                    <a:pt x="4237" y="9641"/>
                    <a:pt x="5171" y="8640"/>
                  </a:cubicBezTo>
                  <a:cubicBezTo>
                    <a:pt x="6805" y="6939"/>
                    <a:pt x="8740" y="5638"/>
                    <a:pt x="10808" y="4904"/>
                  </a:cubicBezTo>
                  <a:cubicBezTo>
                    <a:pt x="10675" y="4771"/>
                    <a:pt x="10574" y="4604"/>
                    <a:pt x="10474" y="4337"/>
                  </a:cubicBezTo>
                  <a:lnTo>
                    <a:pt x="9607" y="4704"/>
                  </a:lnTo>
                  <a:cubicBezTo>
                    <a:pt x="9774" y="4471"/>
                    <a:pt x="9974" y="4204"/>
                    <a:pt x="10174" y="3970"/>
                  </a:cubicBezTo>
                  <a:cubicBezTo>
                    <a:pt x="9607" y="3170"/>
                    <a:pt x="8940" y="2503"/>
                    <a:pt x="8239" y="1869"/>
                  </a:cubicBezTo>
                  <a:cubicBezTo>
                    <a:pt x="7806" y="2169"/>
                    <a:pt x="7439" y="2469"/>
                    <a:pt x="7105" y="2803"/>
                  </a:cubicBezTo>
                  <a:cubicBezTo>
                    <a:pt x="7272" y="2336"/>
                    <a:pt x="7472" y="1935"/>
                    <a:pt x="7672" y="1468"/>
                  </a:cubicBezTo>
                  <a:lnTo>
                    <a:pt x="6805" y="835"/>
                  </a:lnTo>
                  <a:cubicBezTo>
                    <a:pt x="6071" y="1368"/>
                    <a:pt x="5304" y="2002"/>
                    <a:pt x="4637" y="2669"/>
                  </a:cubicBezTo>
                  <a:cubicBezTo>
                    <a:pt x="4970" y="1802"/>
                    <a:pt x="5437" y="1001"/>
                    <a:pt x="5971" y="334"/>
                  </a:cubicBezTo>
                  <a:cubicBezTo>
                    <a:pt x="5771" y="201"/>
                    <a:pt x="5504" y="67"/>
                    <a:pt x="5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3"/>
            <p:cNvSpPr/>
            <p:nvPr/>
          </p:nvSpPr>
          <p:spPr>
            <a:xfrm>
              <a:off x="5078800" y="3185225"/>
              <a:ext cx="482025" cy="305575"/>
            </a:xfrm>
            <a:custGeom>
              <a:avLst/>
              <a:gdLst/>
              <a:ahLst/>
              <a:cxnLst/>
              <a:rect l="l" t="t" r="r" b="b"/>
              <a:pathLst>
                <a:path w="19281" h="12223" extrusionOk="0">
                  <a:moveTo>
                    <a:pt x="2636" y="0"/>
                  </a:moveTo>
                  <a:cubicBezTo>
                    <a:pt x="2469" y="234"/>
                    <a:pt x="2302" y="467"/>
                    <a:pt x="2135" y="701"/>
                  </a:cubicBezTo>
                  <a:cubicBezTo>
                    <a:pt x="3203" y="1001"/>
                    <a:pt x="4203" y="1401"/>
                    <a:pt x="5137" y="2002"/>
                  </a:cubicBezTo>
                  <a:cubicBezTo>
                    <a:pt x="3970" y="1802"/>
                    <a:pt x="2769" y="1668"/>
                    <a:pt x="1602" y="1668"/>
                  </a:cubicBezTo>
                  <a:cubicBezTo>
                    <a:pt x="1401" y="2035"/>
                    <a:pt x="1235" y="2402"/>
                    <a:pt x="1068" y="2802"/>
                  </a:cubicBezTo>
                  <a:cubicBezTo>
                    <a:pt x="1568" y="3069"/>
                    <a:pt x="2102" y="3369"/>
                    <a:pt x="2602" y="3670"/>
                  </a:cubicBezTo>
                  <a:cubicBezTo>
                    <a:pt x="1968" y="3570"/>
                    <a:pt x="1401" y="3536"/>
                    <a:pt x="801" y="3536"/>
                  </a:cubicBezTo>
                  <a:cubicBezTo>
                    <a:pt x="434" y="4537"/>
                    <a:pt x="234" y="5571"/>
                    <a:pt x="100" y="6672"/>
                  </a:cubicBezTo>
                  <a:cubicBezTo>
                    <a:pt x="467" y="6739"/>
                    <a:pt x="868" y="6872"/>
                    <a:pt x="1268" y="7005"/>
                  </a:cubicBezTo>
                  <a:cubicBezTo>
                    <a:pt x="868" y="7039"/>
                    <a:pt x="467" y="7139"/>
                    <a:pt x="67" y="7206"/>
                  </a:cubicBezTo>
                  <a:cubicBezTo>
                    <a:pt x="34" y="7406"/>
                    <a:pt x="0" y="7673"/>
                    <a:pt x="0" y="7873"/>
                  </a:cubicBezTo>
                  <a:cubicBezTo>
                    <a:pt x="1406" y="7543"/>
                    <a:pt x="2884" y="7376"/>
                    <a:pt x="4383" y="7376"/>
                  </a:cubicBezTo>
                  <a:cubicBezTo>
                    <a:pt x="5764" y="7376"/>
                    <a:pt x="7164" y="7518"/>
                    <a:pt x="8540" y="7806"/>
                  </a:cubicBezTo>
                  <a:cubicBezTo>
                    <a:pt x="10208" y="8140"/>
                    <a:pt x="11876" y="8640"/>
                    <a:pt x="13510" y="9374"/>
                  </a:cubicBezTo>
                  <a:cubicBezTo>
                    <a:pt x="15278" y="10174"/>
                    <a:pt x="16912" y="11409"/>
                    <a:pt x="18714" y="12176"/>
                  </a:cubicBezTo>
                  <a:cubicBezTo>
                    <a:pt x="18761" y="12199"/>
                    <a:pt x="18841" y="12223"/>
                    <a:pt x="18920" y="12223"/>
                  </a:cubicBezTo>
                  <a:cubicBezTo>
                    <a:pt x="18953" y="12223"/>
                    <a:pt x="18985" y="12219"/>
                    <a:pt x="19014" y="12209"/>
                  </a:cubicBezTo>
                  <a:cubicBezTo>
                    <a:pt x="19281" y="12142"/>
                    <a:pt x="19147" y="11675"/>
                    <a:pt x="18947" y="11375"/>
                  </a:cubicBezTo>
                  <a:cubicBezTo>
                    <a:pt x="15044" y="5905"/>
                    <a:pt x="9007" y="1368"/>
                    <a:pt x="2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3"/>
            <p:cNvSpPr/>
            <p:nvPr/>
          </p:nvSpPr>
          <p:spPr>
            <a:xfrm>
              <a:off x="5110475" y="3392300"/>
              <a:ext cx="446200" cy="184050"/>
            </a:xfrm>
            <a:custGeom>
              <a:avLst/>
              <a:gdLst/>
              <a:ahLst/>
              <a:cxnLst/>
              <a:rect l="l" t="t" r="r" b="b"/>
              <a:pathLst>
                <a:path w="17848" h="7362" extrusionOk="0">
                  <a:moveTo>
                    <a:pt x="4059" y="1"/>
                  </a:moveTo>
                  <a:cubicBezTo>
                    <a:pt x="2652" y="1"/>
                    <a:pt x="1288" y="137"/>
                    <a:pt x="1" y="424"/>
                  </a:cubicBezTo>
                  <a:lnTo>
                    <a:pt x="1" y="1157"/>
                  </a:lnTo>
                  <a:cubicBezTo>
                    <a:pt x="476" y="1069"/>
                    <a:pt x="952" y="1028"/>
                    <a:pt x="1437" y="1028"/>
                  </a:cubicBezTo>
                  <a:cubicBezTo>
                    <a:pt x="1871" y="1028"/>
                    <a:pt x="2313" y="1061"/>
                    <a:pt x="2770" y="1124"/>
                  </a:cubicBezTo>
                  <a:cubicBezTo>
                    <a:pt x="1802" y="1391"/>
                    <a:pt x="935" y="1725"/>
                    <a:pt x="68" y="2091"/>
                  </a:cubicBezTo>
                  <a:cubicBezTo>
                    <a:pt x="101" y="2425"/>
                    <a:pt x="134" y="2792"/>
                    <a:pt x="234" y="3126"/>
                  </a:cubicBezTo>
                  <a:lnTo>
                    <a:pt x="1736" y="3259"/>
                  </a:lnTo>
                  <a:cubicBezTo>
                    <a:pt x="1235" y="3392"/>
                    <a:pt x="802" y="3593"/>
                    <a:pt x="335" y="3793"/>
                  </a:cubicBezTo>
                  <a:cubicBezTo>
                    <a:pt x="601" y="4660"/>
                    <a:pt x="935" y="5561"/>
                    <a:pt x="1402" y="6428"/>
                  </a:cubicBezTo>
                  <a:cubicBezTo>
                    <a:pt x="1736" y="6395"/>
                    <a:pt x="2069" y="6294"/>
                    <a:pt x="2336" y="6261"/>
                  </a:cubicBezTo>
                  <a:lnTo>
                    <a:pt x="2336" y="6261"/>
                  </a:lnTo>
                  <a:cubicBezTo>
                    <a:pt x="2102" y="6428"/>
                    <a:pt x="1836" y="6628"/>
                    <a:pt x="1602" y="6828"/>
                  </a:cubicBezTo>
                  <a:cubicBezTo>
                    <a:pt x="1769" y="6962"/>
                    <a:pt x="1902" y="7128"/>
                    <a:pt x="2002" y="7362"/>
                  </a:cubicBezTo>
                  <a:cubicBezTo>
                    <a:pt x="3637" y="5928"/>
                    <a:pt x="5705" y="4893"/>
                    <a:pt x="8073" y="4293"/>
                  </a:cubicBezTo>
                  <a:cubicBezTo>
                    <a:pt x="9441" y="3959"/>
                    <a:pt x="10842" y="3759"/>
                    <a:pt x="12343" y="3759"/>
                  </a:cubicBezTo>
                  <a:cubicBezTo>
                    <a:pt x="13932" y="3759"/>
                    <a:pt x="15611" y="4062"/>
                    <a:pt x="17208" y="4062"/>
                  </a:cubicBezTo>
                  <a:cubicBezTo>
                    <a:pt x="17288" y="4062"/>
                    <a:pt x="17367" y="4061"/>
                    <a:pt x="17447" y="4060"/>
                  </a:cubicBezTo>
                  <a:cubicBezTo>
                    <a:pt x="17513" y="4060"/>
                    <a:pt x="17647" y="4060"/>
                    <a:pt x="17680" y="3993"/>
                  </a:cubicBezTo>
                  <a:cubicBezTo>
                    <a:pt x="17847" y="3826"/>
                    <a:pt x="17513" y="3559"/>
                    <a:pt x="17247" y="3392"/>
                  </a:cubicBezTo>
                  <a:cubicBezTo>
                    <a:pt x="13096" y="1279"/>
                    <a:pt x="8376" y="1"/>
                    <a:pt x="40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3"/>
            <p:cNvSpPr/>
            <p:nvPr/>
          </p:nvSpPr>
          <p:spPr>
            <a:xfrm>
              <a:off x="5258100" y="3266125"/>
              <a:ext cx="227675" cy="149275"/>
            </a:xfrm>
            <a:custGeom>
              <a:avLst/>
              <a:gdLst/>
              <a:ahLst/>
              <a:cxnLst/>
              <a:rect l="l" t="t" r="r" b="b"/>
              <a:pathLst>
                <a:path w="9107" h="5971" fill="none" extrusionOk="0">
                  <a:moveTo>
                    <a:pt x="0" y="0"/>
                  </a:moveTo>
                  <a:cubicBezTo>
                    <a:pt x="3603" y="901"/>
                    <a:pt x="6872" y="3002"/>
                    <a:pt x="9107" y="597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3"/>
            <p:cNvSpPr/>
            <p:nvPr/>
          </p:nvSpPr>
          <p:spPr>
            <a:xfrm>
              <a:off x="5284775" y="3316150"/>
              <a:ext cx="65900" cy="27550"/>
            </a:xfrm>
            <a:custGeom>
              <a:avLst/>
              <a:gdLst/>
              <a:ahLst/>
              <a:cxnLst/>
              <a:rect l="l" t="t" r="r" b="b"/>
              <a:pathLst>
                <a:path w="2636" h="1102" fill="none" extrusionOk="0">
                  <a:moveTo>
                    <a:pt x="1" y="0"/>
                  </a:moveTo>
                  <a:cubicBezTo>
                    <a:pt x="968" y="134"/>
                    <a:pt x="1869" y="568"/>
                    <a:pt x="2636" y="11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3"/>
            <p:cNvSpPr/>
            <p:nvPr/>
          </p:nvSpPr>
          <p:spPr>
            <a:xfrm>
              <a:off x="5543300" y="3092650"/>
              <a:ext cx="27550" cy="108450"/>
            </a:xfrm>
            <a:custGeom>
              <a:avLst/>
              <a:gdLst/>
              <a:ahLst/>
              <a:cxnLst/>
              <a:rect l="l" t="t" r="r" b="b"/>
              <a:pathLst>
                <a:path w="1102" h="4338" fill="none" extrusionOk="0">
                  <a:moveTo>
                    <a:pt x="1101" y="1"/>
                  </a:moveTo>
                  <a:cubicBezTo>
                    <a:pt x="434" y="1335"/>
                    <a:pt x="34" y="2836"/>
                    <a:pt x="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3"/>
            <p:cNvSpPr/>
            <p:nvPr/>
          </p:nvSpPr>
          <p:spPr>
            <a:xfrm>
              <a:off x="5535800" y="3071800"/>
              <a:ext cx="10025" cy="43400"/>
            </a:xfrm>
            <a:custGeom>
              <a:avLst/>
              <a:gdLst/>
              <a:ahLst/>
              <a:cxnLst/>
              <a:rect l="l" t="t" r="r" b="b"/>
              <a:pathLst>
                <a:path w="401" h="1736" fill="none" extrusionOk="0">
                  <a:moveTo>
                    <a:pt x="400" y="1"/>
                  </a:moveTo>
                  <a:cubicBezTo>
                    <a:pt x="134" y="535"/>
                    <a:pt x="0" y="1102"/>
                    <a:pt x="0" y="1735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3"/>
            <p:cNvSpPr/>
            <p:nvPr/>
          </p:nvSpPr>
          <p:spPr>
            <a:xfrm>
              <a:off x="5481575" y="3188550"/>
              <a:ext cx="20875" cy="102600"/>
            </a:xfrm>
            <a:custGeom>
              <a:avLst/>
              <a:gdLst/>
              <a:ahLst/>
              <a:cxnLst/>
              <a:rect l="l" t="t" r="r" b="b"/>
              <a:pathLst>
                <a:path w="835" h="4104" fill="none" extrusionOk="0">
                  <a:moveTo>
                    <a:pt x="1" y="1"/>
                  </a:moveTo>
                  <a:cubicBezTo>
                    <a:pt x="68" y="1402"/>
                    <a:pt x="334" y="2836"/>
                    <a:pt x="835" y="410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3"/>
            <p:cNvSpPr/>
            <p:nvPr/>
          </p:nvSpPr>
          <p:spPr>
            <a:xfrm>
              <a:off x="5275600" y="3132675"/>
              <a:ext cx="209350" cy="216850"/>
            </a:xfrm>
            <a:custGeom>
              <a:avLst/>
              <a:gdLst/>
              <a:ahLst/>
              <a:cxnLst/>
              <a:rect l="l" t="t" r="r" b="b"/>
              <a:pathLst>
                <a:path w="8374" h="8674" fill="none" extrusionOk="0">
                  <a:moveTo>
                    <a:pt x="1" y="1"/>
                  </a:moveTo>
                  <a:cubicBezTo>
                    <a:pt x="3270" y="2336"/>
                    <a:pt x="6138" y="5305"/>
                    <a:pt x="8373" y="867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3"/>
            <p:cNvSpPr/>
            <p:nvPr/>
          </p:nvSpPr>
          <p:spPr>
            <a:xfrm>
              <a:off x="5566650" y="3186900"/>
              <a:ext cx="180150" cy="258525"/>
            </a:xfrm>
            <a:custGeom>
              <a:avLst/>
              <a:gdLst/>
              <a:ahLst/>
              <a:cxnLst/>
              <a:rect l="l" t="t" r="r" b="b"/>
              <a:pathLst>
                <a:path w="7206" h="10341" fill="none" extrusionOk="0">
                  <a:moveTo>
                    <a:pt x="0" y="10341"/>
                  </a:moveTo>
                  <a:cubicBezTo>
                    <a:pt x="1001" y="6171"/>
                    <a:pt x="3603" y="2368"/>
                    <a:pt x="7205" y="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3"/>
            <p:cNvSpPr/>
            <p:nvPr/>
          </p:nvSpPr>
          <p:spPr>
            <a:xfrm>
              <a:off x="5655050" y="3178550"/>
              <a:ext cx="43375" cy="39225"/>
            </a:xfrm>
            <a:custGeom>
              <a:avLst/>
              <a:gdLst/>
              <a:ahLst/>
              <a:cxnLst/>
              <a:rect l="l" t="t" r="r" b="b"/>
              <a:pathLst>
                <a:path w="1735" h="1569" fill="none" extrusionOk="0">
                  <a:moveTo>
                    <a:pt x="0" y="1568"/>
                  </a:moveTo>
                  <a:cubicBezTo>
                    <a:pt x="501" y="968"/>
                    <a:pt x="1068" y="434"/>
                    <a:pt x="1735" y="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3"/>
            <p:cNvSpPr/>
            <p:nvPr/>
          </p:nvSpPr>
          <p:spPr>
            <a:xfrm>
              <a:off x="5216400" y="3456250"/>
              <a:ext cx="229350" cy="22550"/>
            </a:xfrm>
            <a:custGeom>
              <a:avLst/>
              <a:gdLst/>
              <a:ahLst/>
              <a:cxnLst/>
              <a:rect l="l" t="t" r="r" b="b"/>
              <a:pathLst>
                <a:path w="9174" h="902" fill="none" extrusionOk="0">
                  <a:moveTo>
                    <a:pt x="0" y="901"/>
                  </a:moveTo>
                  <a:cubicBezTo>
                    <a:pt x="3002" y="167"/>
                    <a:pt x="6105" y="0"/>
                    <a:pt x="9174" y="36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3"/>
            <p:cNvSpPr/>
            <p:nvPr/>
          </p:nvSpPr>
          <p:spPr>
            <a:xfrm>
              <a:off x="4830275" y="3891550"/>
              <a:ext cx="714425" cy="1148975"/>
            </a:xfrm>
            <a:custGeom>
              <a:avLst/>
              <a:gdLst/>
              <a:ahLst/>
              <a:cxnLst/>
              <a:rect l="l" t="t" r="r" b="b"/>
              <a:pathLst>
                <a:path w="28577" h="45959" extrusionOk="0">
                  <a:moveTo>
                    <a:pt x="1" y="1"/>
                  </a:moveTo>
                  <a:lnTo>
                    <a:pt x="1" y="1"/>
                  </a:lnTo>
                  <a:cubicBezTo>
                    <a:pt x="5939" y="5305"/>
                    <a:pt x="11342" y="13577"/>
                    <a:pt x="16179" y="22317"/>
                  </a:cubicBezTo>
                  <a:cubicBezTo>
                    <a:pt x="20282" y="29789"/>
                    <a:pt x="23885" y="37428"/>
                    <a:pt x="27487" y="45433"/>
                  </a:cubicBezTo>
                  <a:cubicBezTo>
                    <a:pt x="27643" y="45798"/>
                    <a:pt x="27855" y="45959"/>
                    <a:pt x="28044" y="45959"/>
                  </a:cubicBezTo>
                  <a:cubicBezTo>
                    <a:pt x="28339" y="45959"/>
                    <a:pt x="28577" y="45564"/>
                    <a:pt x="28455" y="44933"/>
                  </a:cubicBezTo>
                  <a:cubicBezTo>
                    <a:pt x="27521" y="40096"/>
                    <a:pt x="26487" y="35193"/>
                    <a:pt x="25019" y="30356"/>
                  </a:cubicBezTo>
                  <a:cubicBezTo>
                    <a:pt x="23117" y="24018"/>
                    <a:pt x="20315" y="17647"/>
                    <a:pt x="16780" y="13177"/>
                  </a:cubicBezTo>
                  <a:cubicBezTo>
                    <a:pt x="14812" y="10742"/>
                    <a:pt x="12710" y="8907"/>
                    <a:pt x="10642" y="7239"/>
                  </a:cubicBezTo>
                  <a:cubicBezTo>
                    <a:pt x="7106" y="4404"/>
                    <a:pt x="3537" y="196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3"/>
            <p:cNvSpPr/>
            <p:nvPr/>
          </p:nvSpPr>
          <p:spPr>
            <a:xfrm>
              <a:off x="5517775" y="4299350"/>
              <a:ext cx="558425" cy="740675"/>
            </a:xfrm>
            <a:custGeom>
              <a:avLst/>
              <a:gdLst/>
              <a:ahLst/>
              <a:cxnLst/>
              <a:rect l="l" t="t" r="r" b="b"/>
              <a:pathLst>
                <a:path w="22337" h="29627" extrusionOk="0">
                  <a:moveTo>
                    <a:pt x="22337" y="1"/>
                  </a:moveTo>
                  <a:lnTo>
                    <a:pt x="22337" y="1"/>
                  </a:lnTo>
                  <a:cubicBezTo>
                    <a:pt x="8327" y="5471"/>
                    <a:pt x="1155" y="8440"/>
                    <a:pt x="21" y="28788"/>
                  </a:cubicBezTo>
                  <a:cubicBezTo>
                    <a:pt x="0" y="29303"/>
                    <a:pt x="259" y="29627"/>
                    <a:pt x="539" y="29627"/>
                  </a:cubicBezTo>
                  <a:cubicBezTo>
                    <a:pt x="712" y="29627"/>
                    <a:pt x="894" y="29502"/>
                    <a:pt x="1021" y="29222"/>
                  </a:cubicBezTo>
                  <a:cubicBezTo>
                    <a:pt x="6392" y="16546"/>
                    <a:pt x="12863" y="7373"/>
                    <a:pt x="22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3" name="Google Shape;2813;p33"/>
          <p:cNvSpPr/>
          <p:nvPr/>
        </p:nvSpPr>
        <p:spPr>
          <a:xfrm rot="9395586">
            <a:off x="-647857" y="3711134"/>
            <a:ext cx="1455552" cy="1863410"/>
          </a:xfrm>
          <a:custGeom>
            <a:avLst/>
            <a:gdLst/>
            <a:ahLst/>
            <a:cxnLst/>
            <a:rect l="l" t="t" r="r" b="b"/>
            <a:pathLst>
              <a:path w="44165" h="79670" extrusionOk="0">
                <a:moveTo>
                  <a:pt x="24637" y="0"/>
                </a:moveTo>
                <a:cubicBezTo>
                  <a:pt x="17879" y="0"/>
                  <a:pt x="11033" y="3215"/>
                  <a:pt x="7087" y="7826"/>
                </a:cubicBezTo>
                <a:cubicBezTo>
                  <a:pt x="2567" y="13126"/>
                  <a:pt x="0" y="20408"/>
                  <a:pt x="1312" y="27271"/>
                </a:cubicBezTo>
                <a:cubicBezTo>
                  <a:pt x="2483" y="33576"/>
                  <a:pt x="6613" y="38877"/>
                  <a:pt x="8984" y="44820"/>
                </a:cubicBezTo>
                <a:cubicBezTo>
                  <a:pt x="10881" y="49618"/>
                  <a:pt x="11634" y="54835"/>
                  <a:pt x="11160" y="59969"/>
                </a:cubicBezTo>
                <a:cubicBezTo>
                  <a:pt x="10658" y="65353"/>
                  <a:pt x="8956" y="71324"/>
                  <a:pt x="12025" y="75760"/>
                </a:cubicBezTo>
                <a:cubicBezTo>
                  <a:pt x="13888" y="78408"/>
                  <a:pt x="17101" y="79669"/>
                  <a:pt x="20366" y="79669"/>
                </a:cubicBezTo>
                <a:cubicBezTo>
                  <a:pt x="22089" y="79669"/>
                  <a:pt x="23827" y="79318"/>
                  <a:pt x="25389" y="78633"/>
                </a:cubicBezTo>
                <a:cubicBezTo>
                  <a:pt x="29908" y="76625"/>
                  <a:pt x="33117" y="72496"/>
                  <a:pt x="35516" y="68199"/>
                </a:cubicBezTo>
                <a:cubicBezTo>
                  <a:pt x="42435" y="55812"/>
                  <a:pt x="43941" y="41165"/>
                  <a:pt x="44081" y="26964"/>
                </a:cubicBezTo>
                <a:cubicBezTo>
                  <a:pt x="44165" y="18622"/>
                  <a:pt x="41905" y="6403"/>
                  <a:pt x="33033" y="1911"/>
                </a:cubicBezTo>
                <a:cubicBezTo>
                  <a:pt x="30407" y="589"/>
                  <a:pt x="27530" y="0"/>
                  <a:pt x="246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14" name="Google Shape;2814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854112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5" name="Google Shape;2815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854112" y="3371623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6" name="Google Shape;2816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310363" y="-417627"/>
            <a:ext cx="2715351" cy="24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8" name="Google Shape;2818;p34"/>
          <p:cNvSpPr/>
          <p:nvPr/>
        </p:nvSpPr>
        <p:spPr>
          <a:xfrm rot="3482857">
            <a:off x="-700286" y="-1031931"/>
            <a:ext cx="2193270" cy="2836664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19" name="Google Shape;2819;p34"/>
          <p:cNvGrpSpPr/>
          <p:nvPr/>
        </p:nvGrpSpPr>
        <p:grpSpPr>
          <a:xfrm rot="8236893">
            <a:off x="-122790" y="-382950"/>
            <a:ext cx="1160581" cy="1843510"/>
            <a:chOff x="4836950" y="647600"/>
            <a:chExt cx="1160575" cy="1843500"/>
          </a:xfrm>
        </p:grpSpPr>
        <p:sp>
          <p:nvSpPr>
            <p:cNvPr id="2820" name="Google Shape;2820;p34"/>
            <p:cNvSpPr/>
            <p:nvPr/>
          </p:nvSpPr>
          <p:spPr>
            <a:xfrm>
              <a:off x="5305625" y="1783375"/>
              <a:ext cx="459525" cy="703375"/>
            </a:xfrm>
            <a:custGeom>
              <a:avLst/>
              <a:gdLst/>
              <a:ahLst/>
              <a:cxnLst/>
              <a:rect l="l" t="t" r="r" b="b"/>
              <a:pathLst>
                <a:path w="18381" h="28135" extrusionOk="0">
                  <a:moveTo>
                    <a:pt x="18380" y="1"/>
                  </a:moveTo>
                  <a:lnTo>
                    <a:pt x="18380" y="1"/>
                  </a:lnTo>
                  <a:cubicBezTo>
                    <a:pt x="6205" y="9041"/>
                    <a:pt x="1" y="13744"/>
                    <a:pt x="4337" y="27754"/>
                  </a:cubicBezTo>
                  <a:cubicBezTo>
                    <a:pt x="4417" y="28009"/>
                    <a:pt x="4633" y="28134"/>
                    <a:pt x="4845" y="28134"/>
                  </a:cubicBezTo>
                  <a:cubicBezTo>
                    <a:pt x="5077" y="28134"/>
                    <a:pt x="5303" y="27984"/>
                    <a:pt x="5338" y="27687"/>
                  </a:cubicBezTo>
                  <a:cubicBezTo>
                    <a:pt x="7206" y="17180"/>
                    <a:pt x="11108" y="8540"/>
                    <a:pt x="18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4"/>
            <p:cNvSpPr/>
            <p:nvPr/>
          </p:nvSpPr>
          <p:spPr>
            <a:xfrm>
              <a:off x="4836950" y="1473175"/>
              <a:ext cx="587275" cy="975300"/>
            </a:xfrm>
            <a:custGeom>
              <a:avLst/>
              <a:gdLst/>
              <a:ahLst/>
              <a:cxnLst/>
              <a:rect l="l" t="t" r="r" b="b"/>
              <a:pathLst>
                <a:path w="23491" h="39012" extrusionOk="0">
                  <a:moveTo>
                    <a:pt x="1" y="0"/>
                  </a:moveTo>
                  <a:cubicBezTo>
                    <a:pt x="5438" y="4970"/>
                    <a:pt x="9941" y="12109"/>
                    <a:pt x="13777" y="19481"/>
                  </a:cubicBezTo>
                  <a:cubicBezTo>
                    <a:pt x="17046" y="25785"/>
                    <a:pt x="19748" y="32123"/>
                    <a:pt x="22383" y="38661"/>
                  </a:cubicBezTo>
                  <a:cubicBezTo>
                    <a:pt x="22478" y="38905"/>
                    <a:pt x="22683" y="39011"/>
                    <a:pt x="22889" y="39011"/>
                  </a:cubicBezTo>
                  <a:cubicBezTo>
                    <a:pt x="23189" y="39011"/>
                    <a:pt x="23491" y="38784"/>
                    <a:pt x="23451" y="38428"/>
                  </a:cubicBezTo>
                  <a:cubicBezTo>
                    <a:pt x="23184" y="34658"/>
                    <a:pt x="22750" y="30855"/>
                    <a:pt x="21883" y="27019"/>
                  </a:cubicBezTo>
                  <a:cubicBezTo>
                    <a:pt x="20716" y="21949"/>
                    <a:pt x="18681" y="16679"/>
                    <a:pt x="15612" y="12742"/>
                  </a:cubicBezTo>
                  <a:cubicBezTo>
                    <a:pt x="13911" y="10574"/>
                    <a:pt x="12009" y="8806"/>
                    <a:pt x="10075" y="7239"/>
                  </a:cubicBezTo>
                  <a:cubicBezTo>
                    <a:pt x="6772" y="4503"/>
                    <a:pt x="3403" y="210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4"/>
            <p:cNvSpPr/>
            <p:nvPr/>
          </p:nvSpPr>
          <p:spPr>
            <a:xfrm>
              <a:off x="5288125" y="1393950"/>
              <a:ext cx="216000" cy="1090800"/>
            </a:xfrm>
            <a:custGeom>
              <a:avLst/>
              <a:gdLst/>
              <a:ahLst/>
              <a:cxnLst/>
              <a:rect l="l" t="t" r="r" b="b"/>
              <a:pathLst>
                <a:path w="8640" h="43632" fill="none" extrusionOk="0">
                  <a:moveTo>
                    <a:pt x="0" y="0"/>
                  </a:moveTo>
                  <a:cubicBezTo>
                    <a:pt x="0" y="0"/>
                    <a:pt x="8640" y="19080"/>
                    <a:pt x="5004" y="4363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4"/>
            <p:cNvSpPr/>
            <p:nvPr/>
          </p:nvSpPr>
          <p:spPr>
            <a:xfrm>
              <a:off x="5229750" y="1151275"/>
              <a:ext cx="226850" cy="1333475"/>
            </a:xfrm>
            <a:custGeom>
              <a:avLst/>
              <a:gdLst/>
              <a:ahLst/>
              <a:cxnLst/>
              <a:rect l="l" t="t" r="r" b="b"/>
              <a:pathLst>
                <a:path w="9074" h="53339" fill="none" extrusionOk="0">
                  <a:moveTo>
                    <a:pt x="9073" y="0"/>
                  </a:moveTo>
                  <a:cubicBezTo>
                    <a:pt x="9073" y="0"/>
                    <a:pt x="0" y="19314"/>
                    <a:pt x="7372" y="53338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4"/>
            <p:cNvSpPr/>
            <p:nvPr/>
          </p:nvSpPr>
          <p:spPr>
            <a:xfrm>
              <a:off x="5174700" y="1917650"/>
              <a:ext cx="239350" cy="567100"/>
            </a:xfrm>
            <a:custGeom>
              <a:avLst/>
              <a:gdLst/>
              <a:ahLst/>
              <a:cxnLst/>
              <a:rect l="l" t="t" r="r" b="b"/>
              <a:pathLst>
                <a:path w="9574" h="22684" fill="none" extrusionOk="0">
                  <a:moveTo>
                    <a:pt x="0" y="0"/>
                  </a:moveTo>
                  <a:cubicBezTo>
                    <a:pt x="0" y="0"/>
                    <a:pt x="8773" y="9374"/>
                    <a:pt x="9574" y="22683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4"/>
            <p:cNvSpPr/>
            <p:nvPr/>
          </p:nvSpPr>
          <p:spPr>
            <a:xfrm>
              <a:off x="5352325" y="1633275"/>
              <a:ext cx="252700" cy="844800"/>
            </a:xfrm>
            <a:custGeom>
              <a:avLst/>
              <a:gdLst/>
              <a:ahLst/>
              <a:cxnLst/>
              <a:rect l="l" t="t" r="r" b="b"/>
              <a:pathLst>
                <a:path w="10108" h="33792" fill="none" extrusionOk="0">
                  <a:moveTo>
                    <a:pt x="10108" y="1"/>
                  </a:moveTo>
                  <a:cubicBezTo>
                    <a:pt x="10108" y="1"/>
                    <a:pt x="1" y="10441"/>
                    <a:pt x="2436" y="3379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4"/>
            <p:cNvSpPr/>
            <p:nvPr/>
          </p:nvSpPr>
          <p:spPr>
            <a:xfrm>
              <a:off x="5412375" y="647600"/>
              <a:ext cx="469525" cy="538750"/>
            </a:xfrm>
            <a:custGeom>
              <a:avLst/>
              <a:gdLst/>
              <a:ahLst/>
              <a:cxnLst/>
              <a:rect l="l" t="t" r="r" b="b"/>
              <a:pathLst>
                <a:path w="18781" h="21550" extrusionOk="0">
                  <a:moveTo>
                    <a:pt x="13122" y="1"/>
                  </a:moveTo>
                  <a:cubicBezTo>
                    <a:pt x="11182" y="1"/>
                    <a:pt x="8721" y="1823"/>
                    <a:pt x="7239" y="2334"/>
                  </a:cubicBezTo>
                  <a:cubicBezTo>
                    <a:pt x="6923" y="2446"/>
                    <a:pt x="6621" y="2490"/>
                    <a:pt x="6324" y="2490"/>
                  </a:cubicBezTo>
                  <a:cubicBezTo>
                    <a:pt x="5649" y="2490"/>
                    <a:pt x="5009" y="2263"/>
                    <a:pt x="4337" y="2101"/>
                  </a:cubicBezTo>
                  <a:cubicBezTo>
                    <a:pt x="3781" y="1932"/>
                    <a:pt x="3017" y="1588"/>
                    <a:pt x="2358" y="1588"/>
                  </a:cubicBezTo>
                  <a:cubicBezTo>
                    <a:pt x="2107" y="1588"/>
                    <a:pt x="1871" y="1638"/>
                    <a:pt x="1668" y="1767"/>
                  </a:cubicBezTo>
                  <a:cubicBezTo>
                    <a:pt x="1568" y="1801"/>
                    <a:pt x="1535" y="1834"/>
                    <a:pt x="1501" y="1867"/>
                  </a:cubicBezTo>
                  <a:cubicBezTo>
                    <a:pt x="1435" y="1967"/>
                    <a:pt x="1401" y="2001"/>
                    <a:pt x="1368" y="2034"/>
                  </a:cubicBezTo>
                  <a:cubicBezTo>
                    <a:pt x="1335" y="2101"/>
                    <a:pt x="1268" y="2168"/>
                    <a:pt x="1234" y="2201"/>
                  </a:cubicBezTo>
                  <a:cubicBezTo>
                    <a:pt x="1101" y="2501"/>
                    <a:pt x="1034" y="2835"/>
                    <a:pt x="934" y="3168"/>
                  </a:cubicBezTo>
                  <a:cubicBezTo>
                    <a:pt x="767" y="3802"/>
                    <a:pt x="734" y="4469"/>
                    <a:pt x="767" y="5136"/>
                  </a:cubicBezTo>
                  <a:cubicBezTo>
                    <a:pt x="834" y="6471"/>
                    <a:pt x="1068" y="7838"/>
                    <a:pt x="1201" y="9139"/>
                  </a:cubicBezTo>
                  <a:cubicBezTo>
                    <a:pt x="1234" y="9273"/>
                    <a:pt x="1234" y="9373"/>
                    <a:pt x="1234" y="9506"/>
                  </a:cubicBezTo>
                  <a:cubicBezTo>
                    <a:pt x="1234" y="9806"/>
                    <a:pt x="1268" y="10040"/>
                    <a:pt x="1268" y="10340"/>
                  </a:cubicBezTo>
                  <a:lnTo>
                    <a:pt x="1268" y="11041"/>
                  </a:lnTo>
                  <a:lnTo>
                    <a:pt x="1268" y="11174"/>
                  </a:lnTo>
                  <a:lnTo>
                    <a:pt x="1268" y="11207"/>
                  </a:lnTo>
                  <a:lnTo>
                    <a:pt x="1268" y="11608"/>
                  </a:lnTo>
                  <a:cubicBezTo>
                    <a:pt x="1268" y="11708"/>
                    <a:pt x="1234" y="11875"/>
                    <a:pt x="1234" y="12008"/>
                  </a:cubicBezTo>
                  <a:cubicBezTo>
                    <a:pt x="1234" y="12141"/>
                    <a:pt x="1201" y="12275"/>
                    <a:pt x="1201" y="12375"/>
                  </a:cubicBezTo>
                  <a:cubicBezTo>
                    <a:pt x="1201" y="12475"/>
                    <a:pt x="1201" y="12608"/>
                    <a:pt x="1168" y="12675"/>
                  </a:cubicBezTo>
                  <a:lnTo>
                    <a:pt x="1034" y="13175"/>
                  </a:lnTo>
                  <a:cubicBezTo>
                    <a:pt x="1034" y="13309"/>
                    <a:pt x="1001" y="13442"/>
                    <a:pt x="934" y="13576"/>
                  </a:cubicBezTo>
                  <a:cubicBezTo>
                    <a:pt x="934" y="13609"/>
                    <a:pt x="901" y="13609"/>
                    <a:pt x="901" y="13642"/>
                  </a:cubicBezTo>
                  <a:cubicBezTo>
                    <a:pt x="868" y="13709"/>
                    <a:pt x="868" y="13809"/>
                    <a:pt x="834" y="13876"/>
                  </a:cubicBezTo>
                  <a:cubicBezTo>
                    <a:pt x="767" y="14043"/>
                    <a:pt x="734" y="14176"/>
                    <a:pt x="667" y="14343"/>
                  </a:cubicBezTo>
                  <a:lnTo>
                    <a:pt x="667" y="14376"/>
                  </a:lnTo>
                  <a:cubicBezTo>
                    <a:pt x="434" y="15277"/>
                    <a:pt x="234" y="16178"/>
                    <a:pt x="100" y="17045"/>
                  </a:cubicBezTo>
                  <a:cubicBezTo>
                    <a:pt x="67" y="17345"/>
                    <a:pt x="34" y="17645"/>
                    <a:pt x="34" y="17879"/>
                  </a:cubicBezTo>
                  <a:cubicBezTo>
                    <a:pt x="0" y="18179"/>
                    <a:pt x="0" y="18446"/>
                    <a:pt x="34" y="18713"/>
                  </a:cubicBezTo>
                  <a:cubicBezTo>
                    <a:pt x="34" y="18946"/>
                    <a:pt x="67" y="19146"/>
                    <a:pt x="100" y="19347"/>
                  </a:cubicBezTo>
                  <a:lnTo>
                    <a:pt x="100" y="19380"/>
                  </a:lnTo>
                  <a:cubicBezTo>
                    <a:pt x="167" y="19613"/>
                    <a:pt x="234" y="19814"/>
                    <a:pt x="334" y="20014"/>
                  </a:cubicBezTo>
                  <a:cubicBezTo>
                    <a:pt x="625" y="20782"/>
                    <a:pt x="1211" y="21550"/>
                    <a:pt x="1974" y="21550"/>
                  </a:cubicBezTo>
                  <a:cubicBezTo>
                    <a:pt x="2172" y="21550"/>
                    <a:pt x="2382" y="21498"/>
                    <a:pt x="2602" y="21381"/>
                  </a:cubicBezTo>
                  <a:cubicBezTo>
                    <a:pt x="3203" y="21115"/>
                    <a:pt x="3569" y="20547"/>
                    <a:pt x="4003" y="20014"/>
                  </a:cubicBezTo>
                  <a:cubicBezTo>
                    <a:pt x="5237" y="18379"/>
                    <a:pt x="6572" y="16878"/>
                    <a:pt x="8106" y="15644"/>
                  </a:cubicBezTo>
                  <a:cubicBezTo>
                    <a:pt x="8573" y="15177"/>
                    <a:pt x="9073" y="14777"/>
                    <a:pt x="9607" y="14376"/>
                  </a:cubicBezTo>
                  <a:lnTo>
                    <a:pt x="10007" y="14143"/>
                  </a:lnTo>
                  <a:lnTo>
                    <a:pt x="10241" y="14009"/>
                  </a:lnTo>
                  <a:cubicBezTo>
                    <a:pt x="10241" y="13976"/>
                    <a:pt x="10274" y="13976"/>
                    <a:pt x="10274" y="13976"/>
                  </a:cubicBezTo>
                  <a:cubicBezTo>
                    <a:pt x="11575" y="13309"/>
                    <a:pt x="13010" y="13009"/>
                    <a:pt x="14377" y="12608"/>
                  </a:cubicBezTo>
                  <a:cubicBezTo>
                    <a:pt x="14411" y="12608"/>
                    <a:pt x="14444" y="12575"/>
                    <a:pt x="14511" y="12575"/>
                  </a:cubicBezTo>
                  <a:cubicBezTo>
                    <a:pt x="14577" y="12508"/>
                    <a:pt x="14711" y="12508"/>
                    <a:pt x="14777" y="12475"/>
                  </a:cubicBezTo>
                  <a:cubicBezTo>
                    <a:pt x="14911" y="12475"/>
                    <a:pt x="15011" y="12442"/>
                    <a:pt x="15111" y="12408"/>
                  </a:cubicBezTo>
                  <a:lnTo>
                    <a:pt x="15511" y="12275"/>
                  </a:lnTo>
                  <a:cubicBezTo>
                    <a:pt x="15678" y="12241"/>
                    <a:pt x="15845" y="12141"/>
                    <a:pt x="16012" y="12075"/>
                  </a:cubicBezTo>
                  <a:cubicBezTo>
                    <a:pt x="17379" y="11441"/>
                    <a:pt x="18780" y="10474"/>
                    <a:pt x="18047" y="9106"/>
                  </a:cubicBezTo>
                  <a:cubicBezTo>
                    <a:pt x="18013" y="9006"/>
                    <a:pt x="17946" y="8939"/>
                    <a:pt x="17813" y="8839"/>
                  </a:cubicBezTo>
                  <a:cubicBezTo>
                    <a:pt x="17379" y="8105"/>
                    <a:pt x="16746" y="7471"/>
                    <a:pt x="16312" y="6704"/>
                  </a:cubicBezTo>
                  <a:cubicBezTo>
                    <a:pt x="15711" y="5537"/>
                    <a:pt x="15378" y="4336"/>
                    <a:pt x="15111" y="3035"/>
                  </a:cubicBezTo>
                  <a:cubicBezTo>
                    <a:pt x="14944" y="2201"/>
                    <a:pt x="15411" y="1267"/>
                    <a:pt x="14711" y="600"/>
                  </a:cubicBezTo>
                  <a:cubicBezTo>
                    <a:pt x="14258" y="171"/>
                    <a:pt x="13714" y="1"/>
                    <a:pt x="1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4"/>
            <p:cNvSpPr/>
            <p:nvPr/>
          </p:nvSpPr>
          <p:spPr>
            <a:xfrm>
              <a:off x="5557250" y="727025"/>
              <a:ext cx="316300" cy="187225"/>
            </a:xfrm>
            <a:custGeom>
              <a:avLst/>
              <a:gdLst/>
              <a:ahLst/>
              <a:cxnLst/>
              <a:rect l="l" t="t" r="r" b="b"/>
              <a:pathLst>
                <a:path w="12652" h="7489" extrusionOk="0">
                  <a:moveTo>
                    <a:pt x="11625" y="0"/>
                  </a:moveTo>
                  <a:cubicBezTo>
                    <a:pt x="9030" y="0"/>
                    <a:pt x="1831" y="2811"/>
                    <a:pt x="643" y="5462"/>
                  </a:cubicBezTo>
                  <a:cubicBezTo>
                    <a:pt x="0" y="6440"/>
                    <a:pt x="857" y="7489"/>
                    <a:pt x="1779" y="7489"/>
                  </a:cubicBezTo>
                  <a:cubicBezTo>
                    <a:pt x="1957" y="7489"/>
                    <a:pt x="2138" y="7450"/>
                    <a:pt x="2311" y="7363"/>
                  </a:cubicBezTo>
                  <a:cubicBezTo>
                    <a:pt x="3645" y="6596"/>
                    <a:pt x="4479" y="4561"/>
                    <a:pt x="5814" y="3594"/>
                  </a:cubicBezTo>
                  <a:cubicBezTo>
                    <a:pt x="8549" y="1392"/>
                    <a:pt x="12652" y="1259"/>
                    <a:pt x="12552" y="392"/>
                  </a:cubicBezTo>
                  <a:cubicBezTo>
                    <a:pt x="12506" y="122"/>
                    <a:pt x="12165" y="0"/>
                    <a:pt x="1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4"/>
            <p:cNvSpPr/>
            <p:nvPr/>
          </p:nvSpPr>
          <p:spPr>
            <a:xfrm>
              <a:off x="5414025" y="688225"/>
              <a:ext cx="257725" cy="498550"/>
            </a:xfrm>
            <a:custGeom>
              <a:avLst/>
              <a:gdLst/>
              <a:ahLst/>
              <a:cxnLst/>
              <a:rect l="l" t="t" r="r" b="b"/>
              <a:pathLst>
                <a:path w="10309" h="19942" extrusionOk="0">
                  <a:moveTo>
                    <a:pt x="2210" y="0"/>
                  </a:moveTo>
                  <a:cubicBezTo>
                    <a:pt x="2011" y="0"/>
                    <a:pt x="1806" y="60"/>
                    <a:pt x="1669" y="142"/>
                  </a:cubicBezTo>
                  <a:cubicBezTo>
                    <a:pt x="1602" y="176"/>
                    <a:pt x="1535" y="209"/>
                    <a:pt x="1502" y="276"/>
                  </a:cubicBezTo>
                  <a:cubicBezTo>
                    <a:pt x="1469" y="342"/>
                    <a:pt x="1435" y="376"/>
                    <a:pt x="1369" y="443"/>
                  </a:cubicBezTo>
                  <a:cubicBezTo>
                    <a:pt x="1335" y="476"/>
                    <a:pt x="1302" y="543"/>
                    <a:pt x="1269" y="576"/>
                  </a:cubicBezTo>
                  <a:cubicBezTo>
                    <a:pt x="1135" y="876"/>
                    <a:pt x="1035" y="1210"/>
                    <a:pt x="968" y="1543"/>
                  </a:cubicBezTo>
                  <a:cubicBezTo>
                    <a:pt x="802" y="2177"/>
                    <a:pt x="768" y="2844"/>
                    <a:pt x="802" y="3511"/>
                  </a:cubicBezTo>
                  <a:cubicBezTo>
                    <a:pt x="835" y="4846"/>
                    <a:pt x="1102" y="6213"/>
                    <a:pt x="1202" y="7514"/>
                  </a:cubicBezTo>
                  <a:cubicBezTo>
                    <a:pt x="1269" y="7648"/>
                    <a:pt x="1269" y="7781"/>
                    <a:pt x="1269" y="7881"/>
                  </a:cubicBezTo>
                  <a:cubicBezTo>
                    <a:pt x="1269" y="8181"/>
                    <a:pt x="1302" y="8415"/>
                    <a:pt x="1302" y="8715"/>
                  </a:cubicBezTo>
                  <a:lnTo>
                    <a:pt x="1302" y="9449"/>
                  </a:lnTo>
                  <a:lnTo>
                    <a:pt x="1302" y="9549"/>
                  </a:lnTo>
                  <a:lnTo>
                    <a:pt x="1302" y="9582"/>
                  </a:lnTo>
                  <a:lnTo>
                    <a:pt x="1302" y="9983"/>
                  </a:lnTo>
                  <a:cubicBezTo>
                    <a:pt x="1302" y="10083"/>
                    <a:pt x="1269" y="10283"/>
                    <a:pt x="1269" y="10383"/>
                  </a:cubicBezTo>
                  <a:cubicBezTo>
                    <a:pt x="1269" y="10516"/>
                    <a:pt x="1202" y="10650"/>
                    <a:pt x="1202" y="10783"/>
                  </a:cubicBezTo>
                  <a:cubicBezTo>
                    <a:pt x="1202" y="10850"/>
                    <a:pt x="1202" y="10983"/>
                    <a:pt x="1168" y="11050"/>
                  </a:cubicBezTo>
                  <a:lnTo>
                    <a:pt x="1035" y="11550"/>
                  </a:lnTo>
                  <a:cubicBezTo>
                    <a:pt x="1035" y="11684"/>
                    <a:pt x="1002" y="11817"/>
                    <a:pt x="968" y="11951"/>
                  </a:cubicBezTo>
                  <a:cubicBezTo>
                    <a:pt x="968" y="11984"/>
                    <a:pt x="935" y="11984"/>
                    <a:pt x="935" y="12017"/>
                  </a:cubicBezTo>
                  <a:cubicBezTo>
                    <a:pt x="935" y="12118"/>
                    <a:pt x="868" y="12184"/>
                    <a:pt x="835" y="12284"/>
                  </a:cubicBezTo>
                  <a:cubicBezTo>
                    <a:pt x="802" y="12451"/>
                    <a:pt x="768" y="12551"/>
                    <a:pt x="668" y="12718"/>
                  </a:cubicBezTo>
                  <a:lnTo>
                    <a:pt x="668" y="12785"/>
                  </a:lnTo>
                  <a:cubicBezTo>
                    <a:pt x="468" y="13652"/>
                    <a:pt x="268" y="14553"/>
                    <a:pt x="134" y="15453"/>
                  </a:cubicBezTo>
                  <a:cubicBezTo>
                    <a:pt x="101" y="15720"/>
                    <a:pt x="34" y="15987"/>
                    <a:pt x="34" y="16287"/>
                  </a:cubicBezTo>
                  <a:cubicBezTo>
                    <a:pt x="1" y="16554"/>
                    <a:pt x="1" y="16821"/>
                    <a:pt x="34" y="17121"/>
                  </a:cubicBezTo>
                  <a:cubicBezTo>
                    <a:pt x="34" y="17321"/>
                    <a:pt x="101" y="17521"/>
                    <a:pt x="134" y="17722"/>
                  </a:cubicBezTo>
                  <a:lnTo>
                    <a:pt x="134" y="17788"/>
                  </a:lnTo>
                  <a:cubicBezTo>
                    <a:pt x="168" y="17988"/>
                    <a:pt x="268" y="18189"/>
                    <a:pt x="335" y="18389"/>
                  </a:cubicBezTo>
                  <a:cubicBezTo>
                    <a:pt x="629" y="19165"/>
                    <a:pt x="1225" y="19942"/>
                    <a:pt x="2018" y="19942"/>
                  </a:cubicBezTo>
                  <a:cubicBezTo>
                    <a:pt x="2212" y="19942"/>
                    <a:pt x="2419" y="19895"/>
                    <a:pt x="2636" y="19790"/>
                  </a:cubicBezTo>
                  <a:cubicBezTo>
                    <a:pt x="3203" y="19490"/>
                    <a:pt x="3604" y="18956"/>
                    <a:pt x="4004" y="18389"/>
                  </a:cubicBezTo>
                  <a:cubicBezTo>
                    <a:pt x="5271" y="16788"/>
                    <a:pt x="6606" y="15286"/>
                    <a:pt x="8140" y="14019"/>
                  </a:cubicBezTo>
                  <a:cubicBezTo>
                    <a:pt x="8607" y="13552"/>
                    <a:pt x="9107" y="13152"/>
                    <a:pt x="9641" y="12785"/>
                  </a:cubicBezTo>
                  <a:lnTo>
                    <a:pt x="10008" y="12518"/>
                  </a:lnTo>
                  <a:cubicBezTo>
                    <a:pt x="10108" y="12484"/>
                    <a:pt x="10175" y="12451"/>
                    <a:pt x="10308" y="12351"/>
                  </a:cubicBezTo>
                  <a:cubicBezTo>
                    <a:pt x="9941" y="11184"/>
                    <a:pt x="9441" y="10049"/>
                    <a:pt x="8707" y="9049"/>
                  </a:cubicBezTo>
                  <a:cubicBezTo>
                    <a:pt x="8474" y="8715"/>
                    <a:pt x="8173" y="8382"/>
                    <a:pt x="7873" y="8115"/>
                  </a:cubicBezTo>
                  <a:cubicBezTo>
                    <a:pt x="7006" y="7181"/>
                    <a:pt x="6005" y="6447"/>
                    <a:pt x="5038" y="5613"/>
                  </a:cubicBezTo>
                  <a:cubicBezTo>
                    <a:pt x="3770" y="4512"/>
                    <a:pt x="2536" y="3211"/>
                    <a:pt x="2102" y="1643"/>
                  </a:cubicBezTo>
                  <a:cubicBezTo>
                    <a:pt x="1969" y="1176"/>
                    <a:pt x="1902" y="709"/>
                    <a:pt x="2169" y="342"/>
                  </a:cubicBezTo>
                  <a:cubicBezTo>
                    <a:pt x="2303" y="209"/>
                    <a:pt x="2369" y="142"/>
                    <a:pt x="2503" y="42"/>
                  </a:cubicBezTo>
                  <a:cubicBezTo>
                    <a:pt x="2469" y="9"/>
                    <a:pt x="2369" y="9"/>
                    <a:pt x="2336" y="9"/>
                  </a:cubicBezTo>
                  <a:cubicBezTo>
                    <a:pt x="2295" y="3"/>
                    <a:pt x="2252" y="0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4"/>
            <p:cNvSpPr/>
            <p:nvPr/>
          </p:nvSpPr>
          <p:spPr>
            <a:xfrm>
              <a:off x="5406525" y="868575"/>
              <a:ext cx="475375" cy="318200"/>
            </a:xfrm>
            <a:custGeom>
              <a:avLst/>
              <a:gdLst/>
              <a:ahLst/>
              <a:cxnLst/>
              <a:rect l="l" t="t" r="r" b="b"/>
              <a:pathLst>
                <a:path w="19015" h="12728" extrusionOk="0">
                  <a:moveTo>
                    <a:pt x="18114" y="0"/>
                  </a:moveTo>
                  <a:cubicBezTo>
                    <a:pt x="18080" y="400"/>
                    <a:pt x="17847" y="734"/>
                    <a:pt x="17580" y="967"/>
                  </a:cubicBezTo>
                  <a:cubicBezTo>
                    <a:pt x="17238" y="1241"/>
                    <a:pt x="16827" y="1330"/>
                    <a:pt x="16395" y="1330"/>
                  </a:cubicBezTo>
                  <a:cubicBezTo>
                    <a:pt x="15983" y="1330"/>
                    <a:pt x="15552" y="1249"/>
                    <a:pt x="15145" y="1168"/>
                  </a:cubicBezTo>
                  <a:cubicBezTo>
                    <a:pt x="13597" y="876"/>
                    <a:pt x="12018" y="735"/>
                    <a:pt x="10440" y="735"/>
                  </a:cubicBezTo>
                  <a:cubicBezTo>
                    <a:pt x="9672" y="735"/>
                    <a:pt x="8904" y="768"/>
                    <a:pt x="8140" y="834"/>
                  </a:cubicBezTo>
                  <a:cubicBezTo>
                    <a:pt x="5905" y="1067"/>
                    <a:pt x="3670" y="1568"/>
                    <a:pt x="1602" y="2335"/>
                  </a:cubicBezTo>
                  <a:cubicBezTo>
                    <a:pt x="1502" y="2435"/>
                    <a:pt x="1435" y="3603"/>
                    <a:pt x="1435" y="3736"/>
                  </a:cubicBezTo>
                  <a:cubicBezTo>
                    <a:pt x="1335" y="4403"/>
                    <a:pt x="1135" y="4937"/>
                    <a:pt x="935" y="5571"/>
                  </a:cubicBezTo>
                  <a:lnTo>
                    <a:pt x="935" y="5604"/>
                  </a:lnTo>
                  <a:cubicBezTo>
                    <a:pt x="935" y="5637"/>
                    <a:pt x="901" y="5671"/>
                    <a:pt x="901" y="5737"/>
                  </a:cubicBezTo>
                  <a:cubicBezTo>
                    <a:pt x="334" y="7239"/>
                    <a:pt x="1" y="8973"/>
                    <a:pt x="401" y="10508"/>
                  </a:cubicBezTo>
                  <a:lnTo>
                    <a:pt x="401" y="10574"/>
                  </a:lnTo>
                  <a:cubicBezTo>
                    <a:pt x="434" y="10774"/>
                    <a:pt x="501" y="10975"/>
                    <a:pt x="601" y="11175"/>
                  </a:cubicBezTo>
                  <a:cubicBezTo>
                    <a:pt x="896" y="11951"/>
                    <a:pt x="1491" y="12728"/>
                    <a:pt x="2284" y="12728"/>
                  </a:cubicBezTo>
                  <a:cubicBezTo>
                    <a:pt x="2479" y="12728"/>
                    <a:pt x="2686" y="12681"/>
                    <a:pt x="2903" y="12576"/>
                  </a:cubicBezTo>
                  <a:cubicBezTo>
                    <a:pt x="3470" y="12276"/>
                    <a:pt x="3837" y="11742"/>
                    <a:pt x="4270" y="11175"/>
                  </a:cubicBezTo>
                  <a:cubicBezTo>
                    <a:pt x="5505" y="9574"/>
                    <a:pt x="6839" y="8072"/>
                    <a:pt x="8407" y="6805"/>
                  </a:cubicBezTo>
                  <a:cubicBezTo>
                    <a:pt x="9141" y="6171"/>
                    <a:pt x="9941" y="5637"/>
                    <a:pt x="10775" y="5170"/>
                  </a:cubicBezTo>
                  <a:cubicBezTo>
                    <a:pt x="12076" y="4470"/>
                    <a:pt x="13410" y="4103"/>
                    <a:pt x="14745" y="3669"/>
                  </a:cubicBezTo>
                  <a:cubicBezTo>
                    <a:pt x="14811" y="3636"/>
                    <a:pt x="14945" y="3636"/>
                    <a:pt x="15011" y="3603"/>
                  </a:cubicBezTo>
                  <a:cubicBezTo>
                    <a:pt x="15145" y="3603"/>
                    <a:pt x="15245" y="3536"/>
                    <a:pt x="15345" y="3503"/>
                  </a:cubicBezTo>
                  <a:lnTo>
                    <a:pt x="15745" y="3369"/>
                  </a:lnTo>
                  <a:cubicBezTo>
                    <a:pt x="15912" y="3336"/>
                    <a:pt x="16079" y="3269"/>
                    <a:pt x="16246" y="3169"/>
                  </a:cubicBezTo>
                  <a:cubicBezTo>
                    <a:pt x="17580" y="2635"/>
                    <a:pt x="19014" y="1668"/>
                    <a:pt x="18247" y="234"/>
                  </a:cubicBezTo>
                  <a:cubicBezTo>
                    <a:pt x="18180" y="167"/>
                    <a:pt x="18147" y="100"/>
                    <a:pt x="1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4"/>
            <p:cNvSpPr/>
            <p:nvPr/>
          </p:nvSpPr>
          <p:spPr>
            <a:xfrm>
              <a:off x="5576650" y="1298500"/>
              <a:ext cx="395300" cy="378900"/>
            </a:xfrm>
            <a:custGeom>
              <a:avLst/>
              <a:gdLst/>
              <a:ahLst/>
              <a:cxnLst/>
              <a:rect l="l" t="t" r="r" b="b"/>
              <a:pathLst>
                <a:path w="15812" h="15156" extrusionOk="0">
                  <a:moveTo>
                    <a:pt x="4764" y="0"/>
                  </a:moveTo>
                  <a:cubicBezTo>
                    <a:pt x="4665" y="0"/>
                    <a:pt x="4567" y="15"/>
                    <a:pt x="4470" y="49"/>
                  </a:cubicBezTo>
                  <a:cubicBezTo>
                    <a:pt x="4404" y="49"/>
                    <a:pt x="4370" y="49"/>
                    <a:pt x="4337" y="82"/>
                  </a:cubicBezTo>
                  <a:cubicBezTo>
                    <a:pt x="4304" y="115"/>
                    <a:pt x="4237" y="115"/>
                    <a:pt x="4204" y="149"/>
                  </a:cubicBezTo>
                  <a:lnTo>
                    <a:pt x="4070" y="282"/>
                  </a:lnTo>
                  <a:cubicBezTo>
                    <a:pt x="3903" y="482"/>
                    <a:pt x="3803" y="716"/>
                    <a:pt x="3670" y="949"/>
                  </a:cubicBezTo>
                  <a:cubicBezTo>
                    <a:pt x="3403" y="1416"/>
                    <a:pt x="3303" y="1917"/>
                    <a:pt x="3170" y="2417"/>
                  </a:cubicBezTo>
                  <a:cubicBezTo>
                    <a:pt x="2969" y="3451"/>
                    <a:pt x="2903" y="4552"/>
                    <a:pt x="2736" y="5553"/>
                  </a:cubicBezTo>
                  <a:cubicBezTo>
                    <a:pt x="2736" y="5619"/>
                    <a:pt x="2703" y="5753"/>
                    <a:pt x="2703" y="5820"/>
                  </a:cubicBezTo>
                  <a:lnTo>
                    <a:pt x="2569" y="6453"/>
                  </a:lnTo>
                  <a:cubicBezTo>
                    <a:pt x="2536" y="6620"/>
                    <a:pt x="2502" y="6820"/>
                    <a:pt x="2469" y="6987"/>
                  </a:cubicBezTo>
                  <a:cubicBezTo>
                    <a:pt x="2402" y="7054"/>
                    <a:pt x="2402" y="7054"/>
                    <a:pt x="2402" y="7087"/>
                  </a:cubicBezTo>
                  <a:lnTo>
                    <a:pt x="2402" y="7120"/>
                  </a:lnTo>
                  <a:cubicBezTo>
                    <a:pt x="2369" y="7254"/>
                    <a:pt x="2369" y="7321"/>
                    <a:pt x="2336" y="7421"/>
                  </a:cubicBezTo>
                  <a:cubicBezTo>
                    <a:pt x="2302" y="7554"/>
                    <a:pt x="2236" y="7621"/>
                    <a:pt x="2202" y="7754"/>
                  </a:cubicBezTo>
                  <a:cubicBezTo>
                    <a:pt x="2169" y="7821"/>
                    <a:pt x="2135" y="7954"/>
                    <a:pt x="2069" y="8054"/>
                  </a:cubicBezTo>
                  <a:cubicBezTo>
                    <a:pt x="2069" y="8088"/>
                    <a:pt x="2035" y="8155"/>
                    <a:pt x="2002" y="8255"/>
                  </a:cubicBezTo>
                  <a:cubicBezTo>
                    <a:pt x="1969" y="8388"/>
                    <a:pt x="1902" y="8488"/>
                    <a:pt x="1835" y="8622"/>
                  </a:cubicBezTo>
                  <a:cubicBezTo>
                    <a:pt x="1735" y="8722"/>
                    <a:pt x="1702" y="8788"/>
                    <a:pt x="1668" y="8888"/>
                  </a:cubicBezTo>
                  <a:cubicBezTo>
                    <a:pt x="1668" y="8922"/>
                    <a:pt x="1635" y="8922"/>
                    <a:pt x="1635" y="8955"/>
                  </a:cubicBezTo>
                  <a:cubicBezTo>
                    <a:pt x="1568" y="8988"/>
                    <a:pt x="1535" y="9089"/>
                    <a:pt x="1502" y="9122"/>
                  </a:cubicBezTo>
                  <a:cubicBezTo>
                    <a:pt x="1468" y="9222"/>
                    <a:pt x="1368" y="9322"/>
                    <a:pt x="1302" y="9422"/>
                  </a:cubicBezTo>
                  <a:cubicBezTo>
                    <a:pt x="968" y="10056"/>
                    <a:pt x="634" y="10656"/>
                    <a:pt x="368" y="11323"/>
                  </a:cubicBezTo>
                  <a:cubicBezTo>
                    <a:pt x="301" y="11557"/>
                    <a:pt x="201" y="11757"/>
                    <a:pt x="167" y="11957"/>
                  </a:cubicBezTo>
                  <a:lnTo>
                    <a:pt x="34" y="12591"/>
                  </a:lnTo>
                  <a:cubicBezTo>
                    <a:pt x="34" y="12758"/>
                    <a:pt x="1" y="12925"/>
                    <a:pt x="1" y="13091"/>
                  </a:cubicBezTo>
                  <a:cubicBezTo>
                    <a:pt x="1" y="13292"/>
                    <a:pt x="1" y="13458"/>
                    <a:pt x="34" y="13625"/>
                  </a:cubicBezTo>
                  <a:cubicBezTo>
                    <a:pt x="154" y="14377"/>
                    <a:pt x="545" y="15155"/>
                    <a:pt x="1281" y="15155"/>
                  </a:cubicBezTo>
                  <a:cubicBezTo>
                    <a:pt x="1361" y="15155"/>
                    <a:pt x="1446" y="15146"/>
                    <a:pt x="1535" y="15126"/>
                  </a:cubicBezTo>
                  <a:cubicBezTo>
                    <a:pt x="2002" y="14993"/>
                    <a:pt x="2402" y="14659"/>
                    <a:pt x="2836" y="14326"/>
                  </a:cubicBezTo>
                  <a:cubicBezTo>
                    <a:pt x="4070" y="13325"/>
                    <a:pt x="5371" y="12458"/>
                    <a:pt x="6805" y="11790"/>
                  </a:cubicBezTo>
                  <a:cubicBezTo>
                    <a:pt x="7206" y="11557"/>
                    <a:pt x="7673" y="11323"/>
                    <a:pt x="8173" y="11123"/>
                  </a:cubicBezTo>
                  <a:cubicBezTo>
                    <a:pt x="8307" y="11090"/>
                    <a:pt x="8373" y="11023"/>
                    <a:pt x="8507" y="10990"/>
                  </a:cubicBezTo>
                  <a:cubicBezTo>
                    <a:pt x="8573" y="10957"/>
                    <a:pt x="8640" y="10923"/>
                    <a:pt x="8707" y="10923"/>
                  </a:cubicBezTo>
                  <a:lnTo>
                    <a:pt x="8740" y="10923"/>
                  </a:lnTo>
                  <a:cubicBezTo>
                    <a:pt x="9874" y="10623"/>
                    <a:pt x="11008" y="10656"/>
                    <a:pt x="12143" y="10623"/>
                  </a:cubicBezTo>
                  <a:lnTo>
                    <a:pt x="12710" y="10623"/>
                  </a:lnTo>
                  <a:cubicBezTo>
                    <a:pt x="12810" y="10623"/>
                    <a:pt x="12943" y="10590"/>
                    <a:pt x="13010" y="10590"/>
                  </a:cubicBezTo>
                  <a:cubicBezTo>
                    <a:pt x="13143" y="10590"/>
                    <a:pt x="13277" y="10590"/>
                    <a:pt x="13444" y="10556"/>
                  </a:cubicBezTo>
                  <a:cubicBezTo>
                    <a:pt x="14544" y="10323"/>
                    <a:pt x="15812" y="9889"/>
                    <a:pt x="15512" y="8655"/>
                  </a:cubicBezTo>
                  <a:cubicBezTo>
                    <a:pt x="15478" y="8588"/>
                    <a:pt x="15478" y="8555"/>
                    <a:pt x="15412" y="8488"/>
                  </a:cubicBezTo>
                  <a:cubicBezTo>
                    <a:pt x="15212" y="7888"/>
                    <a:pt x="14845" y="7287"/>
                    <a:pt x="14678" y="6620"/>
                  </a:cubicBezTo>
                  <a:cubicBezTo>
                    <a:pt x="14411" y="5619"/>
                    <a:pt x="14411" y="4619"/>
                    <a:pt x="14478" y="3585"/>
                  </a:cubicBezTo>
                  <a:cubicBezTo>
                    <a:pt x="14511" y="2917"/>
                    <a:pt x="15045" y="2250"/>
                    <a:pt x="14644" y="1617"/>
                  </a:cubicBezTo>
                  <a:cubicBezTo>
                    <a:pt x="14225" y="994"/>
                    <a:pt x="13531" y="788"/>
                    <a:pt x="12738" y="788"/>
                  </a:cubicBezTo>
                  <a:cubicBezTo>
                    <a:pt x="11324" y="788"/>
                    <a:pt x="9600" y="1443"/>
                    <a:pt x="8573" y="1550"/>
                  </a:cubicBezTo>
                  <a:cubicBezTo>
                    <a:pt x="8519" y="1554"/>
                    <a:pt x="8466" y="1556"/>
                    <a:pt x="8414" y="1556"/>
                  </a:cubicBezTo>
                  <a:cubicBezTo>
                    <a:pt x="7661" y="1556"/>
                    <a:pt x="7091" y="1126"/>
                    <a:pt x="6405" y="783"/>
                  </a:cubicBezTo>
                  <a:cubicBezTo>
                    <a:pt x="5977" y="526"/>
                    <a:pt x="5353" y="0"/>
                    <a:pt x="4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4"/>
            <p:cNvSpPr/>
            <p:nvPr/>
          </p:nvSpPr>
          <p:spPr>
            <a:xfrm>
              <a:off x="5726650" y="1395825"/>
              <a:ext cx="270875" cy="100425"/>
            </a:xfrm>
            <a:custGeom>
              <a:avLst/>
              <a:gdLst/>
              <a:ahLst/>
              <a:cxnLst/>
              <a:rect l="l" t="t" r="r" b="b"/>
              <a:pathLst>
                <a:path w="10835" h="4017" extrusionOk="0">
                  <a:moveTo>
                    <a:pt x="8630" y="0"/>
                  </a:moveTo>
                  <a:cubicBezTo>
                    <a:pt x="6033" y="0"/>
                    <a:pt x="1908" y="779"/>
                    <a:pt x="772" y="2227"/>
                  </a:cubicBezTo>
                  <a:cubicBezTo>
                    <a:pt x="1" y="2936"/>
                    <a:pt x="656" y="4017"/>
                    <a:pt x="1498" y="4017"/>
                  </a:cubicBezTo>
                  <a:cubicBezTo>
                    <a:pt x="1566" y="4017"/>
                    <a:pt x="1636" y="4010"/>
                    <a:pt x="1706" y="3995"/>
                  </a:cubicBezTo>
                  <a:cubicBezTo>
                    <a:pt x="2874" y="3661"/>
                    <a:pt x="3874" y="2260"/>
                    <a:pt x="5109" y="1760"/>
                  </a:cubicBezTo>
                  <a:cubicBezTo>
                    <a:pt x="7544" y="592"/>
                    <a:pt x="10779" y="1326"/>
                    <a:pt x="10813" y="592"/>
                  </a:cubicBezTo>
                  <a:cubicBezTo>
                    <a:pt x="10835" y="193"/>
                    <a:pt x="9922" y="0"/>
                    <a:pt x="8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4"/>
            <p:cNvSpPr/>
            <p:nvPr/>
          </p:nvSpPr>
          <p:spPr>
            <a:xfrm>
              <a:off x="5575825" y="1300000"/>
              <a:ext cx="218500" cy="378450"/>
            </a:xfrm>
            <a:custGeom>
              <a:avLst/>
              <a:gdLst/>
              <a:ahLst/>
              <a:cxnLst/>
              <a:rect l="l" t="t" r="r" b="b"/>
              <a:pathLst>
                <a:path w="8740" h="15138" extrusionOk="0">
                  <a:moveTo>
                    <a:pt x="4666" y="0"/>
                  </a:moveTo>
                  <a:cubicBezTo>
                    <a:pt x="4592" y="0"/>
                    <a:pt x="4525" y="8"/>
                    <a:pt x="4470" y="22"/>
                  </a:cubicBezTo>
                  <a:cubicBezTo>
                    <a:pt x="4403" y="22"/>
                    <a:pt x="4370" y="22"/>
                    <a:pt x="4337" y="55"/>
                  </a:cubicBezTo>
                  <a:cubicBezTo>
                    <a:pt x="4270" y="89"/>
                    <a:pt x="4237" y="89"/>
                    <a:pt x="4203" y="156"/>
                  </a:cubicBezTo>
                  <a:lnTo>
                    <a:pt x="4070" y="256"/>
                  </a:lnTo>
                  <a:cubicBezTo>
                    <a:pt x="3903" y="489"/>
                    <a:pt x="3770" y="689"/>
                    <a:pt x="3670" y="923"/>
                  </a:cubicBezTo>
                  <a:cubicBezTo>
                    <a:pt x="3403" y="1390"/>
                    <a:pt x="3303" y="1890"/>
                    <a:pt x="3169" y="2390"/>
                  </a:cubicBezTo>
                  <a:cubicBezTo>
                    <a:pt x="2936" y="3425"/>
                    <a:pt x="2902" y="4525"/>
                    <a:pt x="2736" y="5526"/>
                  </a:cubicBezTo>
                  <a:cubicBezTo>
                    <a:pt x="2736" y="5593"/>
                    <a:pt x="2702" y="5726"/>
                    <a:pt x="2702" y="5826"/>
                  </a:cubicBezTo>
                  <a:lnTo>
                    <a:pt x="2569" y="6427"/>
                  </a:lnTo>
                  <a:cubicBezTo>
                    <a:pt x="2535" y="6593"/>
                    <a:pt x="2502" y="6794"/>
                    <a:pt x="2435" y="6994"/>
                  </a:cubicBezTo>
                  <a:cubicBezTo>
                    <a:pt x="2402" y="7027"/>
                    <a:pt x="2402" y="7027"/>
                    <a:pt x="2402" y="7060"/>
                  </a:cubicBezTo>
                  <a:lnTo>
                    <a:pt x="2402" y="7094"/>
                  </a:lnTo>
                  <a:cubicBezTo>
                    <a:pt x="2369" y="7227"/>
                    <a:pt x="2369" y="7327"/>
                    <a:pt x="2335" y="7394"/>
                  </a:cubicBezTo>
                  <a:cubicBezTo>
                    <a:pt x="2269" y="7527"/>
                    <a:pt x="2235" y="7594"/>
                    <a:pt x="2202" y="7728"/>
                  </a:cubicBezTo>
                  <a:cubicBezTo>
                    <a:pt x="2168" y="7828"/>
                    <a:pt x="2102" y="7928"/>
                    <a:pt x="2068" y="8028"/>
                  </a:cubicBezTo>
                  <a:cubicBezTo>
                    <a:pt x="2068" y="8061"/>
                    <a:pt x="2035" y="8161"/>
                    <a:pt x="2002" y="8228"/>
                  </a:cubicBezTo>
                  <a:cubicBezTo>
                    <a:pt x="1935" y="8361"/>
                    <a:pt x="1902" y="8495"/>
                    <a:pt x="1835" y="8595"/>
                  </a:cubicBezTo>
                  <a:cubicBezTo>
                    <a:pt x="1735" y="8695"/>
                    <a:pt x="1701" y="8762"/>
                    <a:pt x="1668" y="8862"/>
                  </a:cubicBezTo>
                  <a:cubicBezTo>
                    <a:pt x="1668" y="8895"/>
                    <a:pt x="1601" y="8895"/>
                    <a:pt x="1601" y="8928"/>
                  </a:cubicBezTo>
                  <a:cubicBezTo>
                    <a:pt x="1568" y="8995"/>
                    <a:pt x="1535" y="9062"/>
                    <a:pt x="1501" y="9095"/>
                  </a:cubicBezTo>
                  <a:cubicBezTo>
                    <a:pt x="1435" y="9195"/>
                    <a:pt x="1368" y="9329"/>
                    <a:pt x="1268" y="9395"/>
                  </a:cubicBezTo>
                  <a:cubicBezTo>
                    <a:pt x="934" y="10029"/>
                    <a:pt x="601" y="10663"/>
                    <a:pt x="367" y="11330"/>
                  </a:cubicBezTo>
                  <a:cubicBezTo>
                    <a:pt x="267" y="11530"/>
                    <a:pt x="200" y="11730"/>
                    <a:pt x="167" y="11931"/>
                  </a:cubicBezTo>
                  <a:lnTo>
                    <a:pt x="34" y="12564"/>
                  </a:lnTo>
                  <a:cubicBezTo>
                    <a:pt x="34" y="12731"/>
                    <a:pt x="0" y="12898"/>
                    <a:pt x="0" y="13065"/>
                  </a:cubicBezTo>
                  <a:cubicBezTo>
                    <a:pt x="0" y="13265"/>
                    <a:pt x="0" y="13432"/>
                    <a:pt x="34" y="13598"/>
                  </a:cubicBezTo>
                  <a:cubicBezTo>
                    <a:pt x="152" y="14341"/>
                    <a:pt x="510" y="15137"/>
                    <a:pt x="1246" y="15137"/>
                  </a:cubicBezTo>
                  <a:cubicBezTo>
                    <a:pt x="1337" y="15137"/>
                    <a:pt x="1433" y="15125"/>
                    <a:pt x="1535" y="15100"/>
                  </a:cubicBezTo>
                  <a:cubicBezTo>
                    <a:pt x="2002" y="14966"/>
                    <a:pt x="2402" y="14666"/>
                    <a:pt x="2836" y="14299"/>
                  </a:cubicBezTo>
                  <a:cubicBezTo>
                    <a:pt x="4070" y="13298"/>
                    <a:pt x="5371" y="12431"/>
                    <a:pt x="6772" y="11764"/>
                  </a:cubicBezTo>
                  <a:cubicBezTo>
                    <a:pt x="7205" y="11530"/>
                    <a:pt x="7672" y="11330"/>
                    <a:pt x="8173" y="11097"/>
                  </a:cubicBezTo>
                  <a:cubicBezTo>
                    <a:pt x="8306" y="11063"/>
                    <a:pt x="8373" y="11030"/>
                    <a:pt x="8506" y="10963"/>
                  </a:cubicBezTo>
                  <a:cubicBezTo>
                    <a:pt x="8573" y="10930"/>
                    <a:pt x="8673" y="10930"/>
                    <a:pt x="8740" y="10897"/>
                  </a:cubicBezTo>
                  <a:cubicBezTo>
                    <a:pt x="8706" y="9896"/>
                    <a:pt x="8540" y="8928"/>
                    <a:pt x="8173" y="8095"/>
                  </a:cubicBezTo>
                  <a:cubicBezTo>
                    <a:pt x="8039" y="7828"/>
                    <a:pt x="7873" y="7527"/>
                    <a:pt x="7706" y="7227"/>
                  </a:cubicBezTo>
                  <a:cubicBezTo>
                    <a:pt x="7239" y="6393"/>
                    <a:pt x="6638" y="5593"/>
                    <a:pt x="6038" y="4826"/>
                  </a:cubicBezTo>
                  <a:cubicBezTo>
                    <a:pt x="5304" y="3725"/>
                    <a:pt x="4570" y="2524"/>
                    <a:pt x="4537" y="1223"/>
                  </a:cubicBezTo>
                  <a:cubicBezTo>
                    <a:pt x="4503" y="889"/>
                    <a:pt x="4537" y="489"/>
                    <a:pt x="4837" y="256"/>
                  </a:cubicBezTo>
                  <a:cubicBezTo>
                    <a:pt x="4904" y="189"/>
                    <a:pt x="5004" y="122"/>
                    <a:pt x="5137" y="89"/>
                  </a:cubicBezTo>
                  <a:cubicBezTo>
                    <a:pt x="5071" y="89"/>
                    <a:pt x="5037" y="55"/>
                    <a:pt x="5004" y="55"/>
                  </a:cubicBezTo>
                  <a:cubicBezTo>
                    <a:pt x="4887" y="16"/>
                    <a:pt x="4769" y="0"/>
                    <a:pt x="4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4"/>
            <p:cNvSpPr/>
            <p:nvPr/>
          </p:nvSpPr>
          <p:spPr>
            <a:xfrm>
              <a:off x="5575825" y="1473275"/>
              <a:ext cx="396125" cy="204125"/>
            </a:xfrm>
            <a:custGeom>
              <a:avLst/>
              <a:gdLst/>
              <a:ahLst/>
              <a:cxnLst/>
              <a:rect l="l" t="t" r="r" b="b"/>
              <a:pathLst>
                <a:path w="15845" h="8165" extrusionOk="0">
                  <a:moveTo>
                    <a:pt x="4672" y="1"/>
                  </a:moveTo>
                  <a:cubicBezTo>
                    <a:pt x="3917" y="1"/>
                    <a:pt x="3160" y="44"/>
                    <a:pt x="2402" y="129"/>
                  </a:cubicBezTo>
                  <a:cubicBezTo>
                    <a:pt x="2335" y="163"/>
                    <a:pt x="2068" y="1063"/>
                    <a:pt x="2035" y="1130"/>
                  </a:cubicBezTo>
                  <a:cubicBezTo>
                    <a:pt x="1868" y="1631"/>
                    <a:pt x="1601" y="1997"/>
                    <a:pt x="1335" y="2431"/>
                  </a:cubicBezTo>
                  <a:cubicBezTo>
                    <a:pt x="1335" y="2464"/>
                    <a:pt x="1268" y="2464"/>
                    <a:pt x="1268" y="2498"/>
                  </a:cubicBezTo>
                  <a:cubicBezTo>
                    <a:pt x="567" y="3599"/>
                    <a:pt x="0" y="4833"/>
                    <a:pt x="0" y="6100"/>
                  </a:cubicBezTo>
                  <a:cubicBezTo>
                    <a:pt x="0" y="6301"/>
                    <a:pt x="0" y="6467"/>
                    <a:pt x="34" y="6634"/>
                  </a:cubicBezTo>
                  <a:cubicBezTo>
                    <a:pt x="154" y="7386"/>
                    <a:pt x="518" y="8164"/>
                    <a:pt x="1272" y="8164"/>
                  </a:cubicBezTo>
                  <a:cubicBezTo>
                    <a:pt x="1355" y="8164"/>
                    <a:pt x="1442" y="8155"/>
                    <a:pt x="1535" y="8135"/>
                  </a:cubicBezTo>
                  <a:cubicBezTo>
                    <a:pt x="2002" y="8002"/>
                    <a:pt x="2402" y="7668"/>
                    <a:pt x="2836" y="7335"/>
                  </a:cubicBezTo>
                  <a:cubicBezTo>
                    <a:pt x="4070" y="6334"/>
                    <a:pt x="5371" y="5467"/>
                    <a:pt x="6772" y="4799"/>
                  </a:cubicBezTo>
                  <a:cubicBezTo>
                    <a:pt x="7472" y="4466"/>
                    <a:pt x="8173" y="4232"/>
                    <a:pt x="8907" y="3999"/>
                  </a:cubicBezTo>
                  <a:cubicBezTo>
                    <a:pt x="10041" y="3732"/>
                    <a:pt x="11075" y="3732"/>
                    <a:pt x="12209" y="3632"/>
                  </a:cubicBezTo>
                  <a:lnTo>
                    <a:pt x="12709" y="3632"/>
                  </a:lnTo>
                  <a:cubicBezTo>
                    <a:pt x="12809" y="3632"/>
                    <a:pt x="12876" y="3599"/>
                    <a:pt x="13010" y="3599"/>
                  </a:cubicBezTo>
                  <a:cubicBezTo>
                    <a:pt x="13143" y="3599"/>
                    <a:pt x="13243" y="3599"/>
                    <a:pt x="13410" y="3565"/>
                  </a:cubicBezTo>
                  <a:cubicBezTo>
                    <a:pt x="14544" y="3332"/>
                    <a:pt x="15845" y="2898"/>
                    <a:pt x="15511" y="1664"/>
                  </a:cubicBezTo>
                  <a:cubicBezTo>
                    <a:pt x="15511" y="1597"/>
                    <a:pt x="15511" y="1497"/>
                    <a:pt x="15445" y="1464"/>
                  </a:cubicBezTo>
                  <a:cubicBezTo>
                    <a:pt x="15345" y="1731"/>
                    <a:pt x="15111" y="1964"/>
                    <a:pt x="14844" y="2098"/>
                  </a:cubicBezTo>
                  <a:cubicBezTo>
                    <a:pt x="14668" y="2185"/>
                    <a:pt x="14484" y="2222"/>
                    <a:pt x="14296" y="2222"/>
                  </a:cubicBezTo>
                  <a:cubicBezTo>
                    <a:pt x="13842" y="2222"/>
                    <a:pt x="13367" y="2010"/>
                    <a:pt x="12943" y="1797"/>
                  </a:cubicBezTo>
                  <a:cubicBezTo>
                    <a:pt x="11275" y="997"/>
                    <a:pt x="9507" y="463"/>
                    <a:pt x="7672" y="230"/>
                  </a:cubicBezTo>
                  <a:cubicBezTo>
                    <a:pt x="6681" y="77"/>
                    <a:pt x="5679" y="1"/>
                    <a:pt x="4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4"/>
            <p:cNvSpPr/>
            <p:nvPr/>
          </p:nvSpPr>
          <p:spPr>
            <a:xfrm>
              <a:off x="4892825" y="896250"/>
              <a:ext cx="427825" cy="521825"/>
            </a:xfrm>
            <a:custGeom>
              <a:avLst/>
              <a:gdLst/>
              <a:ahLst/>
              <a:cxnLst/>
              <a:rect l="l" t="t" r="r" b="b"/>
              <a:pathLst>
                <a:path w="17113" h="20873" extrusionOk="0">
                  <a:moveTo>
                    <a:pt x="4570" y="1"/>
                  </a:moveTo>
                  <a:cubicBezTo>
                    <a:pt x="3968" y="1"/>
                    <a:pt x="3426" y="193"/>
                    <a:pt x="3003" y="694"/>
                  </a:cubicBezTo>
                  <a:cubicBezTo>
                    <a:pt x="2369" y="1395"/>
                    <a:pt x="2869" y="2329"/>
                    <a:pt x="2736" y="3196"/>
                  </a:cubicBezTo>
                  <a:cubicBezTo>
                    <a:pt x="2569" y="4530"/>
                    <a:pt x="2336" y="5731"/>
                    <a:pt x="1835" y="6932"/>
                  </a:cubicBezTo>
                  <a:cubicBezTo>
                    <a:pt x="1502" y="7733"/>
                    <a:pt x="968" y="8400"/>
                    <a:pt x="568" y="9167"/>
                  </a:cubicBezTo>
                  <a:cubicBezTo>
                    <a:pt x="668" y="9234"/>
                    <a:pt x="635" y="9334"/>
                    <a:pt x="601" y="9367"/>
                  </a:cubicBezTo>
                  <a:cubicBezTo>
                    <a:pt x="1" y="10802"/>
                    <a:pt x="1302" y="11702"/>
                    <a:pt x="2536" y="12203"/>
                  </a:cubicBezTo>
                  <a:cubicBezTo>
                    <a:pt x="2703" y="12303"/>
                    <a:pt x="2869" y="12336"/>
                    <a:pt x="3003" y="12369"/>
                  </a:cubicBezTo>
                  <a:cubicBezTo>
                    <a:pt x="3136" y="12403"/>
                    <a:pt x="3203" y="12469"/>
                    <a:pt x="3336" y="12503"/>
                  </a:cubicBezTo>
                  <a:cubicBezTo>
                    <a:pt x="3470" y="12536"/>
                    <a:pt x="3537" y="12536"/>
                    <a:pt x="3637" y="12570"/>
                  </a:cubicBezTo>
                  <a:cubicBezTo>
                    <a:pt x="3703" y="12636"/>
                    <a:pt x="3803" y="12636"/>
                    <a:pt x="3870" y="12670"/>
                  </a:cubicBezTo>
                  <a:cubicBezTo>
                    <a:pt x="3937" y="12670"/>
                    <a:pt x="3970" y="12670"/>
                    <a:pt x="3970" y="12703"/>
                  </a:cubicBezTo>
                  <a:cubicBezTo>
                    <a:pt x="5271" y="13037"/>
                    <a:pt x="6505" y="13203"/>
                    <a:pt x="7673" y="13837"/>
                  </a:cubicBezTo>
                  <a:lnTo>
                    <a:pt x="7706" y="13837"/>
                  </a:lnTo>
                  <a:cubicBezTo>
                    <a:pt x="7806" y="13870"/>
                    <a:pt x="7873" y="13904"/>
                    <a:pt x="7940" y="13971"/>
                  </a:cubicBezTo>
                  <a:cubicBezTo>
                    <a:pt x="8040" y="14037"/>
                    <a:pt x="8140" y="14071"/>
                    <a:pt x="8273" y="14171"/>
                  </a:cubicBezTo>
                  <a:cubicBezTo>
                    <a:pt x="8774" y="14504"/>
                    <a:pt x="9207" y="14905"/>
                    <a:pt x="9674" y="15338"/>
                  </a:cubicBezTo>
                  <a:cubicBezTo>
                    <a:pt x="11142" y="16506"/>
                    <a:pt x="12376" y="17907"/>
                    <a:pt x="13610" y="19474"/>
                  </a:cubicBezTo>
                  <a:cubicBezTo>
                    <a:pt x="13977" y="19975"/>
                    <a:pt x="14378" y="20509"/>
                    <a:pt x="14878" y="20742"/>
                  </a:cubicBezTo>
                  <a:cubicBezTo>
                    <a:pt x="15058" y="20832"/>
                    <a:pt x="15229" y="20872"/>
                    <a:pt x="15390" y="20872"/>
                  </a:cubicBezTo>
                  <a:cubicBezTo>
                    <a:pt x="16127" y="20872"/>
                    <a:pt x="16661" y="20029"/>
                    <a:pt x="16879" y="19208"/>
                  </a:cubicBezTo>
                  <a:cubicBezTo>
                    <a:pt x="16980" y="19007"/>
                    <a:pt x="17013" y="18774"/>
                    <a:pt x="17046" y="18540"/>
                  </a:cubicBezTo>
                  <a:lnTo>
                    <a:pt x="17046" y="18507"/>
                  </a:lnTo>
                  <a:cubicBezTo>
                    <a:pt x="17113" y="18307"/>
                    <a:pt x="17113" y="18073"/>
                    <a:pt x="17113" y="17873"/>
                  </a:cubicBezTo>
                  <a:cubicBezTo>
                    <a:pt x="17113" y="17573"/>
                    <a:pt x="17113" y="17340"/>
                    <a:pt x="17046" y="17039"/>
                  </a:cubicBezTo>
                  <a:cubicBezTo>
                    <a:pt x="17013" y="16739"/>
                    <a:pt x="17013" y="16506"/>
                    <a:pt x="16980" y="16239"/>
                  </a:cubicBezTo>
                  <a:cubicBezTo>
                    <a:pt x="16846" y="15372"/>
                    <a:pt x="16613" y="14504"/>
                    <a:pt x="16346" y="13637"/>
                  </a:cubicBezTo>
                  <a:lnTo>
                    <a:pt x="16346" y="13570"/>
                  </a:lnTo>
                  <a:cubicBezTo>
                    <a:pt x="16279" y="13470"/>
                    <a:pt x="16212" y="13303"/>
                    <a:pt x="16179" y="13170"/>
                  </a:cubicBezTo>
                  <a:cubicBezTo>
                    <a:pt x="16146" y="13070"/>
                    <a:pt x="16112" y="13003"/>
                    <a:pt x="16112" y="12903"/>
                  </a:cubicBezTo>
                  <a:cubicBezTo>
                    <a:pt x="16112" y="12870"/>
                    <a:pt x="16046" y="12870"/>
                    <a:pt x="16046" y="12836"/>
                  </a:cubicBezTo>
                  <a:lnTo>
                    <a:pt x="15945" y="12469"/>
                  </a:lnTo>
                  <a:lnTo>
                    <a:pt x="15812" y="11969"/>
                  </a:lnTo>
                  <a:cubicBezTo>
                    <a:pt x="15779" y="11869"/>
                    <a:pt x="15779" y="11736"/>
                    <a:pt x="15779" y="11669"/>
                  </a:cubicBezTo>
                  <a:cubicBezTo>
                    <a:pt x="15712" y="11535"/>
                    <a:pt x="15712" y="11402"/>
                    <a:pt x="15679" y="11269"/>
                  </a:cubicBezTo>
                  <a:cubicBezTo>
                    <a:pt x="15679" y="11169"/>
                    <a:pt x="15645" y="11002"/>
                    <a:pt x="15645" y="10868"/>
                  </a:cubicBezTo>
                  <a:cubicBezTo>
                    <a:pt x="15645" y="10735"/>
                    <a:pt x="15612" y="10635"/>
                    <a:pt x="15612" y="10501"/>
                  </a:cubicBezTo>
                  <a:lnTo>
                    <a:pt x="15612" y="10435"/>
                  </a:lnTo>
                  <a:lnTo>
                    <a:pt x="15612" y="10335"/>
                  </a:lnTo>
                  <a:cubicBezTo>
                    <a:pt x="15612" y="10068"/>
                    <a:pt x="15545" y="9868"/>
                    <a:pt x="15545" y="9601"/>
                  </a:cubicBezTo>
                  <a:lnTo>
                    <a:pt x="15545" y="8767"/>
                  </a:lnTo>
                  <a:lnTo>
                    <a:pt x="15545" y="8400"/>
                  </a:lnTo>
                  <a:cubicBezTo>
                    <a:pt x="15612" y="7099"/>
                    <a:pt x="15745" y="5698"/>
                    <a:pt x="15745" y="4364"/>
                  </a:cubicBezTo>
                  <a:cubicBezTo>
                    <a:pt x="15745" y="3696"/>
                    <a:pt x="15679" y="3029"/>
                    <a:pt x="15512" y="2396"/>
                  </a:cubicBezTo>
                  <a:cubicBezTo>
                    <a:pt x="15412" y="2062"/>
                    <a:pt x="15345" y="1728"/>
                    <a:pt x="15178" y="1495"/>
                  </a:cubicBezTo>
                  <a:cubicBezTo>
                    <a:pt x="15145" y="1428"/>
                    <a:pt x="15078" y="1361"/>
                    <a:pt x="15045" y="1328"/>
                  </a:cubicBezTo>
                  <a:lnTo>
                    <a:pt x="14911" y="1195"/>
                  </a:lnTo>
                  <a:lnTo>
                    <a:pt x="14811" y="1061"/>
                  </a:lnTo>
                  <a:cubicBezTo>
                    <a:pt x="14648" y="972"/>
                    <a:pt x="14472" y="936"/>
                    <a:pt x="14289" y="936"/>
                  </a:cubicBezTo>
                  <a:cubicBezTo>
                    <a:pt x="13649" y="936"/>
                    <a:pt x="12929" y="1380"/>
                    <a:pt x="12410" y="1562"/>
                  </a:cubicBezTo>
                  <a:cubicBezTo>
                    <a:pt x="11751" y="1815"/>
                    <a:pt x="11132" y="2087"/>
                    <a:pt x="10463" y="2087"/>
                  </a:cubicBezTo>
                  <a:cubicBezTo>
                    <a:pt x="10250" y="2087"/>
                    <a:pt x="10033" y="2060"/>
                    <a:pt x="9808" y="1995"/>
                  </a:cubicBezTo>
                  <a:cubicBezTo>
                    <a:pt x="8498" y="1575"/>
                    <a:pt x="6290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4"/>
            <p:cNvSpPr/>
            <p:nvPr/>
          </p:nvSpPr>
          <p:spPr>
            <a:xfrm>
              <a:off x="4892825" y="981825"/>
              <a:ext cx="291875" cy="172400"/>
            </a:xfrm>
            <a:custGeom>
              <a:avLst/>
              <a:gdLst/>
              <a:ahLst/>
              <a:cxnLst/>
              <a:rect l="l" t="t" r="r" b="b"/>
              <a:pathLst>
                <a:path w="11675" h="6896" extrusionOk="0">
                  <a:moveTo>
                    <a:pt x="1114" y="1"/>
                  </a:moveTo>
                  <a:cubicBezTo>
                    <a:pt x="503" y="1"/>
                    <a:pt x="121" y="137"/>
                    <a:pt x="101" y="440"/>
                  </a:cubicBezTo>
                  <a:cubicBezTo>
                    <a:pt x="1" y="1341"/>
                    <a:pt x="3770" y="1174"/>
                    <a:pt x="6305" y="3242"/>
                  </a:cubicBezTo>
                  <a:cubicBezTo>
                    <a:pt x="7539" y="4110"/>
                    <a:pt x="8373" y="6111"/>
                    <a:pt x="9641" y="6812"/>
                  </a:cubicBezTo>
                  <a:cubicBezTo>
                    <a:pt x="9769" y="6869"/>
                    <a:pt x="9901" y="6895"/>
                    <a:pt x="10031" y="6895"/>
                  </a:cubicBezTo>
                  <a:cubicBezTo>
                    <a:pt x="10884" y="6895"/>
                    <a:pt x="11674" y="5761"/>
                    <a:pt x="11009" y="4777"/>
                  </a:cubicBezTo>
                  <a:cubicBezTo>
                    <a:pt x="9884" y="2260"/>
                    <a:pt x="3602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4"/>
            <p:cNvSpPr/>
            <p:nvPr/>
          </p:nvSpPr>
          <p:spPr>
            <a:xfrm>
              <a:off x="5087125" y="919125"/>
              <a:ext cx="235200" cy="498100"/>
            </a:xfrm>
            <a:custGeom>
              <a:avLst/>
              <a:gdLst/>
              <a:ahLst/>
              <a:cxnLst/>
              <a:rect l="l" t="t" r="r" b="b"/>
              <a:pathLst>
                <a:path w="9408" h="19924" extrusionOk="0">
                  <a:moveTo>
                    <a:pt x="6660" y="0"/>
                  </a:moveTo>
                  <a:cubicBezTo>
                    <a:pt x="6602" y="0"/>
                    <a:pt x="6539" y="5"/>
                    <a:pt x="6472" y="13"/>
                  </a:cubicBezTo>
                  <a:cubicBezTo>
                    <a:pt x="6439" y="13"/>
                    <a:pt x="6406" y="80"/>
                    <a:pt x="6372" y="80"/>
                  </a:cubicBezTo>
                  <a:cubicBezTo>
                    <a:pt x="6472" y="113"/>
                    <a:pt x="6572" y="180"/>
                    <a:pt x="6639" y="313"/>
                  </a:cubicBezTo>
                  <a:cubicBezTo>
                    <a:pt x="6906" y="647"/>
                    <a:pt x="6906" y="1147"/>
                    <a:pt x="6772" y="1581"/>
                  </a:cubicBezTo>
                  <a:cubicBezTo>
                    <a:pt x="6439" y="3182"/>
                    <a:pt x="5405" y="4583"/>
                    <a:pt x="4304" y="5750"/>
                  </a:cubicBezTo>
                  <a:cubicBezTo>
                    <a:pt x="3537" y="6618"/>
                    <a:pt x="2636" y="7452"/>
                    <a:pt x="1902" y="8419"/>
                  </a:cubicBezTo>
                  <a:cubicBezTo>
                    <a:pt x="1635" y="8752"/>
                    <a:pt x="1435" y="9086"/>
                    <a:pt x="1202" y="9420"/>
                  </a:cubicBezTo>
                  <a:cubicBezTo>
                    <a:pt x="668" y="10487"/>
                    <a:pt x="234" y="11655"/>
                    <a:pt x="1" y="12889"/>
                  </a:cubicBezTo>
                  <a:cubicBezTo>
                    <a:pt x="101" y="12922"/>
                    <a:pt x="168" y="12955"/>
                    <a:pt x="234" y="12989"/>
                  </a:cubicBezTo>
                  <a:cubicBezTo>
                    <a:pt x="368" y="13089"/>
                    <a:pt x="435" y="13122"/>
                    <a:pt x="568" y="13222"/>
                  </a:cubicBezTo>
                  <a:cubicBezTo>
                    <a:pt x="1068" y="13556"/>
                    <a:pt x="1535" y="13956"/>
                    <a:pt x="2002" y="14390"/>
                  </a:cubicBezTo>
                  <a:cubicBezTo>
                    <a:pt x="3437" y="15557"/>
                    <a:pt x="4704" y="16958"/>
                    <a:pt x="5905" y="18493"/>
                  </a:cubicBezTo>
                  <a:cubicBezTo>
                    <a:pt x="6272" y="18993"/>
                    <a:pt x="6706" y="19560"/>
                    <a:pt x="7206" y="19794"/>
                  </a:cubicBezTo>
                  <a:cubicBezTo>
                    <a:pt x="7386" y="19883"/>
                    <a:pt x="7556" y="19924"/>
                    <a:pt x="7715" y="19924"/>
                  </a:cubicBezTo>
                  <a:cubicBezTo>
                    <a:pt x="8445" y="19924"/>
                    <a:pt x="8961" y="19080"/>
                    <a:pt x="9208" y="18259"/>
                  </a:cubicBezTo>
                  <a:cubicBezTo>
                    <a:pt x="9274" y="18059"/>
                    <a:pt x="9341" y="17826"/>
                    <a:pt x="9374" y="17592"/>
                  </a:cubicBezTo>
                  <a:lnTo>
                    <a:pt x="9374" y="17559"/>
                  </a:lnTo>
                  <a:cubicBezTo>
                    <a:pt x="9408" y="17325"/>
                    <a:pt x="9408" y="17125"/>
                    <a:pt x="9408" y="16925"/>
                  </a:cubicBezTo>
                  <a:cubicBezTo>
                    <a:pt x="9408" y="16625"/>
                    <a:pt x="9408" y="16391"/>
                    <a:pt x="9374" y="16091"/>
                  </a:cubicBezTo>
                  <a:cubicBezTo>
                    <a:pt x="9341" y="15791"/>
                    <a:pt x="9341" y="15557"/>
                    <a:pt x="9274" y="15290"/>
                  </a:cubicBezTo>
                  <a:cubicBezTo>
                    <a:pt x="9174" y="14423"/>
                    <a:pt x="8907" y="13556"/>
                    <a:pt x="8674" y="12655"/>
                  </a:cubicBezTo>
                  <a:lnTo>
                    <a:pt x="8674" y="12622"/>
                  </a:lnTo>
                  <a:cubicBezTo>
                    <a:pt x="8574" y="12488"/>
                    <a:pt x="8540" y="12322"/>
                    <a:pt x="8507" y="12222"/>
                  </a:cubicBezTo>
                  <a:cubicBezTo>
                    <a:pt x="8440" y="12122"/>
                    <a:pt x="8407" y="12055"/>
                    <a:pt x="8407" y="11955"/>
                  </a:cubicBezTo>
                  <a:cubicBezTo>
                    <a:pt x="8407" y="11921"/>
                    <a:pt x="8374" y="11921"/>
                    <a:pt x="8374" y="11888"/>
                  </a:cubicBezTo>
                  <a:lnTo>
                    <a:pt x="8240" y="11488"/>
                  </a:lnTo>
                  <a:lnTo>
                    <a:pt x="8107" y="10987"/>
                  </a:lnTo>
                  <a:cubicBezTo>
                    <a:pt x="8073" y="10921"/>
                    <a:pt x="8073" y="10787"/>
                    <a:pt x="8073" y="10721"/>
                  </a:cubicBezTo>
                  <a:cubicBezTo>
                    <a:pt x="8040" y="10587"/>
                    <a:pt x="8040" y="10454"/>
                    <a:pt x="8007" y="10320"/>
                  </a:cubicBezTo>
                  <a:cubicBezTo>
                    <a:pt x="8007" y="10220"/>
                    <a:pt x="7940" y="10053"/>
                    <a:pt x="7940" y="9920"/>
                  </a:cubicBezTo>
                  <a:cubicBezTo>
                    <a:pt x="7940" y="9787"/>
                    <a:pt x="7907" y="9653"/>
                    <a:pt x="7907" y="9520"/>
                  </a:cubicBezTo>
                  <a:lnTo>
                    <a:pt x="7907" y="9486"/>
                  </a:lnTo>
                  <a:lnTo>
                    <a:pt x="7907" y="9386"/>
                  </a:lnTo>
                  <a:cubicBezTo>
                    <a:pt x="7907" y="9119"/>
                    <a:pt x="7873" y="8919"/>
                    <a:pt x="7873" y="8652"/>
                  </a:cubicBezTo>
                  <a:lnTo>
                    <a:pt x="7873" y="7818"/>
                  </a:lnTo>
                  <a:lnTo>
                    <a:pt x="7873" y="7452"/>
                  </a:lnTo>
                  <a:cubicBezTo>
                    <a:pt x="7907" y="6151"/>
                    <a:pt x="8073" y="4750"/>
                    <a:pt x="8073" y="3415"/>
                  </a:cubicBezTo>
                  <a:cubicBezTo>
                    <a:pt x="8073" y="2748"/>
                    <a:pt x="7973" y="2081"/>
                    <a:pt x="7807" y="1447"/>
                  </a:cubicBezTo>
                  <a:cubicBezTo>
                    <a:pt x="7740" y="1114"/>
                    <a:pt x="7640" y="780"/>
                    <a:pt x="7473" y="513"/>
                  </a:cubicBezTo>
                  <a:cubicBezTo>
                    <a:pt x="7440" y="480"/>
                    <a:pt x="7406" y="413"/>
                    <a:pt x="7373" y="346"/>
                  </a:cubicBezTo>
                  <a:lnTo>
                    <a:pt x="7239" y="246"/>
                  </a:lnTo>
                  <a:lnTo>
                    <a:pt x="7106" y="113"/>
                  </a:lnTo>
                  <a:cubicBezTo>
                    <a:pt x="6981" y="38"/>
                    <a:pt x="6837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4"/>
            <p:cNvSpPr/>
            <p:nvPr/>
          </p:nvSpPr>
          <p:spPr>
            <a:xfrm>
              <a:off x="4892000" y="1124575"/>
              <a:ext cx="434500" cy="295100"/>
            </a:xfrm>
            <a:custGeom>
              <a:avLst/>
              <a:gdLst/>
              <a:ahLst/>
              <a:cxnLst/>
              <a:rect l="l" t="t" r="r" b="b"/>
              <a:pathLst>
                <a:path w="17380" h="11804" extrusionOk="0">
                  <a:moveTo>
                    <a:pt x="701" y="1"/>
                  </a:moveTo>
                  <a:lnTo>
                    <a:pt x="567" y="234"/>
                  </a:lnTo>
                  <a:cubicBezTo>
                    <a:pt x="0" y="1735"/>
                    <a:pt x="1368" y="2603"/>
                    <a:pt x="2569" y="3070"/>
                  </a:cubicBezTo>
                  <a:cubicBezTo>
                    <a:pt x="2736" y="3170"/>
                    <a:pt x="2902" y="3203"/>
                    <a:pt x="3036" y="3236"/>
                  </a:cubicBezTo>
                  <a:cubicBezTo>
                    <a:pt x="3169" y="3270"/>
                    <a:pt x="3303" y="3336"/>
                    <a:pt x="3369" y="3370"/>
                  </a:cubicBezTo>
                  <a:cubicBezTo>
                    <a:pt x="3503" y="3403"/>
                    <a:pt x="3570" y="3403"/>
                    <a:pt x="3670" y="3437"/>
                  </a:cubicBezTo>
                  <a:cubicBezTo>
                    <a:pt x="3736" y="3503"/>
                    <a:pt x="3836" y="3503"/>
                    <a:pt x="3903" y="3537"/>
                  </a:cubicBezTo>
                  <a:cubicBezTo>
                    <a:pt x="5171" y="3870"/>
                    <a:pt x="6338" y="4170"/>
                    <a:pt x="7539" y="4771"/>
                  </a:cubicBezTo>
                  <a:cubicBezTo>
                    <a:pt x="8340" y="5204"/>
                    <a:pt x="9074" y="5671"/>
                    <a:pt x="9741" y="6239"/>
                  </a:cubicBezTo>
                  <a:cubicBezTo>
                    <a:pt x="11208" y="7406"/>
                    <a:pt x="12476" y="8840"/>
                    <a:pt x="13677" y="10375"/>
                  </a:cubicBezTo>
                  <a:cubicBezTo>
                    <a:pt x="14044" y="10875"/>
                    <a:pt x="14477" y="11409"/>
                    <a:pt x="14978" y="11676"/>
                  </a:cubicBezTo>
                  <a:cubicBezTo>
                    <a:pt x="15154" y="11764"/>
                    <a:pt x="15320" y="11803"/>
                    <a:pt x="15477" y="11803"/>
                  </a:cubicBezTo>
                  <a:cubicBezTo>
                    <a:pt x="16212" y="11803"/>
                    <a:pt x="16732" y="10933"/>
                    <a:pt x="16979" y="10108"/>
                  </a:cubicBezTo>
                  <a:cubicBezTo>
                    <a:pt x="17046" y="9908"/>
                    <a:pt x="17079" y="9708"/>
                    <a:pt x="17146" y="9441"/>
                  </a:cubicBezTo>
                  <a:lnTo>
                    <a:pt x="17146" y="9407"/>
                  </a:lnTo>
                  <a:cubicBezTo>
                    <a:pt x="17379" y="7840"/>
                    <a:pt x="17013" y="6105"/>
                    <a:pt x="16479" y="4604"/>
                  </a:cubicBezTo>
                  <a:cubicBezTo>
                    <a:pt x="16479" y="4571"/>
                    <a:pt x="16412" y="4537"/>
                    <a:pt x="16412" y="4504"/>
                  </a:cubicBezTo>
                  <a:lnTo>
                    <a:pt x="16412" y="4437"/>
                  </a:lnTo>
                  <a:cubicBezTo>
                    <a:pt x="16212" y="3837"/>
                    <a:pt x="16012" y="3336"/>
                    <a:pt x="15878" y="2669"/>
                  </a:cubicBezTo>
                  <a:cubicBezTo>
                    <a:pt x="15845" y="2536"/>
                    <a:pt x="15745" y="1402"/>
                    <a:pt x="15678" y="1335"/>
                  </a:cubicBezTo>
                  <a:cubicBezTo>
                    <a:pt x="13744" y="668"/>
                    <a:pt x="11742" y="334"/>
                    <a:pt x="9707" y="234"/>
                  </a:cubicBezTo>
                  <a:cubicBezTo>
                    <a:pt x="9473" y="227"/>
                    <a:pt x="9239" y="223"/>
                    <a:pt x="9006" y="223"/>
                  </a:cubicBezTo>
                  <a:cubicBezTo>
                    <a:pt x="7112" y="223"/>
                    <a:pt x="5244" y="467"/>
                    <a:pt x="3403" y="1001"/>
                  </a:cubicBezTo>
                  <a:cubicBezTo>
                    <a:pt x="3019" y="1111"/>
                    <a:pt x="2585" y="1221"/>
                    <a:pt x="2173" y="1221"/>
                  </a:cubicBezTo>
                  <a:cubicBezTo>
                    <a:pt x="1832" y="1221"/>
                    <a:pt x="1506" y="1146"/>
                    <a:pt x="1235" y="935"/>
                  </a:cubicBezTo>
                  <a:cubicBezTo>
                    <a:pt x="968" y="735"/>
                    <a:pt x="768" y="368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4"/>
            <p:cNvSpPr/>
            <p:nvPr/>
          </p:nvSpPr>
          <p:spPr>
            <a:xfrm>
              <a:off x="4876975" y="1577850"/>
              <a:ext cx="326925" cy="371600"/>
            </a:xfrm>
            <a:custGeom>
              <a:avLst/>
              <a:gdLst/>
              <a:ahLst/>
              <a:cxnLst/>
              <a:rect l="l" t="t" r="r" b="b"/>
              <a:pathLst>
                <a:path w="13077" h="14864" extrusionOk="0">
                  <a:moveTo>
                    <a:pt x="9771" y="1"/>
                  </a:moveTo>
                  <a:cubicBezTo>
                    <a:pt x="9287" y="1"/>
                    <a:pt x="8740" y="531"/>
                    <a:pt x="8340" y="817"/>
                  </a:cubicBezTo>
                  <a:cubicBezTo>
                    <a:pt x="7784" y="1218"/>
                    <a:pt x="7314" y="1591"/>
                    <a:pt x="6665" y="1591"/>
                  </a:cubicBezTo>
                  <a:cubicBezTo>
                    <a:pt x="6613" y="1591"/>
                    <a:pt x="6560" y="1589"/>
                    <a:pt x="6506" y="1584"/>
                  </a:cubicBezTo>
                  <a:cubicBezTo>
                    <a:pt x="5670" y="1500"/>
                    <a:pt x="4338" y="894"/>
                    <a:pt x="3197" y="894"/>
                  </a:cubicBezTo>
                  <a:cubicBezTo>
                    <a:pt x="2515" y="894"/>
                    <a:pt x="1901" y="1110"/>
                    <a:pt x="1502" y="1784"/>
                  </a:cubicBezTo>
                  <a:cubicBezTo>
                    <a:pt x="1135" y="2418"/>
                    <a:pt x="1569" y="3085"/>
                    <a:pt x="1569" y="3719"/>
                  </a:cubicBezTo>
                  <a:cubicBezTo>
                    <a:pt x="1569" y="4753"/>
                    <a:pt x="1469" y="5720"/>
                    <a:pt x="1235" y="6721"/>
                  </a:cubicBezTo>
                  <a:cubicBezTo>
                    <a:pt x="1068" y="7388"/>
                    <a:pt x="735" y="7955"/>
                    <a:pt x="501" y="8589"/>
                  </a:cubicBezTo>
                  <a:cubicBezTo>
                    <a:pt x="401" y="8589"/>
                    <a:pt x="401" y="8656"/>
                    <a:pt x="335" y="8722"/>
                  </a:cubicBezTo>
                  <a:cubicBezTo>
                    <a:pt x="1" y="9923"/>
                    <a:pt x="1068" y="10323"/>
                    <a:pt x="1969" y="10490"/>
                  </a:cubicBezTo>
                  <a:cubicBezTo>
                    <a:pt x="2102" y="10557"/>
                    <a:pt x="2236" y="10557"/>
                    <a:pt x="2336" y="10557"/>
                  </a:cubicBezTo>
                  <a:cubicBezTo>
                    <a:pt x="2436" y="10557"/>
                    <a:pt x="2503" y="10557"/>
                    <a:pt x="2603" y="10590"/>
                  </a:cubicBezTo>
                  <a:lnTo>
                    <a:pt x="3103" y="10590"/>
                  </a:lnTo>
                  <a:cubicBezTo>
                    <a:pt x="4071" y="10624"/>
                    <a:pt x="4971" y="10557"/>
                    <a:pt x="5872" y="10790"/>
                  </a:cubicBezTo>
                  <a:lnTo>
                    <a:pt x="5939" y="10790"/>
                  </a:lnTo>
                  <a:cubicBezTo>
                    <a:pt x="5972" y="10790"/>
                    <a:pt x="6072" y="10824"/>
                    <a:pt x="6105" y="10824"/>
                  </a:cubicBezTo>
                  <a:lnTo>
                    <a:pt x="6339" y="10957"/>
                  </a:lnTo>
                  <a:cubicBezTo>
                    <a:pt x="6706" y="11124"/>
                    <a:pt x="7106" y="11391"/>
                    <a:pt x="7473" y="11624"/>
                  </a:cubicBezTo>
                  <a:cubicBezTo>
                    <a:pt x="8607" y="12258"/>
                    <a:pt x="9641" y="13125"/>
                    <a:pt x="10642" y="14093"/>
                  </a:cubicBezTo>
                  <a:cubicBezTo>
                    <a:pt x="10975" y="14393"/>
                    <a:pt x="11276" y="14760"/>
                    <a:pt x="11676" y="14827"/>
                  </a:cubicBezTo>
                  <a:cubicBezTo>
                    <a:pt x="11758" y="14851"/>
                    <a:pt x="11836" y="14863"/>
                    <a:pt x="11910" y="14863"/>
                  </a:cubicBezTo>
                  <a:cubicBezTo>
                    <a:pt x="12538" y="14863"/>
                    <a:pt x="12921" y="14041"/>
                    <a:pt x="13010" y="13326"/>
                  </a:cubicBezTo>
                  <a:cubicBezTo>
                    <a:pt x="13077" y="13159"/>
                    <a:pt x="13077" y="12992"/>
                    <a:pt x="13077" y="12792"/>
                  </a:cubicBezTo>
                  <a:cubicBezTo>
                    <a:pt x="13077" y="12625"/>
                    <a:pt x="13077" y="12458"/>
                    <a:pt x="13010" y="12291"/>
                  </a:cubicBezTo>
                  <a:cubicBezTo>
                    <a:pt x="13010" y="12091"/>
                    <a:pt x="12977" y="11891"/>
                    <a:pt x="12944" y="11658"/>
                  </a:cubicBezTo>
                  <a:cubicBezTo>
                    <a:pt x="12910" y="11458"/>
                    <a:pt x="12843" y="11257"/>
                    <a:pt x="12810" y="11091"/>
                  </a:cubicBezTo>
                  <a:cubicBezTo>
                    <a:pt x="12643" y="10423"/>
                    <a:pt x="12410" y="9790"/>
                    <a:pt x="12143" y="9223"/>
                  </a:cubicBezTo>
                  <a:cubicBezTo>
                    <a:pt x="12110" y="9123"/>
                    <a:pt x="12010" y="8989"/>
                    <a:pt x="11976" y="8922"/>
                  </a:cubicBezTo>
                  <a:cubicBezTo>
                    <a:pt x="11943" y="8889"/>
                    <a:pt x="11943" y="8789"/>
                    <a:pt x="11909" y="8756"/>
                  </a:cubicBezTo>
                  <a:cubicBezTo>
                    <a:pt x="11909" y="8722"/>
                    <a:pt x="11843" y="8722"/>
                    <a:pt x="11843" y="8722"/>
                  </a:cubicBezTo>
                  <a:lnTo>
                    <a:pt x="11709" y="8455"/>
                  </a:lnTo>
                  <a:cubicBezTo>
                    <a:pt x="11676" y="8322"/>
                    <a:pt x="11643" y="8222"/>
                    <a:pt x="11609" y="8122"/>
                  </a:cubicBezTo>
                  <a:cubicBezTo>
                    <a:pt x="11543" y="8055"/>
                    <a:pt x="11543" y="7955"/>
                    <a:pt x="11509" y="7922"/>
                  </a:cubicBezTo>
                  <a:cubicBezTo>
                    <a:pt x="11476" y="7822"/>
                    <a:pt x="11476" y="7755"/>
                    <a:pt x="11442" y="7621"/>
                  </a:cubicBezTo>
                  <a:cubicBezTo>
                    <a:pt x="11376" y="7555"/>
                    <a:pt x="11376" y="7421"/>
                    <a:pt x="11342" y="7288"/>
                  </a:cubicBezTo>
                  <a:cubicBezTo>
                    <a:pt x="11342" y="7221"/>
                    <a:pt x="11309" y="7121"/>
                    <a:pt x="11309" y="7054"/>
                  </a:cubicBezTo>
                  <a:lnTo>
                    <a:pt x="11309" y="6988"/>
                  </a:lnTo>
                  <a:lnTo>
                    <a:pt x="11309" y="6921"/>
                  </a:lnTo>
                  <a:cubicBezTo>
                    <a:pt x="11276" y="6754"/>
                    <a:pt x="11276" y="6554"/>
                    <a:pt x="11242" y="6387"/>
                  </a:cubicBezTo>
                  <a:cubicBezTo>
                    <a:pt x="11176" y="6154"/>
                    <a:pt x="11176" y="5954"/>
                    <a:pt x="11142" y="5753"/>
                  </a:cubicBezTo>
                  <a:cubicBezTo>
                    <a:pt x="11142" y="5653"/>
                    <a:pt x="11142" y="5553"/>
                    <a:pt x="11109" y="5453"/>
                  </a:cubicBezTo>
                  <a:cubicBezTo>
                    <a:pt x="11009" y="4453"/>
                    <a:pt x="11042" y="3385"/>
                    <a:pt x="10942" y="2384"/>
                  </a:cubicBezTo>
                  <a:cubicBezTo>
                    <a:pt x="10842" y="1884"/>
                    <a:pt x="10775" y="1384"/>
                    <a:pt x="10609" y="917"/>
                  </a:cubicBezTo>
                  <a:cubicBezTo>
                    <a:pt x="10508" y="650"/>
                    <a:pt x="10442" y="450"/>
                    <a:pt x="10308" y="283"/>
                  </a:cubicBezTo>
                  <a:cubicBezTo>
                    <a:pt x="10275" y="250"/>
                    <a:pt x="10275" y="216"/>
                    <a:pt x="10242" y="149"/>
                  </a:cubicBezTo>
                  <a:cubicBezTo>
                    <a:pt x="10175" y="116"/>
                    <a:pt x="10142" y="116"/>
                    <a:pt x="10142" y="83"/>
                  </a:cubicBezTo>
                  <a:cubicBezTo>
                    <a:pt x="10108" y="49"/>
                    <a:pt x="10075" y="49"/>
                    <a:pt x="10008" y="49"/>
                  </a:cubicBezTo>
                  <a:cubicBezTo>
                    <a:pt x="9931" y="16"/>
                    <a:pt x="9852" y="1"/>
                    <a:pt x="9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4"/>
            <p:cNvSpPr/>
            <p:nvPr/>
          </p:nvSpPr>
          <p:spPr>
            <a:xfrm>
              <a:off x="4864475" y="1677350"/>
              <a:ext cx="222850" cy="97025"/>
            </a:xfrm>
            <a:custGeom>
              <a:avLst/>
              <a:gdLst/>
              <a:ahLst/>
              <a:cxnLst/>
              <a:rect l="l" t="t" r="r" b="b"/>
              <a:pathLst>
                <a:path w="8914" h="3881" extrusionOk="0">
                  <a:moveTo>
                    <a:pt x="2075" y="1"/>
                  </a:moveTo>
                  <a:cubicBezTo>
                    <a:pt x="881" y="1"/>
                    <a:pt x="1" y="213"/>
                    <a:pt x="1" y="639"/>
                  </a:cubicBezTo>
                  <a:cubicBezTo>
                    <a:pt x="1" y="1340"/>
                    <a:pt x="2736" y="606"/>
                    <a:pt x="4737" y="1707"/>
                  </a:cubicBezTo>
                  <a:cubicBezTo>
                    <a:pt x="5671" y="2174"/>
                    <a:pt x="6472" y="3575"/>
                    <a:pt x="7406" y="3875"/>
                  </a:cubicBezTo>
                  <a:cubicBezTo>
                    <a:pt x="7435" y="3879"/>
                    <a:pt x="7464" y="3881"/>
                    <a:pt x="7493" y="3881"/>
                  </a:cubicBezTo>
                  <a:cubicBezTo>
                    <a:pt x="8201" y="3881"/>
                    <a:pt x="8914" y="2746"/>
                    <a:pt x="8273" y="2074"/>
                  </a:cubicBezTo>
                  <a:cubicBezTo>
                    <a:pt x="7435" y="698"/>
                    <a:pt x="4240" y="1"/>
                    <a:pt x="2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4"/>
            <p:cNvSpPr/>
            <p:nvPr/>
          </p:nvSpPr>
          <p:spPr>
            <a:xfrm>
              <a:off x="5024600" y="1581075"/>
              <a:ext cx="179300" cy="371500"/>
            </a:xfrm>
            <a:custGeom>
              <a:avLst/>
              <a:gdLst/>
              <a:ahLst/>
              <a:cxnLst/>
              <a:rect l="l" t="t" r="r" b="b"/>
              <a:pathLst>
                <a:path w="7172" h="14860" extrusionOk="0">
                  <a:moveTo>
                    <a:pt x="3970" y="1"/>
                  </a:moveTo>
                  <a:cubicBezTo>
                    <a:pt x="3881" y="1"/>
                    <a:pt x="3775" y="24"/>
                    <a:pt x="3669" y="87"/>
                  </a:cubicBezTo>
                  <a:cubicBezTo>
                    <a:pt x="3603" y="87"/>
                    <a:pt x="3569" y="121"/>
                    <a:pt x="3569" y="121"/>
                  </a:cubicBezTo>
                  <a:lnTo>
                    <a:pt x="3836" y="254"/>
                  </a:lnTo>
                  <a:cubicBezTo>
                    <a:pt x="4036" y="454"/>
                    <a:pt x="4070" y="821"/>
                    <a:pt x="4036" y="1188"/>
                  </a:cubicBezTo>
                  <a:cubicBezTo>
                    <a:pt x="3903" y="2489"/>
                    <a:pt x="3269" y="3690"/>
                    <a:pt x="2602" y="4791"/>
                  </a:cubicBezTo>
                  <a:cubicBezTo>
                    <a:pt x="2102" y="5591"/>
                    <a:pt x="1535" y="6358"/>
                    <a:pt x="1068" y="7259"/>
                  </a:cubicBezTo>
                  <a:cubicBezTo>
                    <a:pt x="901" y="7526"/>
                    <a:pt x="767" y="7826"/>
                    <a:pt x="667" y="8126"/>
                  </a:cubicBezTo>
                  <a:cubicBezTo>
                    <a:pt x="267" y="8827"/>
                    <a:pt x="67" y="9727"/>
                    <a:pt x="0" y="10761"/>
                  </a:cubicBezTo>
                  <a:cubicBezTo>
                    <a:pt x="67" y="10795"/>
                    <a:pt x="100" y="10795"/>
                    <a:pt x="200" y="10828"/>
                  </a:cubicBezTo>
                  <a:lnTo>
                    <a:pt x="434" y="10962"/>
                  </a:lnTo>
                  <a:cubicBezTo>
                    <a:pt x="834" y="11128"/>
                    <a:pt x="1201" y="11362"/>
                    <a:pt x="1568" y="11629"/>
                  </a:cubicBezTo>
                  <a:cubicBezTo>
                    <a:pt x="2702" y="12229"/>
                    <a:pt x="3736" y="13130"/>
                    <a:pt x="4737" y="14097"/>
                  </a:cubicBezTo>
                  <a:cubicBezTo>
                    <a:pt x="5070" y="14364"/>
                    <a:pt x="5371" y="14764"/>
                    <a:pt x="5771" y="14831"/>
                  </a:cubicBezTo>
                  <a:cubicBezTo>
                    <a:pt x="5845" y="14850"/>
                    <a:pt x="5915" y="14859"/>
                    <a:pt x="5983" y="14859"/>
                  </a:cubicBezTo>
                  <a:cubicBezTo>
                    <a:pt x="6624" y="14859"/>
                    <a:pt x="7015" y="14054"/>
                    <a:pt x="7105" y="13330"/>
                  </a:cubicBezTo>
                  <a:cubicBezTo>
                    <a:pt x="7172" y="13163"/>
                    <a:pt x="7172" y="12996"/>
                    <a:pt x="7172" y="12796"/>
                  </a:cubicBezTo>
                  <a:cubicBezTo>
                    <a:pt x="7172" y="12629"/>
                    <a:pt x="7172" y="12463"/>
                    <a:pt x="7105" y="12296"/>
                  </a:cubicBezTo>
                  <a:cubicBezTo>
                    <a:pt x="7105" y="12096"/>
                    <a:pt x="7072" y="11862"/>
                    <a:pt x="7039" y="11662"/>
                  </a:cubicBezTo>
                  <a:cubicBezTo>
                    <a:pt x="7005" y="11462"/>
                    <a:pt x="6938" y="11262"/>
                    <a:pt x="6905" y="11095"/>
                  </a:cubicBezTo>
                  <a:cubicBezTo>
                    <a:pt x="6738" y="10428"/>
                    <a:pt x="6505" y="9794"/>
                    <a:pt x="6238" y="9194"/>
                  </a:cubicBezTo>
                  <a:cubicBezTo>
                    <a:pt x="6205" y="9127"/>
                    <a:pt x="6105" y="8994"/>
                    <a:pt x="6071" y="8927"/>
                  </a:cubicBezTo>
                  <a:cubicBezTo>
                    <a:pt x="6038" y="8860"/>
                    <a:pt x="6038" y="8793"/>
                    <a:pt x="6004" y="8760"/>
                  </a:cubicBezTo>
                  <a:cubicBezTo>
                    <a:pt x="6004" y="8693"/>
                    <a:pt x="5938" y="8693"/>
                    <a:pt x="5938" y="8693"/>
                  </a:cubicBezTo>
                  <a:lnTo>
                    <a:pt x="5838" y="8460"/>
                  </a:lnTo>
                  <a:cubicBezTo>
                    <a:pt x="5771" y="8326"/>
                    <a:pt x="5738" y="8193"/>
                    <a:pt x="5704" y="8126"/>
                  </a:cubicBezTo>
                  <a:cubicBezTo>
                    <a:pt x="5671" y="8026"/>
                    <a:pt x="5671" y="7959"/>
                    <a:pt x="5604" y="7926"/>
                  </a:cubicBezTo>
                  <a:cubicBezTo>
                    <a:pt x="5571" y="7826"/>
                    <a:pt x="5571" y="7759"/>
                    <a:pt x="5537" y="7626"/>
                  </a:cubicBezTo>
                  <a:cubicBezTo>
                    <a:pt x="5504" y="7526"/>
                    <a:pt x="5504" y="7426"/>
                    <a:pt x="5437" y="7292"/>
                  </a:cubicBezTo>
                  <a:cubicBezTo>
                    <a:pt x="5437" y="7192"/>
                    <a:pt x="5404" y="7126"/>
                    <a:pt x="5404" y="7025"/>
                  </a:cubicBezTo>
                  <a:lnTo>
                    <a:pt x="5404" y="6992"/>
                  </a:lnTo>
                  <a:lnTo>
                    <a:pt x="5404" y="6925"/>
                  </a:lnTo>
                  <a:cubicBezTo>
                    <a:pt x="5371" y="6759"/>
                    <a:pt x="5371" y="6525"/>
                    <a:pt x="5337" y="6358"/>
                  </a:cubicBezTo>
                  <a:cubicBezTo>
                    <a:pt x="5271" y="6158"/>
                    <a:pt x="5271" y="5958"/>
                    <a:pt x="5237" y="5758"/>
                  </a:cubicBezTo>
                  <a:cubicBezTo>
                    <a:pt x="5237" y="5658"/>
                    <a:pt x="5237" y="5524"/>
                    <a:pt x="5204" y="5458"/>
                  </a:cubicBezTo>
                  <a:cubicBezTo>
                    <a:pt x="5104" y="4457"/>
                    <a:pt x="5171" y="3356"/>
                    <a:pt x="5037" y="2355"/>
                  </a:cubicBezTo>
                  <a:cubicBezTo>
                    <a:pt x="4937" y="1855"/>
                    <a:pt x="4870" y="1355"/>
                    <a:pt x="4704" y="921"/>
                  </a:cubicBezTo>
                  <a:cubicBezTo>
                    <a:pt x="4603" y="654"/>
                    <a:pt x="4537" y="454"/>
                    <a:pt x="4403" y="287"/>
                  </a:cubicBezTo>
                  <a:cubicBezTo>
                    <a:pt x="4370" y="254"/>
                    <a:pt x="4370" y="187"/>
                    <a:pt x="4337" y="154"/>
                  </a:cubicBezTo>
                  <a:cubicBezTo>
                    <a:pt x="4270" y="121"/>
                    <a:pt x="4237" y="121"/>
                    <a:pt x="4237" y="87"/>
                  </a:cubicBezTo>
                  <a:cubicBezTo>
                    <a:pt x="4203" y="20"/>
                    <a:pt x="4170" y="20"/>
                    <a:pt x="4103" y="20"/>
                  </a:cubicBezTo>
                  <a:cubicBezTo>
                    <a:pt x="4067" y="8"/>
                    <a:pt x="4021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4"/>
            <p:cNvSpPr/>
            <p:nvPr/>
          </p:nvSpPr>
          <p:spPr>
            <a:xfrm>
              <a:off x="4878650" y="1750525"/>
              <a:ext cx="326100" cy="200350"/>
            </a:xfrm>
            <a:custGeom>
              <a:avLst/>
              <a:gdLst/>
              <a:ahLst/>
              <a:cxnLst/>
              <a:rect l="l" t="t" r="r" b="b"/>
              <a:pathLst>
                <a:path w="13044" h="8014" extrusionOk="0">
                  <a:moveTo>
                    <a:pt x="9864" y="0"/>
                  </a:moveTo>
                  <a:cubicBezTo>
                    <a:pt x="8885" y="0"/>
                    <a:pt x="7895" y="112"/>
                    <a:pt x="6906" y="314"/>
                  </a:cubicBezTo>
                  <a:cubicBezTo>
                    <a:pt x="5371" y="581"/>
                    <a:pt x="3870" y="1181"/>
                    <a:pt x="2436" y="1982"/>
                  </a:cubicBezTo>
                  <a:cubicBezTo>
                    <a:pt x="2062" y="2181"/>
                    <a:pt x="1651" y="2400"/>
                    <a:pt x="1258" y="2400"/>
                  </a:cubicBezTo>
                  <a:cubicBezTo>
                    <a:pt x="1125" y="2400"/>
                    <a:pt x="994" y="2375"/>
                    <a:pt x="868" y="2316"/>
                  </a:cubicBezTo>
                  <a:cubicBezTo>
                    <a:pt x="668" y="2182"/>
                    <a:pt x="501" y="1915"/>
                    <a:pt x="401" y="1682"/>
                  </a:cubicBezTo>
                  <a:cubicBezTo>
                    <a:pt x="368" y="1715"/>
                    <a:pt x="368" y="1815"/>
                    <a:pt x="368" y="1882"/>
                  </a:cubicBezTo>
                  <a:cubicBezTo>
                    <a:pt x="1" y="3049"/>
                    <a:pt x="1035" y="3483"/>
                    <a:pt x="1935" y="3650"/>
                  </a:cubicBezTo>
                  <a:cubicBezTo>
                    <a:pt x="2069" y="3683"/>
                    <a:pt x="2202" y="3683"/>
                    <a:pt x="2336" y="3683"/>
                  </a:cubicBezTo>
                  <a:cubicBezTo>
                    <a:pt x="2402" y="3683"/>
                    <a:pt x="2469" y="3683"/>
                    <a:pt x="2569" y="3717"/>
                  </a:cubicBezTo>
                  <a:lnTo>
                    <a:pt x="3003" y="3717"/>
                  </a:lnTo>
                  <a:cubicBezTo>
                    <a:pt x="3903" y="3750"/>
                    <a:pt x="4771" y="3750"/>
                    <a:pt x="5705" y="4050"/>
                  </a:cubicBezTo>
                  <a:cubicBezTo>
                    <a:pt x="6272" y="4217"/>
                    <a:pt x="6872" y="4484"/>
                    <a:pt x="7406" y="4751"/>
                  </a:cubicBezTo>
                  <a:cubicBezTo>
                    <a:pt x="8540" y="5384"/>
                    <a:pt x="9574" y="6252"/>
                    <a:pt x="10575" y="7219"/>
                  </a:cubicBezTo>
                  <a:cubicBezTo>
                    <a:pt x="10908" y="7519"/>
                    <a:pt x="11209" y="7886"/>
                    <a:pt x="11609" y="7986"/>
                  </a:cubicBezTo>
                  <a:cubicBezTo>
                    <a:pt x="11681" y="8005"/>
                    <a:pt x="11749" y="8014"/>
                    <a:pt x="11816" y="8014"/>
                  </a:cubicBezTo>
                  <a:cubicBezTo>
                    <a:pt x="12460" y="8014"/>
                    <a:pt x="12853" y="7181"/>
                    <a:pt x="12943" y="6485"/>
                  </a:cubicBezTo>
                  <a:cubicBezTo>
                    <a:pt x="13010" y="6318"/>
                    <a:pt x="13010" y="6152"/>
                    <a:pt x="13010" y="5918"/>
                  </a:cubicBezTo>
                  <a:cubicBezTo>
                    <a:pt x="13043" y="4684"/>
                    <a:pt x="12610" y="3483"/>
                    <a:pt x="12109" y="2416"/>
                  </a:cubicBezTo>
                  <a:cubicBezTo>
                    <a:pt x="12109" y="2382"/>
                    <a:pt x="12076" y="2382"/>
                    <a:pt x="12076" y="2349"/>
                  </a:cubicBezTo>
                  <a:cubicBezTo>
                    <a:pt x="11876" y="1915"/>
                    <a:pt x="11709" y="1548"/>
                    <a:pt x="11576" y="1081"/>
                  </a:cubicBezTo>
                  <a:cubicBezTo>
                    <a:pt x="11542" y="1015"/>
                    <a:pt x="11375" y="147"/>
                    <a:pt x="11275" y="81"/>
                  </a:cubicBezTo>
                  <a:cubicBezTo>
                    <a:pt x="10808" y="26"/>
                    <a:pt x="10337" y="0"/>
                    <a:pt x="9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4"/>
            <p:cNvSpPr/>
            <p:nvPr/>
          </p:nvSpPr>
          <p:spPr>
            <a:xfrm>
              <a:off x="5415500" y="1860950"/>
              <a:ext cx="558950" cy="630150"/>
            </a:xfrm>
            <a:custGeom>
              <a:avLst/>
              <a:gdLst/>
              <a:ahLst/>
              <a:cxnLst/>
              <a:rect l="l" t="t" r="r" b="b"/>
              <a:pathLst>
                <a:path w="22358" h="25206" extrusionOk="0">
                  <a:moveTo>
                    <a:pt x="22358" y="0"/>
                  </a:moveTo>
                  <a:lnTo>
                    <a:pt x="22358" y="0"/>
                  </a:lnTo>
                  <a:cubicBezTo>
                    <a:pt x="19089" y="1068"/>
                    <a:pt x="15820" y="2302"/>
                    <a:pt x="12618" y="3803"/>
                  </a:cubicBezTo>
                  <a:cubicBezTo>
                    <a:pt x="10750" y="4737"/>
                    <a:pt x="8882" y="5671"/>
                    <a:pt x="7247" y="7005"/>
                  </a:cubicBezTo>
                  <a:cubicBezTo>
                    <a:pt x="4278" y="9474"/>
                    <a:pt x="2410" y="12976"/>
                    <a:pt x="1376" y="16479"/>
                  </a:cubicBezTo>
                  <a:cubicBezTo>
                    <a:pt x="576" y="19147"/>
                    <a:pt x="242" y="21849"/>
                    <a:pt x="42" y="24584"/>
                  </a:cubicBezTo>
                  <a:cubicBezTo>
                    <a:pt x="0" y="24960"/>
                    <a:pt x="298" y="25205"/>
                    <a:pt x="601" y="25205"/>
                  </a:cubicBezTo>
                  <a:cubicBezTo>
                    <a:pt x="781" y="25205"/>
                    <a:pt x="964" y="25118"/>
                    <a:pt x="1076" y="24918"/>
                  </a:cubicBezTo>
                  <a:cubicBezTo>
                    <a:pt x="3545" y="20481"/>
                    <a:pt x="6080" y="16278"/>
                    <a:pt x="9182" y="12142"/>
                  </a:cubicBezTo>
                  <a:cubicBezTo>
                    <a:pt x="12818" y="7339"/>
                    <a:pt x="17121" y="2835"/>
                    <a:pt x="22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4"/>
            <p:cNvSpPr/>
            <p:nvPr/>
          </p:nvSpPr>
          <p:spPr>
            <a:xfrm>
              <a:off x="4846125" y="1958500"/>
              <a:ext cx="582325" cy="527850"/>
            </a:xfrm>
            <a:custGeom>
              <a:avLst/>
              <a:gdLst/>
              <a:ahLst/>
              <a:cxnLst/>
              <a:rect l="l" t="t" r="r" b="b"/>
              <a:pathLst>
                <a:path w="23293" h="21114" extrusionOk="0">
                  <a:moveTo>
                    <a:pt x="1" y="1"/>
                  </a:moveTo>
                  <a:lnTo>
                    <a:pt x="1" y="1"/>
                  </a:lnTo>
                  <a:cubicBezTo>
                    <a:pt x="9874" y="5238"/>
                    <a:pt x="16646" y="11776"/>
                    <a:pt x="22217" y="20849"/>
                  </a:cubicBezTo>
                  <a:cubicBezTo>
                    <a:pt x="22339" y="21033"/>
                    <a:pt x="22520" y="21113"/>
                    <a:pt x="22697" y="21113"/>
                  </a:cubicBezTo>
                  <a:cubicBezTo>
                    <a:pt x="23001" y="21113"/>
                    <a:pt x="23293" y="20875"/>
                    <a:pt x="23251" y="20516"/>
                  </a:cubicBezTo>
                  <a:cubicBezTo>
                    <a:pt x="22083" y="5972"/>
                    <a:pt x="14645" y="39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34"/>
          <p:cNvSpPr/>
          <p:nvPr/>
        </p:nvSpPr>
        <p:spPr>
          <a:xfrm rot="818203" flipH="1">
            <a:off x="7847141" y="-605378"/>
            <a:ext cx="3855895" cy="1983543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rgbClr val="1E3D28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5" name="Google Shape;2845;p34"/>
          <p:cNvGrpSpPr/>
          <p:nvPr/>
        </p:nvGrpSpPr>
        <p:grpSpPr>
          <a:xfrm rot="-1702004">
            <a:off x="7920647" y="-887877"/>
            <a:ext cx="3403432" cy="2635996"/>
            <a:chOff x="9298389" y="-164681"/>
            <a:chExt cx="3403527" cy="2636070"/>
          </a:xfrm>
        </p:grpSpPr>
        <p:sp>
          <p:nvSpPr>
            <p:cNvPr id="2846" name="Google Shape;2846;p34"/>
            <p:cNvSpPr/>
            <p:nvPr/>
          </p:nvSpPr>
          <p:spPr>
            <a:xfrm rot="-5142096">
              <a:off x="9799889" y="-462995"/>
              <a:ext cx="2400528" cy="3232698"/>
            </a:xfrm>
            <a:custGeom>
              <a:avLst/>
              <a:gdLst/>
              <a:ahLst/>
              <a:cxnLst/>
              <a:rect l="l" t="t" r="r" b="b"/>
              <a:pathLst>
                <a:path w="31088" h="41865" extrusionOk="0">
                  <a:moveTo>
                    <a:pt x="5635" y="0"/>
                  </a:moveTo>
                  <a:cubicBezTo>
                    <a:pt x="5590" y="0"/>
                    <a:pt x="5546" y="1"/>
                    <a:pt x="5501" y="3"/>
                  </a:cubicBezTo>
                  <a:cubicBezTo>
                    <a:pt x="3914" y="65"/>
                    <a:pt x="2419" y="1144"/>
                    <a:pt x="879" y="1144"/>
                  </a:cubicBezTo>
                  <a:cubicBezTo>
                    <a:pt x="662" y="1144"/>
                    <a:pt x="445" y="1123"/>
                    <a:pt x="226" y="1074"/>
                  </a:cubicBezTo>
                  <a:lnTo>
                    <a:pt x="0" y="1062"/>
                  </a:lnTo>
                  <a:lnTo>
                    <a:pt x="0" y="1062"/>
                  </a:lnTo>
                  <a:cubicBezTo>
                    <a:pt x="619" y="1503"/>
                    <a:pt x="786" y="2372"/>
                    <a:pt x="738" y="3134"/>
                  </a:cubicBezTo>
                  <a:cubicBezTo>
                    <a:pt x="679" y="3896"/>
                    <a:pt x="464" y="4658"/>
                    <a:pt x="536" y="5420"/>
                  </a:cubicBezTo>
                  <a:cubicBezTo>
                    <a:pt x="607" y="6182"/>
                    <a:pt x="1083" y="6992"/>
                    <a:pt x="1834" y="7099"/>
                  </a:cubicBezTo>
                  <a:lnTo>
                    <a:pt x="4048" y="5551"/>
                  </a:lnTo>
                  <a:lnTo>
                    <a:pt x="4048" y="5551"/>
                  </a:lnTo>
                  <a:cubicBezTo>
                    <a:pt x="3667" y="6170"/>
                    <a:pt x="3286" y="6789"/>
                    <a:pt x="2905" y="7420"/>
                  </a:cubicBezTo>
                  <a:cubicBezTo>
                    <a:pt x="2762" y="7611"/>
                    <a:pt x="2679" y="7825"/>
                    <a:pt x="2631" y="8063"/>
                  </a:cubicBezTo>
                  <a:cubicBezTo>
                    <a:pt x="2619" y="8337"/>
                    <a:pt x="2679" y="8611"/>
                    <a:pt x="2810" y="8861"/>
                  </a:cubicBezTo>
                  <a:cubicBezTo>
                    <a:pt x="2988" y="9337"/>
                    <a:pt x="3179" y="9801"/>
                    <a:pt x="3369" y="10266"/>
                  </a:cubicBezTo>
                  <a:cubicBezTo>
                    <a:pt x="3405" y="10385"/>
                    <a:pt x="3477" y="10480"/>
                    <a:pt x="3572" y="10551"/>
                  </a:cubicBezTo>
                  <a:cubicBezTo>
                    <a:pt x="3606" y="10568"/>
                    <a:pt x="3641" y="10575"/>
                    <a:pt x="3676" y="10575"/>
                  </a:cubicBezTo>
                  <a:cubicBezTo>
                    <a:pt x="3845" y="10575"/>
                    <a:pt x="4013" y="10402"/>
                    <a:pt x="4131" y="10254"/>
                  </a:cubicBezTo>
                  <a:cubicBezTo>
                    <a:pt x="4751" y="9456"/>
                    <a:pt x="5584" y="8849"/>
                    <a:pt x="6548" y="8527"/>
                  </a:cubicBezTo>
                  <a:lnTo>
                    <a:pt x="6548" y="8527"/>
                  </a:lnTo>
                  <a:cubicBezTo>
                    <a:pt x="5917" y="9325"/>
                    <a:pt x="5274" y="10147"/>
                    <a:pt x="4929" y="11111"/>
                  </a:cubicBezTo>
                  <a:cubicBezTo>
                    <a:pt x="4739" y="11647"/>
                    <a:pt x="4739" y="12373"/>
                    <a:pt x="5108" y="12707"/>
                  </a:cubicBezTo>
                  <a:cubicBezTo>
                    <a:pt x="5191" y="12778"/>
                    <a:pt x="5286" y="12826"/>
                    <a:pt x="5394" y="12861"/>
                  </a:cubicBezTo>
                  <a:cubicBezTo>
                    <a:pt x="5882" y="12290"/>
                    <a:pt x="6382" y="11730"/>
                    <a:pt x="6870" y="11171"/>
                  </a:cubicBezTo>
                  <a:cubicBezTo>
                    <a:pt x="6929" y="11099"/>
                    <a:pt x="6989" y="11028"/>
                    <a:pt x="7049" y="10968"/>
                  </a:cubicBezTo>
                  <a:lnTo>
                    <a:pt x="7049" y="10968"/>
                  </a:lnTo>
                  <a:cubicBezTo>
                    <a:pt x="6989" y="11063"/>
                    <a:pt x="6941" y="11159"/>
                    <a:pt x="6894" y="11266"/>
                  </a:cubicBezTo>
                  <a:cubicBezTo>
                    <a:pt x="6632" y="11814"/>
                    <a:pt x="6406" y="12373"/>
                    <a:pt x="6227" y="12945"/>
                  </a:cubicBezTo>
                  <a:cubicBezTo>
                    <a:pt x="6144" y="13135"/>
                    <a:pt x="6120" y="13338"/>
                    <a:pt x="6144" y="13540"/>
                  </a:cubicBezTo>
                  <a:cubicBezTo>
                    <a:pt x="6263" y="14302"/>
                    <a:pt x="7501" y="14361"/>
                    <a:pt x="7751" y="15076"/>
                  </a:cubicBezTo>
                  <a:cubicBezTo>
                    <a:pt x="8025" y="14564"/>
                    <a:pt x="8489" y="14183"/>
                    <a:pt x="9049" y="14028"/>
                  </a:cubicBezTo>
                  <a:lnTo>
                    <a:pt x="9049" y="14028"/>
                  </a:lnTo>
                  <a:cubicBezTo>
                    <a:pt x="8394" y="14623"/>
                    <a:pt x="8394" y="15814"/>
                    <a:pt x="9073" y="16397"/>
                  </a:cubicBezTo>
                  <a:cubicBezTo>
                    <a:pt x="9370" y="16659"/>
                    <a:pt x="9751" y="16802"/>
                    <a:pt x="10049" y="17052"/>
                  </a:cubicBezTo>
                  <a:cubicBezTo>
                    <a:pt x="10906" y="17755"/>
                    <a:pt x="10918" y="19064"/>
                    <a:pt x="11490" y="20029"/>
                  </a:cubicBezTo>
                  <a:cubicBezTo>
                    <a:pt x="11716" y="20362"/>
                    <a:pt x="11966" y="20696"/>
                    <a:pt x="12228" y="21005"/>
                  </a:cubicBezTo>
                  <a:cubicBezTo>
                    <a:pt x="13049" y="22089"/>
                    <a:pt x="13454" y="23422"/>
                    <a:pt x="13823" y="24732"/>
                  </a:cubicBezTo>
                  <a:cubicBezTo>
                    <a:pt x="13966" y="25232"/>
                    <a:pt x="14109" y="25744"/>
                    <a:pt x="14442" y="26137"/>
                  </a:cubicBezTo>
                  <a:cubicBezTo>
                    <a:pt x="14919" y="26714"/>
                    <a:pt x="15621" y="26908"/>
                    <a:pt x="16377" y="26908"/>
                  </a:cubicBezTo>
                  <a:cubicBezTo>
                    <a:pt x="17055" y="26908"/>
                    <a:pt x="17777" y="26752"/>
                    <a:pt x="18419" y="26577"/>
                  </a:cubicBezTo>
                  <a:lnTo>
                    <a:pt x="18419" y="26577"/>
                  </a:lnTo>
                  <a:cubicBezTo>
                    <a:pt x="17514" y="27280"/>
                    <a:pt x="16609" y="28149"/>
                    <a:pt x="16466" y="29292"/>
                  </a:cubicBezTo>
                  <a:cubicBezTo>
                    <a:pt x="16395" y="29911"/>
                    <a:pt x="16562" y="30542"/>
                    <a:pt x="16800" y="31114"/>
                  </a:cubicBezTo>
                  <a:cubicBezTo>
                    <a:pt x="17550" y="32888"/>
                    <a:pt x="18931" y="34328"/>
                    <a:pt x="20669" y="35138"/>
                  </a:cubicBezTo>
                  <a:cubicBezTo>
                    <a:pt x="21801" y="35650"/>
                    <a:pt x="23019" y="35919"/>
                    <a:pt x="24246" y="35919"/>
                  </a:cubicBezTo>
                  <a:cubicBezTo>
                    <a:pt x="24530" y="35919"/>
                    <a:pt x="24815" y="35905"/>
                    <a:pt x="25098" y="35876"/>
                  </a:cubicBezTo>
                  <a:lnTo>
                    <a:pt x="25098" y="35876"/>
                  </a:lnTo>
                  <a:lnTo>
                    <a:pt x="25015" y="36078"/>
                  </a:lnTo>
                  <a:lnTo>
                    <a:pt x="25265" y="35876"/>
                  </a:lnTo>
                  <a:cubicBezTo>
                    <a:pt x="25860" y="38436"/>
                    <a:pt x="26182" y="40377"/>
                    <a:pt x="26384" y="41865"/>
                  </a:cubicBezTo>
                  <a:lnTo>
                    <a:pt x="26515" y="41853"/>
                  </a:lnTo>
                  <a:cubicBezTo>
                    <a:pt x="26313" y="40365"/>
                    <a:pt x="25991" y="38424"/>
                    <a:pt x="25384" y="35852"/>
                  </a:cubicBezTo>
                  <a:lnTo>
                    <a:pt x="25539" y="35828"/>
                  </a:lnTo>
                  <a:cubicBezTo>
                    <a:pt x="27825" y="35531"/>
                    <a:pt x="29849" y="35495"/>
                    <a:pt x="30444" y="32697"/>
                  </a:cubicBezTo>
                  <a:cubicBezTo>
                    <a:pt x="30635" y="31792"/>
                    <a:pt x="30456" y="30852"/>
                    <a:pt x="30635" y="29947"/>
                  </a:cubicBezTo>
                  <a:lnTo>
                    <a:pt x="30635" y="29947"/>
                  </a:lnTo>
                  <a:cubicBezTo>
                    <a:pt x="30105" y="30607"/>
                    <a:pt x="29316" y="30969"/>
                    <a:pt x="28502" y="30969"/>
                  </a:cubicBezTo>
                  <a:cubicBezTo>
                    <a:pt x="28200" y="30969"/>
                    <a:pt x="27895" y="30919"/>
                    <a:pt x="27599" y="30816"/>
                  </a:cubicBezTo>
                  <a:lnTo>
                    <a:pt x="30611" y="28828"/>
                  </a:lnTo>
                  <a:cubicBezTo>
                    <a:pt x="30801" y="28720"/>
                    <a:pt x="30956" y="28566"/>
                    <a:pt x="31052" y="28375"/>
                  </a:cubicBezTo>
                  <a:cubicBezTo>
                    <a:pt x="31087" y="28173"/>
                    <a:pt x="31063" y="27946"/>
                    <a:pt x="30980" y="27756"/>
                  </a:cubicBezTo>
                  <a:cubicBezTo>
                    <a:pt x="30170" y="25279"/>
                    <a:pt x="29147" y="22874"/>
                    <a:pt x="27932" y="20577"/>
                  </a:cubicBezTo>
                  <a:cubicBezTo>
                    <a:pt x="26730" y="18291"/>
                    <a:pt x="23955" y="14433"/>
                    <a:pt x="23848" y="14242"/>
                  </a:cubicBezTo>
                  <a:cubicBezTo>
                    <a:pt x="22860" y="15004"/>
                    <a:pt x="21967" y="15552"/>
                    <a:pt x="20776" y="15921"/>
                  </a:cubicBezTo>
                  <a:cubicBezTo>
                    <a:pt x="21717" y="14600"/>
                    <a:pt x="21538" y="13695"/>
                    <a:pt x="22646" y="12516"/>
                  </a:cubicBezTo>
                  <a:cubicBezTo>
                    <a:pt x="21550" y="10635"/>
                    <a:pt x="20205" y="8908"/>
                    <a:pt x="18645" y="7373"/>
                  </a:cubicBezTo>
                  <a:cubicBezTo>
                    <a:pt x="18002" y="7992"/>
                    <a:pt x="17300" y="8551"/>
                    <a:pt x="16550" y="9039"/>
                  </a:cubicBezTo>
                  <a:cubicBezTo>
                    <a:pt x="16274" y="9212"/>
                    <a:pt x="15986" y="9373"/>
                    <a:pt x="15677" y="9373"/>
                  </a:cubicBezTo>
                  <a:cubicBezTo>
                    <a:pt x="15667" y="9373"/>
                    <a:pt x="15656" y="9373"/>
                    <a:pt x="15645" y="9373"/>
                  </a:cubicBezTo>
                  <a:cubicBezTo>
                    <a:pt x="15311" y="9361"/>
                    <a:pt x="14978" y="9099"/>
                    <a:pt x="15014" y="8766"/>
                  </a:cubicBezTo>
                  <a:cubicBezTo>
                    <a:pt x="16014" y="8087"/>
                    <a:pt x="16550" y="6896"/>
                    <a:pt x="16419" y="5694"/>
                  </a:cubicBezTo>
                  <a:lnTo>
                    <a:pt x="16419" y="5694"/>
                  </a:lnTo>
                  <a:cubicBezTo>
                    <a:pt x="16133" y="6015"/>
                    <a:pt x="15859" y="6349"/>
                    <a:pt x="15573" y="6670"/>
                  </a:cubicBezTo>
                  <a:cubicBezTo>
                    <a:pt x="15812" y="6075"/>
                    <a:pt x="15609" y="5360"/>
                    <a:pt x="15216" y="4848"/>
                  </a:cubicBezTo>
                  <a:cubicBezTo>
                    <a:pt x="14823" y="4325"/>
                    <a:pt x="14264" y="3967"/>
                    <a:pt x="13728" y="3610"/>
                  </a:cubicBezTo>
                  <a:cubicBezTo>
                    <a:pt x="13281" y="3326"/>
                    <a:pt x="12740" y="3036"/>
                    <a:pt x="12237" y="3036"/>
                  </a:cubicBezTo>
                  <a:cubicBezTo>
                    <a:pt x="12043" y="3036"/>
                    <a:pt x="11855" y="3079"/>
                    <a:pt x="11680" y="3182"/>
                  </a:cubicBezTo>
                  <a:cubicBezTo>
                    <a:pt x="11413" y="3335"/>
                    <a:pt x="11155" y="3622"/>
                    <a:pt x="10876" y="3622"/>
                  </a:cubicBezTo>
                  <a:cubicBezTo>
                    <a:pt x="10831" y="3622"/>
                    <a:pt x="10785" y="3615"/>
                    <a:pt x="10739" y="3598"/>
                  </a:cubicBezTo>
                  <a:cubicBezTo>
                    <a:pt x="10966" y="3146"/>
                    <a:pt x="10799" y="2574"/>
                    <a:pt x="10478" y="2181"/>
                  </a:cubicBezTo>
                  <a:cubicBezTo>
                    <a:pt x="10168" y="1789"/>
                    <a:pt x="9716" y="1538"/>
                    <a:pt x="9275" y="1288"/>
                  </a:cubicBezTo>
                  <a:cubicBezTo>
                    <a:pt x="8136" y="655"/>
                    <a:pt x="6929" y="0"/>
                    <a:pt x="5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4"/>
            <p:cNvSpPr/>
            <p:nvPr/>
          </p:nvSpPr>
          <p:spPr>
            <a:xfrm rot="-5142096">
              <a:off x="10598029" y="408426"/>
              <a:ext cx="1127217" cy="1843406"/>
            </a:xfrm>
            <a:custGeom>
              <a:avLst/>
              <a:gdLst/>
              <a:ahLst/>
              <a:cxnLst/>
              <a:rect l="l" t="t" r="r" b="b"/>
              <a:pathLst>
                <a:path w="14598" h="23873" extrusionOk="0">
                  <a:moveTo>
                    <a:pt x="775" y="1"/>
                  </a:moveTo>
                  <a:cubicBezTo>
                    <a:pt x="513" y="549"/>
                    <a:pt x="287" y="1108"/>
                    <a:pt x="108" y="1692"/>
                  </a:cubicBezTo>
                  <a:cubicBezTo>
                    <a:pt x="25" y="1882"/>
                    <a:pt x="1" y="2085"/>
                    <a:pt x="25" y="2287"/>
                  </a:cubicBezTo>
                  <a:cubicBezTo>
                    <a:pt x="144" y="3037"/>
                    <a:pt x="1382" y="3097"/>
                    <a:pt x="1632" y="3823"/>
                  </a:cubicBezTo>
                  <a:cubicBezTo>
                    <a:pt x="1906" y="3311"/>
                    <a:pt x="2370" y="2918"/>
                    <a:pt x="2930" y="2763"/>
                  </a:cubicBezTo>
                  <a:lnTo>
                    <a:pt x="2930" y="2763"/>
                  </a:lnTo>
                  <a:cubicBezTo>
                    <a:pt x="2275" y="3370"/>
                    <a:pt x="2275" y="4537"/>
                    <a:pt x="2954" y="5133"/>
                  </a:cubicBezTo>
                  <a:cubicBezTo>
                    <a:pt x="3251" y="5394"/>
                    <a:pt x="3632" y="5537"/>
                    <a:pt x="3930" y="5787"/>
                  </a:cubicBezTo>
                  <a:cubicBezTo>
                    <a:pt x="4799" y="6490"/>
                    <a:pt x="4799" y="7811"/>
                    <a:pt x="5371" y="8764"/>
                  </a:cubicBezTo>
                  <a:cubicBezTo>
                    <a:pt x="5597" y="9109"/>
                    <a:pt x="5847" y="9431"/>
                    <a:pt x="6109" y="9752"/>
                  </a:cubicBezTo>
                  <a:cubicBezTo>
                    <a:pt x="6942" y="10836"/>
                    <a:pt x="7335" y="12169"/>
                    <a:pt x="7704" y="13467"/>
                  </a:cubicBezTo>
                  <a:cubicBezTo>
                    <a:pt x="7847" y="13967"/>
                    <a:pt x="7990" y="14479"/>
                    <a:pt x="8323" y="14884"/>
                  </a:cubicBezTo>
                  <a:cubicBezTo>
                    <a:pt x="8798" y="15459"/>
                    <a:pt x="9496" y="15653"/>
                    <a:pt x="10248" y="15653"/>
                  </a:cubicBezTo>
                  <a:cubicBezTo>
                    <a:pt x="10929" y="15653"/>
                    <a:pt x="11655" y="15493"/>
                    <a:pt x="12300" y="15312"/>
                  </a:cubicBezTo>
                  <a:lnTo>
                    <a:pt x="12300" y="15312"/>
                  </a:lnTo>
                  <a:cubicBezTo>
                    <a:pt x="11395" y="16015"/>
                    <a:pt x="10490" y="16896"/>
                    <a:pt x="10347" y="18039"/>
                  </a:cubicBezTo>
                  <a:cubicBezTo>
                    <a:pt x="10276" y="18658"/>
                    <a:pt x="10443" y="19277"/>
                    <a:pt x="10681" y="19861"/>
                  </a:cubicBezTo>
                  <a:cubicBezTo>
                    <a:pt x="11431" y="21635"/>
                    <a:pt x="12812" y="23063"/>
                    <a:pt x="14550" y="23873"/>
                  </a:cubicBezTo>
                  <a:cubicBezTo>
                    <a:pt x="14491" y="23409"/>
                    <a:pt x="14276" y="22980"/>
                    <a:pt x="13931" y="22647"/>
                  </a:cubicBezTo>
                  <a:cubicBezTo>
                    <a:pt x="13717" y="22456"/>
                    <a:pt x="13455" y="22277"/>
                    <a:pt x="13348" y="22004"/>
                  </a:cubicBezTo>
                  <a:cubicBezTo>
                    <a:pt x="13217" y="21635"/>
                    <a:pt x="13443" y="21242"/>
                    <a:pt x="13491" y="20849"/>
                  </a:cubicBezTo>
                  <a:cubicBezTo>
                    <a:pt x="13538" y="20468"/>
                    <a:pt x="13419" y="20075"/>
                    <a:pt x="13455" y="19682"/>
                  </a:cubicBezTo>
                  <a:cubicBezTo>
                    <a:pt x="13514" y="19170"/>
                    <a:pt x="13872" y="18718"/>
                    <a:pt x="14134" y="18277"/>
                  </a:cubicBezTo>
                  <a:cubicBezTo>
                    <a:pt x="14407" y="17825"/>
                    <a:pt x="14598" y="17241"/>
                    <a:pt x="14336" y="16789"/>
                  </a:cubicBezTo>
                  <a:cubicBezTo>
                    <a:pt x="14193" y="16551"/>
                    <a:pt x="13955" y="16384"/>
                    <a:pt x="13836" y="16122"/>
                  </a:cubicBezTo>
                  <a:cubicBezTo>
                    <a:pt x="13550" y="15467"/>
                    <a:pt x="14312" y="14765"/>
                    <a:pt x="14217" y="14038"/>
                  </a:cubicBezTo>
                  <a:lnTo>
                    <a:pt x="14217" y="14038"/>
                  </a:lnTo>
                  <a:cubicBezTo>
                    <a:pt x="14177" y="14042"/>
                    <a:pt x="14137" y="14044"/>
                    <a:pt x="14098" y="14044"/>
                  </a:cubicBezTo>
                  <a:cubicBezTo>
                    <a:pt x="13423" y="14044"/>
                    <a:pt x="12851" y="13480"/>
                    <a:pt x="12502" y="12895"/>
                  </a:cubicBezTo>
                  <a:cubicBezTo>
                    <a:pt x="12121" y="12264"/>
                    <a:pt x="11848" y="11550"/>
                    <a:pt x="11288" y="11086"/>
                  </a:cubicBezTo>
                  <a:cubicBezTo>
                    <a:pt x="10812" y="10705"/>
                    <a:pt x="10204" y="10550"/>
                    <a:pt x="9645" y="10300"/>
                  </a:cubicBezTo>
                  <a:cubicBezTo>
                    <a:pt x="9085" y="10050"/>
                    <a:pt x="8538" y="9645"/>
                    <a:pt x="8419" y="9050"/>
                  </a:cubicBezTo>
                  <a:cubicBezTo>
                    <a:pt x="8288" y="8323"/>
                    <a:pt x="8847" y="7669"/>
                    <a:pt x="9359" y="7145"/>
                  </a:cubicBezTo>
                  <a:cubicBezTo>
                    <a:pt x="8526" y="6657"/>
                    <a:pt x="7776" y="6037"/>
                    <a:pt x="7145" y="5299"/>
                  </a:cubicBezTo>
                  <a:cubicBezTo>
                    <a:pt x="6978" y="5144"/>
                    <a:pt x="6871" y="4942"/>
                    <a:pt x="6811" y="4716"/>
                  </a:cubicBezTo>
                  <a:cubicBezTo>
                    <a:pt x="6740" y="4097"/>
                    <a:pt x="7526" y="3728"/>
                    <a:pt x="7776" y="3156"/>
                  </a:cubicBezTo>
                  <a:cubicBezTo>
                    <a:pt x="7823" y="3073"/>
                    <a:pt x="7823" y="2989"/>
                    <a:pt x="7811" y="2906"/>
                  </a:cubicBezTo>
                  <a:cubicBezTo>
                    <a:pt x="7764" y="2775"/>
                    <a:pt x="7633" y="2716"/>
                    <a:pt x="7514" y="2668"/>
                  </a:cubicBezTo>
                  <a:cubicBezTo>
                    <a:pt x="7014" y="2478"/>
                    <a:pt x="6448" y="2288"/>
                    <a:pt x="5927" y="2288"/>
                  </a:cubicBezTo>
                  <a:cubicBezTo>
                    <a:pt x="5827" y="2288"/>
                    <a:pt x="5728" y="2295"/>
                    <a:pt x="5632" y="2311"/>
                  </a:cubicBezTo>
                  <a:cubicBezTo>
                    <a:pt x="5561" y="2263"/>
                    <a:pt x="5478" y="2227"/>
                    <a:pt x="5382" y="2216"/>
                  </a:cubicBezTo>
                  <a:cubicBezTo>
                    <a:pt x="5168" y="2192"/>
                    <a:pt x="4906" y="2204"/>
                    <a:pt x="4763" y="2061"/>
                  </a:cubicBezTo>
                  <a:cubicBezTo>
                    <a:pt x="4573" y="1870"/>
                    <a:pt x="4668" y="1537"/>
                    <a:pt x="4537" y="1299"/>
                  </a:cubicBezTo>
                  <a:cubicBezTo>
                    <a:pt x="4435" y="1108"/>
                    <a:pt x="4261" y="1042"/>
                    <a:pt x="4055" y="1042"/>
                  </a:cubicBezTo>
                  <a:cubicBezTo>
                    <a:pt x="3736" y="1042"/>
                    <a:pt x="3339" y="1200"/>
                    <a:pt x="3013" y="1287"/>
                  </a:cubicBezTo>
                  <a:cubicBezTo>
                    <a:pt x="2857" y="1330"/>
                    <a:pt x="2699" y="1351"/>
                    <a:pt x="2541" y="1351"/>
                  </a:cubicBezTo>
                  <a:cubicBezTo>
                    <a:pt x="1965" y="1351"/>
                    <a:pt x="1406" y="1071"/>
                    <a:pt x="1060" y="584"/>
                  </a:cubicBezTo>
                  <a:cubicBezTo>
                    <a:pt x="941" y="406"/>
                    <a:pt x="846" y="215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48" name="Google Shape;2848;p3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740088" y="-1832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9" name="Google Shape;2849;p3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854112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1_1_1_1_1"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70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0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9758" y="0"/>
            <a:ext cx="910448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8" r:id="rId2"/>
    <p:sldLayoutId id="2147483662" r:id="rId3"/>
    <p:sldLayoutId id="2147483678" r:id="rId4"/>
    <p:sldLayoutId id="2147483679" r:id="rId5"/>
    <p:sldLayoutId id="2147483680" r:id="rId6"/>
    <p:sldLayoutId id="2147483682" r:id="rId7"/>
    <p:sldLayoutId id="2147483687" r:id="rId8"/>
    <p:sldLayoutId id="2147483688" r:id="rId9"/>
    <p:sldLayoutId id="214748371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1463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701" r:id="rId7"/>
    <p:sldLayoutId id="2147483702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53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6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0.png"/><Relationship Id="rId5" Type="http://schemas.microsoft.com/office/2007/relationships/media" Target="../media/media4.mp3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6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0.png"/><Relationship Id="rId5" Type="http://schemas.microsoft.com/office/2007/relationships/media" Target="../media/media4.mp3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6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0.png"/><Relationship Id="rId5" Type="http://schemas.microsoft.com/office/2007/relationships/media" Target="../media/media4.mp3"/><Relationship Id="rId10" Type="http://schemas.openxmlformats.org/officeDocument/2006/relationships/notesSlide" Target="../notesSlides/notesSlide1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6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0.png"/><Relationship Id="rId5" Type="http://schemas.microsoft.com/office/2007/relationships/media" Target="../media/media4.mp3"/><Relationship Id="rId10" Type="http://schemas.openxmlformats.org/officeDocument/2006/relationships/notesSlide" Target="../notesSlides/notesSlide18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6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0.png"/><Relationship Id="rId5" Type="http://schemas.microsoft.com/office/2007/relationships/media" Target="../media/media4.mp3"/><Relationship Id="rId10" Type="http://schemas.openxmlformats.org/officeDocument/2006/relationships/notesSlide" Target="../notesSlides/notesSlide19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6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0.png"/><Relationship Id="rId5" Type="http://schemas.microsoft.com/office/2007/relationships/media" Target="../media/media4.mp3"/><Relationship Id="rId10" Type="http://schemas.openxmlformats.org/officeDocument/2006/relationships/notesSlide" Target="../notesSlides/notesSlide20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8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400800" y="228600"/>
            <a:ext cx="2743200" cy="121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62000" y="1143000"/>
            <a:ext cx="7924800" cy="22288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chào mừng các em </a:t>
            </a:r>
          </a:p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giờ học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65BC925-0DCC-8781-8E3F-F00AABCA6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70" b="89896" l="1285" r="899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87" y="1045109"/>
            <a:ext cx="6112062" cy="29200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325" y="472950"/>
            <a:ext cx="3443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Denk One"/>
              </a:rPr>
              <a:t>b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Denk One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Denk One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Denk One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Denk One"/>
              </a:rPr>
              <a:t>bản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1376855" y="1313793"/>
            <a:ext cx="5481145" cy="2160817"/>
          </a:xfrm>
          <a:prstGeom prst="cloud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48781" y="188512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400" i="1" dirty="0">
                <a:latin typeface="Arial" panose="020B0604020202020204" pitchFamily="34" charset="0"/>
                <a:ea typeface="Times New Roman" panose="02020603050405020304" pitchFamily="18" charset="0"/>
              </a:rPr>
              <a:t>Hãy nêu những hiểu biết của em về bài thơ “Gặp lá cơm nếp”</a:t>
            </a: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100"/>
            <a:ext cx="5740226" cy="29200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63141" y="2066778"/>
            <a:ext cx="2479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latin typeface="+mn-lt"/>
                <a:ea typeface="Times New Roman" panose="02020603050405020304" pitchFamily="18" charset="0"/>
              </a:rPr>
              <a:t>Thể loại: </a:t>
            </a:r>
          </a:p>
          <a:p>
            <a:pPr algn="ctr"/>
            <a:r>
              <a:rPr lang="vi-VN" sz="2000" dirty="0">
                <a:latin typeface="+mn-lt"/>
                <a:ea typeface="Times New Roman" panose="02020603050405020304" pitchFamily="18" charset="0"/>
              </a:rPr>
              <a:t>thơ năm chữ</a:t>
            </a: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3305" y="1946428"/>
            <a:ext cx="21409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latin typeface="+mn-lt"/>
                <a:ea typeface="Times New Roman" panose="02020603050405020304" pitchFamily="18" charset="0"/>
              </a:rPr>
              <a:t>Xuất xứ: Trích từ tập </a:t>
            </a:r>
            <a:r>
              <a:rPr lang="vi-VN" sz="2000" i="1" dirty="0">
                <a:latin typeface="+mn-lt"/>
                <a:ea typeface="Times New Roman" panose="02020603050405020304" pitchFamily="18" charset="0"/>
              </a:rPr>
              <a:t>“Dấu chân qua trảng cỏ”.</a:t>
            </a:r>
            <a:endParaRPr lang="en-US" sz="2000" i="1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66089F-2F81-E276-D822-915E7C33E648}"/>
              </a:ext>
            </a:extLst>
          </p:cNvPr>
          <p:cNvSpPr/>
          <p:nvPr/>
        </p:nvSpPr>
        <p:spPr>
          <a:xfrm>
            <a:off x="6669347" y="1794036"/>
            <a:ext cx="2126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thức biểu đạt chính: Biểu cảm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84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989">
            <a:off x="3617252" y="59044"/>
            <a:ext cx="2307175" cy="43604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68582">
            <a:off x="3328595" y="1849911"/>
            <a:ext cx="1466954" cy="7786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7417" flipH="1">
            <a:off x="4219622" y="798917"/>
            <a:ext cx="1146283" cy="608464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 flipH="1" flipV="1">
            <a:off x="5108008" y="2239251"/>
            <a:ext cx="2865151" cy="342574"/>
            <a:chOff x="901906" y="1454835"/>
            <a:chExt cx="3820201" cy="456765"/>
          </a:xfrm>
        </p:grpSpPr>
        <p:cxnSp>
          <p:nvCxnSpPr>
            <p:cNvPr id="31" name="直接连接符 30"/>
            <p:cNvCxnSpPr/>
            <p:nvPr/>
          </p:nvCxnSpPr>
          <p:spPr>
            <a:xfrm flipH="1" flipV="1">
              <a:off x="4265342" y="1454835"/>
              <a:ext cx="456765" cy="45676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901906" y="1454835"/>
              <a:ext cx="3363437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Hình chữ nhật 6">
            <a:extLst>
              <a:ext uri="{FF2B5EF4-FFF2-40B4-BE49-F238E27FC236}">
                <a16:creationId xmlns:a16="http://schemas.microsoft.com/office/drawing/2014/main" id="{5233AB5B-9F5B-4AF1-9BA5-6D22FA5FC216}"/>
              </a:ext>
            </a:extLst>
          </p:cNvPr>
          <p:cNvSpPr/>
          <p:nvPr/>
        </p:nvSpPr>
        <p:spPr>
          <a:xfrm>
            <a:off x="647997" y="406992"/>
            <a:ext cx="32624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BZ" sz="7200" b="1" dirty="0" err="1">
                <a:solidFill>
                  <a:srgbClr val="FF0000"/>
                </a:solidFill>
                <a:latin typeface="+mn-lt"/>
                <a:cs typeface="#9Slide03 Arima Madurai Black" panose="00000A00000000000000" pitchFamily="2" charset="0"/>
              </a:rPr>
              <a:t>Bố</a:t>
            </a:r>
            <a:r>
              <a:rPr lang="en-BZ" sz="7200" b="1" dirty="0">
                <a:solidFill>
                  <a:srgbClr val="FF0000"/>
                </a:solidFill>
                <a:latin typeface="+mn-lt"/>
                <a:cs typeface="#9Slide03 Arima Madurai Black" panose="00000A00000000000000" pitchFamily="2" charset="0"/>
              </a:rPr>
              <a:t> </a:t>
            </a:r>
            <a:r>
              <a:rPr lang="en-BZ" sz="7200" b="1" dirty="0" err="1">
                <a:solidFill>
                  <a:srgbClr val="FF0000"/>
                </a:solidFill>
                <a:latin typeface="+mn-lt"/>
                <a:cs typeface="#9Slide03 Arima Madurai Black" panose="00000A00000000000000" pitchFamily="2" charset="0"/>
              </a:rPr>
              <a:t>cục</a:t>
            </a:r>
            <a:endParaRPr lang="en-BZ" sz="7200" b="1" dirty="0">
              <a:solidFill>
                <a:srgbClr val="FF0000"/>
              </a:solidFill>
              <a:latin typeface="+mn-lt"/>
              <a:cs typeface="#9Slide03 Arima Madurai Black" panose="00000A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2EF8F2-9D0D-47EA-919B-07420D411627}"/>
              </a:ext>
            </a:extLst>
          </p:cNvPr>
          <p:cNvSpPr/>
          <p:nvPr/>
        </p:nvSpPr>
        <p:spPr>
          <a:xfrm>
            <a:off x="5548502" y="537287"/>
            <a:ext cx="33097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+mn-lt"/>
                <a:cs typeface="#9Slide03 Arima Madurai Black" panose="00000A00000000000000" pitchFamily="2" charset="0"/>
              </a:rPr>
              <a:t>- Phần 1: </a:t>
            </a:r>
          </a:p>
          <a:p>
            <a:pPr lvl="0" algn="just"/>
            <a:r>
              <a:rPr lang="vi-VN" sz="2400" b="1" dirty="0">
                <a:solidFill>
                  <a:srgbClr val="002060"/>
                </a:solidFill>
                <a:latin typeface="+mn-lt"/>
                <a:cs typeface="#9Slide03 Arima Madurai Black" panose="00000A00000000000000" pitchFamily="2" charset="0"/>
              </a:rPr>
              <a:t>2 khổ thơ đầu</a:t>
            </a:r>
          </a:p>
          <a:p>
            <a:pPr lvl="0" algn="just"/>
            <a:r>
              <a:rPr lang="vi-VN" sz="2400" b="1" dirty="0">
                <a:solidFill>
                  <a:srgbClr val="002060"/>
                </a:solidFill>
                <a:latin typeface="+mn-lt"/>
                <a:cs typeface="#9Slide03 Arima Madurai Black" panose="00000A00000000000000" pitchFamily="2" charset="0"/>
              </a:rPr>
              <a:t>Hình ảnh người mẹ trong ký ức người con</a:t>
            </a:r>
            <a:endParaRPr lang="vi-VN" sz="2400" b="1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lvl="0" algn="just"/>
            <a:endParaRPr lang="en-BZ" sz="2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380F8-8546-4505-AC0E-D1BD21AC6035}"/>
              </a:ext>
            </a:extLst>
          </p:cNvPr>
          <p:cNvSpPr/>
          <p:nvPr/>
        </p:nvSpPr>
        <p:spPr>
          <a:xfrm>
            <a:off x="5555647" y="3124573"/>
            <a:ext cx="33026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solidFill>
                  <a:srgbClr val="002060"/>
                </a:solidFill>
                <a:latin typeface="+mn-lt"/>
                <a:cs typeface="#9Slide03 Arima Madurai Black" panose="00000A00000000000000" pitchFamily="2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+mn-lt"/>
                <a:cs typeface="#9Slide03 Arima Madurai Black" panose="00000A00000000000000" pitchFamily="2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+mn-lt"/>
                <a:cs typeface="#9Slide03 Arima Madurai Black" panose="00000A00000000000000" pitchFamily="2" charset="0"/>
              </a:rPr>
              <a:t> 2: C</a:t>
            </a:r>
            <a:r>
              <a:rPr lang="vi-VN" sz="2400" b="1" dirty="0">
                <a:solidFill>
                  <a:srgbClr val="002060"/>
                </a:solidFill>
                <a:latin typeface="+mn-lt"/>
                <a:cs typeface="#9Slide03 Arima Madurai Black" panose="00000A00000000000000" pitchFamily="2" charset="0"/>
              </a:rPr>
              <a:t>òn lại: Tình cảm của người con dành cho mẹ và quê hương đất nước</a:t>
            </a:r>
          </a:p>
          <a:p>
            <a:pPr lvl="0" algn="just"/>
            <a:endParaRPr lang="en-BZ" sz="2400" b="1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1E09D732-37EB-BCD2-C02A-C0A25842E389}"/>
              </a:ext>
            </a:extLst>
          </p:cNvPr>
          <p:cNvSpPr/>
          <p:nvPr/>
        </p:nvSpPr>
        <p:spPr>
          <a:xfrm>
            <a:off x="74835" y="1659923"/>
            <a:ext cx="4120615" cy="2748443"/>
          </a:xfrm>
          <a:prstGeom prst="cloud">
            <a:avLst/>
          </a:prstGeom>
          <a:solidFill>
            <a:srgbClr val="C8D9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i="1">
                <a:latin typeface="Times New Roman" panose="02020603050405020304" pitchFamily="18" charset="0"/>
                <a:cs typeface="Times New Roman" panose="02020603050405020304" pitchFamily="18" charset="0"/>
              </a:rPr>
              <a:t>Hãy nêu những hiểu biết của em về bài thơ “Gặp lá cơm nếp”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4AAC94-2F15-3C4E-73C8-BD6AC0ECBEA5}"/>
              </a:ext>
            </a:extLst>
          </p:cNvPr>
          <p:cNvSpPr/>
          <p:nvPr/>
        </p:nvSpPr>
        <p:spPr>
          <a:xfrm>
            <a:off x="550695" y="2060781"/>
            <a:ext cx="304794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i="1" dirty="0">
                <a:solidFill>
                  <a:schemeClr val="tx2"/>
                </a:solidFill>
              </a:rPr>
              <a:t>Theo em, bài thơ “Gặp lá cơm nếp” có thể được chia bố cục thành mấy phần? Nội dung từng phần là gì?</a:t>
            </a:r>
            <a:endParaRPr lang="en-US" sz="220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99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Làm Món Xôi lạc (đậu phộng) của Mai Ro - Cookpad">
            <a:extLst>
              <a:ext uri="{FF2B5EF4-FFF2-40B4-BE49-F238E27FC236}">
                <a16:creationId xmlns:a16="http://schemas.microsoft.com/office/drawing/2014/main" id="{B667C702-F8F3-D74F-6F6D-3018C23F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63273" cy="150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ôi gấc dẻo ngọt - VnExpress Cooking">
            <a:extLst>
              <a:ext uri="{FF2B5EF4-FFF2-40B4-BE49-F238E27FC236}">
                <a16:creationId xmlns:a16="http://schemas.microsoft.com/office/drawing/2014/main" id="{04B3E31B-4787-290F-4F23-781367E6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73" y="0"/>
            <a:ext cx="2503054" cy="150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ướng dẫn cách làm xôi xéo dẻo thơm ngon lành">
            <a:extLst>
              <a:ext uri="{FF2B5EF4-FFF2-40B4-BE49-F238E27FC236}">
                <a16:creationId xmlns:a16="http://schemas.microsoft.com/office/drawing/2014/main" id="{5084F365-EE3A-C5CB-8A59-246D0FDC7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326" y="-10546"/>
            <a:ext cx="3786181" cy="234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ch nấu xôi dẻo, để lâu vẫn ngon và 6 công thức nấu các món xôi đặc biệt  thơm ngon">
            <a:extLst>
              <a:ext uri="{FF2B5EF4-FFF2-40B4-BE49-F238E27FC236}">
                <a16:creationId xmlns:a16="http://schemas.microsoft.com/office/drawing/2014/main" id="{47B774D2-34B0-5BB5-13F3-5AC3DFFF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297" y="1495361"/>
            <a:ext cx="2190028" cy="214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ách Làm Món Xôi ngô của Moon - Cookpad">
            <a:extLst>
              <a:ext uri="{FF2B5EF4-FFF2-40B4-BE49-F238E27FC236}">
                <a16:creationId xmlns:a16="http://schemas.microsoft.com/office/drawing/2014/main" id="{D1227142-A569-795C-7F58-C1C3CEDEE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7"/>
          <a:stretch/>
        </p:blipFill>
        <p:spPr bwMode="auto">
          <a:xfrm>
            <a:off x="1" y="1495361"/>
            <a:ext cx="3176296" cy="172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ách làm xôi cốm dẻo thơm đơn giản nhưng ngon mê ly">
            <a:extLst>
              <a:ext uri="{FF2B5EF4-FFF2-40B4-BE49-F238E27FC236}">
                <a16:creationId xmlns:a16="http://schemas.microsoft.com/office/drawing/2014/main" id="{D6467423-73F5-5737-EFD3-71E787B13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296" y="3641667"/>
            <a:ext cx="2252750" cy="150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ách làm xôi thịt hấp dẫn cho bữa sáng - Ẩm thực - Việt Giải Trí">
            <a:extLst>
              <a:ext uri="{FF2B5EF4-FFF2-40B4-BE49-F238E27FC236}">
                <a16:creationId xmlns:a16="http://schemas.microsoft.com/office/drawing/2014/main" id="{3394F8E0-5A80-4BED-2EB2-E406C9F75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5"/>
          <a:stretch/>
        </p:blipFill>
        <p:spPr bwMode="auto">
          <a:xfrm>
            <a:off x="5366325" y="2336800"/>
            <a:ext cx="3777674" cy="28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ách nấu xôi đậu xanh bằng nồi cơm điện cực ngon ngày Tết - Trung tâm mua  sắm Hồng Hà">
            <a:extLst>
              <a:ext uri="{FF2B5EF4-FFF2-40B4-BE49-F238E27FC236}">
                <a16:creationId xmlns:a16="http://schemas.microsoft.com/office/drawing/2014/main" id="{FEAF2F1D-2364-29E4-C8D6-6E87A3E96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4946"/>
            <a:ext cx="3176295" cy="191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439141" y="1288473"/>
            <a:ext cx="5351318" cy="258733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II. KHÁM PHÁ VĂN BẢN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47568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矢量智能对象 拷贝"/>
          <p:cNvPicPr>
            <a:picLocks noChangeAspect="1"/>
          </p:cNvPicPr>
          <p:nvPr/>
        </p:nvPicPr>
        <p:blipFill>
          <a:blip r:embed="rId3" cstate="print"/>
          <a:srcRect l="48800" t="28068" b="26553"/>
          <a:stretch>
            <a:fillRect/>
          </a:stretch>
        </p:blipFill>
        <p:spPr>
          <a:xfrm>
            <a:off x="6267926" y="-240983"/>
            <a:ext cx="2896553" cy="3423285"/>
          </a:xfrm>
          <a:prstGeom prst="rect">
            <a:avLst/>
          </a:prstGeom>
        </p:spPr>
      </p:pic>
      <p:pic>
        <p:nvPicPr>
          <p:cNvPr id="6" name="图片 5" descr="꽃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5592" y="-2381"/>
            <a:ext cx="2468887" cy="2202180"/>
          </a:xfrm>
          <a:prstGeom prst="rect">
            <a:avLst/>
          </a:prstGeom>
        </p:spPr>
      </p:pic>
      <p:pic>
        <p:nvPicPr>
          <p:cNvPr id="7" name="图片 6" descr="矢量智能对象 拷贝"/>
          <p:cNvPicPr>
            <a:picLocks noChangeAspect="1"/>
          </p:cNvPicPr>
          <p:nvPr/>
        </p:nvPicPr>
        <p:blipFill>
          <a:blip r:embed="rId5" cstate="print"/>
          <a:srcRect l="23487" t="74564"/>
          <a:stretch>
            <a:fillRect/>
          </a:stretch>
        </p:blipFill>
        <p:spPr>
          <a:xfrm>
            <a:off x="4234339" y="2943702"/>
            <a:ext cx="4930140" cy="2185511"/>
          </a:xfrm>
          <a:prstGeom prst="rect">
            <a:avLst/>
          </a:prstGeom>
        </p:spPr>
      </p:pic>
      <p:pic>
        <p:nvPicPr>
          <p:cNvPr id="8" name="图片 7" descr="图层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42420" y="2007870"/>
            <a:ext cx="2138369" cy="3121343"/>
          </a:xfrm>
          <a:prstGeom prst="rect">
            <a:avLst/>
          </a:prstGeom>
        </p:spPr>
      </p:pic>
      <p:pic>
        <p:nvPicPr>
          <p:cNvPr id="9" name="图片 8" descr="图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926" y="864394"/>
            <a:ext cx="321945" cy="342900"/>
          </a:xfrm>
          <a:prstGeom prst="rect">
            <a:avLst/>
          </a:prstGeom>
        </p:spPr>
      </p:pic>
      <p:pic>
        <p:nvPicPr>
          <p:cNvPr id="10" name="图片 9" descr="图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5981" y="2007870"/>
            <a:ext cx="321945" cy="342900"/>
          </a:xfrm>
          <a:prstGeom prst="rect">
            <a:avLst/>
          </a:prstGeom>
        </p:spPr>
      </p:pic>
      <p:pic>
        <p:nvPicPr>
          <p:cNvPr id="11" name="图片 10" descr="图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5081" y="3182303"/>
            <a:ext cx="321945" cy="342900"/>
          </a:xfrm>
          <a:prstGeom prst="rect">
            <a:avLst/>
          </a:prstGeom>
        </p:spPr>
      </p:pic>
      <p:cxnSp>
        <p:nvCxnSpPr>
          <p:cNvPr id="14" name="直接连接符 13"/>
          <p:cNvCxnSpPr>
            <a:cxnSpLocks/>
          </p:cNvCxnSpPr>
          <p:nvPr/>
        </p:nvCxnSpPr>
        <p:spPr>
          <a:xfrm>
            <a:off x="1790095" y="2833466"/>
            <a:ext cx="0" cy="525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721801" y="1574245"/>
            <a:ext cx="7208234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zh-CN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1. </a:t>
            </a:r>
            <a:r>
              <a:rPr lang="en-US" altLang="zh-CN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Đặc</a:t>
            </a:r>
            <a:r>
              <a:rPr lang="en-US" altLang="zh-CN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điểm</a:t>
            </a:r>
            <a:r>
              <a:rPr lang="en-US" altLang="zh-CN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thể</a:t>
            </a:r>
            <a:r>
              <a:rPr lang="en-US" altLang="zh-CN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thơ</a:t>
            </a:r>
            <a:r>
              <a:rPr lang="en-US" altLang="zh-CN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thơ</a:t>
            </a:r>
            <a:endParaRPr lang="zh-CN" alt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>
            <a:off x="1576734" y="1240426"/>
            <a:ext cx="612458" cy="540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2263617" y="1000179"/>
            <a:ext cx="612458" cy="540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1509172" y="3365918"/>
            <a:ext cx="612458" cy="540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7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8675875" y="-90768"/>
            <a:ext cx="0" cy="538554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8462823" y="2106566"/>
            <a:ext cx="426103" cy="42610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6" name="椭圆 5"/>
          <p:cNvSpPr/>
          <p:nvPr/>
        </p:nvSpPr>
        <p:spPr>
          <a:xfrm>
            <a:off x="8549809" y="1433373"/>
            <a:ext cx="252132" cy="252132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7" name="椭圆 6"/>
          <p:cNvSpPr/>
          <p:nvPr/>
        </p:nvSpPr>
        <p:spPr>
          <a:xfrm>
            <a:off x="8549809" y="685801"/>
            <a:ext cx="252132" cy="252132"/>
          </a:xfrm>
          <a:prstGeom prst="ellipse">
            <a:avLst/>
          </a:prstGeom>
          <a:solidFill>
            <a:srgbClr val="7898A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8" name="椭圆 7"/>
          <p:cNvSpPr/>
          <p:nvPr/>
        </p:nvSpPr>
        <p:spPr>
          <a:xfrm>
            <a:off x="8542245" y="2847836"/>
            <a:ext cx="252132" cy="252132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椭圆 8"/>
          <p:cNvSpPr/>
          <p:nvPr/>
        </p:nvSpPr>
        <p:spPr>
          <a:xfrm>
            <a:off x="8549809" y="3555067"/>
            <a:ext cx="252132" cy="252132"/>
          </a:xfrm>
          <a:prstGeom prst="ellipse">
            <a:avLst/>
          </a:prstGeom>
          <a:solidFill>
            <a:srgbClr val="7898A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椭圆 9"/>
          <p:cNvSpPr/>
          <p:nvPr/>
        </p:nvSpPr>
        <p:spPr>
          <a:xfrm>
            <a:off x="8549809" y="4262297"/>
            <a:ext cx="252132" cy="252132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grpSp>
        <p:nvGrpSpPr>
          <p:cNvPr id="34" name="组合 33"/>
          <p:cNvGrpSpPr/>
          <p:nvPr/>
        </p:nvGrpSpPr>
        <p:grpSpPr>
          <a:xfrm>
            <a:off x="468124" y="1332398"/>
            <a:ext cx="7220651" cy="3233719"/>
            <a:chOff x="1126184" y="2699494"/>
            <a:chExt cx="9125516" cy="3388661"/>
          </a:xfrm>
        </p:grpSpPr>
        <p:sp>
          <p:nvSpPr>
            <p:cNvPr id="29" name="椭圆 28"/>
            <p:cNvSpPr/>
            <p:nvPr/>
          </p:nvSpPr>
          <p:spPr>
            <a:xfrm>
              <a:off x="1126184" y="2699496"/>
              <a:ext cx="3388659" cy="3388659"/>
            </a:xfrm>
            <a:prstGeom prst="ellipse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30" name="椭圆 29"/>
            <p:cNvSpPr/>
            <p:nvPr/>
          </p:nvSpPr>
          <p:spPr>
            <a:xfrm>
              <a:off x="4001965" y="2699495"/>
              <a:ext cx="3388659" cy="3388659"/>
            </a:xfrm>
            <a:prstGeom prst="ellipse">
              <a:avLst/>
            </a:prstGeom>
            <a:noFill/>
            <a:ln>
              <a:solidFill>
                <a:srgbClr val="7898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b="1" dirty="0"/>
            </a:p>
          </p:txBody>
        </p:sp>
        <p:sp>
          <p:nvSpPr>
            <p:cNvPr id="31" name="椭圆 30"/>
            <p:cNvSpPr/>
            <p:nvPr/>
          </p:nvSpPr>
          <p:spPr>
            <a:xfrm>
              <a:off x="6863041" y="2699494"/>
              <a:ext cx="3388659" cy="3388659"/>
            </a:xfrm>
            <a:prstGeom prst="ellipse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</p:grpSp>
      <p:sp>
        <p:nvSpPr>
          <p:cNvPr id="36" name="椭圆 35"/>
          <p:cNvSpPr/>
          <p:nvPr/>
        </p:nvSpPr>
        <p:spPr>
          <a:xfrm>
            <a:off x="5424831" y="1099556"/>
            <a:ext cx="869164" cy="8691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35" name="椭圆 34"/>
          <p:cNvSpPr/>
          <p:nvPr/>
        </p:nvSpPr>
        <p:spPr>
          <a:xfrm>
            <a:off x="3443529" y="1182156"/>
            <a:ext cx="869164" cy="869164"/>
          </a:xfrm>
          <a:prstGeom prst="ellipse">
            <a:avLst/>
          </a:prstGeom>
          <a:solidFill>
            <a:srgbClr val="789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33" name="椭圆 32"/>
          <p:cNvSpPr/>
          <p:nvPr/>
        </p:nvSpPr>
        <p:spPr>
          <a:xfrm>
            <a:off x="1157701" y="1144180"/>
            <a:ext cx="869164" cy="8691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5" name="文本框 14"/>
          <p:cNvSpPr txBox="1"/>
          <p:nvPr/>
        </p:nvSpPr>
        <p:spPr>
          <a:xfrm>
            <a:off x="1129213" y="1141723"/>
            <a:ext cx="82586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500" b="1" dirty="0">
                <a:solidFill>
                  <a:schemeClr val="bg1"/>
                </a:solidFill>
              </a:rPr>
              <a:t>01</a:t>
            </a:r>
            <a:endParaRPr lang="zh-CN" altLang="en-US" sz="4500" b="1" dirty="0">
              <a:solidFill>
                <a:schemeClr val="bg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404008" y="1065551"/>
            <a:ext cx="889987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950" b="1" dirty="0">
                <a:solidFill>
                  <a:schemeClr val="bg1"/>
                </a:solidFill>
              </a:rPr>
              <a:t>03</a:t>
            </a:r>
            <a:endParaRPr lang="zh-CN" altLang="en-US" sz="4950" b="1" dirty="0">
              <a:solidFill>
                <a:schemeClr val="bg1"/>
              </a:solidFill>
            </a:endParaRPr>
          </a:p>
        </p:txBody>
      </p:sp>
      <p:sp>
        <p:nvSpPr>
          <p:cNvPr id="37" name="弦形 36"/>
          <p:cNvSpPr/>
          <p:nvPr/>
        </p:nvSpPr>
        <p:spPr>
          <a:xfrm>
            <a:off x="977859" y="1966097"/>
            <a:ext cx="869164" cy="869164"/>
          </a:xfrm>
          <a:prstGeom prst="chord">
            <a:avLst>
              <a:gd name="adj1" fmla="val 5382386"/>
              <a:gd name="adj2" fmla="val 16200000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/>
              <a:t>  </a:t>
            </a:r>
            <a:endParaRPr lang="zh-CN" altLang="en-US" sz="1050" dirty="0"/>
          </a:p>
        </p:txBody>
      </p:sp>
      <p:sp>
        <p:nvSpPr>
          <p:cNvPr id="58" name="文本框 57"/>
          <p:cNvSpPr txBox="1"/>
          <p:nvPr/>
        </p:nvSpPr>
        <p:spPr>
          <a:xfrm>
            <a:off x="2063901" y="241648"/>
            <a:ext cx="531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THẢO LUẬN NHÓM</a:t>
            </a:r>
            <a:endParaRPr lang="zh-CN" altLang="en-US" sz="3600" b="1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59" name="Text Placeholder 2"/>
          <p:cNvSpPr txBox="1"/>
          <p:nvPr/>
        </p:nvSpPr>
        <p:spPr>
          <a:xfrm>
            <a:off x="1205235" y="2310382"/>
            <a:ext cx="1782965" cy="713099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Thời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gian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</a:p>
          <a:p>
            <a:pPr>
              <a:spcAft>
                <a:spcPts val="450"/>
              </a:spcAft>
            </a:pP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phút</a:t>
            </a:r>
            <a:endParaRPr lang="en-SG" sz="1800" kern="100" dirty="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1" name="Text Placeholder 2"/>
          <p:cNvSpPr txBox="1"/>
          <p:nvPr/>
        </p:nvSpPr>
        <p:spPr>
          <a:xfrm>
            <a:off x="5500885" y="2666931"/>
            <a:ext cx="1879292" cy="16833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CN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Đại</a:t>
            </a:r>
            <a:r>
              <a:rPr lang="en-US" altLang="zh-CN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diện</a:t>
            </a:r>
            <a:r>
              <a:rPr lang="en-US" altLang="zh-CN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nhóm</a:t>
            </a:r>
            <a:r>
              <a:rPr lang="en-US" altLang="zh-CN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trình</a:t>
            </a:r>
            <a:r>
              <a:rPr lang="en-US" altLang="zh-CN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bày</a:t>
            </a:r>
            <a:endParaRPr lang="en-US" altLang="zh-CN" sz="2400" dirty="0">
              <a:solidFill>
                <a:schemeClr val="tx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3" name="Text Placeholder 2"/>
          <p:cNvSpPr txBox="1"/>
          <p:nvPr/>
        </p:nvSpPr>
        <p:spPr>
          <a:xfrm>
            <a:off x="3121830" y="2064146"/>
            <a:ext cx="1957057" cy="177022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Nhiệm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vụ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100" kern="1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Dựa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Phiếu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tập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chuẩn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bị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trình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bày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đặc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điểm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1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1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endParaRPr lang="en-US" altLang="zh-CN" sz="2400" dirty="0">
              <a:solidFill>
                <a:schemeClr val="tx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8" name="文本框 24">
            <a:extLst>
              <a:ext uri="{FF2B5EF4-FFF2-40B4-BE49-F238E27FC236}">
                <a16:creationId xmlns:a16="http://schemas.microsoft.com/office/drawing/2014/main" id="{62B6E3E6-EDA2-5555-64AD-8C5FB27D71DE}"/>
              </a:ext>
            </a:extLst>
          </p:cNvPr>
          <p:cNvSpPr txBox="1"/>
          <p:nvPr/>
        </p:nvSpPr>
        <p:spPr>
          <a:xfrm>
            <a:off x="3476487" y="1186347"/>
            <a:ext cx="82586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500" b="1" dirty="0">
                <a:solidFill>
                  <a:schemeClr val="bg1"/>
                </a:solidFill>
              </a:rPr>
              <a:t>02</a:t>
            </a:r>
            <a:endParaRPr lang="zh-CN" altLang="en-US" sz="4500" b="1" dirty="0">
              <a:solidFill>
                <a:schemeClr val="bg1"/>
              </a:solidFill>
            </a:endParaRPr>
          </a:p>
        </p:txBody>
      </p:sp>
      <p:pic>
        <p:nvPicPr>
          <p:cNvPr id="25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7B33748A-31AB-98B7-9C81-5FF6AA3849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7999" y="241648"/>
            <a:ext cx="2115671" cy="119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100000">
                <p:cTn id="69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36" grpId="0" animBg="1"/>
      <p:bldP spid="35" grpId="0" animBg="1"/>
      <p:bldP spid="33" grpId="0" animBg="1"/>
      <p:bldP spid="15" grpId="0"/>
      <p:bldP spid="27" grpId="0"/>
      <p:bldP spid="37" grpId="0" animBg="1"/>
      <p:bldP spid="58" grpId="0"/>
      <p:bldP spid="59" grpId="0"/>
      <p:bldP spid="61" grpId="0"/>
      <p:bldP spid="63" grpId="0"/>
      <p:bldP spid="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9B3D1B-CDFC-DC07-F0E6-F20A96DEF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763" y="265814"/>
            <a:ext cx="6985590" cy="46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65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6D892E-18BC-4823-8A6D-31B5BD2FB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932" y="0"/>
            <a:ext cx="4898180" cy="51435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FC76F76-2ACD-429B-913D-D9A17957C5CF}"/>
              </a:ext>
            </a:extLst>
          </p:cNvPr>
          <p:cNvSpPr/>
          <p:nvPr/>
        </p:nvSpPr>
        <p:spPr>
          <a:xfrm>
            <a:off x="3758568" y="1430968"/>
            <a:ext cx="245172" cy="1824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F1EF6BD-A55B-4B70-970D-7BF3468C15EF}"/>
              </a:ext>
            </a:extLst>
          </p:cNvPr>
          <p:cNvSpPr/>
          <p:nvPr/>
        </p:nvSpPr>
        <p:spPr>
          <a:xfrm>
            <a:off x="3869622" y="1627096"/>
            <a:ext cx="245176" cy="1824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F947D5-4356-4446-A5E0-4766FB2253F4}"/>
              </a:ext>
            </a:extLst>
          </p:cNvPr>
          <p:cNvSpPr/>
          <p:nvPr/>
        </p:nvSpPr>
        <p:spPr>
          <a:xfrm>
            <a:off x="3591016" y="2343688"/>
            <a:ext cx="252321" cy="1874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56248BB-169B-4AD3-B97D-5B8C599D7BE5}"/>
              </a:ext>
            </a:extLst>
          </p:cNvPr>
          <p:cNvSpPr/>
          <p:nvPr/>
        </p:nvSpPr>
        <p:spPr>
          <a:xfrm>
            <a:off x="3742983" y="2557731"/>
            <a:ext cx="245171" cy="1824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860E49-FCF0-4CBE-AF5F-95AA032AA84B}"/>
              </a:ext>
            </a:extLst>
          </p:cNvPr>
          <p:cNvSpPr/>
          <p:nvPr/>
        </p:nvSpPr>
        <p:spPr>
          <a:xfrm>
            <a:off x="3744281" y="3263928"/>
            <a:ext cx="334800" cy="2079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7139D6-C312-4253-91D7-DFA99F63EE79}"/>
              </a:ext>
            </a:extLst>
          </p:cNvPr>
          <p:cNvSpPr/>
          <p:nvPr/>
        </p:nvSpPr>
        <p:spPr>
          <a:xfrm>
            <a:off x="3526415" y="3474078"/>
            <a:ext cx="351182" cy="1896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4CEEEF-67B7-4137-8D31-B13AAF3089F3}"/>
              </a:ext>
            </a:extLst>
          </p:cNvPr>
          <p:cNvSpPr/>
          <p:nvPr/>
        </p:nvSpPr>
        <p:spPr>
          <a:xfrm>
            <a:off x="3539062" y="3069174"/>
            <a:ext cx="427659" cy="20419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AC8AEB-4036-4B3A-B6D9-2144ED307901}"/>
              </a:ext>
            </a:extLst>
          </p:cNvPr>
          <p:cNvSpPr/>
          <p:nvPr/>
        </p:nvSpPr>
        <p:spPr>
          <a:xfrm>
            <a:off x="3721551" y="3670853"/>
            <a:ext cx="400387" cy="20793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734574-DEF2-45DD-9248-0D22CA2016A0}"/>
              </a:ext>
            </a:extLst>
          </p:cNvPr>
          <p:cNvCxnSpPr>
            <a:cxnSpLocks/>
          </p:cNvCxnSpPr>
          <p:nvPr/>
        </p:nvCxnSpPr>
        <p:spPr>
          <a:xfrm>
            <a:off x="2761689" y="1230940"/>
            <a:ext cx="0" cy="30970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9840169-A634-43BF-98EC-5E12147E9FC2}"/>
              </a:ext>
            </a:extLst>
          </p:cNvPr>
          <p:cNvSpPr txBox="1"/>
          <p:nvPr/>
        </p:nvSpPr>
        <p:spPr>
          <a:xfrm>
            <a:off x="61008" y="1913858"/>
            <a:ext cx="2136787" cy="1331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563"/>
              </a:spcAft>
              <a:tabLst>
                <a:tab pos="50721" algn="l"/>
                <a:tab pos="101441" algn="l"/>
              </a:tabLst>
            </a:pP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khổ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</a:p>
          <a:p>
            <a:pPr>
              <a:lnSpc>
                <a:spcPct val="115000"/>
              </a:lnSpc>
              <a:spcAft>
                <a:spcPts val="563"/>
              </a:spcAft>
              <a:tabLst>
                <a:tab pos="50721" algn="l"/>
                <a:tab pos="101441" algn="l"/>
              </a:tabLst>
            </a:pP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3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khổ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4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dòng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</a:p>
          <a:p>
            <a:pPr>
              <a:lnSpc>
                <a:spcPct val="115000"/>
              </a:lnSpc>
              <a:spcAft>
                <a:spcPts val="563"/>
              </a:spcAft>
              <a:tabLst>
                <a:tab pos="50721" algn="l"/>
                <a:tab pos="101441" algn="l"/>
              </a:tabLst>
            </a:pP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khổ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2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dòng</a:t>
            </a:r>
            <a:endParaRPr lang="en-US" sz="1050" b="1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89FF78-C647-47DE-A9C5-AD80BF24B6C8}"/>
              </a:ext>
            </a:extLst>
          </p:cNvPr>
          <p:cNvCxnSpPr>
            <a:cxnSpLocks/>
          </p:cNvCxnSpPr>
          <p:nvPr/>
        </p:nvCxnSpPr>
        <p:spPr>
          <a:xfrm flipH="1">
            <a:off x="2924358" y="4452125"/>
            <a:ext cx="1261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C1F6EBC-0F13-44F5-93C2-E1F03FBF3A9B}"/>
              </a:ext>
            </a:extLst>
          </p:cNvPr>
          <p:cNvSpPr txBox="1"/>
          <p:nvPr/>
        </p:nvSpPr>
        <p:spPr>
          <a:xfrm>
            <a:off x="49006" y="3530503"/>
            <a:ext cx="2286155" cy="8827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563"/>
              </a:spcAft>
              <a:tabLst>
                <a:tab pos="50721" algn="l"/>
                <a:tab pos="101441" algn="l"/>
              </a:tabLst>
            </a:pPr>
            <a:r>
              <a:rPr lang="en-US" sz="2100" b="1" dirty="0" err="1">
                <a:solidFill>
                  <a:srgbClr val="FFC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2100" b="1" dirty="0">
                <a:solidFill>
                  <a:srgbClr val="FFC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C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tiếng</a:t>
            </a:r>
            <a:r>
              <a:rPr lang="en-US" sz="2100" b="1" dirty="0">
                <a:solidFill>
                  <a:srgbClr val="FFC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/ </a:t>
            </a:r>
            <a:r>
              <a:rPr lang="en-US" sz="2100" b="1" dirty="0" err="1">
                <a:solidFill>
                  <a:srgbClr val="FFC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dòng</a:t>
            </a:r>
            <a:r>
              <a:rPr lang="en-US" sz="2100" b="1" dirty="0">
                <a:solidFill>
                  <a:srgbClr val="FFC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563"/>
              </a:spcAft>
              <a:tabLst>
                <a:tab pos="50721" algn="l"/>
                <a:tab pos="101441" algn="l"/>
              </a:tabLst>
            </a:pPr>
            <a:r>
              <a:rPr lang="en-US" sz="2100" b="1" dirty="0">
                <a:solidFill>
                  <a:srgbClr val="FFC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5 </a:t>
            </a:r>
            <a:r>
              <a:rPr lang="en-US" sz="2100" b="1" dirty="0" err="1">
                <a:solidFill>
                  <a:srgbClr val="FFC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tiếng</a:t>
            </a:r>
            <a:r>
              <a:rPr lang="en-US" sz="2100" b="1" dirty="0">
                <a:solidFill>
                  <a:srgbClr val="FFC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/ </a:t>
            </a:r>
            <a:r>
              <a:rPr lang="en-US" sz="2100" b="1" dirty="0" err="1">
                <a:solidFill>
                  <a:srgbClr val="FFC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dòng</a:t>
            </a:r>
            <a:endParaRPr lang="en-US" sz="2100" b="1" dirty="0">
              <a:solidFill>
                <a:srgbClr val="FFC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A62FAD-C12C-4753-A071-0B340EBB6263}"/>
              </a:ext>
            </a:extLst>
          </p:cNvPr>
          <p:cNvSpPr txBox="1"/>
          <p:nvPr/>
        </p:nvSpPr>
        <p:spPr>
          <a:xfrm>
            <a:off x="7140387" y="1496885"/>
            <a:ext cx="2134640" cy="8339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563"/>
              </a:spcAft>
              <a:tabLst>
                <a:tab pos="50721" algn="l"/>
                <a:tab pos="101441" algn="l"/>
              </a:tabLst>
            </a:pPr>
            <a:r>
              <a:rPr lang="en-US" sz="2100" b="1" dirty="0" err="1">
                <a:solidFill>
                  <a:srgbClr val="00B0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Vần</a:t>
            </a:r>
            <a:r>
              <a:rPr lang="en-US" sz="2100" b="1" dirty="0">
                <a:solidFill>
                  <a:srgbClr val="00B0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B0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chân</a:t>
            </a:r>
            <a:r>
              <a:rPr lang="en-US" sz="2100" b="1" dirty="0">
                <a:solidFill>
                  <a:srgbClr val="00B0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563"/>
              </a:spcAft>
              <a:tabLst>
                <a:tab pos="50721" algn="l"/>
                <a:tab pos="101441" algn="l"/>
              </a:tabLst>
            </a:pPr>
            <a:r>
              <a:rPr lang="en-US" sz="1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vần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liền</a:t>
            </a:r>
            <a:r>
              <a:rPr lang="en-US" sz="1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00B0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vần</a:t>
            </a:r>
            <a:r>
              <a:rPr lang="en-US" sz="1800" b="1" dirty="0">
                <a:solidFill>
                  <a:srgbClr val="00B0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en-US" sz="1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D55776-FDB6-4392-9831-D62DF40DC48A}"/>
              </a:ext>
            </a:extLst>
          </p:cNvPr>
          <p:cNvCxnSpPr/>
          <p:nvPr/>
        </p:nvCxnSpPr>
        <p:spPr>
          <a:xfrm flipH="1">
            <a:off x="3228976" y="1166848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9385E7-DFAD-4CF4-B354-2E037942946C}"/>
              </a:ext>
            </a:extLst>
          </p:cNvPr>
          <p:cNvCxnSpPr/>
          <p:nvPr/>
        </p:nvCxnSpPr>
        <p:spPr>
          <a:xfrm flipH="1">
            <a:off x="3356005" y="2101147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7E54317-40F9-41A2-ADA2-11809008F1B0}"/>
              </a:ext>
            </a:extLst>
          </p:cNvPr>
          <p:cNvCxnSpPr/>
          <p:nvPr/>
        </p:nvCxnSpPr>
        <p:spPr>
          <a:xfrm flipH="1">
            <a:off x="2997259" y="3035446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77F97B3-2E5D-4D09-8C7C-EBF956BE3278}"/>
              </a:ext>
            </a:extLst>
          </p:cNvPr>
          <p:cNvSpPr txBox="1"/>
          <p:nvPr/>
        </p:nvSpPr>
        <p:spPr>
          <a:xfrm>
            <a:off x="7273346" y="3220227"/>
            <a:ext cx="1916371" cy="11510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563"/>
              </a:spcAft>
              <a:tabLst>
                <a:tab pos="50721" algn="l"/>
                <a:tab pos="101441" algn="l"/>
              </a:tabLst>
            </a:pPr>
            <a:r>
              <a:rPr lang="en-US" sz="19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Ngắt</a:t>
            </a:r>
            <a:r>
              <a:rPr lang="en-US" sz="19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nhịp</a:t>
            </a:r>
            <a:r>
              <a:rPr lang="en-US" sz="19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563"/>
              </a:spcAft>
              <a:tabLst>
                <a:tab pos="50721" algn="l"/>
                <a:tab pos="101441" algn="l"/>
              </a:tabLst>
            </a:pPr>
            <a:r>
              <a:rPr lang="en-US" sz="19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linh</a:t>
            </a:r>
            <a:r>
              <a:rPr lang="en-US" sz="19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hoạt</a:t>
            </a:r>
            <a:r>
              <a:rPr lang="en-US" sz="19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phù</a:t>
            </a:r>
            <a:r>
              <a:rPr lang="en-US" sz="19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hợp</a:t>
            </a:r>
            <a:r>
              <a:rPr lang="en-US" sz="19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19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en-US" sz="19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9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xúc</a:t>
            </a:r>
            <a:endParaRPr lang="en-US" sz="1900" b="1" dirty="0">
              <a:solidFill>
                <a:srgbClr val="7030A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4" name="Picture 5" descr="Bút Mực Cây Vàng Bằng Văn - Miễn Phí vector hình ảnh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1" y="1510430"/>
            <a:ext cx="342900" cy="54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3DAF7E-52BC-2608-2067-AAD799AD7FDA}"/>
              </a:ext>
            </a:extLst>
          </p:cNvPr>
          <p:cNvCxnSpPr/>
          <p:nvPr/>
        </p:nvCxnSpPr>
        <p:spPr>
          <a:xfrm flipH="1">
            <a:off x="3162613" y="1377263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0557895-4814-2765-50FF-1A6852D6F411}"/>
              </a:ext>
            </a:extLst>
          </p:cNvPr>
          <p:cNvCxnSpPr>
            <a:cxnSpLocks/>
          </p:cNvCxnSpPr>
          <p:nvPr/>
        </p:nvCxnSpPr>
        <p:spPr>
          <a:xfrm flipH="1">
            <a:off x="3120469" y="1627096"/>
            <a:ext cx="67146" cy="18248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C2107AE-564A-8025-90C0-118E083342F3}"/>
              </a:ext>
            </a:extLst>
          </p:cNvPr>
          <p:cNvCxnSpPr/>
          <p:nvPr/>
        </p:nvCxnSpPr>
        <p:spPr>
          <a:xfrm flipH="1">
            <a:off x="3265649" y="1788942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891F00-8864-8AED-3D8B-BC2F368EE83E}"/>
              </a:ext>
            </a:extLst>
          </p:cNvPr>
          <p:cNvCxnSpPr/>
          <p:nvPr/>
        </p:nvCxnSpPr>
        <p:spPr>
          <a:xfrm flipH="1">
            <a:off x="3381007" y="2343688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D26703-ACA1-A523-60BD-B3C2E74BDF6E}"/>
              </a:ext>
            </a:extLst>
          </p:cNvPr>
          <p:cNvCxnSpPr/>
          <p:nvPr/>
        </p:nvCxnSpPr>
        <p:spPr>
          <a:xfrm flipH="1">
            <a:off x="3094046" y="2540711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52A24C0-FD1A-3C11-B276-CE6D70F98490}"/>
              </a:ext>
            </a:extLst>
          </p:cNvPr>
          <p:cNvCxnSpPr/>
          <p:nvPr/>
        </p:nvCxnSpPr>
        <p:spPr>
          <a:xfrm flipH="1">
            <a:off x="3113008" y="3238966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53A0580-32A4-540D-3118-9FE105A41627}"/>
              </a:ext>
            </a:extLst>
          </p:cNvPr>
          <p:cNvCxnSpPr/>
          <p:nvPr/>
        </p:nvCxnSpPr>
        <p:spPr>
          <a:xfrm flipH="1">
            <a:off x="3385663" y="3455412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ED211F-B06F-AF6D-1F32-D4CA17A7BC50}"/>
              </a:ext>
            </a:extLst>
          </p:cNvPr>
          <p:cNvCxnSpPr/>
          <p:nvPr/>
        </p:nvCxnSpPr>
        <p:spPr>
          <a:xfrm flipH="1">
            <a:off x="3223423" y="3463296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1AD061D-2A57-AF04-84D8-C3C1AFF59BCA}"/>
              </a:ext>
            </a:extLst>
          </p:cNvPr>
          <p:cNvCxnSpPr/>
          <p:nvPr/>
        </p:nvCxnSpPr>
        <p:spPr>
          <a:xfrm flipH="1">
            <a:off x="3322195" y="3670853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E4E8270-C60B-2C8D-0633-A3A99FAB1BFD}"/>
              </a:ext>
            </a:extLst>
          </p:cNvPr>
          <p:cNvCxnSpPr/>
          <p:nvPr/>
        </p:nvCxnSpPr>
        <p:spPr>
          <a:xfrm flipH="1">
            <a:off x="3285292" y="3972323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BEDC5DD-C785-E055-EEAB-89688488416B}"/>
              </a:ext>
            </a:extLst>
          </p:cNvPr>
          <p:cNvCxnSpPr/>
          <p:nvPr/>
        </p:nvCxnSpPr>
        <p:spPr>
          <a:xfrm flipH="1">
            <a:off x="3356004" y="4205299"/>
            <a:ext cx="50006" cy="2498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22C928F-99D9-6375-B0C9-91370C5DBE9F}"/>
              </a:ext>
            </a:extLst>
          </p:cNvPr>
          <p:cNvCxnSpPr>
            <a:cxnSpLocks/>
          </p:cNvCxnSpPr>
          <p:nvPr/>
        </p:nvCxnSpPr>
        <p:spPr>
          <a:xfrm flipH="1">
            <a:off x="3335299" y="2766420"/>
            <a:ext cx="46781" cy="196521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94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402419" y="358256"/>
            <a:ext cx="8339162" cy="4460684"/>
          </a:xfrm>
          <a:prstGeom prst="roundRect">
            <a:avLst>
              <a:gd name="adj" fmla="val 855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/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id="{2AE0AEE2-25A3-4842-A497-F53FE447CF7A}"/>
              </a:ext>
            </a:extLst>
          </p:cNvPr>
          <p:cNvGrpSpPr>
            <a:grpSpLocks/>
          </p:cNvGrpSpPr>
          <p:nvPr/>
        </p:nvGrpSpPr>
        <p:grpSpPr bwMode="auto">
          <a:xfrm>
            <a:off x="-3630104" y="155556"/>
            <a:ext cx="10114202" cy="4866084"/>
            <a:chOff x="-6772555" y="-842966"/>
            <a:chExt cx="19539495" cy="8636726"/>
          </a:xfrm>
          <a:solidFill>
            <a:schemeClr val="accent3"/>
          </a:solidFill>
        </p:grpSpPr>
        <p:sp>
          <p:nvSpPr>
            <p:cNvPr id="43" name="Block Arc 42">
              <a:extLst>
                <a:ext uri="{FF2B5EF4-FFF2-40B4-BE49-F238E27FC236}">
                  <a16:creationId xmlns:a16="http://schemas.microsoft.com/office/drawing/2014/main" id="{7464D7FC-FB3E-43BB-8DED-55CDB813C947}"/>
                </a:ext>
              </a:extLst>
            </p:cNvPr>
            <p:cNvSpPr/>
            <p:nvPr/>
          </p:nvSpPr>
          <p:spPr>
            <a:xfrm>
              <a:off x="-6772555" y="-842966"/>
              <a:ext cx="10380032" cy="8636726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grpFill/>
            <a:ln w="76200" cap="flat" cmpd="sng" algn="ctr">
              <a:solidFill>
                <a:srgbClr val="E66C7D"/>
              </a:solidFill>
              <a:prstDash val="solid"/>
              <a:miter lim="800000"/>
            </a:ln>
            <a:effectLst/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E48EA15A-325A-4C86-9EFB-A1D4AC158A02}"/>
                </a:ext>
              </a:extLst>
            </p:cNvPr>
            <p:cNvSpPr/>
            <p:nvPr/>
          </p:nvSpPr>
          <p:spPr>
            <a:xfrm>
              <a:off x="2595050" y="84737"/>
              <a:ext cx="8164926" cy="1084082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59948" tIns="142196" rIns="142196" bIns="142196" spcCol="1270" anchor="ctr"/>
            <a:lstStyle/>
            <a:p>
              <a:pPr defTabSz="1866293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9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Oval 13">
              <a:extLst>
                <a:ext uri="{FF2B5EF4-FFF2-40B4-BE49-F238E27FC236}">
                  <a16:creationId xmlns:a16="http://schemas.microsoft.com/office/drawing/2014/main" id="{5171F0C1-A154-4E85-A5F4-DF0BE526E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399" y="-50431"/>
              <a:ext cx="1354666" cy="1354666"/>
            </a:xfrm>
            <a:prstGeom prst="ellipse">
              <a:avLst/>
            </a:prstGeom>
            <a:grpFill/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SG" sz="105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17C7DCBA-FC59-4DB7-BCED-50684ACCA559}"/>
                </a:ext>
              </a:extLst>
            </p:cNvPr>
            <p:cNvSpPr/>
            <p:nvPr/>
          </p:nvSpPr>
          <p:spPr>
            <a:xfrm>
              <a:off x="3178411" y="1967615"/>
              <a:ext cx="7581565" cy="1084081"/>
            </a:xfrm>
            <a:custGeom>
              <a:avLst/>
              <a:gdLst>
                <a:gd name="connsiteX0" fmla="*/ 0 w 6907174"/>
                <a:gd name="connsiteY0" fmla="*/ 0 h 1083733"/>
                <a:gd name="connsiteX1" fmla="*/ 6907174 w 6907174"/>
                <a:gd name="connsiteY1" fmla="*/ 0 h 1083733"/>
                <a:gd name="connsiteX2" fmla="*/ 6907174 w 6907174"/>
                <a:gd name="connsiteY2" fmla="*/ 1083733 h 1083733"/>
                <a:gd name="connsiteX3" fmla="*/ 0 w 6907174"/>
                <a:gd name="connsiteY3" fmla="*/ 1083733 h 1083733"/>
                <a:gd name="connsiteX4" fmla="*/ 0 w 6907174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174" h="1083733">
                  <a:moveTo>
                    <a:pt x="0" y="0"/>
                  </a:moveTo>
                  <a:lnTo>
                    <a:pt x="6907174" y="0"/>
                  </a:lnTo>
                  <a:lnTo>
                    <a:pt x="6907174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lIns="859948" tIns="142196" rIns="142196" bIns="142196" spcCol="1270" anchor="ctr"/>
            <a:lstStyle/>
            <a:p>
              <a:pPr algn="ctr" defTabSz="1866293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Oval 15">
              <a:extLst>
                <a:ext uri="{FF2B5EF4-FFF2-40B4-BE49-F238E27FC236}">
                  <a16:creationId xmlns:a16="http://schemas.microsoft.com/office/drawing/2014/main" id="{77961C02-1D4C-4219-B927-CD8593F79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8606" y="1298287"/>
              <a:ext cx="1400512" cy="1084082"/>
            </a:xfrm>
            <a:prstGeom prst="ellipse">
              <a:avLst/>
            </a:prstGeom>
            <a:grpFill/>
            <a:ln w="12700" algn="ctr">
              <a:solidFill>
                <a:srgbClr val="E66C7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SG" sz="105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AEEF7624-6030-4542-A2D2-02BB0118553B}"/>
                </a:ext>
              </a:extLst>
            </p:cNvPr>
            <p:cNvSpPr/>
            <p:nvPr/>
          </p:nvSpPr>
          <p:spPr>
            <a:xfrm>
              <a:off x="4129755" y="2465583"/>
              <a:ext cx="7340610" cy="1084080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59948" tIns="142196" rIns="142196" bIns="142196" spcCol="1270" anchor="ctr"/>
            <a:lstStyle/>
            <a:p>
              <a:pPr defTabSz="1866293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9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9" name="Oval 17">
              <a:extLst>
                <a:ext uri="{FF2B5EF4-FFF2-40B4-BE49-F238E27FC236}">
                  <a16:creationId xmlns:a16="http://schemas.microsoft.com/office/drawing/2014/main" id="{B65BE60B-9A2A-42B9-938B-020BE6AD2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723" y="2521479"/>
              <a:ext cx="1354666" cy="1141132"/>
            </a:xfrm>
            <a:prstGeom prst="ellipse">
              <a:avLst/>
            </a:prstGeom>
            <a:grpFill/>
            <a:ln w="12700" algn="ctr">
              <a:solidFill>
                <a:srgbClr val="6BB76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SG" sz="1050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6A7C5D5D-1723-400D-BE95-3C4CEA4DB6AE}"/>
                </a:ext>
              </a:extLst>
            </p:cNvPr>
            <p:cNvSpPr/>
            <p:nvPr/>
          </p:nvSpPr>
          <p:spPr>
            <a:xfrm>
              <a:off x="4337808" y="4179115"/>
              <a:ext cx="8429132" cy="1081968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59948" tIns="142196" rIns="142196" bIns="142196" spcCol="1270" anchor="ctr"/>
            <a:lstStyle/>
            <a:p>
              <a:pPr defTabSz="1866293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900" dirty="0">
                <a:solidFill>
                  <a:srgbClr val="ED7D31">
                    <a:lumMod val="75000"/>
                  </a:srgbClr>
                </a:solidFill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51" name="Oval 28">
              <a:extLst>
                <a:ext uri="{FF2B5EF4-FFF2-40B4-BE49-F238E27FC236}">
                  <a16:creationId xmlns:a16="http://schemas.microsoft.com/office/drawing/2014/main" id="{AF842796-7E8E-49AD-A72A-57C54EDC9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5772" y="3871109"/>
              <a:ext cx="1354666" cy="1081970"/>
            </a:xfrm>
            <a:prstGeom prst="ellipse">
              <a:avLst/>
            </a:prstGeom>
            <a:grpFill/>
            <a:ln w="12700" algn="ctr">
              <a:solidFill>
                <a:srgbClr val="6BB76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SG" sz="105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CCF02F6-88D4-41FE-9127-9B69D58A10E2}"/>
              </a:ext>
            </a:extLst>
          </p:cNvPr>
          <p:cNvSpPr txBox="1"/>
          <p:nvPr/>
        </p:nvSpPr>
        <p:spPr>
          <a:xfrm>
            <a:off x="1028358" y="744282"/>
            <a:ext cx="4924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052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01</a:t>
            </a:r>
            <a:endParaRPr lang="en-GB" sz="2400" b="1" dirty="0">
              <a:solidFill>
                <a:prstClr val="black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F933AC8-1E6D-4733-BF8D-204D794A05A9}"/>
              </a:ext>
            </a:extLst>
          </p:cNvPr>
          <p:cNvSpPr txBox="1"/>
          <p:nvPr/>
        </p:nvSpPr>
        <p:spPr>
          <a:xfrm>
            <a:off x="1322735" y="1423805"/>
            <a:ext cx="5136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052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02</a:t>
            </a:r>
            <a:endParaRPr lang="en-GB" sz="2400" b="1" dirty="0">
              <a:solidFill>
                <a:prstClr val="black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040C870-EE92-4F40-9F79-E070C4F54810}"/>
              </a:ext>
            </a:extLst>
          </p:cNvPr>
          <p:cNvSpPr txBox="1"/>
          <p:nvPr/>
        </p:nvSpPr>
        <p:spPr>
          <a:xfrm>
            <a:off x="1427298" y="2119044"/>
            <a:ext cx="4924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052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03</a:t>
            </a:r>
            <a:endParaRPr lang="en-GB" sz="2400" b="1" dirty="0">
              <a:solidFill>
                <a:prstClr val="black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A76F053-6232-4F54-8661-3756ED6B2511}"/>
              </a:ext>
            </a:extLst>
          </p:cNvPr>
          <p:cNvSpPr/>
          <p:nvPr/>
        </p:nvSpPr>
        <p:spPr>
          <a:xfrm>
            <a:off x="1651241" y="807013"/>
            <a:ext cx="6960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en-US" sz="1800" dirty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Mỗi dòng bao gồm 5 tiếng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B80A4DB-4AFB-4810-BBA6-65313AE56CDC}"/>
              </a:ext>
            </a:extLst>
          </p:cNvPr>
          <p:cNvSpPr/>
          <p:nvPr/>
        </p:nvSpPr>
        <p:spPr>
          <a:xfrm>
            <a:off x="1994603" y="1423805"/>
            <a:ext cx="3713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en-US" sz="1800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Số dòng/ bài: 14 dòng</a:t>
            </a:r>
            <a:endParaRPr lang="en-US" altLang="en-US" sz="1800" dirty="0">
              <a:solidFill>
                <a:schemeClr val="tx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0E3C955-687C-4586-92A7-F3F3076F08FC}"/>
              </a:ext>
            </a:extLst>
          </p:cNvPr>
          <p:cNvSpPr/>
          <p:nvPr/>
        </p:nvSpPr>
        <p:spPr>
          <a:xfrm>
            <a:off x="1975113" y="1931392"/>
            <a:ext cx="6564260" cy="775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1800" dirty="0">
                <a:latin typeface="+mn-lt"/>
              </a:rPr>
              <a:t>Bao gồm 4 khổ thơ (3 khổ thơ đầu: 4 dòng, khổ cuối 2 dòng</a:t>
            </a:r>
          </a:p>
          <a:p>
            <a:pPr algn="just">
              <a:lnSpc>
                <a:spcPct val="130000"/>
              </a:lnSpc>
            </a:pPr>
            <a:r>
              <a:rPr lang="vi-VN" sz="1800" dirty="0">
                <a:latin typeface="+mn-lt"/>
              </a:rPr>
              <a:t>Vần chân (vần liền, vần cách)</a:t>
            </a:r>
            <a:endParaRPr lang="en-US" sz="1800" dirty="0">
              <a:latin typeface="+mn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DF60F00-4A6F-4B42-A4E7-7349091E9BA2}"/>
              </a:ext>
            </a:extLst>
          </p:cNvPr>
          <p:cNvSpPr txBox="1"/>
          <p:nvPr/>
        </p:nvSpPr>
        <p:spPr>
          <a:xfrm>
            <a:off x="1377938" y="2861301"/>
            <a:ext cx="492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052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04</a:t>
            </a:r>
            <a:endParaRPr lang="en-GB" sz="2400" b="1" dirty="0">
              <a:solidFill>
                <a:prstClr val="black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60CB537-852D-45D8-B018-982273EFB038}"/>
              </a:ext>
            </a:extLst>
          </p:cNvPr>
          <p:cNvSpPr/>
          <p:nvPr/>
        </p:nvSpPr>
        <p:spPr>
          <a:xfrm>
            <a:off x="1975113" y="2718874"/>
            <a:ext cx="6752638" cy="2215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Nhịp: Ngắt nhịp phổ biến 3/2 hoặc 2/3 hoặc 1/4 nhằm mục đích bộc lộ cảm xúc đặc biệt. Ví dụ:</a:t>
            </a:r>
          </a:p>
          <a:p>
            <a:pPr algn="just">
              <a:lnSpc>
                <a:spcPct val="130000"/>
              </a:lnSpc>
            </a:pPr>
            <a:r>
              <a:rPr lang="vi-VN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¼: </a:t>
            </a:r>
            <a:r>
              <a:rPr lang="vi-VN" sz="18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Thèm/ bát xôi mùa gặt</a:t>
            </a:r>
            <a:r>
              <a:rPr lang="vi-VN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: Nhấn mạnh cảm giáo ao ước.</a:t>
            </a:r>
          </a:p>
          <a:p>
            <a:pPr algn="just">
              <a:lnSpc>
                <a:spcPct val="130000"/>
              </a:lnSpc>
            </a:pPr>
            <a:r>
              <a:rPr lang="vi-VN" altLang="en-US" sz="1800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¼:</a:t>
            </a:r>
            <a:r>
              <a:rPr lang="vi-VN" altLang="en-US" sz="1800" i="1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Khói/ bay ngang tầm mắt</a:t>
            </a:r>
            <a:r>
              <a:rPr lang="vi-VN" altLang="en-US" sz="1800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: Tô đậm ấn tượng về hình ảnh khói</a:t>
            </a:r>
          </a:p>
          <a:p>
            <a:pPr algn="just">
              <a:lnSpc>
                <a:spcPct val="130000"/>
              </a:lnSpc>
            </a:pPr>
            <a:r>
              <a:rPr lang="vi-VN" altLang="en-US" sz="1800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¼: </a:t>
            </a:r>
            <a:r>
              <a:rPr lang="vi-VN" altLang="en-US" sz="1800" i="1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Ôi / mùi vị quê hương</a:t>
            </a:r>
            <a:r>
              <a:rPr lang="vi-VN" altLang="en-US" sz="1800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: Làm nổi bật cảm xúc nhớ hương vị quê hương trào dâng</a:t>
            </a:r>
            <a:endParaRPr lang="en-US" altLang="en-US" sz="1800" dirty="0">
              <a:solidFill>
                <a:schemeClr val="tx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4B8100A-3009-4C2E-2A6A-F1B30CCA1D48}"/>
              </a:ext>
            </a:extLst>
          </p:cNvPr>
          <p:cNvSpPr/>
          <p:nvPr/>
        </p:nvSpPr>
        <p:spPr>
          <a:xfrm>
            <a:off x="220503" y="222371"/>
            <a:ext cx="4775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  <a:sym typeface="Denk One"/>
              </a:rPr>
              <a:t>1</a:t>
            </a:r>
            <a:r>
              <a:rPr lang="vi-VN" sz="24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  <a:sym typeface="Denk One"/>
              </a:rPr>
              <a:t>. Đặc điểm thể thơ của bài thơ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8444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74AEDD-EC53-5484-C865-468CDA70EAA6}"/>
              </a:ext>
            </a:extLst>
          </p:cNvPr>
          <p:cNvSpPr/>
          <p:nvPr/>
        </p:nvSpPr>
        <p:spPr>
          <a:xfrm>
            <a:off x="179614" y="701749"/>
            <a:ext cx="1616131" cy="30302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000" dirty="0" err="1">
                <a:solidFill>
                  <a:srgbClr val="FF0000"/>
                </a:solidFill>
                <a:cs typeface="#9Slide03 Arima Madurai Black" panose="00000A00000000000000" pitchFamily="2" charset="0"/>
              </a:rPr>
              <a:t>Thể</a:t>
            </a:r>
            <a:r>
              <a:rPr lang="en-SG" sz="2000" dirty="0">
                <a:solidFill>
                  <a:srgbClr val="FF0000"/>
                </a:solidFill>
                <a:cs typeface="#9Slide03 Arima Madurai Black" panose="00000A00000000000000" pitchFamily="2" charset="0"/>
              </a:rPr>
              <a:t> </a:t>
            </a:r>
            <a:r>
              <a:rPr lang="en-SG" sz="2000" dirty="0" err="1">
                <a:solidFill>
                  <a:srgbClr val="FF0000"/>
                </a:solidFill>
                <a:cs typeface="#9Slide03 Arima Madurai Black" panose="00000A00000000000000" pitchFamily="2" charset="0"/>
              </a:rPr>
              <a:t>thơ</a:t>
            </a:r>
            <a:r>
              <a:rPr lang="en-SG" sz="2000" dirty="0">
                <a:solidFill>
                  <a:srgbClr val="FF0000"/>
                </a:solidFill>
                <a:cs typeface="#9Slide03 Arima Madurai Black" panose="00000A00000000000000" pitchFamily="2" charset="0"/>
              </a:rPr>
              <a:t> </a:t>
            </a:r>
            <a:r>
              <a:rPr lang="en-SG" sz="2000" dirty="0" err="1">
                <a:solidFill>
                  <a:srgbClr val="FF0000"/>
                </a:solidFill>
                <a:cs typeface="#9Slide03 Arima Madurai Black" panose="00000A00000000000000" pitchFamily="2" charset="0"/>
              </a:rPr>
              <a:t>năm</a:t>
            </a:r>
            <a:r>
              <a:rPr lang="en-SG" sz="2000" dirty="0">
                <a:solidFill>
                  <a:srgbClr val="FF0000"/>
                </a:solidFill>
                <a:cs typeface="#9Slide03 Arima Madurai Black" panose="00000A00000000000000" pitchFamily="2" charset="0"/>
              </a:rPr>
              <a:t> </a:t>
            </a:r>
            <a:r>
              <a:rPr lang="en-SG" sz="2000" dirty="0" err="1">
                <a:solidFill>
                  <a:srgbClr val="FF0000"/>
                </a:solidFill>
                <a:cs typeface="#9Slide03 Arima Madurai Black" panose="00000A00000000000000" pitchFamily="2" charset="0"/>
              </a:rPr>
              <a:t>chữ</a:t>
            </a:r>
            <a:r>
              <a:rPr lang="en-SG" sz="2000" dirty="0">
                <a:solidFill>
                  <a:srgbClr val="FF0000"/>
                </a:solidFill>
                <a:cs typeface="#9Slide03 Arima Madurai Black" panose="00000A00000000000000" pitchFamily="2" charset="0"/>
              </a:rPr>
              <a:t> </a:t>
            </a:r>
            <a:r>
              <a:rPr lang="en-SG" sz="2000" dirty="0" err="1">
                <a:solidFill>
                  <a:srgbClr val="FF0000"/>
                </a:solidFill>
                <a:cs typeface="#9Slide03 Arima Madurai Black" panose="00000A00000000000000" pitchFamily="2" charset="0"/>
              </a:rPr>
              <a:t>góp</a:t>
            </a:r>
            <a:r>
              <a:rPr lang="en-SG" sz="2000" dirty="0">
                <a:solidFill>
                  <a:srgbClr val="FF0000"/>
                </a:solidFill>
                <a:cs typeface="#9Slide03 Arima Madurai Black" panose="00000A00000000000000" pitchFamily="2" charset="0"/>
              </a:rPr>
              <a:t> </a:t>
            </a:r>
            <a:r>
              <a:rPr lang="en-SG" sz="2000" dirty="0" err="1">
                <a:solidFill>
                  <a:srgbClr val="FF0000"/>
                </a:solidFill>
                <a:cs typeface="#9Slide03 Arima Madurai Black" panose="00000A00000000000000" pitchFamily="2" charset="0"/>
              </a:rPr>
              <a:t>phần</a:t>
            </a:r>
            <a:r>
              <a:rPr lang="en-SG" sz="2000" dirty="0">
                <a:solidFill>
                  <a:srgbClr val="FF0000"/>
                </a:solidFill>
                <a:cs typeface="#9Slide03 Arima Madurai Black" panose="00000A00000000000000" pitchFamily="2" charset="0"/>
              </a:rPr>
              <a:t> </a:t>
            </a:r>
            <a:r>
              <a:rPr lang="en-SG" sz="2000" dirty="0" err="1">
                <a:solidFill>
                  <a:srgbClr val="FF0000"/>
                </a:solidFill>
                <a:cs typeface="#9Slide03 Arima Madurai Black" panose="00000A00000000000000" pitchFamily="2" charset="0"/>
              </a:rPr>
              <a:t>thể</a:t>
            </a:r>
            <a:r>
              <a:rPr lang="en-SG" sz="2000" dirty="0">
                <a:solidFill>
                  <a:srgbClr val="FF0000"/>
                </a:solidFill>
                <a:cs typeface="#9Slide03 Arima Madurai Black" panose="00000A00000000000000" pitchFamily="2" charset="0"/>
              </a:rPr>
              <a:t> </a:t>
            </a:r>
            <a:r>
              <a:rPr lang="en-SG" sz="2000" dirty="0" err="1">
                <a:solidFill>
                  <a:srgbClr val="FF0000"/>
                </a:solidFill>
                <a:cs typeface="#9Slide03 Arima Madurai Black" panose="00000A00000000000000" pitchFamily="2" charset="0"/>
              </a:rPr>
              <a:t>hiện</a:t>
            </a:r>
            <a:r>
              <a:rPr lang="en-SG" sz="2000" dirty="0">
                <a:solidFill>
                  <a:srgbClr val="FF0000"/>
                </a:solidFill>
                <a:cs typeface="#9Slide03 Arima Madurai Black" panose="00000A00000000000000" pitchFamily="2" charset="0"/>
              </a:rPr>
              <a:t> </a:t>
            </a:r>
            <a:r>
              <a:rPr lang="en-SG" sz="2000" dirty="0" err="1">
                <a:solidFill>
                  <a:srgbClr val="FF0000"/>
                </a:solidFill>
                <a:cs typeface="#9Slide03 Arima Madurai Black" panose="00000A00000000000000" pitchFamily="2" charset="0"/>
              </a:rPr>
              <a:t>cảm</a:t>
            </a:r>
            <a:r>
              <a:rPr lang="en-SG" sz="2000" dirty="0">
                <a:solidFill>
                  <a:srgbClr val="FF0000"/>
                </a:solidFill>
                <a:cs typeface="#9Slide03 Arima Madurai Black" panose="00000A00000000000000" pitchFamily="2" charset="0"/>
              </a:rPr>
              <a:t> </a:t>
            </a:r>
            <a:r>
              <a:rPr lang="en-SG" sz="2000" dirty="0" err="1">
                <a:solidFill>
                  <a:srgbClr val="FF0000"/>
                </a:solidFill>
                <a:cs typeface="#9Slide03 Arima Madurai Black" panose="00000A00000000000000" pitchFamily="2" charset="0"/>
              </a:rPr>
              <a:t>xúc</a:t>
            </a:r>
            <a:r>
              <a:rPr lang="en-SG" sz="2000" dirty="0">
                <a:solidFill>
                  <a:srgbClr val="FF0000"/>
                </a:solidFill>
                <a:cs typeface="#9Slide03 Arima Madurai Black" panose="00000A00000000000000" pitchFamily="2" charset="0"/>
              </a:rPr>
              <a:t> </a:t>
            </a:r>
            <a:r>
              <a:rPr lang="en-SG" sz="2000" dirty="0" err="1">
                <a:solidFill>
                  <a:srgbClr val="FF0000"/>
                </a:solidFill>
                <a:cs typeface="#9Slide03 Arima Madurai Black" panose="00000A00000000000000" pitchFamily="2" charset="0"/>
              </a:rPr>
              <a:t>của</a:t>
            </a:r>
            <a:r>
              <a:rPr lang="en-SG" sz="2000" dirty="0">
                <a:solidFill>
                  <a:srgbClr val="FF0000"/>
                </a:solidFill>
                <a:cs typeface="#9Slide03 Arima Madurai Black" panose="00000A00000000000000" pitchFamily="2" charset="0"/>
              </a:rPr>
              <a:t> </a:t>
            </a:r>
            <a:r>
              <a:rPr lang="en-SG" sz="2000" dirty="0" err="1">
                <a:solidFill>
                  <a:srgbClr val="FF0000"/>
                </a:solidFill>
                <a:cs typeface="#9Slide03 Arima Madurai Black" panose="00000A00000000000000" pitchFamily="2" charset="0"/>
              </a:rPr>
              <a:t>nhà</a:t>
            </a:r>
            <a:r>
              <a:rPr lang="en-SG" sz="2000" dirty="0">
                <a:solidFill>
                  <a:srgbClr val="FF0000"/>
                </a:solidFill>
                <a:cs typeface="#9Slide03 Arima Madurai Black" panose="00000A00000000000000" pitchFamily="2" charset="0"/>
              </a:rPr>
              <a:t> </a:t>
            </a:r>
            <a:r>
              <a:rPr lang="en-SG" sz="2000" dirty="0" err="1">
                <a:solidFill>
                  <a:srgbClr val="FF0000"/>
                </a:solidFill>
                <a:cs typeface="#9Slide03 Arima Madurai Black" panose="00000A00000000000000" pitchFamily="2" charset="0"/>
              </a:rPr>
              <a:t>thơ</a:t>
            </a:r>
            <a:endParaRPr lang="en-SG" sz="2000" dirty="0">
              <a:solidFill>
                <a:srgbClr val="FF0000"/>
              </a:solidFill>
              <a:cs typeface="#9Slide03 Arima Madurai Black" panose="00000A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018D4B-549F-0166-6172-A566BC14F992}"/>
              </a:ext>
            </a:extLst>
          </p:cNvPr>
          <p:cNvSpPr/>
          <p:nvPr/>
        </p:nvSpPr>
        <p:spPr>
          <a:xfrm>
            <a:off x="2667442" y="470680"/>
            <a:ext cx="6152441" cy="10285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Tấm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lòng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hương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endParaRPr lang="en-SG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125F63F-8CE9-28B5-FE71-C019B21123C6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795745" y="984936"/>
            <a:ext cx="871697" cy="1231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1917ED-2F93-4092-F871-620C523FD829}"/>
              </a:ext>
            </a:extLst>
          </p:cNvPr>
          <p:cNvCxnSpPr>
            <a:cxnSpLocks/>
          </p:cNvCxnSpPr>
          <p:nvPr/>
        </p:nvCxnSpPr>
        <p:spPr>
          <a:xfrm>
            <a:off x="1936263" y="2543175"/>
            <a:ext cx="888199" cy="997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85D2A9-A49F-3881-BA5A-FF0870EDC4B0}"/>
              </a:ext>
            </a:extLst>
          </p:cNvPr>
          <p:cNvSpPr/>
          <p:nvPr/>
        </p:nvSpPr>
        <p:spPr>
          <a:xfrm>
            <a:off x="2824462" y="2671622"/>
            <a:ext cx="6005213" cy="14224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cầm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súng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hương</a:t>
            </a:r>
            <a:endParaRPr lang="en-SG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00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矢量智能对象 拷贝"/>
          <p:cNvPicPr>
            <a:picLocks noChangeAspect="1"/>
          </p:cNvPicPr>
          <p:nvPr/>
        </p:nvPicPr>
        <p:blipFill>
          <a:blip r:embed="rId3" cstate="print"/>
          <a:srcRect l="48800" t="28068" b="26553"/>
          <a:stretch>
            <a:fillRect/>
          </a:stretch>
        </p:blipFill>
        <p:spPr>
          <a:xfrm>
            <a:off x="6267926" y="-240983"/>
            <a:ext cx="2896553" cy="3423285"/>
          </a:xfrm>
          <a:prstGeom prst="rect">
            <a:avLst/>
          </a:prstGeom>
        </p:spPr>
      </p:pic>
      <p:pic>
        <p:nvPicPr>
          <p:cNvPr id="7" name="图片 6" descr="矢量智能对象 拷贝"/>
          <p:cNvPicPr>
            <a:picLocks noChangeAspect="1"/>
          </p:cNvPicPr>
          <p:nvPr/>
        </p:nvPicPr>
        <p:blipFill>
          <a:blip r:embed="rId4" cstate="print"/>
          <a:srcRect l="23487" t="74564"/>
          <a:stretch>
            <a:fillRect/>
          </a:stretch>
        </p:blipFill>
        <p:spPr>
          <a:xfrm>
            <a:off x="4234339" y="2943702"/>
            <a:ext cx="4930140" cy="2185511"/>
          </a:xfrm>
          <a:prstGeom prst="rect">
            <a:avLst/>
          </a:prstGeom>
        </p:spPr>
      </p:pic>
      <p:pic>
        <p:nvPicPr>
          <p:cNvPr id="9" name="图片 8" descr="图层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926" y="864394"/>
            <a:ext cx="321945" cy="342900"/>
          </a:xfrm>
          <a:prstGeom prst="rect">
            <a:avLst/>
          </a:prstGeom>
        </p:spPr>
      </p:pic>
      <p:pic>
        <p:nvPicPr>
          <p:cNvPr id="10" name="图片 9" descr="图层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981" y="2007870"/>
            <a:ext cx="321945" cy="342900"/>
          </a:xfrm>
          <a:prstGeom prst="rect">
            <a:avLst/>
          </a:prstGeom>
        </p:spPr>
      </p:pic>
      <p:pic>
        <p:nvPicPr>
          <p:cNvPr id="11" name="图片 10" descr="图层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081" y="3182303"/>
            <a:ext cx="321945" cy="3429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21800" y="1538258"/>
            <a:ext cx="7816143" cy="14157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zh-CN" sz="4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2. </a:t>
            </a:r>
            <a:r>
              <a:rPr lang="en-US" altLang="zh-CN" sz="4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Tìm</a:t>
            </a:r>
            <a:r>
              <a:rPr lang="en-US" altLang="zh-CN" sz="4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hiểu</a:t>
            </a:r>
            <a:r>
              <a:rPr lang="en-US" altLang="zh-CN" sz="4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cảm</a:t>
            </a:r>
            <a:r>
              <a:rPr lang="en-US" altLang="zh-CN" sz="4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xúc</a:t>
            </a:r>
            <a:r>
              <a:rPr lang="en-US" altLang="zh-CN" sz="4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4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4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thơ</a:t>
            </a:r>
            <a:endParaRPr lang="zh-CN" altLang="en-US" sz="4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516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919111" y="248355"/>
            <a:ext cx="5305778" cy="9369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Xác định bài thơ thuộc thể thơ năm chữ trong số những bài thơ sau</a:t>
            </a:r>
            <a:endParaRPr lang="en-US" sz="2400" dirty="0"/>
          </a:p>
        </p:txBody>
      </p:sp>
      <p:sp>
        <p:nvSpPr>
          <p:cNvPr id="9" name="Horizontal Scroll 8"/>
          <p:cNvSpPr/>
          <p:nvPr/>
        </p:nvSpPr>
        <p:spPr>
          <a:xfrm>
            <a:off x="1552222" y="1406749"/>
            <a:ext cx="5836356" cy="620889"/>
          </a:xfrm>
          <a:prstGeom prst="horizontalScroll">
            <a:avLst/>
          </a:prstGeom>
          <a:solidFill>
            <a:srgbClr val="C8D9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orizontal Scroll 9"/>
          <p:cNvSpPr/>
          <p:nvPr/>
        </p:nvSpPr>
        <p:spPr>
          <a:xfrm>
            <a:off x="1552222" y="2112304"/>
            <a:ext cx="5836356" cy="620889"/>
          </a:xfrm>
          <a:prstGeom prst="horizontalScroll">
            <a:avLst/>
          </a:prstGeom>
          <a:solidFill>
            <a:srgbClr val="C8D9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orizontal Scroll 10"/>
          <p:cNvSpPr/>
          <p:nvPr/>
        </p:nvSpPr>
        <p:spPr>
          <a:xfrm>
            <a:off x="1552222" y="2817859"/>
            <a:ext cx="5836356" cy="620889"/>
          </a:xfrm>
          <a:prstGeom prst="horizontalScroll">
            <a:avLst/>
          </a:prstGeom>
          <a:solidFill>
            <a:srgbClr val="C8D9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orizontal Scroll 11"/>
          <p:cNvSpPr/>
          <p:nvPr/>
        </p:nvSpPr>
        <p:spPr>
          <a:xfrm>
            <a:off x="1552222" y="3482460"/>
            <a:ext cx="5836356" cy="620889"/>
          </a:xfrm>
          <a:prstGeom prst="horizontalScroll">
            <a:avLst/>
          </a:prstGeom>
          <a:solidFill>
            <a:srgbClr val="C8D9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orizontal Scroll 12"/>
          <p:cNvSpPr/>
          <p:nvPr/>
        </p:nvSpPr>
        <p:spPr>
          <a:xfrm>
            <a:off x="1552222" y="4147061"/>
            <a:ext cx="5836356" cy="620889"/>
          </a:xfrm>
          <a:prstGeom prst="horizontalScroll">
            <a:avLst/>
          </a:prstGeom>
          <a:solidFill>
            <a:srgbClr val="C8D9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51066" y="1517138"/>
            <a:ext cx="45881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i="1" dirty="0">
                <a:latin typeface="Arial" panose="020B0604020202020204" pitchFamily="34" charset="0"/>
                <a:ea typeface="Times New Roman" panose="02020603050405020304" pitchFamily="18" charset="0"/>
              </a:rPr>
              <a:t>Chuyện cổ nước mình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</a:rPr>
              <a:t> (Lâm Thị Vĩ Dạ)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2122642" y="2244842"/>
            <a:ext cx="51026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i="1" dirty="0">
                <a:latin typeface="Arial" panose="020B0604020202020204" pitchFamily="34" charset="0"/>
                <a:ea typeface="Times New Roman" panose="02020603050405020304" pitchFamily="18" charset="0"/>
              </a:rPr>
              <a:t>Chuyện cổ tích về loài người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</a:rPr>
              <a:t> (Xuân Quỳnh)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3251766" y="2928248"/>
            <a:ext cx="2874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i="1" dirty="0">
                <a:latin typeface="Arial" panose="020B0604020202020204" pitchFamily="34" charset="0"/>
                <a:ea typeface="Times New Roman" panose="02020603050405020304" pitchFamily="18" charset="0"/>
              </a:rPr>
              <a:t>Mây và sóng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</a:rPr>
              <a:t> (R. Ta-go)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2736591" y="3584542"/>
            <a:ext cx="40815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i="1" dirty="0">
                <a:latin typeface="Arial" panose="020B0604020202020204" pitchFamily="34" charset="0"/>
                <a:ea typeface="Times New Roman" panose="02020603050405020304" pitchFamily="18" charset="0"/>
              </a:rPr>
              <a:t>Bắt nạt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</a:rPr>
              <a:t> (Nguyễn Thế Hoàng Linh)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017075" y="4281567"/>
            <a:ext cx="55205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i="1" dirty="0">
                <a:latin typeface="Arial" panose="020B0604020202020204" pitchFamily="34" charset="0"/>
                <a:ea typeface="Times New Roman" panose="02020603050405020304" pitchFamily="18" charset="0"/>
              </a:rPr>
              <a:t>Những cánh buồm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</a:rPr>
              <a:t> (Hoàng Trung Thông).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29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100497" y="174381"/>
            <a:ext cx="5535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+mn-lt"/>
                <a:ea typeface="迷你简卡通" panose="03000509000000000000" pitchFamily="65" charset="-122"/>
                <a:cs typeface="Times New Roman" panose="02020603050405020304" pitchFamily="18" charset="0"/>
                <a:sym typeface="+mn-lt"/>
              </a:rPr>
              <a:t>THẢO LUẬN NHÓM</a:t>
            </a:r>
            <a:endParaRPr lang="zh-CN" altLang="en-US" sz="3600" dirty="0">
              <a:solidFill>
                <a:srgbClr val="FF0000"/>
              </a:solidFill>
              <a:latin typeface="+mn-lt"/>
              <a:ea typeface="迷你简卡通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6061" y="720416"/>
            <a:ext cx="47222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773975" y="1381397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726918" y="819121"/>
            <a:ext cx="7875906" cy="346249"/>
          </a:xfrm>
          <a:prstGeom prst="rect">
            <a:avLst/>
          </a:prstGeom>
          <a:solidFill>
            <a:schemeClr val="accent3"/>
          </a:solidFill>
          <a:ln w="28575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5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Thời</a:t>
            </a:r>
            <a:r>
              <a:rPr lang="en-US" sz="165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gian</a:t>
            </a:r>
            <a:r>
              <a:rPr lang="en-US" sz="165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: 15 </a:t>
            </a:r>
            <a:r>
              <a:rPr lang="en-US" sz="165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endParaRPr lang="en-US" sz="1650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6918" y="1299897"/>
            <a:ext cx="7875906" cy="1020921"/>
          </a:xfrm>
          <a:prstGeom prst="rect">
            <a:avLst/>
          </a:prstGeom>
          <a:solidFill>
            <a:schemeClr val="accent3"/>
          </a:solidFill>
          <a:ln w="28575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Nhiệm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vụ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cá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nhân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thực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hiện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yêu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cầu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trên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Phiếu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học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tập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số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2 –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Tìm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hiểu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cảm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xúc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trong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bài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thơ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Sau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đó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trao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đổi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và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thống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nhất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nội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dung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tìm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hiểu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trong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nhóm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tự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chỉnh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sửa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trên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phiếu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học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tập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6918" y="2402318"/>
            <a:ext cx="7875906" cy="1724190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+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Nhóm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1: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Phiếu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2.1.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Tìm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hiểu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khổ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1</a:t>
            </a:r>
            <a:endParaRPr lang="en-US" sz="18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+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Nhóm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2: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Phiếu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2.2.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Tìm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hiểu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khổ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2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+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Nhóm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3: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Phiếu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2.3.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Tìm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hiểu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khổ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3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+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Nhóm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4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Phiếu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2.4.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Tìm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hiểu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khổ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CED0EA-125B-3EEA-C4CF-B2E5D4879090}"/>
              </a:ext>
            </a:extLst>
          </p:cNvPr>
          <p:cNvSpPr txBox="1"/>
          <p:nvPr/>
        </p:nvSpPr>
        <p:spPr>
          <a:xfrm>
            <a:off x="726918" y="4323994"/>
            <a:ext cx="7875906" cy="346249"/>
          </a:xfrm>
          <a:prstGeom prst="rect">
            <a:avLst/>
          </a:prstGeom>
          <a:solidFill>
            <a:schemeClr val="accent3"/>
          </a:solidFill>
          <a:ln w="28575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5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Cử</a:t>
            </a:r>
            <a:r>
              <a:rPr lang="en-US" sz="165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đại</a:t>
            </a:r>
            <a:r>
              <a:rPr lang="en-US" sz="165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diện</a:t>
            </a:r>
            <a:r>
              <a:rPr lang="en-US" sz="165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chia </a:t>
            </a:r>
            <a:r>
              <a:rPr lang="en-US" sz="165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sẻ</a:t>
            </a:r>
            <a:r>
              <a:rPr lang="en-US" sz="165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trước</a:t>
            </a:r>
            <a:r>
              <a:rPr lang="en-US" sz="165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650" b="1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lớp</a:t>
            </a:r>
            <a:endParaRPr lang="en-US" sz="1650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37F5F6-0032-EFF6-53C3-5E9CA9F3A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13" y="361506"/>
            <a:ext cx="8431618" cy="441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58BF21-B064-9091-CC2C-9384E942C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19" y="244548"/>
            <a:ext cx="8656231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2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D4CB4B-5D74-63C7-8533-04909BF2D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33916"/>
            <a:ext cx="8572499" cy="46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7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AF96C-7DCB-01D5-D1DC-053E5E13B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33916"/>
            <a:ext cx="8698762" cy="46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3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2CAE88-2B7D-65AF-AB11-F286F5C31E86}"/>
              </a:ext>
            </a:extLst>
          </p:cNvPr>
          <p:cNvSpPr txBox="1"/>
          <p:nvPr/>
        </p:nvSpPr>
        <p:spPr>
          <a:xfrm>
            <a:off x="807814" y="1073564"/>
            <a:ext cx="7548007" cy="2154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altLang="zh-CN" sz="36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NHÓM 1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altLang="zh-CN" sz="36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Trình bày kết quả thảo luận nhóm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altLang="zh-CN" sz="36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Phiếu học tập 2a – Tìm hiểu khổ 1 </a:t>
            </a:r>
            <a:endParaRPr lang="zh-CN" altLang="en-US" sz="36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79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24" y="251449"/>
            <a:ext cx="8946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 dirty="0">
                <a:solidFill>
                  <a:schemeClr val="tx1"/>
                </a:solidFill>
                <a:cs typeface="Arial" panose="020B0604020202020204" pitchFamily="34" charset="0"/>
              </a:rPr>
              <a:t>a. Tìm hiểu khổ 1: Hoàn cảnh người con thổ lộ tâm tư, tình cảm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15977" y="3821109"/>
            <a:ext cx="8276441" cy="91013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b="1" dirty="0">
                <a:sym typeface="Wingdings" panose="05000000000000000000" pitchFamily="2" charset="2"/>
              </a:rPr>
              <a:t> </a:t>
            </a:r>
            <a:r>
              <a:rPr lang="vi-VN" sz="2000" b="1" dirty="0"/>
              <a:t>Hoàn cảnh khơi nguồn cảm xúc: gợi niềm xúc động sâu xa trước cảnh ngộ xa quê, luôn đau đáu nỗi nhớ quê của người lính</a:t>
            </a:r>
            <a:endParaRPr lang="en-US" sz="20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6FF95C-615A-7F47-FF4E-EE4227EF2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1" y="1090362"/>
            <a:ext cx="1753840" cy="1733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0CFB5D-D0A0-45C9-6272-A2B99CE34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99" y="1313087"/>
            <a:ext cx="1183354" cy="14559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E5D910-6C14-8691-AE87-E3A04D8FD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774" y="1036194"/>
            <a:ext cx="1688158" cy="2077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4C633A-10F8-E9A5-1CC3-729DEE63F2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450" y="1390150"/>
            <a:ext cx="1058088" cy="13018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7F636A9-5876-2B8D-36A3-9D0BFAB39B9C}"/>
              </a:ext>
            </a:extLst>
          </p:cNvPr>
          <p:cNvSpPr/>
          <p:nvPr/>
        </p:nvSpPr>
        <p:spPr>
          <a:xfrm>
            <a:off x="262211" y="2791560"/>
            <a:ext cx="2736099" cy="784830"/>
          </a:xfrm>
          <a:prstGeom prst="rect">
            <a:avLst/>
          </a:prstGeom>
          <a:ln w="28575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500" i="1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500" i="1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500" i="1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500" i="1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1500" i="1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1500" i="1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1500" i="1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con -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lính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BC25F1-99E4-5FDB-8174-CC7E18CC7219}"/>
              </a:ext>
            </a:extLst>
          </p:cNvPr>
          <p:cNvSpPr/>
          <p:nvPr/>
        </p:nvSpPr>
        <p:spPr>
          <a:xfrm>
            <a:off x="6823896" y="3068755"/>
            <a:ext cx="1877232" cy="553998"/>
          </a:xfrm>
          <a:prstGeom prst="rect">
            <a:avLst/>
          </a:prstGeom>
          <a:ln w="28575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nếp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32CE7F-3BC8-587B-C84E-4744C7A5AC75}"/>
              </a:ext>
            </a:extLst>
          </p:cNvPr>
          <p:cNvSpPr/>
          <p:nvPr/>
        </p:nvSpPr>
        <p:spPr>
          <a:xfrm>
            <a:off x="3567103" y="2974817"/>
            <a:ext cx="2250155" cy="553998"/>
          </a:xfrm>
          <a:prstGeom prst="rect">
            <a:avLst/>
          </a:prstGeom>
          <a:ln w="28575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500" i="1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500" i="1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endParaRPr lang="en-US" sz="15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1500" i="1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500" i="1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500" i="1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1500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5DBAE2D-8F9E-7A58-1738-396EE8C10C5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27" y="879095"/>
            <a:ext cx="1878337" cy="2196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294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61581B2-9048-DBE0-A5C1-6304D6F79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5" name="Rectangle 4"/>
          <p:cNvSpPr/>
          <p:nvPr/>
        </p:nvSpPr>
        <p:spPr>
          <a:xfrm>
            <a:off x="-24370" y="0"/>
            <a:ext cx="9168370" cy="51435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/>
          <p:cNvSpPr/>
          <p:nvPr/>
        </p:nvSpPr>
        <p:spPr>
          <a:xfrm>
            <a:off x="7265803" y="151025"/>
            <a:ext cx="1878197" cy="4154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1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KHỔ 1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22" y="339880"/>
            <a:ext cx="3183838" cy="1881363"/>
          </a:xfrm>
          <a:prstGeom prst="cloudCallou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2764400"/>
            <a:ext cx="2475815" cy="1835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496" y="420593"/>
            <a:ext cx="2144833" cy="1565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5397429" y="1746458"/>
            <a:ext cx="2278966" cy="47478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FBDB24-C7D8-4980-A6DF-6A3D6B07ED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5098">
            <a:off x="4723626" y="1983998"/>
            <a:ext cx="1455994" cy="1455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FBDB24-C7D8-4980-A6DF-6A3D6B07ED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5256">
            <a:off x="6774992" y="2015289"/>
            <a:ext cx="1455994" cy="145599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613950" y="3020842"/>
            <a:ext cx="2265053" cy="9512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Khói</a:t>
            </a:r>
            <a:r>
              <a:rPr lang="en-US" sz="1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1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1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1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1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56874" y="3002965"/>
            <a:ext cx="2639040" cy="95127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Mùi</a:t>
            </a:r>
            <a:r>
              <a:rPr lang="en-US" sz="1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xôi</a:t>
            </a:r>
            <a:r>
              <a:rPr lang="en-US" sz="1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1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láy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ngạc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thơm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Oval 20"/>
          <p:cNvSpPr/>
          <p:nvPr/>
        </p:nvSpPr>
        <p:spPr>
          <a:xfrm>
            <a:off x="-48739" y="2370397"/>
            <a:ext cx="1401928" cy="144391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Thèm</a:t>
            </a:r>
            <a:r>
              <a:rPr lang="en-US" sz="1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1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xôi</a:t>
            </a:r>
            <a:r>
              <a:rPr lang="en-US" sz="15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358143" y="4150510"/>
            <a:ext cx="3997463" cy="75006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đầm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47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1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2CAE88-2B7D-65AF-AB11-F286F5C31E86}"/>
              </a:ext>
            </a:extLst>
          </p:cNvPr>
          <p:cNvSpPr txBox="1"/>
          <p:nvPr/>
        </p:nvSpPr>
        <p:spPr>
          <a:xfrm>
            <a:off x="807814" y="1073564"/>
            <a:ext cx="7666335" cy="2154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altLang="zh-CN" sz="36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NHÓM 2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altLang="zh-CN" sz="36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Trình bày kết quả thảo luận nhóm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altLang="zh-CN" sz="36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Phiếu học tập 2b – Tìm hiểu khổ 2 </a:t>
            </a:r>
            <a:endParaRPr lang="zh-CN" altLang="en-US" sz="36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61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0957" y="224164"/>
            <a:ext cx="88930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b. Tìm hiểu khổ 2: Hình ảnh người mẹ trong ký ức của người con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6F2C7D5-6C83-358C-6DA8-6937DAB7C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871" y="804967"/>
            <a:ext cx="2655596" cy="1930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C840383-85E9-53AD-F17C-A03380B84183}"/>
              </a:ext>
            </a:extLst>
          </p:cNvPr>
          <p:cNvSpPr/>
          <p:nvPr/>
        </p:nvSpPr>
        <p:spPr>
          <a:xfrm>
            <a:off x="344010" y="2156798"/>
            <a:ext cx="5689808" cy="4045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25000"/>
              </a:lnSpc>
              <a:buFontTx/>
              <a:buChar char="-"/>
            </a:pPr>
            <a:r>
              <a:rPr lang="en-US" sz="18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18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18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18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18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18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6B04C-8F4B-AAA3-E585-C8FA7BEAB6D5}"/>
              </a:ext>
            </a:extLst>
          </p:cNvPr>
          <p:cNvSpPr txBox="1"/>
          <p:nvPr/>
        </p:nvSpPr>
        <p:spPr>
          <a:xfrm>
            <a:off x="399492" y="3777100"/>
            <a:ext cx="7405576" cy="7509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18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i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b="1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b="1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1800" b="1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1800" b="1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1800" b="1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800" b="1" i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b="1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1800" b="1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800" b="1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b="1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algn="just">
              <a:lnSpc>
                <a:spcPct val="125000"/>
              </a:lnSpc>
            </a:pPr>
            <a:r>
              <a:rPr lang="en-US" sz="18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18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18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18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8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18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18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A06C4C-5868-60D7-928C-97C415AFF224}"/>
              </a:ext>
            </a:extLst>
          </p:cNvPr>
          <p:cNvSpPr/>
          <p:nvPr/>
        </p:nvSpPr>
        <p:spPr>
          <a:xfrm>
            <a:off x="2093060" y="2735544"/>
            <a:ext cx="4580116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5000"/>
              </a:lnSpc>
            </a:pP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4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lam </a:t>
            </a:r>
            <a:r>
              <a:rPr lang="en-US" sz="14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4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400" b="1" dirty="0">
              <a:solidFill>
                <a:schemeClr val="accent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9198EC-99F8-F9AF-EA4C-3A2264E30CD2}"/>
              </a:ext>
            </a:extLst>
          </p:cNvPr>
          <p:cNvSpPr txBox="1"/>
          <p:nvPr/>
        </p:nvSpPr>
        <p:spPr>
          <a:xfrm>
            <a:off x="250956" y="1100361"/>
            <a:ext cx="5303783" cy="4045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25000"/>
              </a:lnSpc>
              <a:buFontTx/>
              <a:buChar char="-"/>
            </a:pPr>
            <a:r>
              <a:rPr lang="en-US" sz="1800" i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i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1800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800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nay?: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FCA22F-691D-DCA0-5FCE-BC4ACC691765}"/>
              </a:ext>
            </a:extLst>
          </p:cNvPr>
          <p:cNvSpPr txBox="1"/>
          <p:nvPr/>
        </p:nvSpPr>
        <p:spPr>
          <a:xfrm>
            <a:off x="399492" y="2735544"/>
            <a:ext cx="1550811" cy="8737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1400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400" i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1400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1400" i="1" dirty="0">
              <a:solidFill>
                <a:schemeClr val="accent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1400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400" i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1400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endParaRPr lang="en-US" sz="1400" i="1" dirty="0">
              <a:solidFill>
                <a:schemeClr val="accent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1400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400" i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1400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1400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1400" i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8BC29C-C7AD-29B6-F4E0-BEB349C04236}"/>
              </a:ext>
            </a:extLst>
          </p:cNvPr>
          <p:cNvSpPr txBox="1"/>
          <p:nvPr/>
        </p:nvSpPr>
        <p:spPr>
          <a:xfrm>
            <a:off x="255502" y="1480717"/>
            <a:ext cx="5299238" cy="6044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14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day </a:t>
            </a:r>
            <a:r>
              <a:rPr lang="en-US" sz="14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4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4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chemeClr val="accent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82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 animBg="1"/>
      <p:bldP spid="11" grpId="0" animBg="1"/>
      <p:bldP spid="5" grpId="0" animBg="1"/>
      <p:bldP spid="14" grpId="0" animBg="1"/>
      <p:bldP spid="16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Làm Món Xôi lạc (đậu phộng) của Mai Ro - Cookpad">
            <a:extLst>
              <a:ext uri="{FF2B5EF4-FFF2-40B4-BE49-F238E27FC236}">
                <a16:creationId xmlns:a16="http://schemas.microsoft.com/office/drawing/2014/main" id="{B667C702-F8F3-D74F-6F6D-3018C23F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63273" cy="150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ôi gấc dẻo ngọt - VnExpress Cooking">
            <a:extLst>
              <a:ext uri="{FF2B5EF4-FFF2-40B4-BE49-F238E27FC236}">
                <a16:creationId xmlns:a16="http://schemas.microsoft.com/office/drawing/2014/main" id="{04B3E31B-4787-290F-4F23-781367E6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73" y="-10547"/>
            <a:ext cx="2503054" cy="150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ướng dẫn cách làm xôi xéo dẻo thơm ngon lành">
            <a:extLst>
              <a:ext uri="{FF2B5EF4-FFF2-40B4-BE49-F238E27FC236}">
                <a16:creationId xmlns:a16="http://schemas.microsoft.com/office/drawing/2014/main" id="{5084F365-EE3A-C5CB-8A59-246D0FDC7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326" y="-10546"/>
            <a:ext cx="3786181" cy="234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ch nấu xôi dẻo, để lâu vẫn ngon và 6 công thức nấu các món xôi đặc biệt  thơm ngon">
            <a:extLst>
              <a:ext uri="{FF2B5EF4-FFF2-40B4-BE49-F238E27FC236}">
                <a16:creationId xmlns:a16="http://schemas.microsoft.com/office/drawing/2014/main" id="{47B774D2-34B0-5BB5-13F3-5AC3DFFF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297" y="1495361"/>
            <a:ext cx="2190028" cy="214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ách Làm Món Xôi ngô của Moon - Cookpad">
            <a:extLst>
              <a:ext uri="{FF2B5EF4-FFF2-40B4-BE49-F238E27FC236}">
                <a16:creationId xmlns:a16="http://schemas.microsoft.com/office/drawing/2014/main" id="{D1227142-A569-795C-7F58-C1C3CEDEE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7"/>
          <a:stretch/>
        </p:blipFill>
        <p:spPr bwMode="auto">
          <a:xfrm>
            <a:off x="1" y="1495361"/>
            <a:ext cx="3176296" cy="172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ách làm xôi cốm dẻo thơm đơn giản nhưng ngon mê ly">
            <a:extLst>
              <a:ext uri="{FF2B5EF4-FFF2-40B4-BE49-F238E27FC236}">
                <a16:creationId xmlns:a16="http://schemas.microsoft.com/office/drawing/2014/main" id="{D6467423-73F5-5737-EFD3-71E787B13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296" y="3641667"/>
            <a:ext cx="2252750" cy="150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ách nấu xôi đậu xanh bằng nồi cơm điện cực ngon ngày Tết - Trung tâm mua  sắm Hồng Hà">
            <a:extLst>
              <a:ext uri="{FF2B5EF4-FFF2-40B4-BE49-F238E27FC236}">
                <a16:creationId xmlns:a16="http://schemas.microsoft.com/office/drawing/2014/main" id="{FEAF2F1D-2364-29E4-C8D6-6E87A3E96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4946"/>
            <a:ext cx="3176295" cy="191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9B1B7697-4685-91C6-2A7B-E05AB9F2D88B}"/>
              </a:ext>
            </a:extLst>
          </p:cNvPr>
          <p:cNvSpPr/>
          <p:nvPr/>
        </p:nvSpPr>
        <p:spPr>
          <a:xfrm>
            <a:off x="5429047" y="2383043"/>
            <a:ext cx="3534332" cy="2263561"/>
          </a:xfrm>
          <a:prstGeom prst="cloudCallou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/>
              <a:t>Xôi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một</a:t>
            </a:r>
            <a:r>
              <a:rPr lang="en-US" sz="1800" dirty="0"/>
              <a:t>  </a:t>
            </a:r>
            <a:r>
              <a:rPr lang="en-US" sz="1800" dirty="0" err="1"/>
              <a:t>món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quen</a:t>
            </a:r>
            <a:r>
              <a:rPr lang="en-US" sz="1800" dirty="0"/>
              <a:t> </a:t>
            </a:r>
            <a:r>
              <a:rPr lang="en-US" sz="1800" dirty="0" err="1"/>
              <a:t>thuộc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con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Việt</a:t>
            </a:r>
            <a:r>
              <a:rPr lang="en-US" sz="1800" dirty="0"/>
              <a:t> Nam. </a:t>
            </a:r>
            <a:r>
              <a:rPr lang="en-US" sz="1800" dirty="0" err="1"/>
              <a:t>Hãy</a:t>
            </a:r>
            <a:r>
              <a:rPr lang="en-US" sz="1800" dirty="0"/>
              <a:t> chia </a:t>
            </a:r>
            <a:r>
              <a:rPr lang="en-US" sz="1800" dirty="0" err="1"/>
              <a:t>sẻ</a:t>
            </a:r>
            <a:r>
              <a:rPr lang="en-US" sz="1800" dirty="0"/>
              <a:t> </a:t>
            </a:r>
            <a:r>
              <a:rPr lang="en-US" sz="1800" dirty="0" err="1"/>
              <a:t>cảm</a:t>
            </a:r>
            <a:r>
              <a:rPr lang="en-US" sz="1800" dirty="0"/>
              <a:t> </a:t>
            </a:r>
            <a:r>
              <a:rPr lang="en-US" sz="1800" dirty="0" err="1"/>
              <a:t>nhận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món</a:t>
            </a:r>
            <a:r>
              <a:rPr lang="en-US" sz="1800" dirty="0"/>
              <a:t> </a:t>
            </a:r>
            <a:r>
              <a:rPr lang="en-US" sz="1800" dirty="0" err="1"/>
              <a:t>xôi</a:t>
            </a:r>
            <a:r>
              <a:rPr lang="en-US" sz="1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3621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402419" y="358256"/>
            <a:ext cx="8339162" cy="4460684"/>
          </a:xfrm>
          <a:prstGeom prst="roundRect">
            <a:avLst>
              <a:gd name="adj" fmla="val 855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/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id="{2AE0AEE2-25A3-4842-A497-F53FE447CF7A}"/>
              </a:ext>
            </a:extLst>
          </p:cNvPr>
          <p:cNvGrpSpPr>
            <a:grpSpLocks/>
          </p:cNvGrpSpPr>
          <p:nvPr/>
        </p:nvGrpSpPr>
        <p:grpSpPr bwMode="auto">
          <a:xfrm>
            <a:off x="-1546622" y="220266"/>
            <a:ext cx="10288203" cy="4866084"/>
            <a:chOff x="-6772555" y="-842966"/>
            <a:chExt cx="17532531" cy="8636726"/>
          </a:xfrm>
        </p:grpSpPr>
        <p:sp>
          <p:nvSpPr>
            <p:cNvPr id="43" name="Block Arc 42">
              <a:extLst>
                <a:ext uri="{FF2B5EF4-FFF2-40B4-BE49-F238E27FC236}">
                  <a16:creationId xmlns:a16="http://schemas.microsoft.com/office/drawing/2014/main" id="{7464D7FC-FB3E-43BB-8DED-55CDB813C947}"/>
                </a:ext>
              </a:extLst>
            </p:cNvPr>
            <p:cNvSpPr/>
            <p:nvPr/>
          </p:nvSpPr>
          <p:spPr>
            <a:xfrm>
              <a:off x="-6772555" y="-842966"/>
              <a:ext cx="10380032" cy="8636726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noFill/>
            <a:ln w="76200" cap="flat" cmpd="sng" algn="ctr">
              <a:solidFill>
                <a:srgbClr val="E66C7D"/>
              </a:solidFill>
              <a:prstDash val="solid"/>
              <a:miter lim="800000"/>
            </a:ln>
            <a:effectLst/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E48EA15A-325A-4C86-9EFB-A1D4AC158A02}"/>
                </a:ext>
              </a:extLst>
            </p:cNvPr>
            <p:cNvSpPr/>
            <p:nvPr/>
          </p:nvSpPr>
          <p:spPr>
            <a:xfrm>
              <a:off x="2595050" y="84737"/>
              <a:ext cx="8164926" cy="1084082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59948" tIns="142196" rIns="142196" bIns="142196" spcCol="1270" anchor="ctr"/>
            <a:lstStyle/>
            <a:p>
              <a:pPr defTabSz="1866293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9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Oval 13">
              <a:extLst>
                <a:ext uri="{FF2B5EF4-FFF2-40B4-BE49-F238E27FC236}">
                  <a16:creationId xmlns:a16="http://schemas.microsoft.com/office/drawing/2014/main" id="{5171F0C1-A154-4E85-A5F4-DF0BE526E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398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SG" sz="1050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17C7DCBA-FC59-4DB7-BCED-50684ACCA559}"/>
                </a:ext>
              </a:extLst>
            </p:cNvPr>
            <p:cNvSpPr/>
            <p:nvPr/>
          </p:nvSpPr>
          <p:spPr>
            <a:xfrm>
              <a:off x="3178410" y="1967613"/>
              <a:ext cx="7581566" cy="1393465"/>
            </a:xfrm>
            <a:custGeom>
              <a:avLst/>
              <a:gdLst>
                <a:gd name="connsiteX0" fmla="*/ 0 w 6907174"/>
                <a:gd name="connsiteY0" fmla="*/ 0 h 1083733"/>
                <a:gd name="connsiteX1" fmla="*/ 6907174 w 6907174"/>
                <a:gd name="connsiteY1" fmla="*/ 0 h 1083733"/>
                <a:gd name="connsiteX2" fmla="*/ 6907174 w 6907174"/>
                <a:gd name="connsiteY2" fmla="*/ 1083733 h 1083733"/>
                <a:gd name="connsiteX3" fmla="*/ 0 w 6907174"/>
                <a:gd name="connsiteY3" fmla="*/ 1083733 h 1083733"/>
                <a:gd name="connsiteX4" fmla="*/ 0 w 6907174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174" h="1083733">
                  <a:moveTo>
                    <a:pt x="0" y="0"/>
                  </a:moveTo>
                  <a:lnTo>
                    <a:pt x="6907174" y="0"/>
                  </a:lnTo>
                  <a:lnTo>
                    <a:pt x="6907174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6C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59948" tIns="142196" rIns="142196" bIns="142196" spcCol="1270" anchor="ctr"/>
            <a:lstStyle/>
            <a:p>
              <a:pPr algn="ctr" defTabSz="1866293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Oval 15">
              <a:extLst>
                <a:ext uri="{FF2B5EF4-FFF2-40B4-BE49-F238E27FC236}">
                  <a16:creationId xmlns:a16="http://schemas.microsoft.com/office/drawing/2014/main" id="{77961C02-1D4C-4219-B927-CD8593F79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714" y="1832104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E66C7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SG" sz="105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AEEF7624-6030-4542-A2D2-02BB0118553B}"/>
                </a:ext>
              </a:extLst>
            </p:cNvPr>
            <p:cNvSpPr/>
            <p:nvPr/>
          </p:nvSpPr>
          <p:spPr>
            <a:xfrm>
              <a:off x="3419365" y="3835701"/>
              <a:ext cx="7340611" cy="1084081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B76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59948" tIns="142196" rIns="142196" bIns="142196" spcCol="1270" anchor="ctr"/>
            <a:lstStyle/>
            <a:p>
              <a:pPr defTabSz="1866293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9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9" name="Oval 17">
              <a:extLst>
                <a:ext uri="{FF2B5EF4-FFF2-40B4-BE49-F238E27FC236}">
                  <a16:creationId xmlns:a16="http://schemas.microsoft.com/office/drawing/2014/main" id="{B65BE60B-9A2A-42B9-938B-020BE6AD2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2549" y="3701118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BB76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SG" sz="105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CCF02F6-88D4-41FE-9127-9B69D58A10E2}"/>
              </a:ext>
            </a:extLst>
          </p:cNvPr>
          <p:cNvSpPr txBox="1"/>
          <p:nvPr/>
        </p:nvSpPr>
        <p:spPr>
          <a:xfrm>
            <a:off x="3537943" y="805563"/>
            <a:ext cx="4924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052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01</a:t>
            </a:r>
            <a:endParaRPr lang="en-GB" sz="2400" b="1" dirty="0">
              <a:solidFill>
                <a:prstClr val="black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F933AC8-1E6D-4733-BF8D-204D794A05A9}"/>
              </a:ext>
            </a:extLst>
          </p:cNvPr>
          <p:cNvSpPr txBox="1"/>
          <p:nvPr/>
        </p:nvSpPr>
        <p:spPr>
          <a:xfrm>
            <a:off x="3863233" y="1904960"/>
            <a:ext cx="4924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052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02</a:t>
            </a:r>
            <a:endParaRPr lang="en-GB" sz="2400" b="1" dirty="0">
              <a:solidFill>
                <a:prstClr val="black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040C870-EE92-4F40-9F79-E070C4F54810}"/>
              </a:ext>
            </a:extLst>
          </p:cNvPr>
          <p:cNvSpPr txBox="1"/>
          <p:nvPr/>
        </p:nvSpPr>
        <p:spPr>
          <a:xfrm>
            <a:off x="3998965" y="2955091"/>
            <a:ext cx="4924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052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03</a:t>
            </a:r>
            <a:endParaRPr lang="en-GB" sz="2400" b="1" dirty="0">
              <a:solidFill>
                <a:prstClr val="black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A76F053-6232-4F54-8661-3756ED6B2511}"/>
              </a:ext>
            </a:extLst>
          </p:cNvPr>
          <p:cNvSpPr/>
          <p:nvPr/>
        </p:nvSpPr>
        <p:spPr>
          <a:xfrm>
            <a:off x="4411318" y="840596"/>
            <a:ext cx="427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en-US" sz="18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Xót xa trước nỗi vất vả của mẹ.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B80A4DB-4AFB-4810-BBA6-65313AE56CDC}"/>
              </a:ext>
            </a:extLst>
          </p:cNvPr>
          <p:cNvSpPr/>
          <p:nvPr/>
        </p:nvSpPr>
        <p:spPr>
          <a:xfrm>
            <a:off x="4689919" y="1903810"/>
            <a:ext cx="37135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Trân trọng những tình cảm mà mẹ dành cho mình</a:t>
            </a:r>
            <a:endParaRPr lang="en-US" altLang="en-US" sz="1800" b="1" dirty="0">
              <a:solidFill>
                <a:schemeClr val="accent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0E3C955-687C-4586-92A7-F3F3076F08FC}"/>
              </a:ext>
            </a:extLst>
          </p:cNvPr>
          <p:cNvSpPr/>
          <p:nvPr/>
        </p:nvSpPr>
        <p:spPr>
          <a:xfrm>
            <a:off x="4785937" y="2955091"/>
            <a:ext cx="4085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Thương</a:t>
            </a:r>
            <a:r>
              <a:rPr lang="en-US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nhớ</a:t>
            </a:r>
            <a:r>
              <a:rPr lang="en-US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mẹ</a:t>
            </a:r>
            <a:endParaRPr lang="en-US" altLang="en-US" sz="1800" b="1" dirty="0">
              <a:solidFill>
                <a:schemeClr val="accent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4B8100A-3009-4C2E-2A6A-F1B30CCA1D48}"/>
              </a:ext>
            </a:extLst>
          </p:cNvPr>
          <p:cNvSpPr/>
          <p:nvPr/>
        </p:nvSpPr>
        <p:spPr>
          <a:xfrm>
            <a:off x="220503" y="222371"/>
            <a:ext cx="3703258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578A36"/>
                </a:solidFill>
                <a:latin typeface="Arial" panose="020B0604020202020204" pitchFamily="34" charset="0"/>
                <a:cs typeface="Arial" panose="020B0604020202020204" pitchFamily="34" charset="0"/>
                <a:sym typeface="Denk One"/>
              </a:rPr>
              <a:t>Cảm xúc của người con</a:t>
            </a:r>
            <a:endParaRPr lang="en-US" sz="12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26569C-6BCA-8C88-B5C0-5F71A55ED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1" y="782818"/>
            <a:ext cx="3218619" cy="3659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34938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2CAE88-2B7D-65AF-AB11-F286F5C31E86}"/>
              </a:ext>
            </a:extLst>
          </p:cNvPr>
          <p:cNvSpPr txBox="1"/>
          <p:nvPr/>
        </p:nvSpPr>
        <p:spPr>
          <a:xfrm>
            <a:off x="807814" y="1073564"/>
            <a:ext cx="7548007" cy="2154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altLang="zh-CN" sz="36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NHÓM 3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altLang="zh-CN" sz="36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Trình bày kết quả thảo luận nhóm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altLang="zh-CN" sz="36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Phiếu học tập 2c – Tìm hiểu khổ 3 </a:t>
            </a:r>
            <a:endParaRPr lang="zh-CN" altLang="en-US" sz="36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61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F7343D-9B59-A2DB-76CF-3500123938BC}"/>
              </a:ext>
            </a:extLst>
          </p:cNvPr>
          <p:cNvGrpSpPr/>
          <p:nvPr/>
        </p:nvGrpSpPr>
        <p:grpSpPr>
          <a:xfrm>
            <a:off x="2179320" y="1936751"/>
            <a:ext cx="4785360" cy="1269999"/>
            <a:chOff x="1310640" y="2730499"/>
            <a:chExt cx="4785360" cy="12699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8394E0-33CE-A785-7B55-081D4581D345}"/>
                </a:ext>
              </a:extLst>
            </p:cNvPr>
            <p:cNvSpPr/>
            <p:nvPr/>
          </p:nvSpPr>
          <p:spPr>
            <a:xfrm>
              <a:off x="1310640" y="2730499"/>
              <a:ext cx="4785360" cy="126999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D0C0DB-CF1C-5BF8-FE5C-E503680D6193}"/>
                </a:ext>
              </a:extLst>
            </p:cNvPr>
            <p:cNvSpPr txBox="1"/>
            <p:nvPr/>
          </p:nvSpPr>
          <p:spPr>
            <a:xfrm>
              <a:off x="1310640" y="2730499"/>
              <a:ext cx="4785360" cy="1269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2410" tIns="232410" rIns="232410" bIns="232410" numCol="1" spcCol="1270" anchor="t" anchorCtr="0">
              <a:noAutofit/>
            </a:bodyPr>
            <a:lstStyle/>
            <a:p>
              <a:pPr marL="0" lvl="0" indent="0" algn="l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vi-VN" sz="6100" kern="12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4695C8F-A973-AE5A-E77C-F370EA0EED62}"/>
              </a:ext>
            </a:extLst>
          </p:cNvPr>
          <p:cNvGrpSpPr/>
          <p:nvPr/>
        </p:nvGrpSpPr>
        <p:grpSpPr>
          <a:xfrm>
            <a:off x="2331720" y="2089151"/>
            <a:ext cx="4785360" cy="1269999"/>
            <a:chOff x="1310640" y="2730499"/>
            <a:chExt cx="4785360" cy="126999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F983DB7-B9AA-26B9-7928-380B202C3B89}"/>
                </a:ext>
              </a:extLst>
            </p:cNvPr>
            <p:cNvSpPr/>
            <p:nvPr/>
          </p:nvSpPr>
          <p:spPr>
            <a:xfrm>
              <a:off x="1310640" y="2730499"/>
              <a:ext cx="4785360" cy="126999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FB403F-8003-ABAA-47A3-0549E20035FC}"/>
                </a:ext>
              </a:extLst>
            </p:cNvPr>
            <p:cNvSpPr txBox="1"/>
            <p:nvPr/>
          </p:nvSpPr>
          <p:spPr>
            <a:xfrm>
              <a:off x="1310640" y="2730499"/>
              <a:ext cx="4785360" cy="1269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2410" tIns="232410" rIns="232410" bIns="232410" numCol="1" spcCol="1270" anchor="t" anchorCtr="0">
              <a:noAutofit/>
            </a:bodyPr>
            <a:lstStyle/>
            <a:p>
              <a:pPr marL="0" lvl="0" indent="0" algn="l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vi-VN" sz="6100" kern="1200"/>
            </a:p>
          </p:txBody>
        </p:sp>
      </p:grp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26B2BF6-0C37-725D-8E33-E9CE849712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2180774"/>
              </p:ext>
            </p:extLst>
          </p:nvPr>
        </p:nvGraphicFramePr>
        <p:xfrm>
          <a:off x="2509980" y="578711"/>
          <a:ext cx="6436638" cy="3317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5E372E50-E11A-0BC9-50FE-BB37233CCBF0}"/>
              </a:ext>
            </a:extLst>
          </p:cNvPr>
          <p:cNvSpPr/>
          <p:nvPr/>
        </p:nvSpPr>
        <p:spPr>
          <a:xfrm>
            <a:off x="197382" y="185063"/>
            <a:ext cx="8946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 dirty="0">
                <a:solidFill>
                  <a:schemeClr val="tx1"/>
                </a:solidFill>
                <a:cs typeface="Arial" panose="020B0604020202020204" pitchFamily="34" charset="0"/>
              </a:rPr>
              <a:t>c. Tìm hiểu khổ 3: Suy ngẫm về tình yêu quê hương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9EAA0E-5DCF-0EF9-EF85-E960BEB2EF45}"/>
              </a:ext>
            </a:extLst>
          </p:cNvPr>
          <p:cNvSpPr/>
          <p:nvPr/>
        </p:nvSpPr>
        <p:spPr>
          <a:xfrm>
            <a:off x="244549" y="4065181"/>
            <a:ext cx="86868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quyện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EB49CA-84C4-11A7-535E-7AC765E77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6" y="2436999"/>
            <a:ext cx="1939496" cy="1409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504FE8-6E5E-D328-6D8E-182E167079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4" y="1063609"/>
            <a:ext cx="1939496" cy="1409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urved Right Arrow 6">
            <a:extLst>
              <a:ext uri="{FF2B5EF4-FFF2-40B4-BE49-F238E27FC236}">
                <a16:creationId xmlns:a16="http://schemas.microsoft.com/office/drawing/2014/main" id="{1906BFC5-183D-9B37-F262-AA85D24D4DBE}"/>
              </a:ext>
            </a:extLst>
          </p:cNvPr>
          <p:cNvSpPr/>
          <p:nvPr/>
        </p:nvSpPr>
        <p:spPr>
          <a:xfrm rot="10800000">
            <a:off x="2004631" y="1614347"/>
            <a:ext cx="579080" cy="140998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E436F3-B01D-E2D6-916A-CC41A442073A}"/>
              </a:ext>
            </a:extLst>
          </p:cNvPr>
          <p:cNvSpPr/>
          <p:nvPr/>
        </p:nvSpPr>
        <p:spPr>
          <a:xfrm>
            <a:off x="443592" y="988047"/>
            <a:ext cx="1216572" cy="2430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>
                <a:cs typeface="Times New Roman" panose="02020603050405020304" pitchFamily="18" charset="0"/>
              </a:rPr>
              <a:t>Tình</a:t>
            </a:r>
            <a:r>
              <a:rPr lang="en-US" sz="1500" dirty="0"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cs typeface="Times New Roman" panose="02020603050405020304" pitchFamily="18" charset="0"/>
              </a:rPr>
              <a:t>riêng</a:t>
            </a:r>
            <a:r>
              <a:rPr lang="en-US" sz="15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6F2CFF-CF07-D0E4-E9E4-E62C75F44378}"/>
              </a:ext>
            </a:extLst>
          </p:cNvPr>
          <p:cNvSpPr/>
          <p:nvPr/>
        </p:nvSpPr>
        <p:spPr>
          <a:xfrm>
            <a:off x="558791" y="3679542"/>
            <a:ext cx="1291274" cy="3009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>
                <a:cs typeface="Times New Roman" panose="02020603050405020304" pitchFamily="18" charset="0"/>
              </a:rPr>
              <a:t>Tình</a:t>
            </a:r>
            <a:r>
              <a:rPr lang="en-US" sz="1500" dirty="0"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cs typeface="Times New Roman" panose="02020603050405020304" pitchFamily="18" charset="0"/>
              </a:rPr>
              <a:t>chung</a:t>
            </a:r>
            <a:endParaRPr lang="en-US" sz="15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54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5" grpId="0"/>
      <p:bldP spid="16" grpId="0" animBg="1"/>
      <p:bldP spid="20" grpId="0" animBg="1"/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724442" y="283030"/>
            <a:ext cx="3581469" cy="18759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accent1"/>
                </a:solidFill>
                <a:latin typeface="Arial" panose="020B0604020202020204" pitchFamily="34" charset="0"/>
              </a:rPr>
              <a:t>Lựa chọn các từ ngữ thích hợp điền vào chỗ trống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vi-VN" sz="2000" dirty="0">
                <a:solidFill>
                  <a:schemeClr val="accent1"/>
                </a:solidFill>
                <a:latin typeface="Arial" panose="020B0604020202020204" pitchFamily="34" charset="0"/>
              </a:rPr>
              <a:t>: </a:t>
            </a:r>
            <a:r>
              <a:rPr lang="vi-VN" sz="2000" b="1" i="1" dirty="0">
                <a:solidFill>
                  <a:schemeClr val="accent1"/>
                </a:solidFill>
                <a:latin typeface="Arial" panose="020B0604020202020204" pitchFamily="34" charset="0"/>
              </a:rPr>
              <a:t>hành quân, xôi nếp, mùi vị quê hương, cơm nếp, mùi vị dân tộc,</a:t>
            </a:r>
            <a:r>
              <a:rPr lang="en-US" sz="2000" b="1" i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vi-VN" sz="2000" b="1" i="1" dirty="0">
                <a:solidFill>
                  <a:schemeClr val="accent1"/>
                </a:solidFill>
                <a:latin typeface="Arial" panose="020B0604020202020204" pitchFamily="34" charset="0"/>
              </a:rPr>
              <a:t>mẹ</a:t>
            </a:r>
            <a:endParaRPr lang="en-US" sz="2000" b="1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Cloud Callout 6"/>
          <p:cNvSpPr/>
          <p:nvPr/>
        </p:nvSpPr>
        <p:spPr>
          <a:xfrm rot="490865">
            <a:off x="295939" y="913410"/>
            <a:ext cx="4096408" cy="2293484"/>
          </a:xfrm>
          <a:prstGeom prst="cloudCallou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0992" y="1152269"/>
            <a:ext cx="32896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latin typeface="Arial" panose="020B0604020202020204" pitchFamily="34" charset="0"/>
              </a:rPr>
              <a:t>Tại sao những tình cảm, cảm xúc của người lính trào dâng trong tâm hồn người con khi bắt gặp lá cơm nếp?</a:t>
            </a:r>
            <a:endParaRPr lang="en-US" sz="20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30" y="1021019"/>
            <a:ext cx="1531670" cy="15188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893" y="2324333"/>
            <a:ext cx="8851021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400" dirty="0">
                <a:latin typeface="Arial" panose="020B0604020202020204" pitchFamily="34" charset="0"/>
              </a:rPr>
              <a:t>Vì anh đang trên đường ..................., xa gia đình, xa quê hương, hương vị lá ................ khiến người con nhớ đến món .............. mà ....... đã nấu. Đây chính là ......................................</a:t>
            </a:r>
            <a:endParaRPr lang="en-US" sz="24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10798" y="2254708"/>
            <a:ext cx="1737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hành quân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04178" y="2660783"/>
            <a:ext cx="146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cơm nếp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5385" y="3255855"/>
            <a:ext cx="1260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xôi nếp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61601" y="3265954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mẹ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38198" y="3255855"/>
            <a:ext cx="35187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mùi vị quê hương, mùi vị dân tộc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834784"/>
              </p:ext>
            </p:extLst>
          </p:nvPr>
        </p:nvGraphicFramePr>
        <p:xfrm>
          <a:off x="382243" y="4086799"/>
          <a:ext cx="7923667" cy="609600"/>
        </p:xfrm>
        <a:graphic>
          <a:graphicData uri="http://schemas.openxmlformats.org/drawingml/2006/table">
            <a:tbl>
              <a:tblPr>
                <a:tableStyleId>{9B1B62C4-3D50-4596-BE33-3BAD75DD6546}</a:tableStyleId>
              </a:tblPr>
              <a:tblGrid>
                <a:gridCol w="7923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C00000"/>
                          </a:solidFill>
                          <a:effectLst/>
                          <a:latin typeface="+mj-lt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vi-VN" sz="2000" b="1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 Mẹ và quê hương, đất nước gắn bó mật thiết.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C00000"/>
                          </a:solidFill>
                          <a:effectLst/>
                          <a:latin typeface="+mj-lt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vi-VN" sz="2000" b="1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Tình yêu gia đình hòa với tình yêu quê hương, đất nước.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rgbClr val="FECB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728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 animBg="1"/>
      <p:bldP spid="8" grpId="0"/>
      <p:bldP spid="8" grpId="1"/>
      <p:bldP spid="2" grpId="0"/>
      <p:bldP spid="3" grpId="0"/>
      <p:bldP spid="12" grpId="0"/>
      <p:bldP spid="13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2CAE88-2B7D-65AF-AB11-F286F5C31E86}"/>
              </a:ext>
            </a:extLst>
          </p:cNvPr>
          <p:cNvSpPr txBox="1"/>
          <p:nvPr/>
        </p:nvSpPr>
        <p:spPr>
          <a:xfrm>
            <a:off x="807814" y="1073564"/>
            <a:ext cx="7740763" cy="2154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altLang="zh-CN" sz="36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NHÓM 4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altLang="zh-CN" sz="36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Trình bày kết quả thảo luận nhóm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altLang="zh-CN" sz="36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Phiếu học tập 2d – Tìm hiểu khổ 4 </a:t>
            </a:r>
            <a:endParaRPr lang="zh-CN" altLang="en-US" sz="36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0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C5F675-999B-C5A8-AA65-192F0C7FF11F}"/>
              </a:ext>
            </a:extLst>
          </p:cNvPr>
          <p:cNvSpPr/>
          <p:nvPr/>
        </p:nvSpPr>
        <p:spPr>
          <a:xfrm>
            <a:off x="197382" y="185063"/>
            <a:ext cx="8946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 dirty="0">
                <a:solidFill>
                  <a:schemeClr val="tx1"/>
                </a:solidFill>
                <a:cs typeface="Arial" panose="020B0604020202020204" pitchFamily="34" charset="0"/>
              </a:rPr>
              <a:t>d. Tìm hiểu khổ 4: Sự đồng cảm giữa thiên nhiên và con người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2966755-05E7-CA69-A523-E656FEE8EE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2719488"/>
              </p:ext>
            </p:extLst>
          </p:nvPr>
        </p:nvGraphicFramePr>
        <p:xfrm>
          <a:off x="1339702" y="978187"/>
          <a:ext cx="7527851" cy="3521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BÁN GIỐNG CÂY CƠM NẾP. ĐỊA CHỈ MUA GIỐNG CÂY LÁ CƠM NẾP Ở ĐÂU?">
            <a:extLst>
              <a:ext uri="{FF2B5EF4-FFF2-40B4-BE49-F238E27FC236}">
                <a16:creationId xmlns:a16="http://schemas.microsoft.com/office/drawing/2014/main" id="{36F2890C-9A49-2D04-39B7-CF1B1151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6" y="978187"/>
            <a:ext cx="2161126" cy="201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51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C50ED671-5585-39BA-23AC-B029AD6A10EA}"/>
              </a:ext>
            </a:extLst>
          </p:cNvPr>
          <p:cNvSpPr txBox="1"/>
          <p:nvPr/>
        </p:nvSpPr>
        <p:spPr>
          <a:xfrm>
            <a:off x="194075" y="416691"/>
            <a:ext cx="8949925" cy="906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vi-VN" altLang="zh-CN" sz="21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Cảm xúc của bài thơ phát triển như thế nào qua bốn khổ? 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vi-VN" altLang="zh-CN" sz="21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Sắp xếp các ô theo trật tự đúng với sự phát triển cảm xúc trong bài.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E487B1-5463-39F2-6CCE-5A56CCC788C7}"/>
              </a:ext>
            </a:extLst>
          </p:cNvPr>
          <p:cNvGrpSpPr/>
          <p:nvPr/>
        </p:nvGrpSpPr>
        <p:grpSpPr>
          <a:xfrm>
            <a:off x="194075" y="1385461"/>
            <a:ext cx="2052309" cy="2252669"/>
            <a:chOff x="258766" y="1847280"/>
            <a:chExt cx="2736412" cy="30035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EEB809-0C9A-54AC-20A8-10B98BD41F93}"/>
                </a:ext>
              </a:extLst>
            </p:cNvPr>
            <p:cNvGrpSpPr/>
            <p:nvPr/>
          </p:nvGrpSpPr>
          <p:grpSpPr>
            <a:xfrm>
              <a:off x="258766" y="2388627"/>
              <a:ext cx="2736412" cy="2462212"/>
              <a:chOff x="5979104" y="2197894"/>
              <a:chExt cx="2736412" cy="2462212"/>
            </a:xfrm>
          </p:grpSpPr>
          <p:sp>
            <p:nvSpPr>
              <p:cNvPr id="15" name="Arrow: Chevron 14">
                <a:extLst>
                  <a:ext uri="{FF2B5EF4-FFF2-40B4-BE49-F238E27FC236}">
                    <a16:creationId xmlns:a16="http://schemas.microsoft.com/office/drawing/2014/main" id="{3258A234-F48A-D547-8303-B0A3CADDD543}"/>
                  </a:ext>
                </a:extLst>
              </p:cNvPr>
              <p:cNvSpPr/>
              <p:nvPr/>
            </p:nvSpPr>
            <p:spPr>
              <a:xfrm>
                <a:off x="5979104" y="2197894"/>
                <a:ext cx="2462770" cy="196977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6533927"/>
                  <a:satOff val="-27185"/>
                  <a:lumOff val="6405"/>
                  <a:alphaOff val="0"/>
                </a:schemeClr>
              </a:fillRef>
              <a:effectRef idx="0">
                <a:schemeClr val="accent4">
                  <a:hueOff val="6533927"/>
                  <a:satOff val="-27185"/>
                  <a:lumOff val="640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AB70E81-A4BE-D1D0-EC3D-F849385E8FDC}"/>
                  </a:ext>
                </a:extLst>
              </p:cNvPr>
              <p:cNvSpPr/>
              <p:nvPr/>
            </p:nvSpPr>
            <p:spPr>
              <a:xfrm>
                <a:off x="6635843" y="2690336"/>
                <a:ext cx="2079673" cy="1969770"/>
              </a:xfrm>
              <a:custGeom>
                <a:avLst/>
                <a:gdLst>
                  <a:gd name="connsiteX0" fmla="*/ 0 w 2079673"/>
                  <a:gd name="connsiteY0" fmla="*/ 95063 h 950629"/>
                  <a:gd name="connsiteX1" fmla="*/ 95063 w 2079673"/>
                  <a:gd name="connsiteY1" fmla="*/ 0 h 950629"/>
                  <a:gd name="connsiteX2" fmla="*/ 1984610 w 2079673"/>
                  <a:gd name="connsiteY2" fmla="*/ 0 h 950629"/>
                  <a:gd name="connsiteX3" fmla="*/ 2079673 w 2079673"/>
                  <a:gd name="connsiteY3" fmla="*/ 95063 h 950629"/>
                  <a:gd name="connsiteX4" fmla="*/ 2079673 w 2079673"/>
                  <a:gd name="connsiteY4" fmla="*/ 855566 h 950629"/>
                  <a:gd name="connsiteX5" fmla="*/ 1984610 w 2079673"/>
                  <a:gd name="connsiteY5" fmla="*/ 950629 h 950629"/>
                  <a:gd name="connsiteX6" fmla="*/ 95063 w 2079673"/>
                  <a:gd name="connsiteY6" fmla="*/ 950629 h 950629"/>
                  <a:gd name="connsiteX7" fmla="*/ 0 w 2079673"/>
                  <a:gd name="connsiteY7" fmla="*/ 855566 h 950629"/>
                  <a:gd name="connsiteX8" fmla="*/ 0 w 2079673"/>
                  <a:gd name="connsiteY8" fmla="*/ 95063 h 95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673" h="950629">
                    <a:moveTo>
                      <a:pt x="0" y="95063"/>
                    </a:moveTo>
                    <a:cubicBezTo>
                      <a:pt x="0" y="42561"/>
                      <a:pt x="42561" y="0"/>
                      <a:pt x="95063" y="0"/>
                    </a:cubicBezTo>
                    <a:lnTo>
                      <a:pt x="1984610" y="0"/>
                    </a:lnTo>
                    <a:cubicBezTo>
                      <a:pt x="2037112" y="0"/>
                      <a:pt x="2079673" y="42561"/>
                      <a:pt x="2079673" y="95063"/>
                    </a:cubicBezTo>
                    <a:lnTo>
                      <a:pt x="2079673" y="855566"/>
                    </a:lnTo>
                    <a:cubicBezTo>
                      <a:pt x="2079673" y="908068"/>
                      <a:pt x="2037112" y="950629"/>
                      <a:pt x="1984610" y="950629"/>
                    </a:cubicBezTo>
                    <a:lnTo>
                      <a:pt x="95063" y="950629"/>
                    </a:lnTo>
                    <a:cubicBezTo>
                      <a:pt x="42561" y="950629"/>
                      <a:pt x="0" y="908068"/>
                      <a:pt x="0" y="855566"/>
                    </a:cubicBezTo>
                    <a:lnTo>
                      <a:pt x="0" y="95063"/>
                    </a:lnTo>
                    <a:close/>
                  </a:path>
                </a:pathLst>
              </a:custGeom>
            </p:spPr>
            <p:style>
              <a:lnRef idx="2">
                <a:schemeClr val="accent4">
                  <a:hueOff val="6533927"/>
                  <a:satOff val="-27185"/>
                  <a:lumOff val="6405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0892" tIns="100892" rIns="100892" bIns="100892" numCol="1" spcCol="1270" anchor="ctr" anchorCtr="0">
                <a:noAutofit/>
              </a:bodyPr>
              <a:lstStyle/>
              <a:p>
                <a:pPr algn="ctr" defTabSz="50006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Nỗi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niềm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nhớ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thương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mẹ</a:t>
                </a:r>
                <a:endParaRPr lang="en-US" sz="1950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EF83CF2-946C-1112-8C90-18A968B3F2C5}"/>
                </a:ext>
              </a:extLst>
            </p:cNvPr>
            <p:cNvSpPr/>
            <p:nvPr/>
          </p:nvSpPr>
          <p:spPr>
            <a:xfrm>
              <a:off x="1261549" y="1847280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0C80AEA-AC8F-EC97-E441-18820B8BA852}"/>
              </a:ext>
            </a:extLst>
          </p:cNvPr>
          <p:cNvGrpSpPr/>
          <p:nvPr/>
        </p:nvGrpSpPr>
        <p:grpSpPr>
          <a:xfrm>
            <a:off x="2329081" y="1390456"/>
            <a:ext cx="2082488" cy="2247674"/>
            <a:chOff x="3105441" y="1853940"/>
            <a:chExt cx="2776650" cy="29968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7903421-BF28-6A87-A71B-F1997B78175A}"/>
                </a:ext>
              </a:extLst>
            </p:cNvPr>
            <p:cNvGrpSpPr/>
            <p:nvPr/>
          </p:nvGrpSpPr>
          <p:grpSpPr>
            <a:xfrm>
              <a:off x="3105441" y="2388627"/>
              <a:ext cx="2776650" cy="2462212"/>
              <a:chOff x="3060433" y="2197894"/>
              <a:chExt cx="2776650" cy="2462212"/>
            </a:xfrm>
          </p:grpSpPr>
          <p:sp>
            <p:nvSpPr>
              <p:cNvPr id="8" name="Arrow: Chevron 7">
                <a:extLst>
                  <a:ext uri="{FF2B5EF4-FFF2-40B4-BE49-F238E27FC236}">
                    <a16:creationId xmlns:a16="http://schemas.microsoft.com/office/drawing/2014/main" id="{A767BDD9-0E93-DFAA-7564-18F88D093D52}"/>
                  </a:ext>
                </a:extLst>
              </p:cNvPr>
              <p:cNvSpPr/>
              <p:nvPr/>
            </p:nvSpPr>
            <p:spPr>
              <a:xfrm>
                <a:off x="3060433" y="2197894"/>
                <a:ext cx="2462770" cy="196977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3266964"/>
                  <a:satOff val="-13592"/>
                  <a:lumOff val="3203"/>
                  <a:alphaOff val="0"/>
                </a:schemeClr>
              </a:fillRef>
              <a:effectRef idx="0">
                <a:schemeClr val="accent4">
                  <a:hueOff val="3266964"/>
                  <a:satOff val="-13592"/>
                  <a:lumOff val="320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96128B16-6D00-576F-38B2-9A780139E538}"/>
                  </a:ext>
                </a:extLst>
              </p:cNvPr>
              <p:cNvSpPr/>
              <p:nvPr/>
            </p:nvSpPr>
            <p:spPr>
              <a:xfrm>
                <a:off x="3757410" y="2690336"/>
                <a:ext cx="2079673" cy="1969770"/>
              </a:xfrm>
              <a:custGeom>
                <a:avLst/>
                <a:gdLst>
                  <a:gd name="connsiteX0" fmla="*/ 0 w 2079673"/>
                  <a:gd name="connsiteY0" fmla="*/ 95063 h 950629"/>
                  <a:gd name="connsiteX1" fmla="*/ 95063 w 2079673"/>
                  <a:gd name="connsiteY1" fmla="*/ 0 h 950629"/>
                  <a:gd name="connsiteX2" fmla="*/ 1984610 w 2079673"/>
                  <a:gd name="connsiteY2" fmla="*/ 0 h 950629"/>
                  <a:gd name="connsiteX3" fmla="*/ 2079673 w 2079673"/>
                  <a:gd name="connsiteY3" fmla="*/ 95063 h 950629"/>
                  <a:gd name="connsiteX4" fmla="*/ 2079673 w 2079673"/>
                  <a:gd name="connsiteY4" fmla="*/ 855566 h 950629"/>
                  <a:gd name="connsiteX5" fmla="*/ 1984610 w 2079673"/>
                  <a:gd name="connsiteY5" fmla="*/ 950629 h 950629"/>
                  <a:gd name="connsiteX6" fmla="*/ 95063 w 2079673"/>
                  <a:gd name="connsiteY6" fmla="*/ 950629 h 950629"/>
                  <a:gd name="connsiteX7" fmla="*/ 0 w 2079673"/>
                  <a:gd name="connsiteY7" fmla="*/ 855566 h 950629"/>
                  <a:gd name="connsiteX8" fmla="*/ 0 w 2079673"/>
                  <a:gd name="connsiteY8" fmla="*/ 95063 h 95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673" h="950629">
                    <a:moveTo>
                      <a:pt x="0" y="95063"/>
                    </a:moveTo>
                    <a:cubicBezTo>
                      <a:pt x="0" y="42561"/>
                      <a:pt x="42561" y="0"/>
                      <a:pt x="95063" y="0"/>
                    </a:cubicBezTo>
                    <a:lnTo>
                      <a:pt x="1984610" y="0"/>
                    </a:lnTo>
                    <a:cubicBezTo>
                      <a:pt x="2037112" y="0"/>
                      <a:pt x="2079673" y="42561"/>
                      <a:pt x="2079673" y="95063"/>
                    </a:cubicBezTo>
                    <a:lnTo>
                      <a:pt x="2079673" y="855566"/>
                    </a:lnTo>
                    <a:cubicBezTo>
                      <a:pt x="2079673" y="908068"/>
                      <a:pt x="2037112" y="950629"/>
                      <a:pt x="1984610" y="950629"/>
                    </a:cubicBezTo>
                    <a:lnTo>
                      <a:pt x="95063" y="950629"/>
                    </a:lnTo>
                    <a:cubicBezTo>
                      <a:pt x="42561" y="950629"/>
                      <a:pt x="0" y="908068"/>
                      <a:pt x="0" y="855566"/>
                    </a:cubicBezTo>
                    <a:lnTo>
                      <a:pt x="0" y="95063"/>
                    </a:lnTo>
                    <a:close/>
                  </a:path>
                </a:pathLst>
              </a:custGeom>
            </p:spPr>
            <p:style>
              <a:lnRef idx="2">
                <a:schemeClr val="accent4">
                  <a:hueOff val="3266964"/>
                  <a:satOff val="-13592"/>
                  <a:lumOff val="3203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0892" tIns="100892" rIns="100892" bIns="100892" numCol="1" spcCol="1270" anchor="ctr" anchorCtr="0">
                <a:noAutofit/>
              </a:bodyPr>
              <a:lstStyle/>
              <a:p>
                <a:pPr algn="ctr" defTabSz="50006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800" kern="1200" dirty="0"/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AA0E926-9013-5ACE-5AA8-0F2950730BF4}"/>
                </a:ext>
              </a:extLst>
            </p:cNvPr>
            <p:cNvSpPr/>
            <p:nvPr/>
          </p:nvSpPr>
          <p:spPr>
            <a:xfrm>
              <a:off x="4233223" y="1853940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498DBC-8B70-719F-8397-451A48E485BB}"/>
              </a:ext>
            </a:extLst>
          </p:cNvPr>
          <p:cNvGrpSpPr/>
          <p:nvPr/>
        </p:nvGrpSpPr>
        <p:grpSpPr>
          <a:xfrm>
            <a:off x="4576963" y="1405360"/>
            <a:ext cx="2178248" cy="2232770"/>
            <a:chOff x="6102618" y="1873813"/>
            <a:chExt cx="2904330" cy="29770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C649D1A-632C-BCE1-269F-DA83FFCB7DC6}"/>
                </a:ext>
              </a:extLst>
            </p:cNvPr>
            <p:cNvGrpSpPr/>
            <p:nvPr/>
          </p:nvGrpSpPr>
          <p:grpSpPr>
            <a:xfrm>
              <a:off x="6102618" y="2388627"/>
              <a:ext cx="2904330" cy="2462212"/>
              <a:chOff x="8792136" y="2197894"/>
              <a:chExt cx="2904330" cy="2462212"/>
            </a:xfrm>
          </p:grpSpPr>
          <p:sp>
            <p:nvSpPr>
              <p:cNvPr id="5" name="Arrow: Chevron 4">
                <a:extLst>
                  <a:ext uri="{FF2B5EF4-FFF2-40B4-BE49-F238E27FC236}">
                    <a16:creationId xmlns:a16="http://schemas.microsoft.com/office/drawing/2014/main" id="{0109DF14-7D94-520E-5AA3-3CCBBD98A81A}"/>
                  </a:ext>
                </a:extLst>
              </p:cNvPr>
              <p:cNvSpPr/>
              <p:nvPr/>
            </p:nvSpPr>
            <p:spPr>
              <a:xfrm>
                <a:off x="8792136" y="2197894"/>
                <a:ext cx="2462770" cy="196977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9800891"/>
                  <a:satOff val="-40777"/>
                  <a:lumOff val="9608"/>
                  <a:alphaOff val="0"/>
                </a:schemeClr>
              </a:fillRef>
              <a:effectRef idx="0">
                <a:schemeClr val="accent4">
                  <a:hueOff val="9800891"/>
                  <a:satOff val="-40777"/>
                  <a:lumOff val="960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B4015AC2-1FE8-CA53-88A9-A2DCE9BEA184}"/>
                  </a:ext>
                </a:extLst>
              </p:cNvPr>
              <p:cNvSpPr/>
              <p:nvPr/>
            </p:nvSpPr>
            <p:spPr>
              <a:xfrm>
                <a:off x="9448875" y="2690336"/>
                <a:ext cx="2247591" cy="1969770"/>
              </a:xfrm>
              <a:custGeom>
                <a:avLst/>
                <a:gdLst>
                  <a:gd name="connsiteX0" fmla="*/ 0 w 2079673"/>
                  <a:gd name="connsiteY0" fmla="*/ 95063 h 950629"/>
                  <a:gd name="connsiteX1" fmla="*/ 95063 w 2079673"/>
                  <a:gd name="connsiteY1" fmla="*/ 0 h 950629"/>
                  <a:gd name="connsiteX2" fmla="*/ 1984610 w 2079673"/>
                  <a:gd name="connsiteY2" fmla="*/ 0 h 950629"/>
                  <a:gd name="connsiteX3" fmla="*/ 2079673 w 2079673"/>
                  <a:gd name="connsiteY3" fmla="*/ 95063 h 950629"/>
                  <a:gd name="connsiteX4" fmla="*/ 2079673 w 2079673"/>
                  <a:gd name="connsiteY4" fmla="*/ 855566 h 950629"/>
                  <a:gd name="connsiteX5" fmla="*/ 1984610 w 2079673"/>
                  <a:gd name="connsiteY5" fmla="*/ 950629 h 950629"/>
                  <a:gd name="connsiteX6" fmla="*/ 95063 w 2079673"/>
                  <a:gd name="connsiteY6" fmla="*/ 950629 h 950629"/>
                  <a:gd name="connsiteX7" fmla="*/ 0 w 2079673"/>
                  <a:gd name="connsiteY7" fmla="*/ 855566 h 950629"/>
                  <a:gd name="connsiteX8" fmla="*/ 0 w 2079673"/>
                  <a:gd name="connsiteY8" fmla="*/ 95063 h 95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673" h="950629">
                    <a:moveTo>
                      <a:pt x="0" y="95063"/>
                    </a:moveTo>
                    <a:cubicBezTo>
                      <a:pt x="0" y="42561"/>
                      <a:pt x="42561" y="0"/>
                      <a:pt x="95063" y="0"/>
                    </a:cubicBezTo>
                    <a:lnTo>
                      <a:pt x="1984610" y="0"/>
                    </a:lnTo>
                    <a:cubicBezTo>
                      <a:pt x="2037112" y="0"/>
                      <a:pt x="2079673" y="42561"/>
                      <a:pt x="2079673" y="95063"/>
                    </a:cubicBezTo>
                    <a:lnTo>
                      <a:pt x="2079673" y="855566"/>
                    </a:lnTo>
                    <a:cubicBezTo>
                      <a:pt x="2079673" y="908068"/>
                      <a:pt x="2037112" y="950629"/>
                      <a:pt x="1984610" y="950629"/>
                    </a:cubicBezTo>
                    <a:lnTo>
                      <a:pt x="95063" y="950629"/>
                    </a:lnTo>
                    <a:cubicBezTo>
                      <a:pt x="42561" y="950629"/>
                      <a:pt x="0" y="908068"/>
                      <a:pt x="0" y="855566"/>
                    </a:cubicBezTo>
                    <a:lnTo>
                      <a:pt x="0" y="95063"/>
                    </a:lnTo>
                    <a:close/>
                  </a:path>
                </a:pathLst>
              </a:custGeom>
            </p:spPr>
            <p:style>
              <a:lnRef idx="2">
                <a:schemeClr val="accent4">
                  <a:hueOff val="9800891"/>
                  <a:satOff val="-40777"/>
                  <a:lumOff val="9608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0892" tIns="100892" rIns="100892" bIns="100892" numCol="1" spcCol="1270" anchor="ctr" anchorCtr="0">
                <a:noAutofit/>
              </a:bodyPr>
              <a:lstStyle/>
              <a:p>
                <a:pPr algn="ctr" defTabSz="500063"/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ngẫm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tình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yêu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500063"/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quê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hương</a:t>
                </a:r>
                <a:endParaRPr lang="en-US" sz="1950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DB614CC-2EA5-006D-655E-23886BEC5A27}"/>
                </a:ext>
              </a:extLst>
            </p:cNvPr>
            <p:cNvSpPr/>
            <p:nvPr/>
          </p:nvSpPr>
          <p:spPr>
            <a:xfrm>
              <a:off x="7204897" y="1873813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BE3AA56-18DB-C00E-E904-06D3065EC7D3}"/>
              </a:ext>
            </a:extLst>
          </p:cNvPr>
          <p:cNvGrpSpPr/>
          <p:nvPr/>
        </p:nvGrpSpPr>
        <p:grpSpPr>
          <a:xfrm>
            <a:off x="6897617" y="1385460"/>
            <a:ext cx="2052309" cy="2261951"/>
            <a:chOff x="9196822" y="1847280"/>
            <a:chExt cx="2736412" cy="301593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AAFAE5B-767D-EF9C-001F-F8341F7A544A}"/>
                </a:ext>
              </a:extLst>
            </p:cNvPr>
            <p:cNvGrpSpPr/>
            <p:nvPr/>
          </p:nvGrpSpPr>
          <p:grpSpPr>
            <a:xfrm>
              <a:off x="9196822" y="2401002"/>
              <a:ext cx="2736412" cy="2462212"/>
              <a:chOff x="353041" y="2197894"/>
              <a:chExt cx="2736412" cy="2462212"/>
            </a:xfrm>
          </p:grpSpPr>
          <p:sp>
            <p:nvSpPr>
              <p:cNvPr id="18" name="Arrow: Chevron 17">
                <a:extLst>
                  <a:ext uri="{FF2B5EF4-FFF2-40B4-BE49-F238E27FC236}">
                    <a16:creationId xmlns:a16="http://schemas.microsoft.com/office/drawing/2014/main" id="{A1E7CC4E-5EF9-7CAB-F1D6-09D023D281C5}"/>
                  </a:ext>
                </a:extLst>
              </p:cNvPr>
              <p:cNvSpPr/>
              <p:nvPr/>
            </p:nvSpPr>
            <p:spPr>
              <a:xfrm>
                <a:off x="353041" y="2197894"/>
                <a:ext cx="2462770" cy="196977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611EFC8-0B80-F470-3629-890B00F7DBB5}"/>
                  </a:ext>
                </a:extLst>
              </p:cNvPr>
              <p:cNvSpPr/>
              <p:nvPr/>
            </p:nvSpPr>
            <p:spPr>
              <a:xfrm>
                <a:off x="1009780" y="2690336"/>
                <a:ext cx="2079673" cy="1969770"/>
              </a:xfrm>
              <a:custGeom>
                <a:avLst/>
                <a:gdLst>
                  <a:gd name="connsiteX0" fmla="*/ 0 w 2079673"/>
                  <a:gd name="connsiteY0" fmla="*/ 95063 h 950629"/>
                  <a:gd name="connsiteX1" fmla="*/ 95063 w 2079673"/>
                  <a:gd name="connsiteY1" fmla="*/ 0 h 950629"/>
                  <a:gd name="connsiteX2" fmla="*/ 1984610 w 2079673"/>
                  <a:gd name="connsiteY2" fmla="*/ 0 h 950629"/>
                  <a:gd name="connsiteX3" fmla="*/ 2079673 w 2079673"/>
                  <a:gd name="connsiteY3" fmla="*/ 95063 h 950629"/>
                  <a:gd name="connsiteX4" fmla="*/ 2079673 w 2079673"/>
                  <a:gd name="connsiteY4" fmla="*/ 855566 h 950629"/>
                  <a:gd name="connsiteX5" fmla="*/ 1984610 w 2079673"/>
                  <a:gd name="connsiteY5" fmla="*/ 950629 h 950629"/>
                  <a:gd name="connsiteX6" fmla="*/ 95063 w 2079673"/>
                  <a:gd name="connsiteY6" fmla="*/ 950629 h 950629"/>
                  <a:gd name="connsiteX7" fmla="*/ 0 w 2079673"/>
                  <a:gd name="connsiteY7" fmla="*/ 855566 h 950629"/>
                  <a:gd name="connsiteX8" fmla="*/ 0 w 2079673"/>
                  <a:gd name="connsiteY8" fmla="*/ 95063 h 95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673" h="950629">
                    <a:moveTo>
                      <a:pt x="0" y="95063"/>
                    </a:moveTo>
                    <a:cubicBezTo>
                      <a:pt x="0" y="42561"/>
                      <a:pt x="42561" y="0"/>
                      <a:pt x="95063" y="0"/>
                    </a:cubicBezTo>
                    <a:lnTo>
                      <a:pt x="1984610" y="0"/>
                    </a:lnTo>
                    <a:cubicBezTo>
                      <a:pt x="2037112" y="0"/>
                      <a:pt x="2079673" y="42561"/>
                      <a:pt x="2079673" y="95063"/>
                    </a:cubicBezTo>
                    <a:lnTo>
                      <a:pt x="2079673" y="855566"/>
                    </a:lnTo>
                    <a:cubicBezTo>
                      <a:pt x="2079673" y="908068"/>
                      <a:pt x="2037112" y="950629"/>
                      <a:pt x="1984610" y="950629"/>
                    </a:cubicBezTo>
                    <a:lnTo>
                      <a:pt x="95063" y="950629"/>
                    </a:lnTo>
                    <a:cubicBezTo>
                      <a:pt x="42561" y="950629"/>
                      <a:pt x="0" y="908068"/>
                      <a:pt x="0" y="855566"/>
                    </a:cubicBezTo>
                    <a:lnTo>
                      <a:pt x="0" y="95063"/>
                    </a:lnTo>
                    <a:close/>
                  </a:path>
                </a:pathLst>
              </a:custGeom>
            </p:spPr>
            <p:style>
              <a:lnRef idx="2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0892" tIns="100892" rIns="100892" bIns="100892" numCol="1" spcCol="1270" anchor="ctr" anchorCtr="0">
                <a:noAutofit/>
              </a:bodyPr>
              <a:lstStyle/>
              <a:p>
                <a:pPr algn="ctr" defTabSz="50006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cảnh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khơi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nguồn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cảm</a:t>
                </a:r>
                <a:r>
                  <a:rPr lang="en-US" sz="195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xúc</a:t>
                </a:r>
                <a:r>
                  <a:rPr lang="en-US" sz="1950" kern="1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1950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E397452-BF84-749B-B2DC-1269A55CB032}"/>
                </a:ext>
              </a:extLst>
            </p:cNvPr>
            <p:cNvSpPr/>
            <p:nvPr/>
          </p:nvSpPr>
          <p:spPr>
            <a:xfrm>
              <a:off x="10165462" y="1847280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E878586-042B-6B18-574E-52C8D7726641}"/>
              </a:ext>
            </a:extLst>
          </p:cNvPr>
          <p:cNvSpPr txBox="1"/>
          <p:nvPr/>
        </p:nvSpPr>
        <p:spPr>
          <a:xfrm>
            <a:off x="2912119" y="2176716"/>
            <a:ext cx="1593014" cy="133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665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E3BE3D-D7B6-1E8E-EC55-809A28E2B453}"/>
              </a:ext>
            </a:extLst>
          </p:cNvPr>
          <p:cNvSpPr txBox="1"/>
          <p:nvPr/>
        </p:nvSpPr>
        <p:spPr>
          <a:xfrm>
            <a:off x="835216" y="316460"/>
            <a:ext cx="7851584" cy="6753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tabLst>
                <a:tab pos="67628" algn="l"/>
                <a:tab pos="135255" algn="l"/>
              </a:tabLst>
            </a:pPr>
            <a:r>
              <a:rPr lang="en-US" altLang="zh-CN" sz="36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Wingdings" panose="05000000000000000000" pitchFamily="2" charset="2"/>
              </a:rPr>
              <a:t>Mạch cảm xúc </a:t>
            </a:r>
            <a:r>
              <a:rPr lang="en-US" altLang="zh-CN" sz="36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trong bài thơ </a:t>
            </a:r>
            <a:endParaRPr lang="zh-CN" altLang="en-US" sz="3600" b="1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E97649-F70D-0E69-82C5-E0ED8627F504}"/>
              </a:ext>
            </a:extLst>
          </p:cNvPr>
          <p:cNvGrpSpPr/>
          <p:nvPr/>
        </p:nvGrpSpPr>
        <p:grpSpPr>
          <a:xfrm>
            <a:off x="264781" y="1241172"/>
            <a:ext cx="1978425" cy="2253908"/>
            <a:chOff x="353041" y="1654896"/>
            <a:chExt cx="2637900" cy="300521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272980C-25E1-D5B8-8BF6-72D2D5C6159A}"/>
                </a:ext>
              </a:extLst>
            </p:cNvPr>
            <p:cNvGrpSpPr/>
            <p:nvPr/>
          </p:nvGrpSpPr>
          <p:grpSpPr>
            <a:xfrm>
              <a:off x="353041" y="2197894"/>
              <a:ext cx="2637900" cy="2462212"/>
              <a:chOff x="353041" y="2197894"/>
              <a:chExt cx="2637900" cy="2462212"/>
            </a:xfrm>
          </p:grpSpPr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0B2B55BB-FCC1-74D4-8137-A2D5700F73AE}"/>
                  </a:ext>
                </a:extLst>
              </p:cNvPr>
              <p:cNvSpPr/>
              <p:nvPr/>
            </p:nvSpPr>
            <p:spPr>
              <a:xfrm>
                <a:off x="353041" y="2197894"/>
                <a:ext cx="2462770" cy="196977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5B1B4609-3E6A-73BF-BE97-97EEEFE0AA40}"/>
                  </a:ext>
                </a:extLst>
              </p:cNvPr>
              <p:cNvSpPr/>
              <p:nvPr/>
            </p:nvSpPr>
            <p:spPr>
              <a:xfrm>
                <a:off x="911268" y="2690336"/>
                <a:ext cx="2079673" cy="1969770"/>
              </a:xfrm>
              <a:custGeom>
                <a:avLst/>
                <a:gdLst>
                  <a:gd name="connsiteX0" fmla="*/ 0 w 2079673"/>
                  <a:gd name="connsiteY0" fmla="*/ 95063 h 950629"/>
                  <a:gd name="connsiteX1" fmla="*/ 95063 w 2079673"/>
                  <a:gd name="connsiteY1" fmla="*/ 0 h 950629"/>
                  <a:gd name="connsiteX2" fmla="*/ 1984610 w 2079673"/>
                  <a:gd name="connsiteY2" fmla="*/ 0 h 950629"/>
                  <a:gd name="connsiteX3" fmla="*/ 2079673 w 2079673"/>
                  <a:gd name="connsiteY3" fmla="*/ 95063 h 950629"/>
                  <a:gd name="connsiteX4" fmla="*/ 2079673 w 2079673"/>
                  <a:gd name="connsiteY4" fmla="*/ 855566 h 950629"/>
                  <a:gd name="connsiteX5" fmla="*/ 1984610 w 2079673"/>
                  <a:gd name="connsiteY5" fmla="*/ 950629 h 950629"/>
                  <a:gd name="connsiteX6" fmla="*/ 95063 w 2079673"/>
                  <a:gd name="connsiteY6" fmla="*/ 950629 h 950629"/>
                  <a:gd name="connsiteX7" fmla="*/ 0 w 2079673"/>
                  <a:gd name="connsiteY7" fmla="*/ 855566 h 950629"/>
                  <a:gd name="connsiteX8" fmla="*/ 0 w 2079673"/>
                  <a:gd name="connsiteY8" fmla="*/ 95063 h 95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673" h="950629">
                    <a:moveTo>
                      <a:pt x="0" y="95063"/>
                    </a:moveTo>
                    <a:cubicBezTo>
                      <a:pt x="0" y="42561"/>
                      <a:pt x="42561" y="0"/>
                      <a:pt x="95063" y="0"/>
                    </a:cubicBezTo>
                    <a:lnTo>
                      <a:pt x="1984610" y="0"/>
                    </a:lnTo>
                    <a:cubicBezTo>
                      <a:pt x="2037112" y="0"/>
                      <a:pt x="2079673" y="42561"/>
                      <a:pt x="2079673" y="95063"/>
                    </a:cubicBezTo>
                    <a:lnTo>
                      <a:pt x="2079673" y="855566"/>
                    </a:lnTo>
                    <a:cubicBezTo>
                      <a:pt x="2079673" y="908068"/>
                      <a:pt x="2037112" y="950629"/>
                      <a:pt x="1984610" y="950629"/>
                    </a:cubicBezTo>
                    <a:lnTo>
                      <a:pt x="95063" y="950629"/>
                    </a:lnTo>
                    <a:cubicBezTo>
                      <a:pt x="42561" y="950629"/>
                      <a:pt x="0" y="908068"/>
                      <a:pt x="0" y="855566"/>
                    </a:cubicBezTo>
                    <a:lnTo>
                      <a:pt x="0" y="95063"/>
                    </a:lnTo>
                    <a:close/>
                  </a:path>
                </a:pathLst>
              </a:custGeom>
            </p:spPr>
            <p:style>
              <a:lnRef idx="2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0892" tIns="100892" rIns="100892" bIns="100892" numCol="1" spcCol="1270" anchor="ctr" anchorCtr="0">
                <a:noAutofit/>
              </a:bodyPr>
              <a:lstStyle/>
              <a:p>
                <a:pPr algn="ctr" defTabSz="50006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800" kern="1200" dirty="0"/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0CFB6C5-4CA4-56AF-5776-A3BE05313E5F}"/>
                </a:ext>
              </a:extLst>
            </p:cNvPr>
            <p:cNvSpPr/>
            <p:nvPr/>
          </p:nvSpPr>
          <p:spPr>
            <a:xfrm>
              <a:off x="1664991" y="1654896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55D592E-57F6-F733-E273-AA6F7DC31E69}"/>
              </a:ext>
            </a:extLst>
          </p:cNvPr>
          <p:cNvGrpSpPr/>
          <p:nvPr/>
        </p:nvGrpSpPr>
        <p:grpSpPr>
          <a:xfrm>
            <a:off x="2374555" y="1241172"/>
            <a:ext cx="2052309" cy="2253908"/>
            <a:chOff x="3166073" y="1654896"/>
            <a:chExt cx="2736412" cy="300521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5186073-4414-2665-1F3F-1729AC4D52C4}"/>
                </a:ext>
              </a:extLst>
            </p:cNvPr>
            <p:cNvGrpSpPr/>
            <p:nvPr/>
          </p:nvGrpSpPr>
          <p:grpSpPr>
            <a:xfrm>
              <a:off x="3166073" y="2197894"/>
              <a:ext cx="2736412" cy="2462212"/>
              <a:chOff x="3166073" y="2197894"/>
              <a:chExt cx="2736412" cy="2462212"/>
            </a:xfrm>
          </p:grpSpPr>
          <p:sp>
            <p:nvSpPr>
              <p:cNvPr id="8" name="Arrow: Chevron 7">
                <a:extLst>
                  <a:ext uri="{FF2B5EF4-FFF2-40B4-BE49-F238E27FC236}">
                    <a16:creationId xmlns:a16="http://schemas.microsoft.com/office/drawing/2014/main" id="{CE0942AA-71B4-CB85-B7E5-63B0B7D016CC}"/>
                  </a:ext>
                </a:extLst>
              </p:cNvPr>
              <p:cNvSpPr/>
              <p:nvPr/>
            </p:nvSpPr>
            <p:spPr>
              <a:xfrm>
                <a:off x="3166073" y="2197894"/>
                <a:ext cx="2462770" cy="196977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3266964"/>
                  <a:satOff val="-13592"/>
                  <a:lumOff val="3203"/>
                  <a:alphaOff val="0"/>
                </a:schemeClr>
              </a:fillRef>
              <a:effectRef idx="0">
                <a:schemeClr val="accent4">
                  <a:hueOff val="3266964"/>
                  <a:satOff val="-13592"/>
                  <a:lumOff val="320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5D070D2-E184-FC81-1A14-0EC698DF3B73}"/>
                  </a:ext>
                </a:extLst>
              </p:cNvPr>
              <p:cNvSpPr/>
              <p:nvPr/>
            </p:nvSpPr>
            <p:spPr>
              <a:xfrm>
                <a:off x="3822812" y="2690336"/>
                <a:ext cx="2079673" cy="1969770"/>
              </a:xfrm>
              <a:custGeom>
                <a:avLst/>
                <a:gdLst>
                  <a:gd name="connsiteX0" fmla="*/ 0 w 2079673"/>
                  <a:gd name="connsiteY0" fmla="*/ 95063 h 950629"/>
                  <a:gd name="connsiteX1" fmla="*/ 95063 w 2079673"/>
                  <a:gd name="connsiteY1" fmla="*/ 0 h 950629"/>
                  <a:gd name="connsiteX2" fmla="*/ 1984610 w 2079673"/>
                  <a:gd name="connsiteY2" fmla="*/ 0 h 950629"/>
                  <a:gd name="connsiteX3" fmla="*/ 2079673 w 2079673"/>
                  <a:gd name="connsiteY3" fmla="*/ 95063 h 950629"/>
                  <a:gd name="connsiteX4" fmla="*/ 2079673 w 2079673"/>
                  <a:gd name="connsiteY4" fmla="*/ 855566 h 950629"/>
                  <a:gd name="connsiteX5" fmla="*/ 1984610 w 2079673"/>
                  <a:gd name="connsiteY5" fmla="*/ 950629 h 950629"/>
                  <a:gd name="connsiteX6" fmla="*/ 95063 w 2079673"/>
                  <a:gd name="connsiteY6" fmla="*/ 950629 h 950629"/>
                  <a:gd name="connsiteX7" fmla="*/ 0 w 2079673"/>
                  <a:gd name="connsiteY7" fmla="*/ 855566 h 950629"/>
                  <a:gd name="connsiteX8" fmla="*/ 0 w 2079673"/>
                  <a:gd name="connsiteY8" fmla="*/ 95063 h 95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673" h="950629">
                    <a:moveTo>
                      <a:pt x="0" y="95063"/>
                    </a:moveTo>
                    <a:cubicBezTo>
                      <a:pt x="0" y="42561"/>
                      <a:pt x="42561" y="0"/>
                      <a:pt x="95063" y="0"/>
                    </a:cubicBezTo>
                    <a:lnTo>
                      <a:pt x="1984610" y="0"/>
                    </a:lnTo>
                    <a:cubicBezTo>
                      <a:pt x="2037112" y="0"/>
                      <a:pt x="2079673" y="42561"/>
                      <a:pt x="2079673" y="95063"/>
                    </a:cubicBezTo>
                    <a:lnTo>
                      <a:pt x="2079673" y="855566"/>
                    </a:lnTo>
                    <a:cubicBezTo>
                      <a:pt x="2079673" y="908068"/>
                      <a:pt x="2037112" y="950629"/>
                      <a:pt x="1984610" y="950629"/>
                    </a:cubicBezTo>
                    <a:lnTo>
                      <a:pt x="95063" y="950629"/>
                    </a:lnTo>
                    <a:cubicBezTo>
                      <a:pt x="42561" y="950629"/>
                      <a:pt x="0" y="908068"/>
                      <a:pt x="0" y="855566"/>
                    </a:cubicBezTo>
                    <a:lnTo>
                      <a:pt x="0" y="95063"/>
                    </a:lnTo>
                    <a:close/>
                  </a:path>
                </a:pathLst>
              </a:custGeom>
            </p:spPr>
            <p:style>
              <a:lnRef idx="2">
                <a:schemeClr val="accent4">
                  <a:hueOff val="3266964"/>
                  <a:satOff val="-13592"/>
                  <a:lumOff val="3203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0892" tIns="100892" rIns="100892" bIns="100892" numCol="1" spcCol="1270" anchor="ctr" anchorCtr="0">
                <a:noAutofit/>
              </a:bodyPr>
              <a:lstStyle/>
              <a:p>
                <a:pPr algn="ctr" defTabSz="50006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800" kern="1200" dirty="0"/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FF9C2AA-3C4F-1172-ACF4-578E2E429DD6}"/>
                </a:ext>
              </a:extLst>
            </p:cNvPr>
            <p:cNvSpPr/>
            <p:nvPr/>
          </p:nvSpPr>
          <p:spPr>
            <a:xfrm>
              <a:off x="4314163" y="1654896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C244D7C-6D9E-6787-55E4-3FCAA112D705}"/>
              </a:ext>
            </a:extLst>
          </p:cNvPr>
          <p:cNvSpPr txBox="1"/>
          <p:nvPr/>
        </p:nvSpPr>
        <p:spPr>
          <a:xfrm>
            <a:off x="777752" y="2243115"/>
            <a:ext cx="1334107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00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khơi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1800" kern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BD614A-6CE1-E0D5-28BB-3940768A523E}"/>
              </a:ext>
            </a:extLst>
          </p:cNvPr>
          <p:cNvSpPr txBox="1"/>
          <p:nvPr/>
        </p:nvSpPr>
        <p:spPr>
          <a:xfrm>
            <a:off x="3000567" y="2243115"/>
            <a:ext cx="1426297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0063">
              <a:lnSpc>
                <a:spcPct val="90000"/>
              </a:lnSpc>
            </a:pP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Nỗi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 defTabSz="500063">
              <a:lnSpc>
                <a:spcPct val="90000"/>
              </a:lnSpc>
            </a:pP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endParaRPr lang="en-US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44ABEB-1A6D-7FFC-F6CC-17C8010C3000}"/>
              </a:ext>
            </a:extLst>
          </p:cNvPr>
          <p:cNvGrpSpPr/>
          <p:nvPr/>
        </p:nvGrpSpPr>
        <p:grpSpPr>
          <a:xfrm>
            <a:off x="4509855" y="1241172"/>
            <a:ext cx="2178248" cy="2232770"/>
            <a:chOff x="6102618" y="1873813"/>
            <a:chExt cx="2904330" cy="297702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B7482A-97FF-713A-48D8-A63D59E9E071}"/>
                </a:ext>
              </a:extLst>
            </p:cNvPr>
            <p:cNvGrpSpPr/>
            <p:nvPr/>
          </p:nvGrpSpPr>
          <p:grpSpPr>
            <a:xfrm>
              <a:off x="6102618" y="2388627"/>
              <a:ext cx="2904330" cy="2462212"/>
              <a:chOff x="8792136" y="2197894"/>
              <a:chExt cx="2904330" cy="2462212"/>
            </a:xfrm>
          </p:grpSpPr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40AB9612-0813-932B-DB84-33A7964D8CF9}"/>
                  </a:ext>
                </a:extLst>
              </p:cNvPr>
              <p:cNvSpPr/>
              <p:nvPr/>
            </p:nvSpPr>
            <p:spPr>
              <a:xfrm>
                <a:off x="8792136" y="2197894"/>
                <a:ext cx="2462770" cy="196977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9800891"/>
                  <a:satOff val="-40777"/>
                  <a:lumOff val="9608"/>
                  <a:alphaOff val="0"/>
                </a:schemeClr>
              </a:fillRef>
              <a:effectRef idx="0">
                <a:schemeClr val="accent4">
                  <a:hueOff val="9800891"/>
                  <a:satOff val="-40777"/>
                  <a:lumOff val="960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EC85BA8-EE5E-4E30-944F-2529F7507A63}"/>
                  </a:ext>
                </a:extLst>
              </p:cNvPr>
              <p:cNvSpPr/>
              <p:nvPr/>
            </p:nvSpPr>
            <p:spPr>
              <a:xfrm>
                <a:off x="9448875" y="2690336"/>
                <a:ext cx="2247591" cy="1969770"/>
              </a:xfrm>
              <a:custGeom>
                <a:avLst/>
                <a:gdLst>
                  <a:gd name="connsiteX0" fmla="*/ 0 w 2079673"/>
                  <a:gd name="connsiteY0" fmla="*/ 95063 h 950629"/>
                  <a:gd name="connsiteX1" fmla="*/ 95063 w 2079673"/>
                  <a:gd name="connsiteY1" fmla="*/ 0 h 950629"/>
                  <a:gd name="connsiteX2" fmla="*/ 1984610 w 2079673"/>
                  <a:gd name="connsiteY2" fmla="*/ 0 h 950629"/>
                  <a:gd name="connsiteX3" fmla="*/ 2079673 w 2079673"/>
                  <a:gd name="connsiteY3" fmla="*/ 95063 h 950629"/>
                  <a:gd name="connsiteX4" fmla="*/ 2079673 w 2079673"/>
                  <a:gd name="connsiteY4" fmla="*/ 855566 h 950629"/>
                  <a:gd name="connsiteX5" fmla="*/ 1984610 w 2079673"/>
                  <a:gd name="connsiteY5" fmla="*/ 950629 h 950629"/>
                  <a:gd name="connsiteX6" fmla="*/ 95063 w 2079673"/>
                  <a:gd name="connsiteY6" fmla="*/ 950629 h 950629"/>
                  <a:gd name="connsiteX7" fmla="*/ 0 w 2079673"/>
                  <a:gd name="connsiteY7" fmla="*/ 855566 h 950629"/>
                  <a:gd name="connsiteX8" fmla="*/ 0 w 2079673"/>
                  <a:gd name="connsiteY8" fmla="*/ 95063 h 95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673" h="950629">
                    <a:moveTo>
                      <a:pt x="0" y="95063"/>
                    </a:moveTo>
                    <a:cubicBezTo>
                      <a:pt x="0" y="42561"/>
                      <a:pt x="42561" y="0"/>
                      <a:pt x="95063" y="0"/>
                    </a:cubicBezTo>
                    <a:lnTo>
                      <a:pt x="1984610" y="0"/>
                    </a:lnTo>
                    <a:cubicBezTo>
                      <a:pt x="2037112" y="0"/>
                      <a:pt x="2079673" y="42561"/>
                      <a:pt x="2079673" y="95063"/>
                    </a:cubicBezTo>
                    <a:lnTo>
                      <a:pt x="2079673" y="855566"/>
                    </a:lnTo>
                    <a:cubicBezTo>
                      <a:pt x="2079673" y="908068"/>
                      <a:pt x="2037112" y="950629"/>
                      <a:pt x="1984610" y="950629"/>
                    </a:cubicBezTo>
                    <a:lnTo>
                      <a:pt x="95063" y="950629"/>
                    </a:lnTo>
                    <a:cubicBezTo>
                      <a:pt x="42561" y="950629"/>
                      <a:pt x="0" y="908068"/>
                      <a:pt x="0" y="855566"/>
                    </a:cubicBezTo>
                    <a:lnTo>
                      <a:pt x="0" y="95063"/>
                    </a:lnTo>
                    <a:close/>
                  </a:path>
                </a:pathLst>
              </a:custGeom>
            </p:spPr>
            <p:style>
              <a:lnRef idx="2">
                <a:schemeClr val="accent4">
                  <a:hueOff val="9800891"/>
                  <a:satOff val="-40777"/>
                  <a:lumOff val="9608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0892" tIns="100892" rIns="100892" bIns="100892" numCol="1" spcCol="1270" anchor="ctr" anchorCtr="0">
                <a:noAutofit/>
              </a:bodyPr>
              <a:lstStyle/>
              <a:p>
                <a:pPr algn="ctr" defTabSz="500063">
                  <a:lnSpc>
                    <a:spcPct val="90000"/>
                  </a:lnSpc>
                </a:pPr>
                <a:r>
                  <a:rPr lang="en-US" sz="1950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1950" dirty="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ngẫm</a:t>
                </a:r>
                <a:r>
                  <a:rPr lang="en-US" sz="1950" dirty="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1950" dirty="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tình</a:t>
                </a:r>
                <a:r>
                  <a:rPr lang="en-US" sz="1950" dirty="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yêu</a:t>
                </a:r>
                <a:r>
                  <a:rPr lang="en-US" sz="1950" dirty="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500063">
                  <a:lnSpc>
                    <a:spcPct val="90000"/>
                  </a:lnSpc>
                </a:pPr>
                <a:r>
                  <a:rPr lang="en-US" sz="1950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quê</a:t>
                </a:r>
                <a:r>
                  <a:rPr lang="en-US" sz="1950" dirty="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50" dirty="0" err="1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hương</a:t>
                </a:r>
                <a:endParaRPr lang="en-US" sz="1950" kern="12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E0CCD3F-3856-B0DF-3D3A-128EC3EE8970}"/>
                </a:ext>
              </a:extLst>
            </p:cNvPr>
            <p:cNvSpPr/>
            <p:nvPr/>
          </p:nvSpPr>
          <p:spPr>
            <a:xfrm>
              <a:off x="7204897" y="1873813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DAE8B27-01D3-6B8B-DBB2-DDB1F0DAF6EB}"/>
              </a:ext>
            </a:extLst>
          </p:cNvPr>
          <p:cNvGrpSpPr/>
          <p:nvPr/>
        </p:nvGrpSpPr>
        <p:grpSpPr>
          <a:xfrm>
            <a:off x="6730831" y="1241173"/>
            <a:ext cx="2082488" cy="2247674"/>
            <a:chOff x="3105441" y="1853940"/>
            <a:chExt cx="2776650" cy="299689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0770451-D00A-EC11-2139-8D0B148965EB}"/>
                </a:ext>
              </a:extLst>
            </p:cNvPr>
            <p:cNvGrpSpPr/>
            <p:nvPr/>
          </p:nvGrpSpPr>
          <p:grpSpPr>
            <a:xfrm>
              <a:off x="3105441" y="2388627"/>
              <a:ext cx="2776650" cy="2462212"/>
              <a:chOff x="3060433" y="2197894"/>
              <a:chExt cx="2776650" cy="2462212"/>
            </a:xfrm>
          </p:grpSpPr>
          <p:sp>
            <p:nvSpPr>
              <p:cNvPr id="37" name="Arrow: Chevron 36">
                <a:extLst>
                  <a:ext uri="{FF2B5EF4-FFF2-40B4-BE49-F238E27FC236}">
                    <a16:creationId xmlns:a16="http://schemas.microsoft.com/office/drawing/2014/main" id="{185FB556-758B-570E-B086-57DA196BF881}"/>
                  </a:ext>
                </a:extLst>
              </p:cNvPr>
              <p:cNvSpPr/>
              <p:nvPr/>
            </p:nvSpPr>
            <p:spPr>
              <a:xfrm>
                <a:off x="3060433" y="2197894"/>
                <a:ext cx="2462770" cy="196977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3266964"/>
                  <a:satOff val="-13592"/>
                  <a:lumOff val="3203"/>
                  <a:alphaOff val="0"/>
                </a:schemeClr>
              </a:fillRef>
              <a:effectRef idx="0">
                <a:schemeClr val="accent4">
                  <a:hueOff val="3266964"/>
                  <a:satOff val="-13592"/>
                  <a:lumOff val="320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D1B4A13-A1F0-0C6E-1EDF-7205FDB7C536}"/>
                  </a:ext>
                </a:extLst>
              </p:cNvPr>
              <p:cNvSpPr/>
              <p:nvPr/>
            </p:nvSpPr>
            <p:spPr>
              <a:xfrm>
                <a:off x="3757410" y="2690336"/>
                <a:ext cx="2079673" cy="1969770"/>
              </a:xfrm>
              <a:custGeom>
                <a:avLst/>
                <a:gdLst>
                  <a:gd name="connsiteX0" fmla="*/ 0 w 2079673"/>
                  <a:gd name="connsiteY0" fmla="*/ 95063 h 950629"/>
                  <a:gd name="connsiteX1" fmla="*/ 95063 w 2079673"/>
                  <a:gd name="connsiteY1" fmla="*/ 0 h 950629"/>
                  <a:gd name="connsiteX2" fmla="*/ 1984610 w 2079673"/>
                  <a:gd name="connsiteY2" fmla="*/ 0 h 950629"/>
                  <a:gd name="connsiteX3" fmla="*/ 2079673 w 2079673"/>
                  <a:gd name="connsiteY3" fmla="*/ 95063 h 950629"/>
                  <a:gd name="connsiteX4" fmla="*/ 2079673 w 2079673"/>
                  <a:gd name="connsiteY4" fmla="*/ 855566 h 950629"/>
                  <a:gd name="connsiteX5" fmla="*/ 1984610 w 2079673"/>
                  <a:gd name="connsiteY5" fmla="*/ 950629 h 950629"/>
                  <a:gd name="connsiteX6" fmla="*/ 95063 w 2079673"/>
                  <a:gd name="connsiteY6" fmla="*/ 950629 h 950629"/>
                  <a:gd name="connsiteX7" fmla="*/ 0 w 2079673"/>
                  <a:gd name="connsiteY7" fmla="*/ 855566 h 950629"/>
                  <a:gd name="connsiteX8" fmla="*/ 0 w 2079673"/>
                  <a:gd name="connsiteY8" fmla="*/ 95063 h 95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673" h="950629">
                    <a:moveTo>
                      <a:pt x="0" y="95063"/>
                    </a:moveTo>
                    <a:cubicBezTo>
                      <a:pt x="0" y="42561"/>
                      <a:pt x="42561" y="0"/>
                      <a:pt x="95063" y="0"/>
                    </a:cubicBezTo>
                    <a:lnTo>
                      <a:pt x="1984610" y="0"/>
                    </a:lnTo>
                    <a:cubicBezTo>
                      <a:pt x="2037112" y="0"/>
                      <a:pt x="2079673" y="42561"/>
                      <a:pt x="2079673" y="95063"/>
                    </a:cubicBezTo>
                    <a:lnTo>
                      <a:pt x="2079673" y="855566"/>
                    </a:lnTo>
                    <a:cubicBezTo>
                      <a:pt x="2079673" y="908068"/>
                      <a:pt x="2037112" y="950629"/>
                      <a:pt x="1984610" y="950629"/>
                    </a:cubicBezTo>
                    <a:lnTo>
                      <a:pt x="95063" y="950629"/>
                    </a:lnTo>
                    <a:cubicBezTo>
                      <a:pt x="42561" y="950629"/>
                      <a:pt x="0" y="908068"/>
                      <a:pt x="0" y="855566"/>
                    </a:cubicBezTo>
                    <a:lnTo>
                      <a:pt x="0" y="95063"/>
                    </a:lnTo>
                    <a:close/>
                  </a:path>
                </a:pathLst>
              </a:custGeom>
            </p:spPr>
            <p:style>
              <a:lnRef idx="2">
                <a:schemeClr val="accent4">
                  <a:hueOff val="3266964"/>
                  <a:satOff val="-13592"/>
                  <a:lumOff val="3203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0892" tIns="100892" rIns="100892" bIns="100892" numCol="1" spcCol="1270" anchor="ctr" anchorCtr="0">
                <a:noAutofit/>
              </a:bodyPr>
              <a:lstStyle/>
              <a:p>
                <a:pPr algn="ctr" defTabSz="50006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800" kern="1200" dirty="0"/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6B962D0-DE0B-0336-3815-B76441DB245F}"/>
                </a:ext>
              </a:extLst>
            </p:cNvPr>
            <p:cNvSpPr/>
            <p:nvPr/>
          </p:nvSpPr>
          <p:spPr>
            <a:xfrm>
              <a:off x="4233223" y="1853940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2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BAFB3B0-ABAA-2EB0-F1AB-BF8BF3951A44}"/>
              </a:ext>
            </a:extLst>
          </p:cNvPr>
          <p:cNvSpPr txBox="1"/>
          <p:nvPr/>
        </p:nvSpPr>
        <p:spPr>
          <a:xfrm>
            <a:off x="7286206" y="1996614"/>
            <a:ext cx="15930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355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/>
      <p:bldP spid="28" grpId="0"/>
      <p:bldP spid="3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1A3FFD6-0D04-2E85-B8E5-D5E991E39D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4180897"/>
              </p:ext>
            </p:extLst>
          </p:nvPr>
        </p:nvGraphicFramePr>
        <p:xfrm>
          <a:off x="3062177" y="815938"/>
          <a:ext cx="5816906" cy="3511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7DFA45C-61E0-AC8C-D5FD-1579055C05A5}"/>
              </a:ext>
            </a:extLst>
          </p:cNvPr>
          <p:cNvSpPr/>
          <p:nvPr/>
        </p:nvSpPr>
        <p:spPr>
          <a:xfrm>
            <a:off x="228600" y="355084"/>
            <a:ext cx="283357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con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CD44E-88BA-8D7E-F99B-B772F6723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092126"/>
            <a:ext cx="3240555" cy="227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467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53" y="0"/>
            <a:ext cx="7938377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97910" y="758414"/>
            <a:ext cx="4206239" cy="362667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80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800" dirty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4800" dirty="0">
              <a:solidFill>
                <a:schemeClr val="bg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827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4CD5B-231E-586A-EFFE-EF7D78A8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ÁN GIỐNG CÂY CƠM NẾP. ĐỊA CHỈ MUA GIỐNG CÂY LÁ CƠM NẾP Ở ĐÂU?">
            <a:extLst>
              <a:ext uri="{FF2B5EF4-FFF2-40B4-BE49-F238E27FC236}">
                <a16:creationId xmlns:a16="http://schemas.microsoft.com/office/drawing/2014/main" id="{66A01A41-6B21-482A-66DA-C772DE8FD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3"/>
            <a:ext cx="9096317" cy="510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C47C48-1FD4-13A6-C33D-75D9F7ABD7F9}"/>
              </a:ext>
            </a:extLst>
          </p:cNvPr>
          <p:cNvSpPr/>
          <p:nvPr/>
        </p:nvSpPr>
        <p:spPr>
          <a:xfrm>
            <a:off x="647934" y="1056048"/>
            <a:ext cx="7678436" cy="2861006"/>
          </a:xfrm>
          <a:prstGeom prst="roundRect">
            <a:avLst/>
          </a:prstGeom>
          <a:solidFill>
            <a:schemeClr val="accent4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rgbClr val="006600"/>
                </a:solidFill>
                <a:latin typeface="Script MT Bold" panose="03040602040607080904" pitchFamily="66" charset="0"/>
              </a:rPr>
              <a:t>Gặp</a:t>
            </a:r>
            <a:r>
              <a:rPr lang="en-US" sz="7200" b="1" dirty="0" smtClean="0">
                <a:solidFill>
                  <a:srgbClr val="006600"/>
                </a:solidFill>
                <a:latin typeface="Script MT Bold" panose="03040602040607080904" pitchFamily="66" charset="0"/>
              </a:rPr>
              <a:t> </a:t>
            </a:r>
            <a:r>
              <a:rPr lang="en-US" sz="7200" b="1" dirty="0" err="1">
                <a:solidFill>
                  <a:srgbClr val="006600"/>
                </a:solidFill>
                <a:latin typeface="Script MT Bold" panose="03040602040607080904" pitchFamily="66" charset="0"/>
              </a:rPr>
              <a:t>lá</a:t>
            </a:r>
            <a:r>
              <a:rPr lang="en-US" sz="7200" b="1" dirty="0">
                <a:solidFill>
                  <a:srgbClr val="006600"/>
                </a:solidFill>
                <a:latin typeface="Script MT Bold" panose="03040602040607080904" pitchFamily="66" charset="0"/>
              </a:rPr>
              <a:t> </a:t>
            </a:r>
            <a:r>
              <a:rPr lang="en-US" sz="7200" b="1" dirty="0" err="1">
                <a:solidFill>
                  <a:srgbClr val="006600"/>
                </a:solidFill>
                <a:latin typeface="Script MT Bold" panose="03040602040607080904" pitchFamily="66" charset="0"/>
              </a:rPr>
              <a:t>cơm</a:t>
            </a:r>
            <a:r>
              <a:rPr lang="en-US" sz="7200" b="1" dirty="0">
                <a:solidFill>
                  <a:srgbClr val="006600"/>
                </a:solidFill>
                <a:latin typeface="Script MT Bold" panose="03040602040607080904" pitchFamily="66" charset="0"/>
              </a:rPr>
              <a:t> </a:t>
            </a:r>
            <a:r>
              <a:rPr lang="en-US" sz="7200" b="1" dirty="0" err="1">
                <a:solidFill>
                  <a:srgbClr val="006600"/>
                </a:solidFill>
                <a:latin typeface="Script MT Bold" panose="03040602040607080904" pitchFamily="66" charset="0"/>
              </a:rPr>
              <a:t>nếp</a:t>
            </a:r>
            <a:endParaRPr lang="en-US" sz="7200" b="1" dirty="0">
              <a:solidFill>
                <a:srgbClr val="006600"/>
              </a:solidFill>
              <a:latin typeface="Script MT Bold" panose="03040602040607080904" pitchFamily="66" charset="0"/>
            </a:endParaRPr>
          </a:p>
          <a:p>
            <a:pPr algn="ctr"/>
            <a:r>
              <a:rPr lang="en-US" sz="4050" b="1" dirty="0">
                <a:solidFill>
                  <a:srgbClr val="006600"/>
                </a:solidFill>
                <a:latin typeface="Script MT Bold" panose="03040602040607080904" pitchFamily="66" charset="0"/>
              </a:rPr>
              <a:t>                       Thanh </a:t>
            </a:r>
            <a:r>
              <a:rPr lang="en-US" sz="4050" b="1" dirty="0" err="1">
                <a:solidFill>
                  <a:srgbClr val="006600"/>
                </a:solidFill>
                <a:latin typeface="Script MT Bold" panose="03040602040607080904" pitchFamily="66" charset="0"/>
              </a:rPr>
              <a:t>Thảo</a:t>
            </a:r>
            <a:endParaRPr lang="en-US" sz="4050" b="1" dirty="0">
              <a:solidFill>
                <a:srgbClr val="006600"/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45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9338" y="427767"/>
            <a:ext cx="316752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Đặc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trưng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thể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loại</a:t>
            </a:r>
            <a:endParaRPr lang="vi-VN" sz="24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25">
            <a:extLst>
              <a:ext uri="{FF2B5EF4-FFF2-40B4-BE49-F238E27FC236}">
                <a16:creationId xmlns:a16="http://schemas.microsoft.com/office/drawing/2014/main" id="{0F93B4A6-65CF-43E2-8AD4-218553D2BDD6}"/>
              </a:ext>
            </a:extLst>
          </p:cNvPr>
          <p:cNvGrpSpPr/>
          <p:nvPr/>
        </p:nvGrpSpPr>
        <p:grpSpPr>
          <a:xfrm>
            <a:off x="3351418" y="1036668"/>
            <a:ext cx="1940933" cy="3504701"/>
            <a:chOff x="3670300" y="1193801"/>
            <a:chExt cx="1789113" cy="3230562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9FCB798-873A-4AE6-96B8-00CE52986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3" y="2327275"/>
              <a:ext cx="1060450" cy="1101725"/>
            </a:xfrm>
            <a:custGeom>
              <a:avLst/>
              <a:gdLst>
                <a:gd name="T0" fmla="*/ 727 w 727"/>
                <a:gd name="T1" fmla="*/ 559 h 755"/>
                <a:gd name="T2" fmla="*/ 553 w 727"/>
                <a:gd name="T3" fmla="*/ 525 h 755"/>
                <a:gd name="T4" fmla="*/ 326 w 727"/>
                <a:gd name="T5" fmla="*/ 313 h 755"/>
                <a:gd name="T6" fmla="*/ 403 w 727"/>
                <a:gd name="T7" fmla="*/ 310 h 755"/>
                <a:gd name="T8" fmla="*/ 413 w 727"/>
                <a:gd name="T9" fmla="*/ 274 h 755"/>
                <a:gd name="T10" fmla="*/ 245 w 727"/>
                <a:gd name="T11" fmla="*/ 26 h 755"/>
                <a:gd name="T12" fmla="*/ 203 w 727"/>
                <a:gd name="T13" fmla="*/ 26 h 755"/>
                <a:gd name="T14" fmla="*/ 15 w 727"/>
                <a:gd name="T15" fmla="*/ 280 h 755"/>
                <a:gd name="T16" fmla="*/ 24 w 727"/>
                <a:gd name="T17" fmla="*/ 310 h 755"/>
                <a:gd name="T18" fmla="*/ 114 w 727"/>
                <a:gd name="T19" fmla="*/ 315 h 755"/>
                <a:gd name="T20" fmla="*/ 567 w 727"/>
                <a:gd name="T21" fmla="*/ 747 h 755"/>
                <a:gd name="T22" fmla="*/ 727 w 727"/>
                <a:gd name="T23" fmla="*/ 55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5">
                  <a:moveTo>
                    <a:pt x="727" y="559"/>
                  </a:moveTo>
                  <a:cubicBezTo>
                    <a:pt x="715" y="515"/>
                    <a:pt x="651" y="517"/>
                    <a:pt x="553" y="525"/>
                  </a:cubicBezTo>
                  <a:cubicBezTo>
                    <a:pt x="479" y="533"/>
                    <a:pt x="309" y="547"/>
                    <a:pt x="326" y="313"/>
                  </a:cubicBezTo>
                  <a:cubicBezTo>
                    <a:pt x="403" y="310"/>
                    <a:pt x="403" y="310"/>
                    <a:pt x="403" y="310"/>
                  </a:cubicBezTo>
                  <a:cubicBezTo>
                    <a:pt x="429" y="310"/>
                    <a:pt x="428" y="295"/>
                    <a:pt x="413" y="274"/>
                  </a:cubicBezTo>
                  <a:cubicBezTo>
                    <a:pt x="413" y="274"/>
                    <a:pt x="297" y="101"/>
                    <a:pt x="245" y="26"/>
                  </a:cubicBezTo>
                  <a:cubicBezTo>
                    <a:pt x="231" y="6"/>
                    <a:pt x="220" y="0"/>
                    <a:pt x="203" y="26"/>
                  </a:cubicBezTo>
                  <a:cubicBezTo>
                    <a:pt x="144" y="97"/>
                    <a:pt x="55" y="225"/>
                    <a:pt x="15" y="280"/>
                  </a:cubicBezTo>
                  <a:cubicBezTo>
                    <a:pt x="12" y="284"/>
                    <a:pt x="0" y="307"/>
                    <a:pt x="24" y="310"/>
                  </a:cubicBezTo>
                  <a:cubicBezTo>
                    <a:pt x="52" y="313"/>
                    <a:pt x="114" y="315"/>
                    <a:pt x="114" y="315"/>
                  </a:cubicBezTo>
                  <a:cubicBezTo>
                    <a:pt x="93" y="749"/>
                    <a:pt x="350" y="749"/>
                    <a:pt x="567" y="747"/>
                  </a:cubicBezTo>
                  <a:cubicBezTo>
                    <a:pt x="606" y="755"/>
                    <a:pt x="723" y="704"/>
                    <a:pt x="727" y="55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US"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070ECF02-3A1D-4433-B90B-33DFF77F6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963" y="1797050"/>
              <a:ext cx="1060450" cy="1101725"/>
            </a:xfrm>
            <a:custGeom>
              <a:avLst/>
              <a:gdLst>
                <a:gd name="T0" fmla="*/ 0 w 727"/>
                <a:gd name="T1" fmla="*/ 559 h 756"/>
                <a:gd name="T2" fmla="*/ 173 w 727"/>
                <a:gd name="T3" fmla="*/ 526 h 756"/>
                <a:gd name="T4" fmla="*/ 401 w 727"/>
                <a:gd name="T5" fmla="*/ 314 h 756"/>
                <a:gd name="T6" fmla="*/ 324 w 727"/>
                <a:gd name="T7" fmla="*/ 311 h 756"/>
                <a:gd name="T8" fmla="*/ 314 w 727"/>
                <a:gd name="T9" fmla="*/ 275 h 756"/>
                <a:gd name="T10" fmla="*/ 482 w 727"/>
                <a:gd name="T11" fmla="*/ 27 h 756"/>
                <a:gd name="T12" fmla="*/ 524 w 727"/>
                <a:gd name="T13" fmla="*/ 27 h 756"/>
                <a:gd name="T14" fmla="*/ 712 w 727"/>
                <a:gd name="T15" fmla="*/ 280 h 756"/>
                <a:gd name="T16" fmla="*/ 703 w 727"/>
                <a:gd name="T17" fmla="*/ 311 h 756"/>
                <a:gd name="T18" fmla="*/ 613 w 727"/>
                <a:gd name="T19" fmla="*/ 316 h 756"/>
                <a:gd name="T20" fmla="*/ 160 w 727"/>
                <a:gd name="T21" fmla="*/ 748 h 756"/>
                <a:gd name="T22" fmla="*/ 0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0" y="559"/>
                  </a:moveTo>
                  <a:cubicBezTo>
                    <a:pt x="11" y="516"/>
                    <a:pt x="76" y="518"/>
                    <a:pt x="173" y="526"/>
                  </a:cubicBezTo>
                  <a:cubicBezTo>
                    <a:pt x="248" y="534"/>
                    <a:pt x="418" y="548"/>
                    <a:pt x="401" y="314"/>
                  </a:cubicBezTo>
                  <a:cubicBezTo>
                    <a:pt x="324" y="311"/>
                    <a:pt x="324" y="311"/>
                    <a:pt x="324" y="311"/>
                  </a:cubicBezTo>
                  <a:cubicBezTo>
                    <a:pt x="297" y="311"/>
                    <a:pt x="298" y="296"/>
                    <a:pt x="314" y="275"/>
                  </a:cubicBezTo>
                  <a:cubicBezTo>
                    <a:pt x="314" y="275"/>
                    <a:pt x="429" y="102"/>
                    <a:pt x="482" y="27"/>
                  </a:cubicBezTo>
                  <a:cubicBezTo>
                    <a:pt x="496" y="7"/>
                    <a:pt x="507" y="0"/>
                    <a:pt x="524" y="27"/>
                  </a:cubicBezTo>
                  <a:cubicBezTo>
                    <a:pt x="583" y="98"/>
                    <a:pt x="672" y="225"/>
                    <a:pt x="712" y="280"/>
                  </a:cubicBezTo>
                  <a:cubicBezTo>
                    <a:pt x="714" y="285"/>
                    <a:pt x="727" y="308"/>
                    <a:pt x="703" y="311"/>
                  </a:cubicBezTo>
                  <a:cubicBezTo>
                    <a:pt x="675" y="314"/>
                    <a:pt x="613" y="316"/>
                    <a:pt x="613" y="316"/>
                  </a:cubicBezTo>
                  <a:cubicBezTo>
                    <a:pt x="634" y="750"/>
                    <a:pt x="376" y="750"/>
                    <a:pt x="160" y="748"/>
                  </a:cubicBezTo>
                  <a:cubicBezTo>
                    <a:pt x="121" y="756"/>
                    <a:pt x="4" y="705"/>
                    <a:pt x="0" y="55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US"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9BFE602-D420-4AF4-8243-EDDE4147F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300" y="1193801"/>
              <a:ext cx="1060450" cy="1101725"/>
            </a:xfrm>
            <a:custGeom>
              <a:avLst/>
              <a:gdLst>
                <a:gd name="T0" fmla="*/ 727 w 727"/>
                <a:gd name="T1" fmla="*/ 559 h 756"/>
                <a:gd name="T2" fmla="*/ 554 w 727"/>
                <a:gd name="T3" fmla="*/ 526 h 756"/>
                <a:gd name="T4" fmla="*/ 326 w 727"/>
                <a:gd name="T5" fmla="*/ 314 h 756"/>
                <a:gd name="T6" fmla="*/ 403 w 727"/>
                <a:gd name="T7" fmla="*/ 311 h 756"/>
                <a:gd name="T8" fmla="*/ 413 w 727"/>
                <a:gd name="T9" fmla="*/ 275 h 756"/>
                <a:gd name="T10" fmla="*/ 245 w 727"/>
                <a:gd name="T11" fmla="*/ 27 h 756"/>
                <a:gd name="T12" fmla="*/ 203 w 727"/>
                <a:gd name="T13" fmla="*/ 27 h 756"/>
                <a:gd name="T14" fmla="*/ 15 w 727"/>
                <a:gd name="T15" fmla="*/ 280 h 756"/>
                <a:gd name="T16" fmla="*/ 24 w 727"/>
                <a:gd name="T17" fmla="*/ 311 h 756"/>
                <a:gd name="T18" fmla="*/ 114 w 727"/>
                <a:gd name="T19" fmla="*/ 316 h 756"/>
                <a:gd name="T20" fmla="*/ 567 w 727"/>
                <a:gd name="T21" fmla="*/ 748 h 756"/>
                <a:gd name="T22" fmla="*/ 727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727" y="559"/>
                  </a:moveTo>
                  <a:cubicBezTo>
                    <a:pt x="716" y="516"/>
                    <a:pt x="651" y="518"/>
                    <a:pt x="554" y="526"/>
                  </a:cubicBezTo>
                  <a:cubicBezTo>
                    <a:pt x="479" y="534"/>
                    <a:pt x="309" y="548"/>
                    <a:pt x="326" y="314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30" y="311"/>
                    <a:pt x="429" y="296"/>
                    <a:pt x="413" y="275"/>
                  </a:cubicBezTo>
                  <a:cubicBezTo>
                    <a:pt x="413" y="275"/>
                    <a:pt x="298" y="102"/>
                    <a:pt x="245" y="27"/>
                  </a:cubicBezTo>
                  <a:cubicBezTo>
                    <a:pt x="231" y="7"/>
                    <a:pt x="220" y="0"/>
                    <a:pt x="203" y="27"/>
                  </a:cubicBezTo>
                  <a:cubicBezTo>
                    <a:pt x="144" y="98"/>
                    <a:pt x="55" y="226"/>
                    <a:pt x="15" y="280"/>
                  </a:cubicBezTo>
                  <a:cubicBezTo>
                    <a:pt x="13" y="285"/>
                    <a:pt x="0" y="308"/>
                    <a:pt x="24" y="311"/>
                  </a:cubicBezTo>
                  <a:cubicBezTo>
                    <a:pt x="52" y="314"/>
                    <a:pt x="114" y="316"/>
                    <a:pt x="114" y="316"/>
                  </a:cubicBezTo>
                  <a:cubicBezTo>
                    <a:pt x="93" y="750"/>
                    <a:pt x="351" y="750"/>
                    <a:pt x="567" y="748"/>
                  </a:cubicBezTo>
                  <a:cubicBezTo>
                    <a:pt x="606" y="756"/>
                    <a:pt x="723" y="705"/>
                    <a:pt x="727" y="55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US"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4E44A92-4464-428D-911B-76C2D06D2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1257300"/>
              <a:ext cx="65088" cy="2792412"/>
            </a:xfrm>
            <a:custGeom>
              <a:avLst/>
              <a:gdLst>
                <a:gd name="T0" fmla="*/ 37 w 41"/>
                <a:gd name="T1" fmla="*/ 1759 h 1759"/>
                <a:gd name="T2" fmla="*/ 0 w 41"/>
                <a:gd name="T3" fmla="*/ 1742 h 1759"/>
                <a:gd name="T4" fmla="*/ 4 w 41"/>
                <a:gd name="T5" fmla="*/ 0 h 1759"/>
                <a:gd name="T6" fmla="*/ 41 w 41"/>
                <a:gd name="T7" fmla="*/ 0 h 1759"/>
                <a:gd name="T8" fmla="*/ 37 w 41"/>
                <a:gd name="T9" fmla="*/ 1759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59">
                  <a:moveTo>
                    <a:pt x="37" y="1759"/>
                  </a:moveTo>
                  <a:lnTo>
                    <a:pt x="0" y="1742"/>
                  </a:lnTo>
                  <a:lnTo>
                    <a:pt x="4" y="0"/>
                  </a:lnTo>
                  <a:lnTo>
                    <a:pt x="41" y="0"/>
                  </a:lnTo>
                  <a:lnTo>
                    <a:pt x="37" y="1759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US"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3B7F4BB-3E60-41AA-9BC9-C57A2DD58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862" y="1257300"/>
              <a:ext cx="63500" cy="2794000"/>
            </a:xfrm>
            <a:custGeom>
              <a:avLst/>
              <a:gdLst>
                <a:gd name="T0" fmla="*/ 34 w 40"/>
                <a:gd name="T1" fmla="*/ 1747 h 1760"/>
                <a:gd name="T2" fmla="*/ 0 w 40"/>
                <a:gd name="T3" fmla="*/ 1760 h 1760"/>
                <a:gd name="T4" fmla="*/ 5 w 40"/>
                <a:gd name="T5" fmla="*/ 0 h 1760"/>
                <a:gd name="T6" fmla="*/ 40 w 40"/>
                <a:gd name="T7" fmla="*/ 1 h 1760"/>
                <a:gd name="T8" fmla="*/ 34 w 40"/>
                <a:gd name="T9" fmla="*/ 1747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60">
                  <a:moveTo>
                    <a:pt x="34" y="1747"/>
                  </a:moveTo>
                  <a:lnTo>
                    <a:pt x="0" y="1760"/>
                  </a:lnTo>
                  <a:lnTo>
                    <a:pt x="5" y="0"/>
                  </a:lnTo>
                  <a:lnTo>
                    <a:pt x="40" y="1"/>
                  </a:lnTo>
                  <a:lnTo>
                    <a:pt x="34" y="1747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US"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292D5A1F-DE31-4ADF-9DF4-35266CE08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026" y="1257300"/>
              <a:ext cx="139700" cy="2794000"/>
            </a:xfrm>
            <a:custGeom>
              <a:avLst/>
              <a:gdLst>
                <a:gd name="T0" fmla="*/ 67 w 71"/>
                <a:gd name="T1" fmla="*/ 1760 h 1760"/>
                <a:gd name="T2" fmla="*/ 0 w 71"/>
                <a:gd name="T3" fmla="*/ 1759 h 1760"/>
                <a:gd name="T4" fmla="*/ 4 w 71"/>
                <a:gd name="T5" fmla="*/ 0 h 1760"/>
                <a:gd name="T6" fmla="*/ 71 w 71"/>
                <a:gd name="T7" fmla="*/ 0 h 1760"/>
                <a:gd name="T8" fmla="*/ 67 w 71"/>
                <a:gd name="T9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760">
                  <a:moveTo>
                    <a:pt x="67" y="1760"/>
                  </a:moveTo>
                  <a:lnTo>
                    <a:pt x="0" y="1759"/>
                  </a:lnTo>
                  <a:lnTo>
                    <a:pt x="4" y="0"/>
                  </a:lnTo>
                  <a:lnTo>
                    <a:pt x="71" y="0"/>
                  </a:lnTo>
                  <a:lnTo>
                    <a:pt x="67" y="176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US"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F5EC38BD-18F6-4696-96B1-AAF34B82A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3973513"/>
              <a:ext cx="215900" cy="450850"/>
            </a:xfrm>
            <a:custGeom>
              <a:avLst/>
              <a:gdLst>
                <a:gd name="T0" fmla="*/ 38 w 148"/>
                <a:gd name="T1" fmla="*/ 52 h 309"/>
                <a:gd name="T2" fmla="*/ 70 w 148"/>
                <a:gd name="T3" fmla="*/ 17 h 309"/>
                <a:gd name="T4" fmla="*/ 107 w 148"/>
                <a:gd name="T5" fmla="*/ 45 h 309"/>
                <a:gd name="T6" fmla="*/ 134 w 148"/>
                <a:gd name="T7" fmla="*/ 18 h 309"/>
                <a:gd name="T8" fmla="*/ 148 w 148"/>
                <a:gd name="T9" fmla="*/ 34 h 309"/>
                <a:gd name="T10" fmla="*/ 78 w 148"/>
                <a:gd name="T11" fmla="*/ 309 h 309"/>
                <a:gd name="T12" fmla="*/ 0 w 148"/>
                <a:gd name="T13" fmla="*/ 33 h 309"/>
                <a:gd name="T14" fmla="*/ 38 w 148"/>
                <a:gd name="T15" fmla="*/ 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09">
                  <a:moveTo>
                    <a:pt x="38" y="52"/>
                  </a:moveTo>
                  <a:cubicBezTo>
                    <a:pt x="38" y="52"/>
                    <a:pt x="57" y="13"/>
                    <a:pt x="70" y="17"/>
                  </a:cubicBezTo>
                  <a:cubicBezTo>
                    <a:pt x="84" y="21"/>
                    <a:pt x="103" y="15"/>
                    <a:pt x="107" y="45"/>
                  </a:cubicBezTo>
                  <a:cubicBezTo>
                    <a:pt x="111" y="42"/>
                    <a:pt x="122" y="19"/>
                    <a:pt x="134" y="18"/>
                  </a:cubicBezTo>
                  <a:cubicBezTo>
                    <a:pt x="145" y="18"/>
                    <a:pt x="148" y="34"/>
                    <a:pt x="148" y="34"/>
                  </a:cubicBezTo>
                  <a:cubicBezTo>
                    <a:pt x="78" y="309"/>
                    <a:pt x="78" y="309"/>
                    <a:pt x="78" y="30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4" y="0"/>
                    <a:pt x="38" y="52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US"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EAD48634-9BC7-4283-A82E-199203ED0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313" y="4244975"/>
              <a:ext cx="77788" cy="179387"/>
            </a:xfrm>
            <a:custGeom>
              <a:avLst/>
              <a:gdLst>
                <a:gd name="T0" fmla="*/ 0 w 54"/>
                <a:gd name="T1" fmla="*/ 23 h 123"/>
                <a:gd name="T2" fmla="*/ 28 w 54"/>
                <a:gd name="T3" fmla="*/ 123 h 123"/>
                <a:gd name="T4" fmla="*/ 54 w 54"/>
                <a:gd name="T5" fmla="*/ 23 h 123"/>
                <a:gd name="T6" fmla="*/ 0 w 54"/>
                <a:gd name="T7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23">
                  <a:moveTo>
                    <a:pt x="0" y="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27" y="0"/>
                    <a:pt x="0" y="23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US"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2F66E6EB-CA57-42B3-84F2-FA263DA1D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638" y="1257300"/>
              <a:ext cx="219075" cy="19685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US"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64BA6FF-2441-497E-915A-CD6DEF10C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2008188"/>
              <a:ext cx="274638" cy="2043112"/>
            </a:xfrm>
            <a:custGeom>
              <a:avLst/>
              <a:gdLst>
                <a:gd name="T0" fmla="*/ 38 w 188"/>
                <a:gd name="T1" fmla="*/ 1401 h 1401"/>
                <a:gd name="T2" fmla="*/ 40 w 188"/>
                <a:gd name="T3" fmla="*/ 246 h 1401"/>
                <a:gd name="T4" fmla="*/ 188 w 188"/>
                <a:gd name="T5" fmla="*/ 187 h 1401"/>
                <a:gd name="T6" fmla="*/ 186 w 188"/>
                <a:gd name="T7" fmla="*/ 0 h 1401"/>
                <a:gd name="T8" fmla="*/ 3 w 188"/>
                <a:gd name="T9" fmla="*/ 226 h 1401"/>
                <a:gd name="T10" fmla="*/ 0 w 188"/>
                <a:gd name="T11" fmla="*/ 1381 h 1401"/>
                <a:gd name="T12" fmla="*/ 38 w 188"/>
                <a:gd name="T13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401">
                  <a:moveTo>
                    <a:pt x="38" y="1401"/>
                  </a:moveTo>
                  <a:cubicBezTo>
                    <a:pt x="40" y="246"/>
                    <a:pt x="40" y="246"/>
                    <a:pt x="40" y="246"/>
                  </a:cubicBezTo>
                  <a:cubicBezTo>
                    <a:pt x="131" y="218"/>
                    <a:pt x="182" y="213"/>
                    <a:pt x="188" y="187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1" y="93"/>
                    <a:pt x="3" y="184"/>
                    <a:pt x="3" y="226"/>
                  </a:cubicBezTo>
                  <a:cubicBezTo>
                    <a:pt x="0" y="1381"/>
                    <a:pt x="0" y="1381"/>
                    <a:pt x="0" y="1381"/>
                  </a:cubicBezTo>
                  <a:cubicBezTo>
                    <a:pt x="14" y="1364"/>
                    <a:pt x="30" y="1368"/>
                    <a:pt x="38" y="1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US"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E76862FF-F4AE-4913-829F-F94826570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8" y="2611438"/>
              <a:ext cx="280988" cy="1435100"/>
            </a:xfrm>
            <a:custGeom>
              <a:avLst/>
              <a:gdLst>
                <a:gd name="T0" fmla="*/ 151 w 192"/>
                <a:gd name="T1" fmla="*/ 984 h 984"/>
                <a:gd name="T2" fmla="*/ 154 w 192"/>
                <a:gd name="T3" fmla="*/ 256 h 984"/>
                <a:gd name="T4" fmla="*/ 0 w 192"/>
                <a:gd name="T5" fmla="*/ 195 h 984"/>
                <a:gd name="T6" fmla="*/ 2 w 192"/>
                <a:gd name="T7" fmla="*/ 0 h 984"/>
                <a:gd name="T8" fmla="*/ 192 w 192"/>
                <a:gd name="T9" fmla="*/ 235 h 984"/>
                <a:gd name="T10" fmla="*/ 191 w 192"/>
                <a:gd name="T11" fmla="*/ 968 h 984"/>
                <a:gd name="T12" fmla="*/ 151 w 192"/>
                <a:gd name="T13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984">
                  <a:moveTo>
                    <a:pt x="151" y="984"/>
                  </a:moveTo>
                  <a:cubicBezTo>
                    <a:pt x="154" y="256"/>
                    <a:pt x="154" y="256"/>
                    <a:pt x="154" y="256"/>
                  </a:cubicBezTo>
                  <a:cubicBezTo>
                    <a:pt x="59" y="227"/>
                    <a:pt x="6" y="221"/>
                    <a:pt x="0" y="19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8" y="97"/>
                    <a:pt x="192" y="192"/>
                    <a:pt x="192" y="235"/>
                  </a:cubicBezTo>
                  <a:cubicBezTo>
                    <a:pt x="191" y="968"/>
                    <a:pt x="191" y="968"/>
                    <a:pt x="191" y="968"/>
                  </a:cubicBezTo>
                  <a:cubicBezTo>
                    <a:pt x="186" y="945"/>
                    <a:pt x="164" y="947"/>
                    <a:pt x="151" y="9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US"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6DAE77AB-36E5-4268-B18E-D11AF4E56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143250"/>
              <a:ext cx="282575" cy="906462"/>
            </a:xfrm>
            <a:custGeom>
              <a:avLst/>
              <a:gdLst>
                <a:gd name="T0" fmla="*/ 71 w 194"/>
                <a:gd name="T1" fmla="*/ 620 h 622"/>
                <a:gd name="T2" fmla="*/ 74 w 194"/>
                <a:gd name="T3" fmla="*/ 246 h 622"/>
                <a:gd name="T4" fmla="*/ 194 w 194"/>
                <a:gd name="T5" fmla="*/ 194 h 622"/>
                <a:gd name="T6" fmla="*/ 192 w 194"/>
                <a:gd name="T7" fmla="*/ 0 h 622"/>
                <a:gd name="T8" fmla="*/ 0 w 194"/>
                <a:gd name="T9" fmla="*/ 234 h 622"/>
                <a:gd name="T10" fmla="*/ 1 w 194"/>
                <a:gd name="T11" fmla="*/ 622 h 622"/>
                <a:gd name="T12" fmla="*/ 71 w 194"/>
                <a:gd name="T13" fmla="*/ 62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622">
                  <a:moveTo>
                    <a:pt x="71" y="620"/>
                  </a:moveTo>
                  <a:cubicBezTo>
                    <a:pt x="74" y="246"/>
                    <a:pt x="74" y="246"/>
                    <a:pt x="74" y="246"/>
                  </a:cubicBezTo>
                  <a:cubicBezTo>
                    <a:pt x="169" y="217"/>
                    <a:pt x="188" y="221"/>
                    <a:pt x="194" y="194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76" y="96"/>
                    <a:pt x="0" y="191"/>
                    <a:pt x="0" y="234"/>
                  </a:cubicBezTo>
                  <a:cubicBezTo>
                    <a:pt x="1" y="622"/>
                    <a:pt x="1" y="622"/>
                    <a:pt x="1" y="622"/>
                  </a:cubicBezTo>
                  <a:cubicBezTo>
                    <a:pt x="21" y="582"/>
                    <a:pt x="59" y="583"/>
                    <a:pt x="71" y="6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US"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45555" y="1231279"/>
            <a:ext cx="25299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000" dirty="0">
                <a:solidFill>
                  <a:schemeClr val="accent6">
                    <a:lumMod val="25000"/>
                  </a:schemeClr>
                </a:solidFill>
                <a:latin typeface="+mn-lt"/>
              </a:rPr>
              <a:t>Bài thơ ngắn, chỉ gồm bốn khổ, tổng cộng mười bốn dòng thơ.</a:t>
            </a:r>
            <a:endParaRPr lang="en-US" sz="2000" dirty="0">
              <a:solidFill>
                <a:schemeClr val="accent6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456" y="2828350"/>
            <a:ext cx="2778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000" dirty="0">
                <a:solidFill>
                  <a:srgbClr val="002060"/>
                </a:solidFill>
                <a:latin typeface="+mn-lt"/>
              </a:rPr>
              <a:t>Cách chia khổ đặc biệt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04048" y="1739110"/>
            <a:ext cx="24543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0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Mỗi dòng thơ bao gồm năm tiếng được ngắt nhịp linh hoạt với vần chân biến hóa.</a:t>
            </a:r>
            <a:endParaRPr lang="en-US" sz="20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35">
            <a:extLst>
              <a:ext uri="{FF2B5EF4-FFF2-40B4-BE49-F238E27FC236}">
                <a16:creationId xmlns:a16="http://schemas.microsoft.com/office/drawing/2014/main" id="{E501B4D5-30CA-46A0-A39C-4EC955FB8F90}"/>
              </a:ext>
            </a:extLst>
          </p:cNvPr>
          <p:cNvCxnSpPr/>
          <p:nvPr/>
        </p:nvCxnSpPr>
        <p:spPr>
          <a:xfrm>
            <a:off x="2820607" y="1739110"/>
            <a:ext cx="597978" cy="0"/>
          </a:xfrm>
          <a:prstGeom prst="line">
            <a:avLst/>
          </a:prstGeom>
          <a:ln w="38100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35">
            <a:extLst>
              <a:ext uri="{FF2B5EF4-FFF2-40B4-BE49-F238E27FC236}">
                <a16:creationId xmlns:a16="http://schemas.microsoft.com/office/drawing/2014/main" id="{E501B4D5-30CA-46A0-A39C-4EC955FB8F90}"/>
              </a:ext>
            </a:extLst>
          </p:cNvPr>
          <p:cNvCxnSpPr/>
          <p:nvPr/>
        </p:nvCxnSpPr>
        <p:spPr>
          <a:xfrm>
            <a:off x="2966253" y="3205394"/>
            <a:ext cx="654888" cy="0"/>
          </a:xfrm>
          <a:prstGeom prst="line">
            <a:avLst/>
          </a:prstGeom>
          <a:ln w="38100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35">
            <a:extLst>
              <a:ext uri="{FF2B5EF4-FFF2-40B4-BE49-F238E27FC236}">
                <a16:creationId xmlns:a16="http://schemas.microsoft.com/office/drawing/2014/main" id="{E501B4D5-30CA-46A0-A39C-4EC955FB8F90}"/>
              </a:ext>
            </a:extLst>
          </p:cNvPr>
          <p:cNvCxnSpPr/>
          <p:nvPr/>
        </p:nvCxnSpPr>
        <p:spPr>
          <a:xfrm flipH="1">
            <a:off x="5447282" y="2512640"/>
            <a:ext cx="578122" cy="0"/>
          </a:xfrm>
          <a:prstGeom prst="line">
            <a:avLst/>
          </a:prstGeom>
          <a:ln w="38100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66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166;p45"/>
          <p:cNvSpPr txBox="1">
            <a:spLocks/>
          </p:cNvSpPr>
          <p:nvPr/>
        </p:nvSpPr>
        <p:spPr>
          <a:xfrm>
            <a:off x="248355" y="19289"/>
            <a:ext cx="4392131" cy="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5" y="19289"/>
            <a:ext cx="4762500" cy="2616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5" y="2636066"/>
            <a:ext cx="4762500" cy="24479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70420" y="3117207"/>
            <a:ext cx="3542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Vẻ đẹp tâm hồn người lính thời chống Mĩ.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Freeform 30">
            <a:extLst>
              <a:ext uri="{FF2B5EF4-FFF2-40B4-BE49-F238E27FC236}">
                <a16:creationId xmlns:a16="http://schemas.microsoft.com/office/drawing/2014/main" id="{025D49B9-A1C7-46B5-AFDC-EBBE80724315}"/>
              </a:ext>
            </a:extLst>
          </p:cNvPr>
          <p:cNvSpPr>
            <a:spLocks noEditPoints="1"/>
          </p:cNvSpPr>
          <p:nvPr/>
        </p:nvSpPr>
        <p:spPr bwMode="auto">
          <a:xfrm>
            <a:off x="5403895" y="1014984"/>
            <a:ext cx="518299" cy="49377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  <a:defRPr/>
            </a:pPr>
            <a:endParaRPr lang="zh-CN" altLang="en-US" sz="1500">
              <a:solidFill>
                <a:sysClr val="windowText" lastClr="000000"/>
              </a:solidFill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Freeform 30">
            <a:extLst>
              <a:ext uri="{FF2B5EF4-FFF2-40B4-BE49-F238E27FC236}">
                <a16:creationId xmlns:a16="http://schemas.microsoft.com/office/drawing/2014/main" id="{025D49B9-A1C7-46B5-AFDC-EBBE80724315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5376672" y="2992516"/>
            <a:ext cx="524128" cy="543479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  <a:defRPr/>
            </a:pPr>
            <a:endParaRPr lang="zh-CN" altLang="en-US" sz="1500">
              <a:solidFill>
                <a:sysClr val="windowText" lastClr="000000"/>
              </a:solidFill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76059" y="1079016"/>
            <a:ext cx="33308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Thể hiện hàm súc tình cảm, tấm lòng của người con đối với quê hương, đất nước và mẹ. </a:t>
            </a:r>
            <a:endParaRPr lang="en-US" sz="2000" b="1" dirty="0">
              <a:solidFill>
                <a:srgbClr val="C00000"/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3895" y="270164"/>
            <a:ext cx="223971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dung.</a:t>
            </a:r>
          </a:p>
        </p:txBody>
      </p:sp>
    </p:spTree>
    <p:extLst>
      <p:ext uri="{BB962C8B-B14F-4D97-AF65-F5344CB8AC3E}">
        <p14:creationId xmlns:p14="http://schemas.microsoft.com/office/powerpoint/2010/main" val="1903750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 animBg="1"/>
      <p:bldP spid="12" grpId="1" animBg="1"/>
      <p:bldP spid="13" grpId="0" animBg="1"/>
      <p:bldP spid="13" grpId="1" animBg="1"/>
      <p:bldP spid="14" grpId="0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56518D-55FE-FD1B-7E8F-76231E6D8140}"/>
              </a:ext>
            </a:extLst>
          </p:cNvPr>
          <p:cNvSpPr txBox="1"/>
          <p:nvPr/>
        </p:nvSpPr>
        <p:spPr>
          <a:xfrm>
            <a:off x="1536920" y="315546"/>
            <a:ext cx="579357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Lưu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 ý:</a:t>
            </a:r>
          </a:p>
          <a:p>
            <a:pPr algn="ctr"/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tố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chữ</a:t>
            </a:r>
            <a:endParaRPr lang="en-US" sz="2000" b="1" dirty="0">
              <a:solidFill>
                <a:schemeClr val="tx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8E32CAC-49D0-C6D4-E295-B062E2A678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7123220"/>
              </p:ext>
            </p:extLst>
          </p:nvPr>
        </p:nvGraphicFramePr>
        <p:xfrm>
          <a:off x="592361" y="1169581"/>
          <a:ext cx="7959277" cy="3421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04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F4182C-9652-938B-6ABA-9526865D3E24}"/>
              </a:ext>
            </a:extLst>
          </p:cNvPr>
          <p:cNvGrpSpPr/>
          <p:nvPr/>
        </p:nvGrpSpPr>
        <p:grpSpPr>
          <a:xfrm rot="21081869">
            <a:off x="280603" y="525024"/>
            <a:ext cx="955059" cy="1066243"/>
            <a:chOff x="2841171" y="1150142"/>
            <a:chExt cx="877741" cy="10078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2E9EE44-A7E8-F652-E220-FAEA4DA75BCA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0789A4-5CC7-2435-489A-B72E819230C5}"/>
                </a:ext>
              </a:extLst>
            </p:cNvPr>
            <p:cNvSpPr txBox="1"/>
            <p:nvPr/>
          </p:nvSpPr>
          <p:spPr>
            <a:xfrm>
              <a:off x="2848054" y="1350686"/>
              <a:ext cx="870858" cy="807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+mn-lt"/>
                  <a:cs typeface="Times New Roman" pitchFamily="18" charset="0"/>
                </a:rPr>
                <a:t>L</a:t>
              </a:r>
              <a:endParaRPr lang="en-US" sz="4950" dirty="0">
                <a:solidFill>
                  <a:schemeClr val="tx1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2AF821E-79E4-F7BD-2B56-E3619DAD8B07}"/>
              </a:ext>
            </a:extLst>
          </p:cNvPr>
          <p:cNvGrpSpPr/>
          <p:nvPr/>
        </p:nvGrpSpPr>
        <p:grpSpPr>
          <a:xfrm rot="291544">
            <a:off x="1406659" y="497276"/>
            <a:ext cx="958135" cy="988756"/>
            <a:chOff x="2831465" y="1150142"/>
            <a:chExt cx="880564" cy="93460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1882E3-106D-7D00-3245-AF8182138D89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6AC3B1-994E-13F0-73DA-47204B25BC56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+mn-lt"/>
                  <a:cs typeface="Times New Roman" pitchFamily="18" charset="0"/>
                </a:rPr>
                <a:t>U</a:t>
              </a:r>
              <a:endParaRPr lang="en-US" sz="4950" dirty="0">
                <a:solidFill>
                  <a:schemeClr val="tx1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447336-303F-F0E3-F71E-2B27E2AEF98D}"/>
              </a:ext>
            </a:extLst>
          </p:cNvPr>
          <p:cNvGrpSpPr/>
          <p:nvPr/>
        </p:nvGrpSpPr>
        <p:grpSpPr>
          <a:xfrm rot="21395017">
            <a:off x="2519774" y="521969"/>
            <a:ext cx="958135" cy="988756"/>
            <a:chOff x="2831465" y="1150142"/>
            <a:chExt cx="880564" cy="93460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FFDF8E-75FB-B622-BFAD-296B3EA9FC34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3F2F40-D60F-D64A-9302-9A8D9D5B4037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solidFill>
                    <a:schemeClr val="tx1"/>
                  </a:solidFill>
                  <a:latin typeface="+mn-lt"/>
                  <a:cs typeface="Times New Roman" pitchFamily="18" charset="0"/>
                </a:rPr>
                <a:t>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A1A4D9-7F99-8D0E-C8EB-8B50169FDC97}"/>
              </a:ext>
            </a:extLst>
          </p:cNvPr>
          <p:cNvGrpSpPr/>
          <p:nvPr/>
        </p:nvGrpSpPr>
        <p:grpSpPr>
          <a:xfrm rot="291544">
            <a:off x="3629393" y="533103"/>
            <a:ext cx="958135" cy="988756"/>
            <a:chOff x="2831465" y="1150142"/>
            <a:chExt cx="880564" cy="93460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B39AC0-A406-EB3D-1E9B-6C17B21F58D9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B8C470-15F9-A893-28DC-5B8D38E79C99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solidFill>
                    <a:schemeClr val="tx1"/>
                  </a:solidFill>
                  <a:latin typeface="+mn-lt"/>
                  <a:cs typeface="Times New Roman" pitchFamily="18" charset="0"/>
                </a:rPr>
                <a:t>Ệ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93C7C6-930C-B01A-EAED-21A45104B95B}"/>
              </a:ext>
            </a:extLst>
          </p:cNvPr>
          <p:cNvGrpSpPr/>
          <p:nvPr/>
        </p:nvGrpSpPr>
        <p:grpSpPr>
          <a:xfrm rot="291544">
            <a:off x="837926" y="2137096"/>
            <a:ext cx="958135" cy="988756"/>
            <a:chOff x="2831465" y="1150142"/>
            <a:chExt cx="880564" cy="93460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BC72C9-E1CC-9473-D005-97E13D0C9DC4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13335F-DAA8-BB3E-2C2E-30AA9A0034FA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+mn-lt"/>
                  <a:cs typeface="Times New Roman" pitchFamily="18" charset="0"/>
                </a:rPr>
                <a:t>T</a:t>
              </a:r>
              <a:endParaRPr lang="en-US" sz="4950" dirty="0">
                <a:solidFill>
                  <a:schemeClr val="tx1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030F9E-7599-BC69-F721-C9FC7D73700A}"/>
              </a:ext>
            </a:extLst>
          </p:cNvPr>
          <p:cNvGrpSpPr/>
          <p:nvPr/>
        </p:nvGrpSpPr>
        <p:grpSpPr>
          <a:xfrm rot="21395017">
            <a:off x="1951041" y="2161790"/>
            <a:ext cx="958135" cy="988756"/>
            <a:chOff x="2831465" y="1150142"/>
            <a:chExt cx="880564" cy="93460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8CEA319-D141-B7ED-570B-2F7995538FFD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404C83-714D-CCBA-FD12-7D8B77697BF5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+mn-lt"/>
                  <a:cs typeface="Times New Roman" pitchFamily="18" charset="0"/>
                </a:rPr>
                <a:t>Ậ</a:t>
              </a:r>
              <a:endParaRPr lang="en-US" sz="4950" dirty="0">
                <a:solidFill>
                  <a:schemeClr val="tx1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E034AD-22EA-E4ED-FDEB-4EFFDE28978D}"/>
              </a:ext>
            </a:extLst>
          </p:cNvPr>
          <p:cNvGrpSpPr/>
          <p:nvPr/>
        </p:nvGrpSpPr>
        <p:grpSpPr>
          <a:xfrm rot="291544">
            <a:off x="3060661" y="2150637"/>
            <a:ext cx="958135" cy="988756"/>
            <a:chOff x="2831465" y="1150142"/>
            <a:chExt cx="880564" cy="93460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CA34F8B-19B9-4EDB-D9E3-A06002CFC729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2D1100-1C26-9692-FF5E-E61BE641CC39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+mn-lt"/>
                  <a:cs typeface="Times New Roman" pitchFamily="18" charset="0"/>
                </a:rPr>
                <a:t>P</a:t>
              </a:r>
              <a:endParaRPr lang="en-US" sz="4950" dirty="0">
                <a:solidFill>
                  <a:schemeClr val="tx1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437241-486D-9BB8-E21E-BE43CF925E23}"/>
              </a:ext>
            </a:extLst>
          </p:cNvPr>
          <p:cNvGrpSpPr/>
          <p:nvPr/>
        </p:nvGrpSpPr>
        <p:grpSpPr>
          <a:xfrm rot="21395017">
            <a:off x="4797196" y="519788"/>
            <a:ext cx="958135" cy="988756"/>
            <a:chOff x="2831465" y="1150142"/>
            <a:chExt cx="880564" cy="93460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32382A0-50AC-E29E-6F8B-9A142236B79C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93529B-084B-884F-817C-7FD36883CFC1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</p:grpSp>
      <p:pic>
        <p:nvPicPr>
          <p:cNvPr id="26" name="Picture 2" descr="Những Ý Tưởng Vẽ Tranh Đề Tài Học Tập Đầy Ý Nghĩa - BroCanvas">
            <a:extLst>
              <a:ext uri="{FF2B5EF4-FFF2-40B4-BE49-F238E27FC236}">
                <a16:creationId xmlns:a16="http://schemas.microsoft.com/office/drawing/2014/main" id="{F8961E54-640D-2E19-5235-857662BD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5" b="89862" l="2462" r="94154">
                        <a14:foregroundMark x1="19538" y1="34869" x2="2615" y2="43625"/>
                        <a14:foregroundMark x1="80615" y1="31183" x2="94154" y2="46697"/>
                        <a14:foregroundMark x1="78769" y1="80184" x2="78769" y2="88018"/>
                        <a14:foregroundMark x1="87231" y1="67281" x2="85385" y2="76190"/>
                        <a14:foregroundMark x1="4923" y1="66667" x2="7538" y2="77112"/>
                        <a14:foregroundMark x1="8923" y1="80952" x2="8923" y2="87558"/>
                        <a14:foregroundMark x1="13538" y1="80492" x2="13538" y2="86482"/>
                        <a14:foregroundMark x1="50308" y1="51613" x2="49538" y2="55300"/>
                        <a14:foregroundMark x1="61538" y1="52074" x2="61538" y2="54224"/>
                        <a14:foregroundMark x1="30769" y1="51920" x2="30154" y2="53610"/>
                        <a14:foregroundMark x1="42154" y1="52381" x2="42462" y2="53456"/>
                        <a14:foregroundMark x1="83077" y1="54685" x2="81692" y2="57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604165"/>
            <a:ext cx="4643438" cy="465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10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Ã­ tuá»] - Ai LÃ  Triá»u PhÃº Saga phiÃªn báº£n Android cáº­p nháº­t giao ...">
            <a:extLst>
              <a:ext uri="{FF2B5EF4-FFF2-40B4-BE49-F238E27FC236}">
                <a16:creationId xmlns:a16="http://schemas.microsoft.com/office/drawing/2014/main" id="{B09DFAE6-3F1F-EDAD-A79A-EAC0DF7F1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758" y="-670492"/>
            <a:ext cx="6484484" cy="648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84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95693"/>
            <a:ext cx="2601031" cy="246791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23192" y="2917525"/>
            <a:ext cx="70377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Vần trong khổ thơ sau là vần gì?</a:t>
            </a:r>
            <a:endParaRPr lang="en-US" sz="2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0" y="3825437"/>
            <a:ext cx="4205711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766836" y="3842685"/>
            <a:ext cx="40526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1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Vần chân, vần liền, vần cách.</a:t>
            </a: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496830"/>
            <a:ext cx="348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100" kern="12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Vần chân, vần lưng.</a:t>
            </a:r>
            <a:endParaRPr lang="en-US" sz="2100" kern="1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49382"/>
            <a:ext cx="348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liền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496830"/>
            <a:ext cx="348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lưng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liền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20843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5262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29922" y="3587489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130710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843893" y="2216466"/>
            <a:ext cx="7456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7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 xúc của nhân vật người con được bộc lộ theo trình tự nào?</a:t>
            </a:r>
            <a:endParaRPr lang="en-US" sz="2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540663" y="3159947"/>
            <a:ext cx="3937330" cy="8398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552213" y="4132249"/>
            <a:ext cx="3937330" cy="95677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44906" y="3260821"/>
            <a:ext cx="3997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18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Gặp lá cơm nếp, nhớ về món ăn, nhớ về mẹ, suy tư về hương đất nước.</a:t>
            </a:r>
            <a:r>
              <a:rPr lang="en-US" sz="18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596852" y="4188774"/>
            <a:ext cx="3851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18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Nhớ về món ăn, gặp lá cơm nếp, suy tư về quê hương đất nước, nhớ về quê mẹ.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934215" y="3155415"/>
            <a:ext cx="3937330" cy="9768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848105" y="4216630"/>
            <a:ext cx="3937330" cy="92687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956154" y="3264411"/>
            <a:ext cx="3915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8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Nhớ về mẹ, nhớ về món ăn, gặp lá cơm nếp, suy tư về quê hương, đất nước.</a:t>
            </a:r>
            <a:r>
              <a:rPr lang="en-US" sz="18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907028" y="4327273"/>
            <a:ext cx="381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18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Suy tư về quê hương, gặp lá cơm nếp, nhớ về món ăn, nhớ về mẹ.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28157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1698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31215" y="373351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4142" y="2681623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240390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21808" y="2439249"/>
            <a:ext cx="70377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7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 trong bài thơ </a:t>
            </a:r>
            <a:r>
              <a:rPr lang="en-US" sz="2700" b="1" i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lá cơm nếp </a:t>
            </a:r>
            <a:r>
              <a:rPr lang="en-US" sz="27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gì?</a:t>
            </a:r>
            <a:endParaRPr 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94929" y="4203067"/>
            <a:ext cx="4045856" cy="85378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826679" y="3323468"/>
            <a:ext cx="3937330" cy="78266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95019" y="4294010"/>
            <a:ext cx="41810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1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 yêu gia đình hòa quyện với tình yêu quê hương đất nước.</a:t>
            </a: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527195" y="3505032"/>
            <a:ext cx="4327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1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 cảm hàng xóm, láng giềng.</a:t>
            </a: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89865" y="3328019"/>
            <a:ext cx="3937330" cy="76021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740694" y="4203067"/>
            <a:ext cx="4047152" cy="8729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19082" y="3484960"/>
            <a:ext cx="40529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100" kern="12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 yêu thiên nhiên tha thiết.</a:t>
            </a:r>
            <a:r>
              <a:rPr lang="en-US" sz="21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425107"/>
            <a:ext cx="348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1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 đồng chí, đồng đội.</a:t>
            </a: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16003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2831783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226690"/>
            <a:ext cx="8154143" cy="124767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787098" y="2297115"/>
            <a:ext cx="745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Biện pháp tu từ nào được sử dụng trong hai dòng thơ:</a:t>
            </a:r>
          </a:p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 nhỏ rừng Trường Sơn</a:t>
            </a:r>
          </a:p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Hiểu lòng nên thơm mãi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4749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9507" y="3849383"/>
            <a:ext cx="348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1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1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 hóa.</a:t>
            </a:r>
            <a:endParaRPr lang="en-US" sz="21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496830"/>
            <a:ext cx="348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1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1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Hoán dụ.</a:t>
            </a:r>
            <a:endParaRPr lang="en-US" sz="21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601922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826679" y="3849383"/>
            <a:ext cx="348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1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1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So sánh.</a:t>
            </a:r>
            <a:endParaRPr lang="en-US" sz="21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496830"/>
            <a:ext cx="348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1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1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Ẩn dụ.</a:t>
            </a:r>
            <a:endParaRPr lang="en-US" sz="21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0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49" y="2671891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684008" y="2875563"/>
            <a:ext cx="78617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7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trong bài thơ </a:t>
            </a:r>
            <a:r>
              <a:rPr lang="en-US" sz="2700" b="1" i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lá cơm nếp </a:t>
            </a:r>
            <a:r>
              <a:rPr lang="en-US" sz="27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đặc điểm:</a:t>
            </a:r>
            <a:endParaRPr lang="en-US" sz="2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4496829"/>
            <a:ext cx="348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1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Dung dị, mộc mạc.</a:t>
            </a: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849382"/>
            <a:ext cx="348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1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 mộng, lãng mạn.</a:t>
            </a: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80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49382"/>
            <a:ext cx="348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Tráng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hào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hùng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29507" y="4496829"/>
            <a:ext cx="348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100" kern="120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1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Nhỏ bé, xinh xắn.</a:t>
            </a:r>
            <a:endParaRPr lang="en-US" sz="21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7590" y="2150918"/>
            <a:ext cx="8676410" cy="2992582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2">
                    <a:lumMod val="25000"/>
                  </a:schemeClr>
                </a:solidFill>
                <a:cs typeface="Times New Roman" panose="02020603050405020304" pitchFamily="18" charset="0"/>
              </a:rPr>
              <a:t>I. </a:t>
            </a:r>
            <a:r>
              <a:rPr lang="en-US" sz="7000" b="1" dirty="0" err="1">
                <a:solidFill>
                  <a:schemeClr val="tx2">
                    <a:lumMod val="25000"/>
                  </a:schemeClr>
                </a:solidFill>
                <a:cs typeface="Times New Roman" panose="02020603050405020304" pitchFamily="18" charset="0"/>
              </a:rPr>
              <a:t>ĐỌC</a:t>
            </a:r>
            <a:r>
              <a:rPr lang="en-US" sz="7000" b="1" dirty="0">
                <a:solidFill>
                  <a:schemeClr val="tx2">
                    <a:lumMod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solidFill>
                  <a:schemeClr val="tx2">
                    <a:lumMod val="25000"/>
                  </a:schemeClr>
                </a:solidFill>
                <a:cs typeface="Times New Roman" panose="02020603050405020304" pitchFamily="18" charset="0"/>
              </a:rPr>
              <a:t>VĂN</a:t>
            </a:r>
            <a:r>
              <a:rPr lang="en-US" sz="7000" b="1" dirty="0" smtClean="0">
                <a:solidFill>
                  <a:schemeClr val="tx2">
                    <a:lumMod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solidFill>
                  <a:schemeClr val="tx2">
                    <a:lumMod val="25000"/>
                  </a:schemeClr>
                </a:solidFill>
                <a:cs typeface="Times New Roman" panose="02020603050405020304" pitchFamily="18" charset="0"/>
              </a:rPr>
              <a:t>BẢN</a:t>
            </a:r>
            <a:endParaRPr lang="en-US" sz="7000" b="1" dirty="0">
              <a:solidFill>
                <a:schemeClr val="tx2">
                  <a:lumMod val="2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843525"/>
      </p:ext>
    </p:extLst>
  </p:cSld>
  <p:clrMapOvr>
    <a:masterClrMapping/>
  </p:clrMapOvr>
  <p:transition spd="slow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19810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29921" y="445037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9150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29921" y="2578061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263239"/>
            <a:ext cx="8154143" cy="6497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thơ 5 chữ có đặc điểm là: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826678" y="3164827"/>
            <a:ext cx="3937330" cy="79319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016509"/>
            <a:ext cx="3937330" cy="8512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021669" y="3168340"/>
            <a:ext cx="34878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15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/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khổ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gieo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vần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ngắt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nhịp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linh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15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702674" y="4118764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15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gieo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vần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ngắt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nhịp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chẵn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15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152720"/>
            <a:ext cx="3937330" cy="7291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796908" y="4038652"/>
            <a:ext cx="3937330" cy="82909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17105" y="3227812"/>
            <a:ext cx="40548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khổ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phải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gồm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gieo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vần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ngắt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nhịp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2/3. </a:t>
            </a:r>
            <a:endParaRPr lang="en-US" sz="15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943666" y="4159438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15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hạn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gieo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vần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ngắt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nhịp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3/2.</a:t>
            </a:r>
            <a:endParaRPr lang="en-US" sz="15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DC943E-88E8-EFDB-59B9-B685E8D0FC7B}"/>
              </a:ext>
            </a:extLst>
          </p:cNvPr>
          <p:cNvGrpSpPr/>
          <p:nvPr/>
        </p:nvGrpSpPr>
        <p:grpSpPr>
          <a:xfrm rot="21081869">
            <a:off x="866390" y="639324"/>
            <a:ext cx="955059" cy="1066243"/>
            <a:chOff x="2841171" y="1150142"/>
            <a:chExt cx="877741" cy="10078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416F-14EF-924F-46C1-213CA0646D7B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733219-803B-D056-8485-0DA1A511B5F5}"/>
                </a:ext>
              </a:extLst>
            </p:cNvPr>
            <p:cNvSpPr txBox="1"/>
            <p:nvPr/>
          </p:nvSpPr>
          <p:spPr>
            <a:xfrm>
              <a:off x="2848054" y="1350686"/>
              <a:ext cx="870858" cy="807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A105AF-DE41-C69B-B727-B1E3F331F889}"/>
              </a:ext>
            </a:extLst>
          </p:cNvPr>
          <p:cNvGrpSpPr/>
          <p:nvPr/>
        </p:nvGrpSpPr>
        <p:grpSpPr>
          <a:xfrm rot="291544">
            <a:off x="1992446" y="611576"/>
            <a:ext cx="958135" cy="988756"/>
            <a:chOff x="2831465" y="1150142"/>
            <a:chExt cx="880564" cy="93460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3F3E5C-CC80-8C64-19A2-1CADB7D1AE33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CAF0AD-0C79-6939-C72E-BFB1AAFC5AEA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Ậ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0AE00A-E98C-53BD-AFBC-9EF2093FA437}"/>
              </a:ext>
            </a:extLst>
          </p:cNvPr>
          <p:cNvGrpSpPr/>
          <p:nvPr/>
        </p:nvGrpSpPr>
        <p:grpSpPr>
          <a:xfrm rot="21395017">
            <a:off x="3105561" y="636269"/>
            <a:ext cx="958135" cy="988756"/>
            <a:chOff x="2831465" y="1150142"/>
            <a:chExt cx="880564" cy="93460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8D6ED3-B0FD-E64F-B308-575B9062349E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64C403-09A8-B2F9-AFE2-C8B24609AB24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7E7AC6-14DF-5E3C-8A05-E84D647BE283}"/>
              </a:ext>
            </a:extLst>
          </p:cNvPr>
          <p:cNvGrpSpPr/>
          <p:nvPr/>
        </p:nvGrpSpPr>
        <p:grpSpPr>
          <a:xfrm rot="291544">
            <a:off x="409301" y="2251396"/>
            <a:ext cx="958135" cy="988756"/>
            <a:chOff x="2831465" y="1150142"/>
            <a:chExt cx="880564" cy="93460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6A5407-82FC-4621-C4F0-E9AADD57BE3B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6BF3E8-A101-C82E-02B4-3F4D8CA48E06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12E790-5EC3-6A71-4AC8-7BAB964E7630}"/>
              </a:ext>
            </a:extLst>
          </p:cNvPr>
          <p:cNvGrpSpPr/>
          <p:nvPr/>
        </p:nvGrpSpPr>
        <p:grpSpPr>
          <a:xfrm rot="21395017">
            <a:off x="1522416" y="2276090"/>
            <a:ext cx="958135" cy="988756"/>
            <a:chOff x="2831465" y="1150142"/>
            <a:chExt cx="880564" cy="93460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41DEDF-9959-612C-81C6-AF63A29D8E25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667273-8202-7FC0-D50A-5E96A8E51338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Times New Roman" pitchFamily="18" charset="0"/>
                  <a:cs typeface="Times New Roman" pitchFamily="18" charset="0"/>
                </a:rPr>
                <a:t>Ụ</a:t>
              </a:r>
              <a:endParaRPr lang="en-US" sz="49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CC2E67-2BCF-453F-B579-6D870499535B}"/>
              </a:ext>
            </a:extLst>
          </p:cNvPr>
          <p:cNvGrpSpPr/>
          <p:nvPr/>
        </p:nvGrpSpPr>
        <p:grpSpPr>
          <a:xfrm rot="291544">
            <a:off x="2632036" y="2264937"/>
            <a:ext cx="958135" cy="988756"/>
            <a:chOff x="2831465" y="1150142"/>
            <a:chExt cx="880564" cy="93460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9EB18B4-C994-9AE4-3254-534C09B1E0AD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E1FE57-E3F5-F899-D613-E3DEC6D29844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49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D503486-D825-06A8-91FB-44CF21139ABE}"/>
              </a:ext>
            </a:extLst>
          </p:cNvPr>
          <p:cNvGrpSpPr/>
          <p:nvPr/>
        </p:nvGrpSpPr>
        <p:grpSpPr>
          <a:xfrm rot="21395017">
            <a:off x="3766582" y="2268200"/>
            <a:ext cx="958135" cy="988756"/>
            <a:chOff x="2831465" y="1150142"/>
            <a:chExt cx="880564" cy="93460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CDE66C8-628A-4F85-B583-B3AAD979712F}"/>
                </a:ext>
              </a:extLst>
            </p:cNvPr>
            <p:cNvSpPr/>
            <p:nvPr/>
          </p:nvSpPr>
          <p:spPr>
            <a:xfrm>
              <a:off x="2841171" y="1150142"/>
              <a:ext cx="870858" cy="8565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FAD5AA-BFC5-00E4-C90D-974C0565EA30}"/>
                </a:ext>
              </a:extLst>
            </p:cNvPr>
            <p:cNvSpPr txBox="1"/>
            <p:nvPr/>
          </p:nvSpPr>
          <p:spPr>
            <a:xfrm>
              <a:off x="2831465" y="1277443"/>
              <a:ext cx="870858" cy="80730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495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</a:p>
          </p:txBody>
        </p:sp>
      </p:grpSp>
      <p:pic>
        <p:nvPicPr>
          <p:cNvPr id="23" name="Picture 2" descr="Hình ảnh Bài Tập Về Nhà Ngày Lễ Viết Bài Tập Về Nhà Bài Tập Về Nhà Cậu Bé  PNG , Viết Clipart, Học Hỏi, Sinh Viên PNG miễn phí tải tập">
            <a:extLst>
              <a:ext uri="{FF2B5EF4-FFF2-40B4-BE49-F238E27FC236}">
                <a16:creationId xmlns:a16="http://schemas.microsoft.com/office/drawing/2014/main" id="{AA18A65A-C16B-DC6D-DC72-CD5351A9D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88" l="2344" r="99844">
                        <a14:foregroundMark x1="9375" y1="68906" x2="99844" y2="89063"/>
                        <a14:foregroundMark x1="44688" y1="69219" x2="97188" y2="79375"/>
                        <a14:foregroundMark x1="67813" y1="69375" x2="99688" y2="72969"/>
                        <a14:foregroundMark x1="1719" y1="68281" x2="45313" y2="98281"/>
                        <a14:foregroundMark x1="45313" y1="98281" x2="45938" y2="98438"/>
                        <a14:foregroundMark x1="2344" y1="68750" x2="6719" y2="9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28575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34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0FC421-3F97-9267-B8BF-EB3D08BB8D7C}"/>
              </a:ext>
            </a:extLst>
          </p:cNvPr>
          <p:cNvSpPr txBox="1"/>
          <p:nvPr/>
        </p:nvSpPr>
        <p:spPr>
          <a:xfrm>
            <a:off x="1888236" y="1232922"/>
            <a:ext cx="53675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–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lính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gửi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trông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ngóng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chờ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5-7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85750"/>
            <a:ext cx="88011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09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28601"/>
            <a:ext cx="88011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594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266700"/>
            <a:ext cx="83820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891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07044B0-9E55-DCD7-EDCC-F3428856EA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206893"/>
              </p:ext>
            </p:extLst>
          </p:nvPr>
        </p:nvGraphicFramePr>
        <p:xfrm>
          <a:off x="580498" y="1460610"/>
          <a:ext cx="7899791" cy="3172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5310">
                  <a:extLst>
                    <a:ext uri="{9D8B030D-6E8A-4147-A177-3AD203B41FA5}">
                      <a16:colId xmlns:a16="http://schemas.microsoft.com/office/drawing/2014/main" val="122309754"/>
                    </a:ext>
                  </a:extLst>
                </a:gridCol>
                <a:gridCol w="2163478">
                  <a:extLst>
                    <a:ext uri="{9D8B030D-6E8A-4147-A177-3AD203B41FA5}">
                      <a16:colId xmlns:a16="http://schemas.microsoft.com/office/drawing/2014/main" val="3678169133"/>
                    </a:ext>
                  </a:extLst>
                </a:gridCol>
                <a:gridCol w="1871003">
                  <a:extLst>
                    <a:ext uri="{9D8B030D-6E8A-4147-A177-3AD203B41FA5}">
                      <a16:colId xmlns:a16="http://schemas.microsoft.com/office/drawing/2014/main" val="606565304"/>
                    </a:ext>
                  </a:extLst>
                </a:gridCol>
              </a:tblGrid>
              <a:tr h="5873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Yêu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cầu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Có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Không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74514"/>
                  </a:ext>
                </a:extLst>
              </a:tr>
              <a:tr h="58734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Hình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thức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bức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thư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92526"/>
                  </a:ext>
                </a:extLst>
              </a:tr>
              <a:tr h="77866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Nội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dung: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thăm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hỏi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bày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tỏ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tình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cảm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dành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cho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mẹ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…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168310"/>
                  </a:ext>
                </a:extLst>
              </a:tr>
              <a:tr h="58734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Đúng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chính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tả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ngữ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pháp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173879"/>
                  </a:ext>
                </a:extLst>
              </a:tr>
              <a:tr h="58734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Độ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dài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 5 – 7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effectLst/>
                        </a:rPr>
                        <a:t>câu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73398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830156FB-0D86-8AF2-DC14-A0A50B01A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1954" y="2519438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5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2AFFDFD-2D45-66CE-2972-0D6871F77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9594" y="248192"/>
            <a:ext cx="3479489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05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3.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ĐÁNH GIÁ BÀI VIẾT </a:t>
            </a:r>
            <a:endParaRPr lang="en-US" altLang="en-US" sz="2400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822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6">
            <a:extLst>
              <a:ext uri="{FF2B5EF4-FFF2-40B4-BE49-F238E27FC236}">
                <a16:creationId xmlns:a16="http://schemas.microsoft.com/office/drawing/2014/main" id="{3BA3075B-0560-5917-F5F3-4B6EAF45689D}"/>
              </a:ext>
            </a:extLst>
          </p:cNvPr>
          <p:cNvGrpSpPr/>
          <p:nvPr/>
        </p:nvGrpSpPr>
        <p:grpSpPr>
          <a:xfrm>
            <a:off x="223151" y="1638397"/>
            <a:ext cx="2950878" cy="1891727"/>
            <a:chOff x="8366093" y="2514160"/>
            <a:chExt cx="3309508" cy="2754313"/>
          </a:xfrm>
          <a:solidFill>
            <a:schemeClr val="bg2"/>
          </a:solidFill>
        </p:grpSpPr>
        <p:sp>
          <p:nvSpPr>
            <p:cNvPr id="39" name="六边形 11">
              <a:extLst>
                <a:ext uri="{FF2B5EF4-FFF2-40B4-BE49-F238E27FC236}">
                  <a16:creationId xmlns:a16="http://schemas.microsoft.com/office/drawing/2014/main" id="{1637C513-B5FB-765D-DC8F-5078B0EEB11A}"/>
                </a:ext>
              </a:extLst>
            </p:cNvPr>
            <p:cNvSpPr/>
            <p:nvPr/>
          </p:nvSpPr>
          <p:spPr bwMode="auto">
            <a:xfrm>
              <a:off x="8366093" y="2514160"/>
              <a:ext cx="3309508" cy="2754313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27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0" name="文本框 19">
              <a:extLst>
                <a:ext uri="{FF2B5EF4-FFF2-40B4-BE49-F238E27FC236}">
                  <a16:creationId xmlns:a16="http://schemas.microsoft.com/office/drawing/2014/main" id="{36D3205E-013B-CD2B-17E2-4550AAE21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4173" y="2822605"/>
              <a:ext cx="2475674" cy="21509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3000" b="1" dirty="0" err="1">
                  <a:solidFill>
                    <a:schemeClr val="accent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Hướng</a:t>
              </a:r>
              <a:r>
                <a:rPr lang="en-US" altLang="zh-CN" sz="3000" b="1" dirty="0">
                  <a:solidFill>
                    <a:schemeClr val="accent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000" b="1" dirty="0" err="1">
                  <a:solidFill>
                    <a:schemeClr val="accent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dẫn</a:t>
              </a:r>
              <a:r>
                <a:rPr lang="en-US" altLang="zh-CN" sz="3000" b="1" dirty="0">
                  <a:solidFill>
                    <a:schemeClr val="accent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000" b="1" dirty="0" err="1">
                  <a:solidFill>
                    <a:schemeClr val="accent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về</a:t>
              </a:r>
              <a:r>
                <a:rPr lang="en-US" altLang="zh-CN" sz="3000" b="1" dirty="0">
                  <a:solidFill>
                    <a:schemeClr val="accent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000" b="1" dirty="0" err="1">
                  <a:solidFill>
                    <a:schemeClr val="accent3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nhà</a:t>
              </a:r>
              <a:endParaRPr lang="zh-CN" altLang="en-US" sz="3000" b="1" dirty="0">
                <a:solidFill>
                  <a:schemeClr val="accent3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41" name="组合 16">
            <a:extLst>
              <a:ext uri="{FF2B5EF4-FFF2-40B4-BE49-F238E27FC236}">
                <a16:creationId xmlns:a16="http://schemas.microsoft.com/office/drawing/2014/main" id="{C5D31417-0D74-5D6E-6DCD-61CC4BB0A1D1}"/>
              </a:ext>
            </a:extLst>
          </p:cNvPr>
          <p:cNvGrpSpPr/>
          <p:nvPr/>
        </p:nvGrpSpPr>
        <p:grpSpPr>
          <a:xfrm flipH="1">
            <a:off x="-177866" y="619948"/>
            <a:ext cx="3869922" cy="3815109"/>
            <a:chOff x="4761793" y="1193377"/>
            <a:chExt cx="5086812" cy="5086812"/>
          </a:xfrm>
          <a:solidFill>
            <a:srgbClr val="088EFB"/>
          </a:solidFill>
        </p:grpSpPr>
        <p:sp>
          <p:nvSpPr>
            <p:cNvPr id="42" name="空心弧 17">
              <a:extLst>
                <a:ext uri="{FF2B5EF4-FFF2-40B4-BE49-F238E27FC236}">
                  <a16:creationId xmlns:a16="http://schemas.microsoft.com/office/drawing/2014/main" id="{1D4279B3-C090-CBC4-3E28-589EBDDF62A5}"/>
                </a:ext>
              </a:extLst>
            </p:cNvPr>
            <p:cNvSpPr/>
            <p:nvPr/>
          </p:nvSpPr>
          <p:spPr>
            <a:xfrm rot="18932598">
              <a:off x="4761793" y="1193377"/>
              <a:ext cx="5086812" cy="5086812"/>
            </a:xfrm>
            <a:prstGeom prst="blockArc">
              <a:avLst>
                <a:gd name="adj1" fmla="val 5631562"/>
                <a:gd name="adj2" fmla="val 21573093"/>
                <a:gd name="adj3" fmla="val 142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50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43" name="等腰三角形 18">
              <a:extLst>
                <a:ext uri="{FF2B5EF4-FFF2-40B4-BE49-F238E27FC236}">
                  <a16:creationId xmlns:a16="http://schemas.microsoft.com/office/drawing/2014/main" id="{467A5316-553A-4631-C0E4-9BA8F42ABA50}"/>
                </a:ext>
              </a:extLst>
            </p:cNvPr>
            <p:cNvSpPr/>
            <p:nvPr/>
          </p:nvSpPr>
          <p:spPr>
            <a:xfrm rot="7800137">
              <a:off x="8984404" y="1884169"/>
              <a:ext cx="269694" cy="23249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50">
                <a:cs typeface="+mn-ea"/>
              </a:endParaRPr>
            </a:p>
          </p:txBody>
        </p:sp>
      </p:grpSp>
      <p:grpSp>
        <p:nvGrpSpPr>
          <p:cNvPr id="44" name="组合 5">
            <a:extLst>
              <a:ext uri="{FF2B5EF4-FFF2-40B4-BE49-F238E27FC236}">
                <a16:creationId xmlns:a16="http://schemas.microsoft.com/office/drawing/2014/main" id="{A71055CD-D389-3497-3F94-7C48A0C2D4A4}"/>
              </a:ext>
            </a:extLst>
          </p:cNvPr>
          <p:cNvGrpSpPr/>
          <p:nvPr/>
        </p:nvGrpSpPr>
        <p:grpSpPr>
          <a:xfrm>
            <a:off x="1993129" y="480652"/>
            <a:ext cx="915966" cy="807914"/>
            <a:chOff x="7470860" y="1834710"/>
            <a:chExt cx="1576183" cy="1358900"/>
          </a:xfrm>
          <a:solidFill>
            <a:schemeClr val="bg2"/>
          </a:solidFill>
        </p:grpSpPr>
        <p:sp>
          <p:nvSpPr>
            <p:cNvPr id="45" name="六边形 12">
              <a:extLst>
                <a:ext uri="{FF2B5EF4-FFF2-40B4-BE49-F238E27FC236}">
                  <a16:creationId xmlns:a16="http://schemas.microsoft.com/office/drawing/2014/main" id="{9A58CE2D-86FF-6315-4100-9B4EBB37EB06}"/>
                </a:ext>
              </a:extLst>
            </p:cNvPr>
            <p:cNvSpPr/>
            <p:nvPr/>
          </p:nvSpPr>
          <p:spPr bwMode="auto">
            <a:xfrm>
              <a:off x="7470860" y="1834710"/>
              <a:ext cx="1576183" cy="1358900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27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6" name="文本框 20">
              <a:extLst>
                <a:ext uri="{FF2B5EF4-FFF2-40B4-BE49-F238E27FC236}">
                  <a16:creationId xmlns:a16="http://schemas.microsoft.com/office/drawing/2014/main" id="{AF02F445-8026-199E-66C8-5D525287C9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3556" y="2198932"/>
              <a:ext cx="885710" cy="8541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27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1</a:t>
              </a:r>
              <a:endParaRPr lang="zh-CN" altLang="en-US" sz="27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47" name="组合 3">
            <a:extLst>
              <a:ext uri="{FF2B5EF4-FFF2-40B4-BE49-F238E27FC236}">
                <a16:creationId xmlns:a16="http://schemas.microsoft.com/office/drawing/2014/main" id="{9DA4EA67-BE8D-0371-4217-7C6FDE58EEED}"/>
              </a:ext>
            </a:extLst>
          </p:cNvPr>
          <p:cNvGrpSpPr/>
          <p:nvPr/>
        </p:nvGrpSpPr>
        <p:grpSpPr>
          <a:xfrm>
            <a:off x="3174029" y="2180775"/>
            <a:ext cx="915966" cy="806970"/>
            <a:chOff x="6197851" y="3911160"/>
            <a:chExt cx="1576183" cy="1357313"/>
          </a:xfrm>
          <a:solidFill>
            <a:schemeClr val="bg2"/>
          </a:solidFill>
        </p:grpSpPr>
        <p:sp>
          <p:nvSpPr>
            <p:cNvPr id="48" name="六边形 14">
              <a:extLst>
                <a:ext uri="{FF2B5EF4-FFF2-40B4-BE49-F238E27FC236}">
                  <a16:creationId xmlns:a16="http://schemas.microsoft.com/office/drawing/2014/main" id="{BB424A58-F6CE-ECF1-0143-F660AAB40375}"/>
                </a:ext>
              </a:extLst>
            </p:cNvPr>
            <p:cNvSpPr/>
            <p:nvPr/>
          </p:nvSpPr>
          <p:spPr bwMode="auto">
            <a:xfrm>
              <a:off x="6197851" y="3911160"/>
              <a:ext cx="1576183" cy="1357313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27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9" name="文本框 22">
              <a:extLst>
                <a:ext uri="{FF2B5EF4-FFF2-40B4-BE49-F238E27FC236}">
                  <a16:creationId xmlns:a16="http://schemas.microsoft.com/office/drawing/2014/main" id="{B954A5D4-AC98-A73B-A790-800C8DD4E4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2294" y="4162733"/>
              <a:ext cx="887297" cy="8541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27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2</a:t>
              </a:r>
              <a:endParaRPr lang="zh-CN" altLang="en-US" sz="27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50" name="组合 2">
            <a:extLst>
              <a:ext uri="{FF2B5EF4-FFF2-40B4-BE49-F238E27FC236}">
                <a16:creationId xmlns:a16="http://schemas.microsoft.com/office/drawing/2014/main" id="{85473D87-009D-9D5A-BAFA-8D61D3276512}"/>
              </a:ext>
            </a:extLst>
          </p:cNvPr>
          <p:cNvGrpSpPr/>
          <p:nvPr/>
        </p:nvGrpSpPr>
        <p:grpSpPr>
          <a:xfrm>
            <a:off x="1849297" y="3889250"/>
            <a:ext cx="915966" cy="807914"/>
            <a:chOff x="7458162" y="4619185"/>
            <a:chExt cx="1576183" cy="1358900"/>
          </a:xfrm>
          <a:solidFill>
            <a:schemeClr val="bg2"/>
          </a:solidFill>
        </p:grpSpPr>
        <p:sp>
          <p:nvSpPr>
            <p:cNvPr id="51" name="六边形 15">
              <a:extLst>
                <a:ext uri="{FF2B5EF4-FFF2-40B4-BE49-F238E27FC236}">
                  <a16:creationId xmlns:a16="http://schemas.microsoft.com/office/drawing/2014/main" id="{4AA43AA8-F798-1016-7859-F5FAA6CB0CD4}"/>
                </a:ext>
              </a:extLst>
            </p:cNvPr>
            <p:cNvSpPr/>
            <p:nvPr/>
          </p:nvSpPr>
          <p:spPr bwMode="auto">
            <a:xfrm>
              <a:off x="7458162" y="4619185"/>
              <a:ext cx="1576183" cy="1358900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27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52" name="文本框 23">
              <a:extLst>
                <a:ext uri="{FF2B5EF4-FFF2-40B4-BE49-F238E27FC236}">
                  <a16:creationId xmlns:a16="http://schemas.microsoft.com/office/drawing/2014/main" id="{8D3DE7D2-DA22-2CE0-A587-CE265A4C1E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3556" y="4871552"/>
              <a:ext cx="887297" cy="8541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27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3</a:t>
              </a:r>
              <a:endParaRPr lang="zh-CN" altLang="en-US" sz="27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53" name="Text Box 8">
            <a:extLst>
              <a:ext uri="{FF2B5EF4-FFF2-40B4-BE49-F238E27FC236}">
                <a16:creationId xmlns:a16="http://schemas.microsoft.com/office/drawing/2014/main" id="{ADC2C1F5-733A-13D9-9612-4D695A7B2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3589" y="543300"/>
            <a:ext cx="5657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dirty="0" err="1">
                <a:latin typeface="+mn-lt"/>
                <a:cs typeface="Times New Roman" panose="02020603050405020304" pitchFamily="18" charset="0"/>
              </a:rPr>
              <a:t>Vẽ</a:t>
            </a: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 SĐTD </a:t>
            </a:r>
            <a:r>
              <a:rPr lang="en-US" altLang="en-US" sz="2400" b="1" dirty="0" err="1">
                <a:latin typeface="+mn-lt"/>
                <a:cs typeface="Times New Roman" panose="02020603050405020304" pitchFamily="18" charset="0"/>
              </a:rPr>
              <a:t>tóm</a:t>
            </a: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+mn-lt"/>
                <a:cs typeface="Times New Roman" panose="02020603050405020304" pitchFamily="18" charset="0"/>
              </a:rPr>
              <a:t>tắt</a:t>
            </a: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+mn-lt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 dung </a:t>
            </a:r>
            <a:r>
              <a:rPr lang="en-US" altLang="en-US" sz="2400" b="1" dirty="0" err="1"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+mn-lt"/>
                <a:cs typeface="Times New Roman" panose="02020603050405020304" pitchFamily="18" charset="0"/>
              </a:rPr>
              <a:t>học</a:t>
            </a:r>
            <a:endParaRPr lang="en-US" altLang="en-US" sz="24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4" name="Text Box 9">
            <a:extLst>
              <a:ext uri="{FF2B5EF4-FFF2-40B4-BE49-F238E27FC236}">
                <a16:creationId xmlns:a16="http://schemas.microsoft.com/office/drawing/2014/main" id="{6629E51F-12A9-94D1-A8C3-C8CA14BB5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167" y="2260361"/>
            <a:ext cx="45296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latin typeface="+mn-lt"/>
                <a:cs typeface="Times New Roman" panose="02020603050405020304" pitchFamily="18" charset="0"/>
              </a:rPr>
              <a:t>Hoàn thiện bức thư hoàn chỉnh</a:t>
            </a:r>
            <a:endParaRPr lang="en-US" altLang="en-US" sz="36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5" name="Text Box 11">
            <a:extLst>
              <a:ext uri="{FF2B5EF4-FFF2-40B4-BE49-F238E27FC236}">
                <a16:creationId xmlns:a16="http://schemas.microsoft.com/office/drawing/2014/main" id="{376323EF-5414-8D33-6E80-A9D977DE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164" y="3958240"/>
            <a:ext cx="50830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400" b="1" dirty="0" err="1">
                <a:latin typeface="+mn-lt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+mn-lt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+mn-lt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+mn-lt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latin typeface="+mn-lt"/>
                <a:cs typeface="Times New Roman" panose="02020603050405020304" pitchFamily="18" charset="0"/>
              </a:rPr>
              <a:t>Trở</a:t>
            </a: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+mn-lt"/>
                <a:cs typeface="Times New Roman" panose="02020603050405020304" pitchFamily="18" charset="0"/>
              </a:rPr>
              <a:t>gió</a:t>
            </a: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072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文字, 地图&#10;&#10;已生成极高可信度的说明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t="9220" r="11096" b="19500"/>
          <a:stretch/>
        </p:blipFill>
        <p:spPr>
          <a:xfrm rot="5400000">
            <a:off x="2033474" y="-2033477"/>
            <a:ext cx="5143499" cy="9210455"/>
          </a:xfrm>
          <a:prstGeom prst="rect">
            <a:avLst/>
          </a:prstGeom>
        </p:spPr>
      </p:pic>
      <p:pic>
        <p:nvPicPr>
          <p:cNvPr id="3" name="Don Ross - Berkley Sprin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1520" y="-924026"/>
            <a:ext cx="457200" cy="4572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693069" y="1502551"/>
            <a:ext cx="551711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95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Times New Roman" pitchFamily="18" charset="0"/>
                <a:sym typeface="+mn-lt"/>
              </a:rPr>
              <a:t>CHÚC CÁC EM HỌC TỐT!</a:t>
            </a:r>
            <a:endParaRPr lang="zh-CN" altLang="en-US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cs typeface="Times New Roman" pitchFamily="18" charset="0"/>
              <a:sym typeface="+mn-lt"/>
            </a:endParaRPr>
          </a:p>
        </p:txBody>
      </p:sp>
      <p:pic>
        <p:nvPicPr>
          <p:cNvPr id="9" name="Picture 2" descr="http://e.hiphotos.baidu.com/zhidao/wh%3D600%2C800/sign=d71d8e4d5aafa40f3c93c6db9b542f77/bd3eb13533fa828b02f3a49cfd1f4134960a5af8.jpg">
            <a:extLst>
              <a:ext uri="{FF2B5EF4-FFF2-40B4-BE49-F238E27FC236}">
                <a16:creationId xmlns:a16="http://schemas.microsoft.com/office/drawing/2014/main" id="{2CBB1E0F-6FED-4676-9506-A742980B15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56" y="-116406"/>
            <a:ext cx="3054336" cy="219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e.hiphotos.baidu.com/zhidao/wh%3D600%2C800/sign=d71d8e4d5aafa40f3c93c6db9b542f77/bd3eb13533fa828b02f3a49cfd1f4134960a5af8.jpg">
            <a:extLst>
              <a:ext uri="{FF2B5EF4-FFF2-40B4-BE49-F238E27FC236}">
                <a16:creationId xmlns:a16="http://schemas.microsoft.com/office/drawing/2014/main" id="{E9AE2C58-A813-4586-8DAF-DB0CFFF2AB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87" y="234014"/>
            <a:ext cx="3054336" cy="219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82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ơ đồ 5">
            <a:extLst>
              <a:ext uri="{FF2B5EF4-FFF2-40B4-BE49-F238E27FC236}">
                <a16:creationId xmlns:a16="http://schemas.microsoft.com/office/drawing/2014/main" id="{1D4BB7AE-98FD-4CB8-BC3E-08B88908FB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6835578"/>
              </p:ext>
            </p:extLst>
          </p:nvPr>
        </p:nvGraphicFramePr>
        <p:xfrm>
          <a:off x="3273777" y="539750"/>
          <a:ext cx="55665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B0DF247F-5A9B-2DF3-4DBA-BF6A611DE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3159" y="1569493"/>
            <a:ext cx="3736138" cy="647569"/>
          </a:xfrm>
        </p:spPr>
        <p:txBody>
          <a:bodyPr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426E7E-D8D4-706F-69C4-B870D3670148}"/>
              </a:ext>
            </a:extLst>
          </p:cNvPr>
          <p:cNvSpPr/>
          <p:nvPr/>
        </p:nvSpPr>
        <p:spPr>
          <a:xfrm>
            <a:off x="256608" y="53373"/>
            <a:ext cx="2936603" cy="4863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9764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483649" y="1333872"/>
            <a:ext cx="2871788" cy="1647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Xa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nhà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đã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mấy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năm</a:t>
            </a: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Thèm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bát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xôi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mùa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gặt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Khói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bay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ngang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tầm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mắt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Mùi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xôi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lạ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lùng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0938D-CD73-4D1C-99A8-6CB4866672CC}"/>
              </a:ext>
            </a:extLst>
          </p:cNvPr>
          <p:cNvSpPr txBox="1"/>
          <p:nvPr/>
        </p:nvSpPr>
        <p:spPr>
          <a:xfrm>
            <a:off x="483649" y="3233789"/>
            <a:ext cx="3114675" cy="1697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Mẹ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ở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đâu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chiều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nay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Nhặt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lá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về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đun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bếp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Phải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mẹ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thổi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cơm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nếp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thơm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suốt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đường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con</a:t>
            </a:r>
            <a:r>
              <a:rPr lang="en-US" sz="21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5D284E-6B30-4092-A499-5E70AB0822E2}"/>
              </a:ext>
            </a:extLst>
          </p:cNvPr>
          <p:cNvSpPr txBox="1"/>
          <p:nvPr/>
        </p:nvSpPr>
        <p:spPr>
          <a:xfrm>
            <a:off x="4814192" y="1262572"/>
            <a:ext cx="2893220" cy="1647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Ôi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mùi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vị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quê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hương</a:t>
            </a: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quên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được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Mẹ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già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đất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nước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Chia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đều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nỗi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nhớ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thương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A8C9C8-A7C2-43F7-B804-3397739FDEBD}"/>
              </a:ext>
            </a:extLst>
          </p:cNvPr>
          <p:cNvSpPr txBox="1"/>
          <p:nvPr/>
        </p:nvSpPr>
        <p:spPr>
          <a:xfrm>
            <a:off x="4856359" y="3233789"/>
            <a:ext cx="3114675" cy="804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Cây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nhỏ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rừng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Trường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Sơn</a:t>
            </a: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Hiểu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lòng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nên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thơm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mãi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FBB077-805F-B07B-9884-EEC13FB44D1F}"/>
              </a:ext>
            </a:extLst>
          </p:cNvPr>
          <p:cNvSpPr/>
          <p:nvPr/>
        </p:nvSpPr>
        <p:spPr>
          <a:xfrm>
            <a:off x="2907264" y="1450503"/>
            <a:ext cx="1602869" cy="8677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Theo </a:t>
            </a:r>
            <a:r>
              <a:rPr lang="en-US" b="1" dirty="0" err="1">
                <a:solidFill>
                  <a:srgbClr val="FF0000"/>
                </a:solidFill>
              </a:rPr>
              <a:t>dõi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Số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tiếng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trong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một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dòng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vần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nhịp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thơ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ACBEA7-376C-58CB-3B32-6652C509B755}"/>
              </a:ext>
            </a:extLst>
          </p:cNvPr>
          <p:cNvSpPr/>
          <p:nvPr/>
        </p:nvSpPr>
        <p:spPr>
          <a:xfrm>
            <a:off x="2961982" y="3375619"/>
            <a:ext cx="1602869" cy="10084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</a:rPr>
              <a:t>Hình</a:t>
            </a:r>
            <a:r>
              <a:rPr lang="en-US" b="1" dirty="0">
                <a:solidFill>
                  <a:srgbClr val="FF0000"/>
                </a:solidFill>
              </a:rPr>
              <a:t> dung: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ảnh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người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mẹ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trong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ức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người</a:t>
            </a:r>
            <a:r>
              <a:rPr lang="en-US" dirty="0">
                <a:solidFill>
                  <a:srgbClr val="FF0000"/>
                </a:solidFill>
              </a:rPr>
              <a:t> con.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94E019-7282-3EA0-17B5-72324EB0EFC2}"/>
              </a:ext>
            </a:extLst>
          </p:cNvPr>
          <p:cNvSpPr/>
          <p:nvPr/>
        </p:nvSpPr>
        <p:spPr>
          <a:xfrm>
            <a:off x="7402151" y="1382291"/>
            <a:ext cx="1610018" cy="1243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Theo </a:t>
            </a:r>
            <a:r>
              <a:rPr lang="en-US" b="1" dirty="0" err="1">
                <a:solidFill>
                  <a:srgbClr val="FF0000"/>
                </a:solidFill>
              </a:rPr>
              <a:t>dõi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cảm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người</a:t>
            </a:r>
            <a:r>
              <a:rPr lang="en-US" dirty="0">
                <a:solidFill>
                  <a:srgbClr val="FF0000"/>
                </a:solidFill>
              </a:rPr>
              <a:t> con </a:t>
            </a:r>
            <a:r>
              <a:rPr lang="en-US" dirty="0" err="1">
                <a:solidFill>
                  <a:srgbClr val="FF0000"/>
                </a:solidFill>
              </a:rPr>
              <a:t>dành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mẹ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quê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đất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nước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3D4B15-86DE-DD25-B0C2-D11AB43EBCC0}"/>
              </a:ext>
            </a:extLst>
          </p:cNvPr>
          <p:cNvSpPr/>
          <p:nvPr/>
        </p:nvSpPr>
        <p:spPr>
          <a:xfrm>
            <a:off x="1570046" y="52165"/>
            <a:ext cx="2936603" cy="4863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VĂN BẢN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CA678D-C822-A1BA-AF25-4FC38EA81CDB}"/>
              </a:ext>
            </a:extLst>
          </p:cNvPr>
          <p:cNvSpPr/>
          <p:nvPr/>
        </p:nvSpPr>
        <p:spPr>
          <a:xfrm>
            <a:off x="2473158" y="653977"/>
            <a:ext cx="2936603" cy="4863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 LÁ CƠM NẾP</a:t>
            </a:r>
          </a:p>
        </p:txBody>
      </p:sp>
    </p:spTree>
    <p:extLst>
      <p:ext uri="{BB962C8B-B14F-4D97-AF65-F5344CB8AC3E}">
        <p14:creationId xmlns:p14="http://schemas.microsoft.com/office/powerpoint/2010/main" val="381117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6356" y="3030448"/>
            <a:ext cx="2727589" cy="1757786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endParaRPr lang="en-US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1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1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1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1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1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1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1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r>
              <a:rPr lang="en-US" sz="21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1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21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21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82252" y="3030448"/>
            <a:ext cx="2810367" cy="1757786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5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16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endParaRPr lang="en-US" sz="16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16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16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6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16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6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16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16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6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16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16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6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16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16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16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16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16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6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6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042767" y="3030448"/>
            <a:ext cx="2992153" cy="1757786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5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Xôi</a:t>
            </a:r>
            <a:r>
              <a:rPr lang="en-US" sz="16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16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1623" y="2195291"/>
            <a:ext cx="717053" cy="953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0961" y="2164607"/>
            <a:ext cx="642076" cy="9532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9178" y="2151499"/>
            <a:ext cx="668294" cy="953264"/>
          </a:xfrm>
          <a:prstGeom prst="rect">
            <a:avLst/>
          </a:prstGeom>
        </p:spPr>
      </p:pic>
      <p:pic>
        <p:nvPicPr>
          <p:cNvPr id="1026" name="Picture 2" descr="BÁN GIỐNG CÂY CƠM NẾP. ĐỊA CHỈ MUA GIỐNG CÂY LÁ CƠM NẾP Ở ĐÂU?">
            <a:extLst>
              <a:ext uri="{FF2B5EF4-FFF2-40B4-BE49-F238E27FC236}">
                <a16:creationId xmlns:a16="http://schemas.microsoft.com/office/drawing/2014/main" id="{75121647-2455-4C49-8FB1-98FFCF25B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7" y="280228"/>
            <a:ext cx="2685008" cy="201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nấu cơm nếp (xôi nếp) cực ngon bằng nồi cơm điện hay bếp ga">
            <a:extLst>
              <a:ext uri="{FF2B5EF4-FFF2-40B4-BE49-F238E27FC236}">
                <a16:creationId xmlns:a16="http://schemas.microsoft.com/office/drawing/2014/main" id="{045CA68D-C986-7A5C-4C2E-DDD39CC90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921" y="287269"/>
            <a:ext cx="2798651" cy="197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i tiết cách làm xôi chim bồ câu tại nhà ngon tuyệt hảo">
            <a:extLst>
              <a:ext uri="{FF2B5EF4-FFF2-40B4-BE49-F238E27FC236}">
                <a16:creationId xmlns:a16="http://schemas.microsoft.com/office/drawing/2014/main" id="{EA7B1F4F-D9D7-D1C8-6130-2F86E950C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67" y="287269"/>
            <a:ext cx="2827438" cy="196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ách nấu xôi nếp cái hoa vàng ngon dẻo đơn giản nhất - Agri.vn">
            <a:extLst>
              <a:ext uri="{FF2B5EF4-FFF2-40B4-BE49-F238E27FC236}">
                <a16:creationId xmlns:a16="http://schemas.microsoft.com/office/drawing/2014/main" id="{EC86657E-F976-78D9-EBF9-00CED6E78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672" y="355266"/>
            <a:ext cx="2741626" cy="182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11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402419" y="358256"/>
            <a:ext cx="8339162" cy="4460684"/>
          </a:xfrm>
          <a:prstGeom prst="roundRect">
            <a:avLst>
              <a:gd name="adj" fmla="val 855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/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id="{2AE0AEE2-25A3-4842-A497-F53FE447CF7A}"/>
              </a:ext>
            </a:extLst>
          </p:cNvPr>
          <p:cNvGrpSpPr>
            <a:grpSpLocks/>
          </p:cNvGrpSpPr>
          <p:nvPr/>
        </p:nvGrpSpPr>
        <p:grpSpPr bwMode="auto">
          <a:xfrm>
            <a:off x="-1546622" y="220266"/>
            <a:ext cx="10288203" cy="4866084"/>
            <a:chOff x="-6772555" y="-842966"/>
            <a:chExt cx="17532531" cy="8636726"/>
          </a:xfrm>
        </p:grpSpPr>
        <p:sp>
          <p:nvSpPr>
            <p:cNvPr id="43" name="Block Arc 42">
              <a:extLst>
                <a:ext uri="{FF2B5EF4-FFF2-40B4-BE49-F238E27FC236}">
                  <a16:creationId xmlns:a16="http://schemas.microsoft.com/office/drawing/2014/main" id="{7464D7FC-FB3E-43BB-8DED-55CDB813C947}"/>
                </a:ext>
              </a:extLst>
            </p:cNvPr>
            <p:cNvSpPr/>
            <p:nvPr/>
          </p:nvSpPr>
          <p:spPr>
            <a:xfrm>
              <a:off x="-6772555" y="-842966"/>
              <a:ext cx="10380032" cy="8636726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noFill/>
            <a:ln w="76200" cap="flat" cmpd="sng" algn="ctr">
              <a:solidFill>
                <a:srgbClr val="E66C7D"/>
              </a:solidFill>
              <a:prstDash val="solid"/>
              <a:miter lim="800000"/>
            </a:ln>
            <a:effectLst/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E48EA15A-325A-4C86-9EFB-A1D4AC158A02}"/>
                </a:ext>
              </a:extLst>
            </p:cNvPr>
            <p:cNvSpPr/>
            <p:nvPr/>
          </p:nvSpPr>
          <p:spPr>
            <a:xfrm>
              <a:off x="2595050" y="84737"/>
              <a:ext cx="8164926" cy="1084082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59948" tIns="142196" rIns="142196" bIns="142196" spcCol="1270" anchor="ctr"/>
            <a:lstStyle/>
            <a:p>
              <a:pPr defTabSz="1866293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9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Oval 13">
              <a:extLst>
                <a:ext uri="{FF2B5EF4-FFF2-40B4-BE49-F238E27FC236}">
                  <a16:creationId xmlns:a16="http://schemas.microsoft.com/office/drawing/2014/main" id="{5171F0C1-A154-4E85-A5F4-DF0BE526E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398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SG" sz="105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17C7DCBA-FC59-4DB7-BCED-50684ACCA559}"/>
                </a:ext>
              </a:extLst>
            </p:cNvPr>
            <p:cNvSpPr/>
            <p:nvPr/>
          </p:nvSpPr>
          <p:spPr>
            <a:xfrm>
              <a:off x="3178411" y="1967615"/>
              <a:ext cx="7581565" cy="1084081"/>
            </a:xfrm>
            <a:custGeom>
              <a:avLst/>
              <a:gdLst>
                <a:gd name="connsiteX0" fmla="*/ 0 w 6907174"/>
                <a:gd name="connsiteY0" fmla="*/ 0 h 1083733"/>
                <a:gd name="connsiteX1" fmla="*/ 6907174 w 6907174"/>
                <a:gd name="connsiteY1" fmla="*/ 0 h 1083733"/>
                <a:gd name="connsiteX2" fmla="*/ 6907174 w 6907174"/>
                <a:gd name="connsiteY2" fmla="*/ 1083733 h 1083733"/>
                <a:gd name="connsiteX3" fmla="*/ 0 w 6907174"/>
                <a:gd name="connsiteY3" fmla="*/ 1083733 h 1083733"/>
                <a:gd name="connsiteX4" fmla="*/ 0 w 6907174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174" h="1083733">
                  <a:moveTo>
                    <a:pt x="0" y="0"/>
                  </a:moveTo>
                  <a:lnTo>
                    <a:pt x="6907174" y="0"/>
                  </a:lnTo>
                  <a:lnTo>
                    <a:pt x="6907174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6C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59948" tIns="142196" rIns="142196" bIns="142196" spcCol="1270" anchor="ctr"/>
            <a:lstStyle/>
            <a:p>
              <a:pPr algn="ctr" defTabSz="1866293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Oval 15">
              <a:extLst>
                <a:ext uri="{FF2B5EF4-FFF2-40B4-BE49-F238E27FC236}">
                  <a16:creationId xmlns:a16="http://schemas.microsoft.com/office/drawing/2014/main" id="{77961C02-1D4C-4219-B927-CD8593F79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714" y="1832104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E66C7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SG" sz="105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AEEF7624-6030-4542-A2D2-02BB0118553B}"/>
                </a:ext>
              </a:extLst>
            </p:cNvPr>
            <p:cNvSpPr/>
            <p:nvPr/>
          </p:nvSpPr>
          <p:spPr>
            <a:xfrm>
              <a:off x="3419365" y="3835701"/>
              <a:ext cx="7340611" cy="1084081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B76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59948" tIns="142196" rIns="142196" bIns="142196" spcCol="1270" anchor="ctr"/>
            <a:lstStyle/>
            <a:p>
              <a:pPr defTabSz="1866293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9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9" name="Oval 17">
              <a:extLst>
                <a:ext uri="{FF2B5EF4-FFF2-40B4-BE49-F238E27FC236}">
                  <a16:creationId xmlns:a16="http://schemas.microsoft.com/office/drawing/2014/main" id="{B65BE60B-9A2A-42B9-938B-020BE6AD2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2549" y="3701118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BB76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SG" sz="1050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6A7C5D5D-1723-400D-BE95-3C4CEA4DB6AE}"/>
                </a:ext>
              </a:extLst>
            </p:cNvPr>
            <p:cNvSpPr/>
            <p:nvPr/>
          </p:nvSpPr>
          <p:spPr>
            <a:xfrm>
              <a:off x="2330845" y="5568541"/>
              <a:ext cx="8429131" cy="1081968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59948" tIns="142196" rIns="142196" bIns="142196" spcCol="1270" anchor="ctr"/>
            <a:lstStyle/>
            <a:p>
              <a:pPr defTabSz="1866293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900" dirty="0">
                <a:solidFill>
                  <a:srgbClr val="ED7D31">
                    <a:lumMod val="75000"/>
                  </a:srgbClr>
                </a:solidFill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51" name="Oval 28">
              <a:extLst>
                <a:ext uri="{FF2B5EF4-FFF2-40B4-BE49-F238E27FC236}">
                  <a16:creationId xmlns:a16="http://schemas.microsoft.com/office/drawing/2014/main" id="{AF842796-7E8E-49AD-A72A-57C54EDC9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4176" y="5432057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BB76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SG" sz="105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CCF02F6-88D4-41FE-9127-9B69D58A10E2}"/>
              </a:ext>
            </a:extLst>
          </p:cNvPr>
          <p:cNvSpPr txBox="1"/>
          <p:nvPr/>
        </p:nvSpPr>
        <p:spPr>
          <a:xfrm>
            <a:off x="3537943" y="805563"/>
            <a:ext cx="4924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052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01</a:t>
            </a:r>
            <a:endParaRPr lang="en-GB" sz="2400" b="1" dirty="0">
              <a:solidFill>
                <a:prstClr val="black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F933AC8-1E6D-4733-BF8D-204D794A05A9}"/>
              </a:ext>
            </a:extLst>
          </p:cNvPr>
          <p:cNvSpPr txBox="1"/>
          <p:nvPr/>
        </p:nvSpPr>
        <p:spPr>
          <a:xfrm>
            <a:off x="3863233" y="1904960"/>
            <a:ext cx="4924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052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02</a:t>
            </a:r>
            <a:endParaRPr lang="en-GB" sz="2400" b="1" dirty="0">
              <a:solidFill>
                <a:prstClr val="black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040C870-EE92-4F40-9F79-E070C4F54810}"/>
              </a:ext>
            </a:extLst>
          </p:cNvPr>
          <p:cNvSpPr txBox="1"/>
          <p:nvPr/>
        </p:nvSpPr>
        <p:spPr>
          <a:xfrm>
            <a:off x="3998965" y="2955091"/>
            <a:ext cx="4924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052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03</a:t>
            </a:r>
            <a:endParaRPr lang="en-GB" sz="2400" b="1" dirty="0">
              <a:solidFill>
                <a:prstClr val="black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A76F053-6232-4F54-8661-3756ED6B2511}"/>
              </a:ext>
            </a:extLst>
          </p:cNvPr>
          <p:cNvSpPr/>
          <p:nvPr/>
        </p:nvSpPr>
        <p:spPr>
          <a:xfrm>
            <a:off x="4411318" y="840596"/>
            <a:ext cx="427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en-US" sz="18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Sinh năm 1946, quê ở Quảng Ngãi.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B80A4DB-4AFB-4810-BBA6-65313AE56CDC}"/>
              </a:ext>
            </a:extLst>
          </p:cNvPr>
          <p:cNvSpPr/>
          <p:nvPr/>
        </p:nvSpPr>
        <p:spPr>
          <a:xfrm>
            <a:off x="4689919" y="1903810"/>
            <a:ext cx="3713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Trực</a:t>
            </a:r>
            <a:r>
              <a:rPr lang="fr-FR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tiếp</a:t>
            </a:r>
            <a:r>
              <a:rPr lang="fr-FR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cầm</a:t>
            </a:r>
            <a:r>
              <a:rPr lang="fr-FR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súng</a:t>
            </a:r>
            <a:r>
              <a:rPr lang="fr-FR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chiến</a:t>
            </a:r>
            <a:r>
              <a:rPr lang="fr-FR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đấu</a:t>
            </a:r>
            <a:endParaRPr lang="en-US" altLang="en-US" sz="1800" b="1" dirty="0">
              <a:solidFill>
                <a:schemeClr val="accent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0E3C955-687C-4586-92A7-F3F3076F08FC}"/>
              </a:ext>
            </a:extLst>
          </p:cNvPr>
          <p:cNvSpPr/>
          <p:nvPr/>
        </p:nvSpPr>
        <p:spPr>
          <a:xfrm>
            <a:off x="4785937" y="2955091"/>
            <a:ext cx="4085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Nhiều</a:t>
            </a:r>
            <a:r>
              <a:rPr lang="en-US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tác</a:t>
            </a:r>
            <a:r>
              <a:rPr lang="en-US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phẩm</a:t>
            </a:r>
            <a:r>
              <a:rPr lang="en-US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viết</a:t>
            </a:r>
            <a:r>
              <a:rPr lang="en-US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về</a:t>
            </a:r>
            <a:r>
              <a:rPr lang="en-US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người</a:t>
            </a:r>
            <a:r>
              <a:rPr lang="en-US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lính</a:t>
            </a:r>
            <a:endParaRPr lang="en-US" altLang="en-US" sz="1800" b="1" dirty="0">
              <a:solidFill>
                <a:schemeClr val="accent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DF60F00-4A6F-4B42-A4E7-7349091E9BA2}"/>
              </a:ext>
            </a:extLst>
          </p:cNvPr>
          <p:cNvSpPr txBox="1"/>
          <p:nvPr/>
        </p:nvSpPr>
        <p:spPr>
          <a:xfrm>
            <a:off x="3385793" y="3931404"/>
            <a:ext cx="4924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052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04</a:t>
            </a:r>
            <a:endParaRPr lang="en-GB" sz="2400" b="1" dirty="0">
              <a:solidFill>
                <a:prstClr val="black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60CB537-852D-45D8-B018-982273EFB038}"/>
              </a:ext>
            </a:extLst>
          </p:cNvPr>
          <p:cNvSpPr/>
          <p:nvPr/>
        </p:nvSpPr>
        <p:spPr>
          <a:xfrm>
            <a:off x="4245186" y="3929597"/>
            <a:ext cx="4316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Tư</a:t>
            </a:r>
            <a:r>
              <a:rPr lang="en-US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tuy</a:t>
            </a:r>
            <a:r>
              <a:rPr lang="en-US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thơ</a:t>
            </a:r>
            <a:r>
              <a:rPr lang="en-US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cách</a:t>
            </a:r>
            <a:r>
              <a:rPr lang="en-US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tân</a:t>
            </a:r>
            <a:r>
              <a:rPr lang="en-US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suy</a:t>
            </a:r>
            <a:r>
              <a:rPr lang="en-US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tư</a:t>
            </a:r>
            <a:r>
              <a:rPr lang="en-US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sâu</a:t>
            </a:r>
            <a:r>
              <a:rPr lang="en-US" altLang="en-US" sz="1800" b="1" dirty="0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accent3"/>
                </a:solidFill>
                <a:latin typeface="+mn-lt"/>
                <a:cs typeface="Times New Roman" panose="02020603050405020304" pitchFamily="18" charset="0"/>
              </a:rPr>
              <a:t>sắc</a:t>
            </a:r>
            <a:endParaRPr lang="en-US" altLang="en-US" sz="1800" b="1" dirty="0">
              <a:solidFill>
                <a:schemeClr val="accent3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1" name="Picture 40" descr="Nhà thơ THANH THẢO - Bảo tàng Văn học Việt Nam">
            <a:extLst>
              <a:ext uri="{FF2B5EF4-FFF2-40B4-BE49-F238E27FC236}">
                <a16:creationId xmlns:a16="http://schemas.microsoft.com/office/drawing/2014/main" id="{4406C8CD-9A25-4B3C-BFFB-487592437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6043"/>
          <a:stretch/>
        </p:blipFill>
        <p:spPr bwMode="auto">
          <a:xfrm>
            <a:off x="156025" y="840596"/>
            <a:ext cx="3713559" cy="37649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24B8100A-3009-4C2E-2A6A-F1B30CCA1D48}"/>
              </a:ext>
            </a:extLst>
          </p:cNvPr>
          <p:cNvSpPr/>
          <p:nvPr/>
        </p:nvSpPr>
        <p:spPr>
          <a:xfrm>
            <a:off x="220503" y="222371"/>
            <a:ext cx="35141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Denk One"/>
              </a:rPr>
              <a:t>2. Tác 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Denk One"/>
              </a:rPr>
              <a:t>giả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Denk One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Denk One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Denk One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Denk One"/>
              </a:rPr>
              <a:t>bản</a:t>
            </a:r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Denk One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Denk One"/>
              </a:rPr>
              <a:t>a.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Denk One"/>
              </a:rPr>
              <a:t>Tác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Denk One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Denk One"/>
              </a:rPr>
              <a:t>giả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Denk One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Denk One"/>
              </a:rPr>
              <a:t>Thanh Thảo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2631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theme/theme1.xml><?xml version="1.0" encoding="utf-8"?>
<a:theme xmlns:a="http://schemas.openxmlformats.org/drawingml/2006/main" name="Language Arts Subject for Middle School - 6th Grade: Vocabulary Skills by Slidesgo">
  <a:themeElements>
    <a:clrScheme name="Simple Light">
      <a:dk1>
        <a:srgbClr val="578A36"/>
      </a:dk1>
      <a:lt1>
        <a:srgbClr val="C8D9AD"/>
      </a:lt1>
      <a:dk2>
        <a:srgbClr val="8EB355"/>
      </a:dk2>
      <a:lt2>
        <a:srgbClr val="4E4937"/>
      </a:lt2>
      <a:accent1>
        <a:srgbClr val="1E3D28"/>
      </a:accent1>
      <a:accent2>
        <a:srgbClr val="3E6949"/>
      </a:accent2>
      <a:accent3>
        <a:srgbClr val="FFFFFF"/>
      </a:accent3>
      <a:accent4>
        <a:srgbClr val="F2B6B6"/>
      </a:accent4>
      <a:accent5>
        <a:srgbClr val="FFCFCA"/>
      </a:accent5>
      <a:accent6>
        <a:srgbClr val="FFE6B3"/>
      </a:accent6>
      <a:hlink>
        <a:srgbClr val="4E49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4846</TotalTime>
  <Words>2813</Words>
  <Application>Microsoft Office PowerPoint</Application>
  <PresentationFormat>On-screen Show (16:9)</PresentationFormat>
  <Paragraphs>386</Paragraphs>
  <Slides>58</Slides>
  <Notes>22</Notes>
  <HiddenSlides>0</HiddenSlides>
  <MMClips>26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9" baseType="lpstr">
      <vt:lpstr>#9Slide03 Arima Madurai</vt:lpstr>
      <vt:lpstr>Microsoft YaHei</vt:lpstr>
      <vt:lpstr>Wingdings</vt:lpstr>
      <vt:lpstr>#9Slide03 Arima Madurai Black</vt:lpstr>
      <vt:lpstr>Nunito</vt:lpstr>
      <vt:lpstr>Poppins</vt:lpstr>
      <vt:lpstr>等线</vt:lpstr>
      <vt:lpstr>Tahoma</vt:lpstr>
      <vt:lpstr>方正大标宋简体</vt:lpstr>
      <vt:lpstr>Script MT Bold</vt:lpstr>
      <vt:lpstr>宋体</vt:lpstr>
      <vt:lpstr>Nanum Pen Script</vt:lpstr>
      <vt:lpstr>Times New Roman</vt:lpstr>
      <vt:lpstr>Arial</vt:lpstr>
      <vt:lpstr>Denk One</vt:lpstr>
      <vt:lpstr>Bebas Neue</vt:lpstr>
      <vt:lpstr>迷你简卡通</vt:lpstr>
      <vt:lpstr>宋体</vt:lpstr>
      <vt:lpstr>Calibri</vt:lpstr>
      <vt:lpstr>Language Arts Subject for Middle School - 6th Grade: Vocabulary Skills by Slidesgo</vt:lpstr>
      <vt:lpstr>World Environment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Lưu ý cách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Tiết:  Gặp lá cơm nếp Thanh Thảo</dc:title>
  <dc:creator>ADMIN</dc:creator>
  <cp:lastModifiedBy>MT HOAHONG</cp:lastModifiedBy>
  <cp:revision>98</cp:revision>
  <dcterms:modified xsi:type="dcterms:W3CDTF">2024-12-04T07:44:59Z</dcterms:modified>
</cp:coreProperties>
</file>