
<file path=[Content_Types].xml><?xml version="1.0" encoding="utf-8"?>
<Types xmlns="http://schemas.openxmlformats.org/package/2006/content-types">
  <Default Extension="bin" ContentType="application/vnd.openxmlformats-officedocument.oleObject"/>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2.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267" r:id="rId3"/>
    <p:sldId id="279" r:id="rId4"/>
    <p:sldId id="268" r:id="rId5"/>
    <p:sldId id="269" r:id="rId6"/>
    <p:sldId id="270" r:id="rId7"/>
    <p:sldId id="271" r:id="rId8"/>
    <p:sldId id="272" r:id="rId9"/>
    <p:sldId id="278" r:id="rId10"/>
    <p:sldId id="273" r:id="rId11"/>
    <p:sldId id="1026" r:id="rId12"/>
    <p:sldId id="275" r:id="rId13"/>
    <p:sldId id="1033" r:id="rId14"/>
    <p:sldId id="1028" r:id="rId15"/>
    <p:sldId id="274" r:id="rId16"/>
    <p:sldId id="290" r:id="rId17"/>
    <p:sldId id="1029" r:id="rId18"/>
    <p:sldId id="291" r:id="rId19"/>
    <p:sldId id="1034" r:id="rId20"/>
    <p:sldId id="1030" r:id="rId21"/>
    <p:sldId id="1036" r:id="rId22"/>
    <p:sldId id="293" r:id="rId23"/>
    <p:sldId id="1035" r:id="rId24"/>
    <p:sldId id="294" r:id="rId25"/>
    <p:sldId id="296" r:id="rId26"/>
    <p:sldId id="297" r:id="rId27"/>
    <p:sldId id="1031" r:id="rId28"/>
    <p:sldId id="287" r:id="rId29"/>
    <p:sldId id="1043" r:id="rId30"/>
    <p:sldId id="1044" r:id="rId31"/>
    <p:sldId id="1037" r:id="rId32"/>
    <p:sldId id="1040" r:id="rId33"/>
    <p:sldId id="1038" r:id="rId34"/>
    <p:sldId id="1041" r:id="rId35"/>
    <p:sldId id="1042" r:id="rId36"/>
    <p:sldId id="298" r:id="rId37"/>
    <p:sldId id="288" r:id="rId38"/>
    <p:sldId id="299" r:id="rId39"/>
    <p:sldId id="300" r:id="rId40"/>
    <p:sldId id="1032" r:id="rId41"/>
    <p:sldId id="289" r:id="rId42"/>
    <p:sldId id="549" r:id="rId43"/>
    <p:sldId id="1020" r:id="rId44"/>
    <p:sldId id="1021" r:id="rId45"/>
    <p:sldId id="1022" r:id="rId46"/>
    <p:sldId id="1023" r:id="rId47"/>
    <p:sldId id="1024" r:id="rId48"/>
    <p:sldId id="284" r:id="rId49"/>
    <p:sldId id="28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61168-03B7-4AB7-BEC8-3370029AB875}"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1D4C0-DBE2-4505-BD2B-D191C7946A24}" type="slidenum">
              <a:rPr lang="en-US" smtClean="0"/>
              <a:t>‹#›</a:t>
            </a:fld>
            <a:endParaRPr lang="en-US"/>
          </a:p>
        </p:txBody>
      </p:sp>
    </p:spTree>
    <p:extLst>
      <p:ext uri="{BB962C8B-B14F-4D97-AF65-F5344CB8AC3E}">
        <p14:creationId xmlns:p14="http://schemas.microsoft.com/office/powerpoint/2010/main" val="279781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62AC-4C88-4A6C-B077-90ACA0393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48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62AC-4C88-4A6C-B077-90ACA0393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994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62AC-4C88-4A6C-B077-90ACA0393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94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62AC-4C88-4A6C-B077-90ACA0393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461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62AC-4C88-4A6C-B077-90ACA0393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37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C7D1-5434-0993-939C-71F3AAE0DD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F7C1DA-F8DE-57D0-3F97-6413B70552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F9C4DF-2299-2C81-0837-2DEF25F87563}"/>
              </a:ext>
            </a:extLst>
          </p:cNvPr>
          <p:cNvSpPr>
            <a:spLocks noGrp="1"/>
          </p:cNvSpPr>
          <p:nvPr>
            <p:ph type="dt" sz="half" idx="10"/>
          </p:nvPr>
        </p:nvSpPr>
        <p:spPr/>
        <p:txBody>
          <a:bodyPr/>
          <a:lstStyle/>
          <a:p>
            <a:fld id="{3950158C-F406-41F8-B1EE-8DD03B3109AF}" type="datetimeFigureOut">
              <a:rPr lang="en-US" smtClean="0"/>
              <a:t>12/4/2024</a:t>
            </a:fld>
            <a:endParaRPr lang="en-US"/>
          </a:p>
        </p:txBody>
      </p:sp>
      <p:sp>
        <p:nvSpPr>
          <p:cNvPr id="5" name="Footer Placeholder 4">
            <a:extLst>
              <a:ext uri="{FF2B5EF4-FFF2-40B4-BE49-F238E27FC236}">
                <a16:creationId xmlns:a16="http://schemas.microsoft.com/office/drawing/2014/main" id="{A72915BB-12E0-A698-8445-D8A0CF616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D344F-A15C-7AAC-4FEE-47AF6A0D611C}"/>
              </a:ext>
            </a:extLst>
          </p:cNvPr>
          <p:cNvSpPr>
            <a:spLocks noGrp="1"/>
          </p:cNvSpPr>
          <p:nvPr>
            <p:ph type="sldNum" sz="quarter" idx="12"/>
          </p:nvPr>
        </p:nvSpPr>
        <p:spPr/>
        <p:txBody>
          <a:bodyPr/>
          <a:lstStyle/>
          <a:p>
            <a:fld id="{88EE64A1-BE62-45C7-86E6-C1DC97785C2B}" type="slidenum">
              <a:rPr lang="en-US" smtClean="0"/>
              <a:t>‹#›</a:t>
            </a:fld>
            <a:endParaRPr lang="en-US"/>
          </a:p>
        </p:txBody>
      </p:sp>
    </p:spTree>
    <p:extLst>
      <p:ext uri="{BB962C8B-B14F-4D97-AF65-F5344CB8AC3E}">
        <p14:creationId xmlns:p14="http://schemas.microsoft.com/office/powerpoint/2010/main" val="24918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19CB-C8A8-5525-1E1C-E9F86B141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6E0D90-D668-1EF1-427A-199A62C658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33DD8-DCDF-6F54-1836-546F90D78E96}"/>
              </a:ext>
            </a:extLst>
          </p:cNvPr>
          <p:cNvSpPr>
            <a:spLocks noGrp="1"/>
          </p:cNvSpPr>
          <p:nvPr>
            <p:ph type="dt" sz="half" idx="10"/>
          </p:nvPr>
        </p:nvSpPr>
        <p:spPr/>
        <p:txBody>
          <a:bodyPr/>
          <a:lstStyle/>
          <a:p>
            <a:fld id="{3950158C-F406-41F8-B1EE-8DD03B3109AF}" type="datetimeFigureOut">
              <a:rPr lang="en-US" smtClean="0"/>
              <a:t>12/4/2024</a:t>
            </a:fld>
            <a:endParaRPr lang="en-US"/>
          </a:p>
        </p:txBody>
      </p:sp>
      <p:sp>
        <p:nvSpPr>
          <p:cNvPr id="5" name="Footer Placeholder 4">
            <a:extLst>
              <a:ext uri="{FF2B5EF4-FFF2-40B4-BE49-F238E27FC236}">
                <a16:creationId xmlns:a16="http://schemas.microsoft.com/office/drawing/2014/main" id="{B3E50E8F-F167-9F86-3D5E-C14A7A4BB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E65AA-25DC-9F87-46B1-076A3D426CA5}"/>
              </a:ext>
            </a:extLst>
          </p:cNvPr>
          <p:cNvSpPr>
            <a:spLocks noGrp="1"/>
          </p:cNvSpPr>
          <p:nvPr>
            <p:ph type="sldNum" sz="quarter" idx="12"/>
          </p:nvPr>
        </p:nvSpPr>
        <p:spPr/>
        <p:txBody>
          <a:bodyPr/>
          <a:lstStyle/>
          <a:p>
            <a:fld id="{88EE64A1-BE62-45C7-86E6-C1DC97785C2B}" type="slidenum">
              <a:rPr lang="en-US" smtClean="0"/>
              <a:t>‹#›</a:t>
            </a:fld>
            <a:endParaRPr lang="en-US"/>
          </a:p>
        </p:txBody>
      </p:sp>
    </p:spTree>
    <p:extLst>
      <p:ext uri="{BB962C8B-B14F-4D97-AF65-F5344CB8AC3E}">
        <p14:creationId xmlns:p14="http://schemas.microsoft.com/office/powerpoint/2010/main" val="339809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C94C8-C226-685D-627E-7286276DD0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EB4049-2DF4-74D2-CCD7-01751639F3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2F921-2D17-7A8C-751C-55C3E21401A8}"/>
              </a:ext>
            </a:extLst>
          </p:cNvPr>
          <p:cNvSpPr>
            <a:spLocks noGrp="1"/>
          </p:cNvSpPr>
          <p:nvPr>
            <p:ph type="dt" sz="half" idx="10"/>
          </p:nvPr>
        </p:nvSpPr>
        <p:spPr/>
        <p:txBody>
          <a:bodyPr/>
          <a:lstStyle/>
          <a:p>
            <a:fld id="{3950158C-F406-41F8-B1EE-8DD03B3109AF}" type="datetimeFigureOut">
              <a:rPr lang="en-US" smtClean="0"/>
              <a:t>12/4/2024</a:t>
            </a:fld>
            <a:endParaRPr lang="en-US"/>
          </a:p>
        </p:txBody>
      </p:sp>
      <p:sp>
        <p:nvSpPr>
          <p:cNvPr id="5" name="Footer Placeholder 4">
            <a:extLst>
              <a:ext uri="{FF2B5EF4-FFF2-40B4-BE49-F238E27FC236}">
                <a16:creationId xmlns:a16="http://schemas.microsoft.com/office/drawing/2014/main" id="{B0DD7405-8B2E-C703-9BBE-4B0536333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5090E-EB2B-75A2-4CE1-723FF4ED77A6}"/>
              </a:ext>
            </a:extLst>
          </p:cNvPr>
          <p:cNvSpPr>
            <a:spLocks noGrp="1"/>
          </p:cNvSpPr>
          <p:nvPr>
            <p:ph type="sldNum" sz="quarter" idx="12"/>
          </p:nvPr>
        </p:nvSpPr>
        <p:spPr/>
        <p:txBody>
          <a:bodyPr/>
          <a:lstStyle/>
          <a:p>
            <a:fld id="{88EE64A1-BE62-45C7-86E6-C1DC97785C2B}" type="slidenum">
              <a:rPr lang="en-US" smtClean="0"/>
              <a:t>‹#›</a:t>
            </a:fld>
            <a:endParaRPr lang="en-US"/>
          </a:p>
        </p:txBody>
      </p:sp>
    </p:spTree>
    <p:extLst>
      <p:ext uri="{BB962C8B-B14F-4D97-AF65-F5344CB8AC3E}">
        <p14:creationId xmlns:p14="http://schemas.microsoft.com/office/powerpoint/2010/main" val="134259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77">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FB3F771B-E283-4029-930B-07B53AE623D0}"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1096612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2B4D151E-D75A-4CF6-8B12-9796D0D5465F}"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594232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77">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F2F39893-9E64-48C2-A875-FDEE4D2A4104}"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244423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EDF80CB4-E50E-48BB-A2FB-0A98F2BAA08B}"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42968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defRPr/>
            </a:pPr>
            <a:fld id="{A80BE48F-6429-480F-A30F-30CE9292EA21}"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3398818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defRPr/>
            </a:pPr>
            <a:fld id="{0BF869F0-4894-45AB-A104-1405D257AEE4}"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469238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defRPr/>
            </a:pPr>
            <a:fld id="{B367FBE9-36C3-4483-9766-2DC1EBC901FD}"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628486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377">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DCD9857B-8EC4-4F1A-AA19-76D9430279BE}"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313674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74F6-889A-A8EE-6203-851C15FB26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436A1A-21C3-D0FD-EE6B-2FE4F92DF0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B86F1-8285-FEEF-5A47-D4D33E191B5D}"/>
              </a:ext>
            </a:extLst>
          </p:cNvPr>
          <p:cNvSpPr>
            <a:spLocks noGrp="1"/>
          </p:cNvSpPr>
          <p:nvPr>
            <p:ph type="dt" sz="half" idx="10"/>
          </p:nvPr>
        </p:nvSpPr>
        <p:spPr/>
        <p:txBody>
          <a:bodyPr/>
          <a:lstStyle/>
          <a:p>
            <a:fld id="{3950158C-F406-41F8-B1EE-8DD03B3109AF}" type="datetimeFigureOut">
              <a:rPr lang="en-US" smtClean="0"/>
              <a:t>12/4/2024</a:t>
            </a:fld>
            <a:endParaRPr lang="en-US"/>
          </a:p>
        </p:txBody>
      </p:sp>
      <p:sp>
        <p:nvSpPr>
          <p:cNvPr id="5" name="Footer Placeholder 4">
            <a:extLst>
              <a:ext uri="{FF2B5EF4-FFF2-40B4-BE49-F238E27FC236}">
                <a16:creationId xmlns:a16="http://schemas.microsoft.com/office/drawing/2014/main" id="{F4CD83FC-049A-AB66-4A29-FF765C76D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B562-44A2-F663-75F9-6E7BC7D33111}"/>
              </a:ext>
            </a:extLst>
          </p:cNvPr>
          <p:cNvSpPr>
            <a:spLocks noGrp="1"/>
          </p:cNvSpPr>
          <p:nvPr>
            <p:ph type="sldNum" sz="quarter" idx="12"/>
          </p:nvPr>
        </p:nvSpPr>
        <p:spPr/>
        <p:txBody>
          <a:bodyPr/>
          <a:lstStyle/>
          <a:p>
            <a:fld id="{88EE64A1-BE62-45C7-86E6-C1DC97785C2B}" type="slidenum">
              <a:rPr lang="en-US" smtClean="0"/>
              <a:t>‹#›</a:t>
            </a:fld>
            <a:endParaRPr lang="en-US"/>
          </a:p>
        </p:txBody>
      </p:sp>
    </p:spTree>
    <p:extLst>
      <p:ext uri="{BB962C8B-B14F-4D97-AF65-F5344CB8AC3E}">
        <p14:creationId xmlns:p14="http://schemas.microsoft.com/office/powerpoint/2010/main" val="502549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377">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5CBF4C47-502E-4397-9C12-F2AD6A3FBE23}"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824538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6979BCA9-C19A-44D3-A822-93FECCA7252F}"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3909225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6EA3164C-FEB9-4B30-A3DC-116AD0E32C48}"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71957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B899-2B98-1772-D1EF-F137874D64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0FB4DA-C911-8363-D34D-6F3BCF0E88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AD4FB-9AB1-35C1-A97C-E9AB6B2DC6F2}"/>
              </a:ext>
            </a:extLst>
          </p:cNvPr>
          <p:cNvSpPr>
            <a:spLocks noGrp="1"/>
          </p:cNvSpPr>
          <p:nvPr>
            <p:ph type="dt" sz="half" idx="10"/>
          </p:nvPr>
        </p:nvSpPr>
        <p:spPr/>
        <p:txBody>
          <a:bodyPr/>
          <a:lstStyle/>
          <a:p>
            <a:fld id="{3950158C-F406-41F8-B1EE-8DD03B3109AF}" type="datetimeFigureOut">
              <a:rPr lang="en-US" smtClean="0"/>
              <a:t>12/4/2024</a:t>
            </a:fld>
            <a:endParaRPr lang="en-US"/>
          </a:p>
        </p:txBody>
      </p:sp>
      <p:sp>
        <p:nvSpPr>
          <p:cNvPr id="5" name="Footer Placeholder 4">
            <a:extLst>
              <a:ext uri="{FF2B5EF4-FFF2-40B4-BE49-F238E27FC236}">
                <a16:creationId xmlns:a16="http://schemas.microsoft.com/office/drawing/2014/main" id="{8A40DF4B-B37F-DF7F-C07D-125218899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A886E-43DD-0450-6FAF-6A14C16F3E90}"/>
              </a:ext>
            </a:extLst>
          </p:cNvPr>
          <p:cNvSpPr>
            <a:spLocks noGrp="1"/>
          </p:cNvSpPr>
          <p:nvPr>
            <p:ph type="sldNum" sz="quarter" idx="12"/>
          </p:nvPr>
        </p:nvSpPr>
        <p:spPr/>
        <p:txBody>
          <a:bodyPr/>
          <a:lstStyle/>
          <a:p>
            <a:fld id="{88EE64A1-BE62-45C7-86E6-C1DC97785C2B}" type="slidenum">
              <a:rPr lang="en-US" smtClean="0"/>
              <a:t>‹#›</a:t>
            </a:fld>
            <a:endParaRPr lang="en-US"/>
          </a:p>
        </p:txBody>
      </p:sp>
    </p:spTree>
    <p:extLst>
      <p:ext uri="{BB962C8B-B14F-4D97-AF65-F5344CB8AC3E}">
        <p14:creationId xmlns:p14="http://schemas.microsoft.com/office/powerpoint/2010/main" val="383165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6371-63B6-5064-5199-669285065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C646DC-4F4E-1C5E-FCD4-5A26029A90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172B5D-0A31-7E6D-CA56-E165580923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67B4DF-0EE5-B856-1D8C-449193AEC812}"/>
              </a:ext>
            </a:extLst>
          </p:cNvPr>
          <p:cNvSpPr>
            <a:spLocks noGrp="1"/>
          </p:cNvSpPr>
          <p:nvPr>
            <p:ph type="dt" sz="half" idx="10"/>
          </p:nvPr>
        </p:nvSpPr>
        <p:spPr/>
        <p:txBody>
          <a:bodyPr/>
          <a:lstStyle/>
          <a:p>
            <a:fld id="{3950158C-F406-41F8-B1EE-8DD03B3109AF}" type="datetimeFigureOut">
              <a:rPr lang="en-US" smtClean="0"/>
              <a:t>12/4/2024</a:t>
            </a:fld>
            <a:endParaRPr lang="en-US"/>
          </a:p>
        </p:txBody>
      </p:sp>
      <p:sp>
        <p:nvSpPr>
          <p:cNvPr id="6" name="Footer Placeholder 5">
            <a:extLst>
              <a:ext uri="{FF2B5EF4-FFF2-40B4-BE49-F238E27FC236}">
                <a16:creationId xmlns:a16="http://schemas.microsoft.com/office/drawing/2014/main" id="{B747F97A-5ECD-2DD2-139C-483AF275D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4C9A6-1B35-1509-5826-BF99A449068D}"/>
              </a:ext>
            </a:extLst>
          </p:cNvPr>
          <p:cNvSpPr>
            <a:spLocks noGrp="1"/>
          </p:cNvSpPr>
          <p:nvPr>
            <p:ph type="sldNum" sz="quarter" idx="12"/>
          </p:nvPr>
        </p:nvSpPr>
        <p:spPr/>
        <p:txBody>
          <a:bodyPr/>
          <a:lstStyle/>
          <a:p>
            <a:fld id="{88EE64A1-BE62-45C7-86E6-C1DC97785C2B}" type="slidenum">
              <a:rPr lang="en-US" smtClean="0"/>
              <a:t>‹#›</a:t>
            </a:fld>
            <a:endParaRPr lang="en-US"/>
          </a:p>
        </p:txBody>
      </p:sp>
    </p:spTree>
    <p:extLst>
      <p:ext uri="{BB962C8B-B14F-4D97-AF65-F5344CB8AC3E}">
        <p14:creationId xmlns:p14="http://schemas.microsoft.com/office/powerpoint/2010/main" val="57167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6E1C-CB91-EFDF-9A7A-4C0246B6F5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3F8828-9D42-5598-83FA-0BA086048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A722EB-5069-6FAB-2051-AD538BFB57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E0260D-D5AC-73B4-13EC-18C1F474E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96B90F-D304-9C05-AD37-48D87EAF9A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4D61C3-4BB7-E820-E172-947D285900AE}"/>
              </a:ext>
            </a:extLst>
          </p:cNvPr>
          <p:cNvSpPr>
            <a:spLocks noGrp="1"/>
          </p:cNvSpPr>
          <p:nvPr>
            <p:ph type="dt" sz="half" idx="10"/>
          </p:nvPr>
        </p:nvSpPr>
        <p:spPr/>
        <p:txBody>
          <a:bodyPr/>
          <a:lstStyle/>
          <a:p>
            <a:fld id="{3950158C-F406-41F8-B1EE-8DD03B3109AF}" type="datetimeFigureOut">
              <a:rPr lang="en-US" smtClean="0"/>
              <a:t>12/4/2024</a:t>
            </a:fld>
            <a:endParaRPr lang="en-US"/>
          </a:p>
        </p:txBody>
      </p:sp>
      <p:sp>
        <p:nvSpPr>
          <p:cNvPr id="8" name="Footer Placeholder 7">
            <a:extLst>
              <a:ext uri="{FF2B5EF4-FFF2-40B4-BE49-F238E27FC236}">
                <a16:creationId xmlns:a16="http://schemas.microsoft.com/office/drawing/2014/main" id="{D3C2E89F-D47A-0805-3034-52DE90155E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AF4D64-851B-3919-F92F-D5D674110A57}"/>
              </a:ext>
            </a:extLst>
          </p:cNvPr>
          <p:cNvSpPr>
            <a:spLocks noGrp="1"/>
          </p:cNvSpPr>
          <p:nvPr>
            <p:ph type="sldNum" sz="quarter" idx="12"/>
          </p:nvPr>
        </p:nvSpPr>
        <p:spPr/>
        <p:txBody>
          <a:bodyPr/>
          <a:lstStyle/>
          <a:p>
            <a:fld id="{88EE64A1-BE62-45C7-86E6-C1DC97785C2B}" type="slidenum">
              <a:rPr lang="en-US" smtClean="0"/>
              <a:t>‹#›</a:t>
            </a:fld>
            <a:endParaRPr lang="en-US"/>
          </a:p>
        </p:txBody>
      </p:sp>
    </p:spTree>
    <p:extLst>
      <p:ext uri="{BB962C8B-B14F-4D97-AF65-F5344CB8AC3E}">
        <p14:creationId xmlns:p14="http://schemas.microsoft.com/office/powerpoint/2010/main" val="70222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B7EB-0D49-0BBE-14A3-829E9575B1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129E1-A324-B90B-26C1-88E9EE78CA31}"/>
              </a:ext>
            </a:extLst>
          </p:cNvPr>
          <p:cNvSpPr>
            <a:spLocks noGrp="1"/>
          </p:cNvSpPr>
          <p:nvPr>
            <p:ph type="dt" sz="half" idx="10"/>
          </p:nvPr>
        </p:nvSpPr>
        <p:spPr/>
        <p:txBody>
          <a:bodyPr/>
          <a:lstStyle/>
          <a:p>
            <a:fld id="{3950158C-F406-41F8-B1EE-8DD03B3109AF}" type="datetimeFigureOut">
              <a:rPr lang="en-US" smtClean="0"/>
              <a:t>12/4/2024</a:t>
            </a:fld>
            <a:endParaRPr lang="en-US"/>
          </a:p>
        </p:txBody>
      </p:sp>
      <p:sp>
        <p:nvSpPr>
          <p:cNvPr id="4" name="Footer Placeholder 3">
            <a:extLst>
              <a:ext uri="{FF2B5EF4-FFF2-40B4-BE49-F238E27FC236}">
                <a16:creationId xmlns:a16="http://schemas.microsoft.com/office/drawing/2014/main" id="{03885E49-1BE3-82C4-AB71-A1D5AA0B2C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ABDF58-8049-BB5D-07AC-D75196AF6982}"/>
              </a:ext>
            </a:extLst>
          </p:cNvPr>
          <p:cNvSpPr>
            <a:spLocks noGrp="1"/>
          </p:cNvSpPr>
          <p:nvPr>
            <p:ph type="sldNum" sz="quarter" idx="12"/>
          </p:nvPr>
        </p:nvSpPr>
        <p:spPr/>
        <p:txBody>
          <a:bodyPr/>
          <a:lstStyle/>
          <a:p>
            <a:fld id="{88EE64A1-BE62-45C7-86E6-C1DC97785C2B}" type="slidenum">
              <a:rPr lang="en-US" smtClean="0"/>
              <a:t>‹#›</a:t>
            </a:fld>
            <a:endParaRPr lang="en-US"/>
          </a:p>
        </p:txBody>
      </p:sp>
    </p:spTree>
    <p:extLst>
      <p:ext uri="{BB962C8B-B14F-4D97-AF65-F5344CB8AC3E}">
        <p14:creationId xmlns:p14="http://schemas.microsoft.com/office/powerpoint/2010/main" val="179459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CFA97-5C32-CFF1-304F-1870BC662821}"/>
              </a:ext>
            </a:extLst>
          </p:cNvPr>
          <p:cNvSpPr>
            <a:spLocks noGrp="1"/>
          </p:cNvSpPr>
          <p:nvPr>
            <p:ph type="dt" sz="half" idx="10"/>
          </p:nvPr>
        </p:nvSpPr>
        <p:spPr/>
        <p:txBody>
          <a:bodyPr/>
          <a:lstStyle/>
          <a:p>
            <a:fld id="{3950158C-F406-41F8-B1EE-8DD03B3109AF}" type="datetimeFigureOut">
              <a:rPr lang="en-US" smtClean="0"/>
              <a:t>12/4/2024</a:t>
            </a:fld>
            <a:endParaRPr lang="en-US"/>
          </a:p>
        </p:txBody>
      </p:sp>
      <p:sp>
        <p:nvSpPr>
          <p:cNvPr id="3" name="Footer Placeholder 2">
            <a:extLst>
              <a:ext uri="{FF2B5EF4-FFF2-40B4-BE49-F238E27FC236}">
                <a16:creationId xmlns:a16="http://schemas.microsoft.com/office/drawing/2014/main" id="{59479A9A-DA71-0B7C-8802-A6FD9EBDB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06A9ED-DC78-FC61-0FA8-CC0998395BDC}"/>
              </a:ext>
            </a:extLst>
          </p:cNvPr>
          <p:cNvSpPr>
            <a:spLocks noGrp="1"/>
          </p:cNvSpPr>
          <p:nvPr>
            <p:ph type="sldNum" sz="quarter" idx="12"/>
          </p:nvPr>
        </p:nvSpPr>
        <p:spPr/>
        <p:txBody>
          <a:bodyPr/>
          <a:lstStyle/>
          <a:p>
            <a:fld id="{88EE64A1-BE62-45C7-86E6-C1DC97785C2B}" type="slidenum">
              <a:rPr lang="en-US" smtClean="0"/>
              <a:t>‹#›</a:t>
            </a:fld>
            <a:endParaRPr lang="en-US"/>
          </a:p>
        </p:txBody>
      </p:sp>
    </p:spTree>
    <p:extLst>
      <p:ext uri="{BB962C8B-B14F-4D97-AF65-F5344CB8AC3E}">
        <p14:creationId xmlns:p14="http://schemas.microsoft.com/office/powerpoint/2010/main" val="340883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0126C-D41D-718E-0031-7F113B6DA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D2B4B3-D790-426C-E7B5-694CD7BDCB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D76438-5719-2F32-5829-2398CF466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F3B8B-C417-6D4A-F89C-B32B0C108A90}"/>
              </a:ext>
            </a:extLst>
          </p:cNvPr>
          <p:cNvSpPr>
            <a:spLocks noGrp="1"/>
          </p:cNvSpPr>
          <p:nvPr>
            <p:ph type="dt" sz="half" idx="10"/>
          </p:nvPr>
        </p:nvSpPr>
        <p:spPr/>
        <p:txBody>
          <a:bodyPr/>
          <a:lstStyle/>
          <a:p>
            <a:fld id="{3950158C-F406-41F8-B1EE-8DD03B3109AF}" type="datetimeFigureOut">
              <a:rPr lang="en-US" smtClean="0"/>
              <a:t>12/4/2024</a:t>
            </a:fld>
            <a:endParaRPr lang="en-US"/>
          </a:p>
        </p:txBody>
      </p:sp>
      <p:sp>
        <p:nvSpPr>
          <p:cNvPr id="6" name="Footer Placeholder 5">
            <a:extLst>
              <a:ext uri="{FF2B5EF4-FFF2-40B4-BE49-F238E27FC236}">
                <a16:creationId xmlns:a16="http://schemas.microsoft.com/office/drawing/2014/main" id="{0054735C-D64E-7863-42C6-1E5EED010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3E734-3AEA-20BB-4931-C767D54B20A2}"/>
              </a:ext>
            </a:extLst>
          </p:cNvPr>
          <p:cNvSpPr>
            <a:spLocks noGrp="1"/>
          </p:cNvSpPr>
          <p:nvPr>
            <p:ph type="sldNum" sz="quarter" idx="12"/>
          </p:nvPr>
        </p:nvSpPr>
        <p:spPr/>
        <p:txBody>
          <a:bodyPr/>
          <a:lstStyle/>
          <a:p>
            <a:fld id="{88EE64A1-BE62-45C7-86E6-C1DC97785C2B}" type="slidenum">
              <a:rPr lang="en-US" smtClean="0"/>
              <a:t>‹#›</a:t>
            </a:fld>
            <a:endParaRPr lang="en-US"/>
          </a:p>
        </p:txBody>
      </p:sp>
    </p:spTree>
    <p:extLst>
      <p:ext uri="{BB962C8B-B14F-4D97-AF65-F5344CB8AC3E}">
        <p14:creationId xmlns:p14="http://schemas.microsoft.com/office/powerpoint/2010/main" val="1984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7A83-5E93-C049-D560-CA483C29E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4347E9-A9CB-1A6A-7FD7-060C8C3110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F52778-BC75-D66F-4802-BA60C8E26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037349-17C5-1BB1-C376-11BBB6727D1A}"/>
              </a:ext>
            </a:extLst>
          </p:cNvPr>
          <p:cNvSpPr>
            <a:spLocks noGrp="1"/>
          </p:cNvSpPr>
          <p:nvPr>
            <p:ph type="dt" sz="half" idx="10"/>
          </p:nvPr>
        </p:nvSpPr>
        <p:spPr/>
        <p:txBody>
          <a:bodyPr/>
          <a:lstStyle/>
          <a:p>
            <a:fld id="{3950158C-F406-41F8-B1EE-8DD03B3109AF}" type="datetimeFigureOut">
              <a:rPr lang="en-US" smtClean="0"/>
              <a:t>12/4/2024</a:t>
            </a:fld>
            <a:endParaRPr lang="en-US"/>
          </a:p>
        </p:txBody>
      </p:sp>
      <p:sp>
        <p:nvSpPr>
          <p:cNvPr id="6" name="Footer Placeholder 5">
            <a:extLst>
              <a:ext uri="{FF2B5EF4-FFF2-40B4-BE49-F238E27FC236}">
                <a16:creationId xmlns:a16="http://schemas.microsoft.com/office/drawing/2014/main" id="{C18EC0E1-3C2F-4F26-2DF1-A759267FA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2F24A-9F35-C47B-E2CD-17077E7346E0}"/>
              </a:ext>
            </a:extLst>
          </p:cNvPr>
          <p:cNvSpPr>
            <a:spLocks noGrp="1"/>
          </p:cNvSpPr>
          <p:nvPr>
            <p:ph type="sldNum" sz="quarter" idx="12"/>
          </p:nvPr>
        </p:nvSpPr>
        <p:spPr/>
        <p:txBody>
          <a:bodyPr/>
          <a:lstStyle/>
          <a:p>
            <a:fld id="{88EE64A1-BE62-45C7-86E6-C1DC97785C2B}" type="slidenum">
              <a:rPr lang="en-US" smtClean="0"/>
              <a:t>‹#›</a:t>
            </a:fld>
            <a:endParaRPr lang="en-US"/>
          </a:p>
        </p:txBody>
      </p:sp>
    </p:spTree>
    <p:extLst>
      <p:ext uri="{BB962C8B-B14F-4D97-AF65-F5344CB8AC3E}">
        <p14:creationId xmlns:p14="http://schemas.microsoft.com/office/powerpoint/2010/main" val="324871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75D66C-09D1-6700-8177-F34EAD217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8D418D-82E8-9719-C5FA-5F517DFDF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48452-84E1-1224-15B3-24AF9036D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0158C-F406-41F8-B1EE-8DD03B3109AF}" type="datetimeFigureOut">
              <a:rPr lang="en-US" smtClean="0"/>
              <a:t>12/4/2024</a:t>
            </a:fld>
            <a:endParaRPr lang="en-US"/>
          </a:p>
        </p:txBody>
      </p:sp>
      <p:sp>
        <p:nvSpPr>
          <p:cNvPr id="5" name="Footer Placeholder 4">
            <a:extLst>
              <a:ext uri="{FF2B5EF4-FFF2-40B4-BE49-F238E27FC236}">
                <a16:creationId xmlns:a16="http://schemas.microsoft.com/office/drawing/2014/main" id="{6A663FBA-603E-42A9-73F0-BA6189746B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C8ED34-4137-574D-AA02-2000682A0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E64A1-BE62-45C7-86E6-C1DC97785C2B}" type="slidenum">
              <a:rPr lang="en-US" smtClean="0"/>
              <a:t>‹#›</a:t>
            </a:fld>
            <a:endParaRPr lang="en-US"/>
          </a:p>
        </p:txBody>
      </p:sp>
    </p:spTree>
    <p:extLst>
      <p:ext uri="{BB962C8B-B14F-4D97-AF65-F5344CB8AC3E}">
        <p14:creationId xmlns:p14="http://schemas.microsoft.com/office/powerpoint/2010/main" val="53698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defRPr/>
            </a:pPr>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defRPr/>
            </a:pPr>
            <a:fld id="{3F946B00-2243-4271-A32C-F954EDEC2716}"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246306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4.png"/><Relationship Id="rId3" Type="http://schemas.openxmlformats.org/officeDocument/2006/relationships/slideLayout" Target="../slideLayouts/slideLayout13.xml"/><Relationship Id="rId7" Type="http://schemas.openxmlformats.org/officeDocument/2006/relationships/image" Target="../media/image20.png"/><Relationship Id="rId12" Type="http://schemas.openxmlformats.org/officeDocument/2006/relationships/image" Target="../media/image23.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image" Target="../media/image22.png"/><Relationship Id="rId5" Type="http://schemas.openxmlformats.org/officeDocument/2006/relationships/audio" Target="../media/audio1.wav"/><Relationship Id="rId10" Type="http://schemas.openxmlformats.org/officeDocument/2006/relationships/image" Target="../media/image21.wmf"/><Relationship Id="rId4" Type="http://schemas.openxmlformats.org/officeDocument/2006/relationships/notesSlide" Target="../notesSlides/notesSlide1.xml"/><Relationship Id="rId9" Type="http://schemas.openxmlformats.org/officeDocument/2006/relationships/oleObject" Target="../embeddings/oleObject1.bin"/><Relationship Id="rId14" Type="http://schemas.openxmlformats.org/officeDocument/2006/relationships/image" Target="../media/image25.png"/></Relationships>
</file>

<file path=ppt/slides/_rels/slide4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4.png"/><Relationship Id="rId3" Type="http://schemas.openxmlformats.org/officeDocument/2006/relationships/slideLayout" Target="../slideLayouts/slideLayout13.xml"/><Relationship Id="rId7" Type="http://schemas.openxmlformats.org/officeDocument/2006/relationships/image" Target="../media/image20.png"/><Relationship Id="rId12" Type="http://schemas.openxmlformats.org/officeDocument/2006/relationships/image" Target="../media/image23.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image" Target="../media/image22.png"/><Relationship Id="rId5" Type="http://schemas.openxmlformats.org/officeDocument/2006/relationships/audio" Target="../media/audio1.wav"/><Relationship Id="rId10" Type="http://schemas.openxmlformats.org/officeDocument/2006/relationships/image" Target="../media/image21.wmf"/><Relationship Id="rId4" Type="http://schemas.openxmlformats.org/officeDocument/2006/relationships/notesSlide" Target="../notesSlides/notesSlide2.xml"/><Relationship Id="rId9" Type="http://schemas.openxmlformats.org/officeDocument/2006/relationships/oleObject" Target="../embeddings/oleObject1.bin"/><Relationship Id="rId1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4.png"/><Relationship Id="rId3" Type="http://schemas.openxmlformats.org/officeDocument/2006/relationships/slideLayout" Target="../slideLayouts/slideLayout13.xml"/><Relationship Id="rId7" Type="http://schemas.openxmlformats.org/officeDocument/2006/relationships/image" Target="../media/image20.png"/><Relationship Id="rId12" Type="http://schemas.openxmlformats.org/officeDocument/2006/relationships/image" Target="../media/image23.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image" Target="../media/image22.png"/><Relationship Id="rId5" Type="http://schemas.openxmlformats.org/officeDocument/2006/relationships/audio" Target="../media/audio1.wav"/><Relationship Id="rId10" Type="http://schemas.openxmlformats.org/officeDocument/2006/relationships/image" Target="../media/image21.wmf"/><Relationship Id="rId4" Type="http://schemas.openxmlformats.org/officeDocument/2006/relationships/notesSlide" Target="../notesSlides/notesSlide3.xml"/><Relationship Id="rId9" Type="http://schemas.openxmlformats.org/officeDocument/2006/relationships/oleObject" Target="../embeddings/oleObject1.bin"/><Relationship Id="rId14" Type="http://schemas.openxmlformats.org/officeDocument/2006/relationships/image" Target="../media/image25.png"/></Relationships>
</file>

<file path=ppt/slides/_rels/slide4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Layout" Target="../slideLayouts/slideLayout13.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image" Target="../media/image24.png"/><Relationship Id="rId5" Type="http://schemas.openxmlformats.org/officeDocument/2006/relationships/audio" Target="../media/audio1.wav"/><Relationship Id="rId10" Type="http://schemas.openxmlformats.org/officeDocument/2006/relationships/image" Target="../media/image23.gif"/><Relationship Id="rId4" Type="http://schemas.openxmlformats.org/officeDocument/2006/relationships/notesSlide" Target="../notesSlides/notesSlide4.xml"/><Relationship Id="rId9" Type="http://schemas.openxmlformats.org/officeDocument/2006/relationships/image" Target="../media/image22.png"/></Relationships>
</file>

<file path=ppt/slides/_rels/slide45.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4.png"/><Relationship Id="rId3" Type="http://schemas.openxmlformats.org/officeDocument/2006/relationships/slideLayout" Target="../slideLayouts/slideLayout13.xml"/><Relationship Id="rId7" Type="http://schemas.openxmlformats.org/officeDocument/2006/relationships/image" Target="../media/image20.png"/><Relationship Id="rId12" Type="http://schemas.openxmlformats.org/officeDocument/2006/relationships/image" Target="../media/image23.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image" Target="../media/image22.png"/><Relationship Id="rId5" Type="http://schemas.openxmlformats.org/officeDocument/2006/relationships/audio" Target="../media/audio1.wav"/><Relationship Id="rId10" Type="http://schemas.openxmlformats.org/officeDocument/2006/relationships/image" Target="../media/image21.wmf"/><Relationship Id="rId4" Type="http://schemas.openxmlformats.org/officeDocument/2006/relationships/notesSlide" Target="../notesSlides/notesSlide5.xml"/><Relationship Id="rId9" Type="http://schemas.openxmlformats.org/officeDocument/2006/relationships/oleObject" Target="../embeddings/oleObject1.bin"/><Relationship Id="rId1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6AA7C2-212F-68E4-5F4C-7A53ADF0E40A}"/>
              </a:ext>
            </a:extLst>
          </p:cNvPr>
          <p:cNvSpPr txBox="1"/>
          <p:nvPr/>
        </p:nvSpPr>
        <p:spPr>
          <a:xfrm>
            <a:off x="4379494" y="435429"/>
            <a:ext cx="534202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800" b="1" dirty="0" err="1">
                <a:solidFill>
                  <a:srgbClr val="FF3399"/>
                </a:solidFill>
                <a:effectLst>
                  <a:outerShdw blurRad="38100" dist="38100" dir="2700000" algn="tl">
                    <a:srgbClr val="000000">
                      <a:alpha val="43137"/>
                    </a:srgbClr>
                  </a:outerShdw>
                </a:effectLst>
                <a:latin typeface="Footlight MT Light" panose="0204060206030A020304" pitchFamily="18" charset="0"/>
              </a:rPr>
              <a:t>Khởi</a:t>
            </a:r>
            <a:r>
              <a:rPr lang="en-US" sz="8800" b="1" dirty="0">
                <a:solidFill>
                  <a:srgbClr val="FF3399"/>
                </a:solidFill>
                <a:effectLst>
                  <a:outerShdw blurRad="38100" dist="38100" dir="2700000" algn="tl">
                    <a:srgbClr val="000000">
                      <a:alpha val="43137"/>
                    </a:srgbClr>
                  </a:outerShdw>
                </a:effectLst>
                <a:latin typeface="Footlight MT Light" panose="0204060206030A020304" pitchFamily="18" charset="0"/>
              </a:rPr>
              <a:t> </a:t>
            </a:r>
            <a:r>
              <a:rPr lang="en-US" sz="8800" b="1" dirty="0" err="1">
                <a:solidFill>
                  <a:srgbClr val="FF3399"/>
                </a:solidFill>
                <a:effectLst>
                  <a:outerShdw blurRad="38100" dist="38100" dir="2700000" algn="tl">
                    <a:srgbClr val="000000">
                      <a:alpha val="43137"/>
                    </a:srgbClr>
                  </a:outerShdw>
                </a:effectLst>
                <a:latin typeface="Footlight MT Light" panose="0204060206030A020304" pitchFamily="18" charset="0"/>
              </a:rPr>
              <a:t>động</a:t>
            </a:r>
            <a:endParaRPr kumimoji="0" lang="en-US" sz="8800" b="1" i="0" u="none" strike="noStrike" kern="1200" cap="none" spc="0" normalizeH="0" baseline="0" noProof="0" dirty="0">
              <a:ln>
                <a:noFill/>
              </a:ln>
              <a:solidFill>
                <a:srgbClr val="FF3399"/>
              </a:solidFill>
              <a:effectLst>
                <a:outerShdw blurRad="38100" dist="38100" dir="2700000" algn="tl">
                  <a:srgbClr val="000000">
                    <a:alpha val="43137"/>
                  </a:srgbClr>
                </a:outerShdw>
              </a:effectLst>
              <a:uLnTx/>
              <a:uFillTx/>
              <a:latin typeface="Footlight MT Light" panose="0204060206030A020304" pitchFamily="18" charset="0"/>
              <a:ea typeface="+mn-ea"/>
              <a:cs typeface="+mn-cs"/>
            </a:endParaRPr>
          </a:p>
        </p:txBody>
      </p:sp>
    </p:spTree>
    <p:extLst>
      <p:ext uri="{BB962C8B-B14F-4D97-AF65-F5344CB8AC3E}">
        <p14:creationId xmlns:p14="http://schemas.microsoft.com/office/powerpoint/2010/main" val="388290272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D866-A450-F320-65A1-49E9A47812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B377B5-6CB9-FA32-D2E5-DA79558B60BA}"/>
              </a:ext>
            </a:extLst>
          </p:cNvPr>
          <p:cNvSpPr>
            <a:spLocks noGrp="1"/>
          </p:cNvSpPr>
          <p:nvPr>
            <p:ph idx="1"/>
          </p:nvPr>
        </p:nvSpPr>
        <p:spPr/>
        <p:txBody>
          <a:bodyPr>
            <a:normAutofit lnSpcReduction="10000"/>
          </a:bodyPr>
          <a:lstStyle/>
          <a:p>
            <a:pPr marL="0" indent="0" algn="ctr">
              <a:buNone/>
            </a:pPr>
            <a:r>
              <a:rPr lang="vi-VN"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4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iết</a:t>
            </a:r>
            <a:r>
              <a:rPr lang="vi-VN"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r>
              <a:rPr lang="vi-VN"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Văn bản 2</a:t>
            </a:r>
            <a:endPar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vi-VN"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TINH THẦN YÊU NƯỚC CỦA NHÂN DÂN TA</a:t>
            </a:r>
            <a:endPar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vi-VN"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Hồ Chí Minh –</a:t>
            </a:r>
            <a:endParaRPr lang="en-US"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Lê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4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Nhàn</a:t>
            </a:r>
            <a:endPar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1714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238F-7BA6-C0CF-CF65-347268A7A33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A2BD35F-2CE2-E50B-E263-702A6E348B2C}"/>
              </a:ext>
            </a:extLst>
          </p:cNvPr>
          <p:cNvSpPr>
            <a:spLocks noGrp="1"/>
          </p:cNvSpPr>
          <p:nvPr>
            <p:ph idx="1"/>
          </p:nvPr>
        </p:nvSpPr>
        <p:spPr>
          <a:xfrm>
            <a:off x="1669142" y="1825625"/>
            <a:ext cx="9684657" cy="4351338"/>
          </a:xfrm>
        </p:spPr>
        <p:txBody>
          <a:bodyPr>
            <a:normAutofit/>
          </a:bodyPr>
          <a:lstStyle/>
          <a:p>
            <a:pPr marL="0" indent="0" algn="just">
              <a:buNone/>
            </a:pPr>
            <a:r>
              <a:rPr lang="pt-BR" sz="4800" b="1" dirty="0">
                <a:effectLst/>
                <a:latin typeface="Times New Roman" panose="02020603050405020304" pitchFamily="18" charset="0"/>
                <a:ea typeface="Times New Roman" panose="02020603050405020304" pitchFamily="18" charset="0"/>
                <a:cs typeface="Times New Roman" panose="02020603050405020304" pitchFamily="18" charset="0"/>
              </a:rPr>
              <a:t>I. Đọc văn bản</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pt-BR" sz="4800" b="1" dirty="0">
                <a:effectLst/>
                <a:latin typeface="Times New Roman" panose="02020603050405020304" pitchFamily="18" charset="0"/>
                <a:ea typeface="Times New Roman" panose="02020603050405020304" pitchFamily="18" charset="0"/>
                <a:cs typeface="Times New Roman" panose="02020603050405020304" pitchFamily="18" charset="0"/>
              </a:rPr>
              <a:t>1. Đọc, chú thích</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a:buAutoNum type="alphaLcPeriod"/>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a:buAutoNum type="alphaLcPeriod"/>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177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9149-1702-CA67-4F16-BE4D7AF39E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9D64DB-AA5A-4F8B-BA89-5AD15563219E}"/>
              </a:ext>
            </a:extLst>
          </p:cNvPr>
          <p:cNvSpPr>
            <a:spLocks noGrp="1"/>
          </p:cNvSpPr>
          <p:nvPr>
            <p:ph idx="1"/>
          </p:nvPr>
        </p:nvSpPr>
        <p:spPr/>
        <p:txBody>
          <a:bodyPr/>
          <a:lstStyle/>
          <a:p>
            <a:pPr marL="0" indent="0">
              <a:buNone/>
            </a:pPr>
            <a:r>
              <a:rPr lang="en-US" sz="4800" b="1" dirty="0" err="1">
                <a:solidFill>
                  <a:srgbClr val="FF0000"/>
                </a:solidFill>
                <a:latin typeface="Times New Roman" panose="02020603050405020304" pitchFamily="18" charset="0"/>
                <a:cs typeface="Times New Roman" panose="02020603050405020304" pitchFamily="18" charset="0"/>
              </a:rPr>
              <a:t>Chú</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thích</a:t>
            </a:r>
            <a:r>
              <a:rPr lang="en-US" sz="4800" b="1" dirty="0">
                <a:solidFill>
                  <a:srgbClr val="FF0000"/>
                </a:solidFill>
                <a:latin typeface="Times New Roman" panose="02020603050405020304" pitchFamily="18" charset="0"/>
                <a:cs typeface="Times New Roman" panose="02020603050405020304" pitchFamily="18" charset="0"/>
              </a:rPr>
              <a:t> </a:t>
            </a:r>
          </a:p>
          <a:p>
            <a:pPr>
              <a:buFontTx/>
              <a:buChar char="-"/>
            </a:pP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Kiều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bào</a:t>
            </a:r>
            <a:r>
              <a:rPr lang="en-US" sz="4800" b="1" dirty="0">
                <a:latin typeface="Times New Roman" panose="02020603050405020304" pitchFamily="18" charset="0"/>
                <a:cs typeface="Times New Roman" panose="02020603050405020304" pitchFamily="18" charset="0"/>
              </a:rPr>
              <a:t> </a:t>
            </a:r>
          </a:p>
          <a:p>
            <a:pPr marL="0" indent="0">
              <a:buNone/>
            </a:pP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Vùng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tạm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chiếm</a:t>
            </a:r>
            <a:endParaRPr lang="en-US" sz="4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613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1744-445D-444B-0623-65DEC817B1F7}"/>
              </a:ext>
            </a:extLst>
          </p:cNvPr>
          <p:cNvSpPr>
            <a:spLocks noGrp="1"/>
          </p:cNvSpPr>
          <p:nvPr>
            <p:ph type="title"/>
          </p:nvPr>
        </p:nvSpPr>
        <p:spPr/>
        <p:txBody>
          <a:bodyPr/>
          <a:lstStyle/>
          <a:p>
            <a:r>
              <a:rPr lang="en-US"/>
              <a:t> </a:t>
            </a:r>
          </a:p>
        </p:txBody>
      </p:sp>
      <p:sp>
        <p:nvSpPr>
          <p:cNvPr id="3" name="Content Placeholder 2">
            <a:extLst>
              <a:ext uri="{FF2B5EF4-FFF2-40B4-BE49-F238E27FC236}">
                <a16:creationId xmlns:a16="http://schemas.microsoft.com/office/drawing/2014/main" id="{70D60BF4-A689-8AC1-4870-0F608271480D}"/>
              </a:ext>
            </a:extLst>
          </p:cNvPr>
          <p:cNvSpPr>
            <a:spLocks noGrp="1"/>
          </p:cNvSpPr>
          <p:nvPr>
            <p:ph idx="1"/>
          </p:nvPr>
        </p:nvSpPr>
        <p:spPr>
          <a:xfrm>
            <a:off x="838200" y="1029903"/>
            <a:ext cx="10515600" cy="5147060"/>
          </a:xfrm>
        </p:spPr>
        <p:txBody>
          <a:bodyPr>
            <a:noAutofit/>
          </a:bodyPr>
          <a:lstStyle/>
          <a:p>
            <a:pPr marL="0" indent="0">
              <a:buNone/>
            </a:pPr>
            <a:r>
              <a:rPr lang="en-US" sz="4400" b="1" dirty="0" err="1">
                <a:solidFill>
                  <a:srgbClr val="FF0000"/>
                </a:solidFill>
                <a:latin typeface="Times New Roman" panose="02020603050405020304" pitchFamily="18" charset="0"/>
                <a:cs typeface="Times New Roman" panose="02020603050405020304" pitchFamily="18" charset="0"/>
              </a:rPr>
              <a:t>Chú</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thích</a:t>
            </a:r>
            <a:r>
              <a:rPr lang="en-US" sz="4400" b="1" dirty="0">
                <a:solidFill>
                  <a:srgbClr val="FF0000"/>
                </a:solidFill>
                <a:latin typeface="Times New Roman" panose="02020603050405020304" pitchFamily="18" charset="0"/>
                <a:cs typeface="Times New Roman" panose="02020603050405020304" pitchFamily="18" charset="0"/>
              </a:rPr>
              <a:t>: </a:t>
            </a:r>
          </a:p>
          <a:p>
            <a:pPr>
              <a:buFontTx/>
              <a:buChar char="-"/>
            </a:pPr>
            <a:r>
              <a:rPr lang="en-US" sz="4000" b="1" dirty="0" err="1">
                <a:solidFill>
                  <a:srgbClr val="FF0000"/>
                </a:solidFill>
                <a:latin typeface="Times New Roman" panose="02020603050405020304" pitchFamily="18" charset="0"/>
                <a:cs typeface="Times New Roman" panose="02020603050405020304" pitchFamily="18" charset="0"/>
              </a:rPr>
              <a:t>Kiều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Việt</a:t>
            </a:r>
            <a:r>
              <a:rPr lang="en-US" sz="4000" dirty="0">
                <a:latin typeface="Times New Roman" panose="02020603050405020304" pitchFamily="18" charset="0"/>
                <a:cs typeface="Times New Roman" panose="02020603050405020304" pitchFamily="18" charset="0"/>
              </a:rPr>
              <a:t> Nam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a:t>
            </a:r>
          </a:p>
          <a:p>
            <a:pPr marL="0" indent="0">
              <a:buNone/>
            </a:pP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Vùng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tạm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chiếm</a:t>
            </a:r>
            <a:r>
              <a:rPr lang="en-US" sz="4000" b="1" dirty="0">
                <a:solidFill>
                  <a:srgbClr val="FF0000"/>
                </a:solidFill>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đóng</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ta </a:t>
            </a:r>
            <a:r>
              <a:rPr lang="en-US" sz="4000" dirty="0" err="1">
                <a:latin typeface="Times New Roman" panose="02020603050405020304" pitchFamily="18" charset="0"/>
                <a:cs typeface="Times New Roman" panose="02020603050405020304" pitchFamily="18" charset="0"/>
              </a:rPr>
              <a:t>kháng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Pháp</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28327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01C-46C5-7048-7EC1-CF118FFD3AA9}"/>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431CDEDB-BBD0-475D-BE58-6B29A2F14EE1}"/>
              </a:ext>
            </a:extLst>
          </p:cNvPr>
          <p:cNvSpPr>
            <a:spLocks noGrp="1"/>
          </p:cNvSpPr>
          <p:nvPr>
            <p:ph idx="1"/>
          </p:nvPr>
        </p:nvSpPr>
        <p:spPr>
          <a:xfrm>
            <a:off x="1875971" y="1966460"/>
            <a:ext cx="9477829" cy="1901371"/>
          </a:xfrm>
        </p:spPr>
        <p:txBody>
          <a:bodyPr>
            <a:normAutofit/>
          </a:bodyPr>
          <a:lstStyle/>
          <a:p>
            <a:pPr marL="0" indent="0">
              <a:buNone/>
            </a:pPr>
            <a:r>
              <a:rPr lang="pt-BR" sz="4000" b="1" dirty="0">
                <a:latin typeface="Times New Roman" panose="02020603050405020304" pitchFamily="18" charset="0"/>
                <a:cs typeface="Times New Roman" panose="02020603050405020304" pitchFamily="18" charset="0"/>
              </a:rPr>
              <a:t>2. Tác giả, văn bản</a:t>
            </a:r>
            <a:endParaRPr lang="en-US" sz="4000" dirty="0">
              <a:latin typeface="Times New Roman" panose="02020603050405020304" pitchFamily="18" charset="0"/>
              <a:cs typeface="Times New Roman" panose="02020603050405020304" pitchFamily="18" charset="0"/>
            </a:endParaRPr>
          </a:p>
          <a:p>
            <a:pPr marL="0" indent="0">
              <a:buNone/>
            </a:pPr>
            <a:r>
              <a:rPr lang="pt-BR" sz="4000" b="1" dirty="0">
                <a:latin typeface="Times New Roman" panose="02020603050405020304" pitchFamily="18" charset="0"/>
                <a:cs typeface="Times New Roman" panose="02020603050405020304" pitchFamily="18" charset="0"/>
              </a:rPr>
              <a:t>a. Tác giả </a:t>
            </a:r>
            <a:endParaRPr lang="en-US" sz="4000" dirty="0">
              <a:latin typeface="Times New Roman" panose="02020603050405020304" pitchFamily="18" charset="0"/>
              <a:cs typeface="Times New Roman" panose="02020603050405020304" pitchFamily="18" charset="0"/>
            </a:endParaRPr>
          </a:p>
          <a:p>
            <a:pPr marL="0" indent="0">
              <a:buNone/>
            </a:pPr>
            <a:endParaRPr lang="en-US" sz="115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0517F-B0B7-B3FD-0AE6-1E9148FA96B5}"/>
              </a:ext>
            </a:extLst>
          </p:cNvPr>
          <p:cNvSpPr>
            <a:spLocks noGrp="1"/>
          </p:cNvSpPr>
          <p:nvPr>
            <p:ph idx="1"/>
          </p:nvPr>
        </p:nvSpPr>
        <p:spPr>
          <a:xfrm>
            <a:off x="754743" y="725714"/>
            <a:ext cx="6894286" cy="5872163"/>
          </a:xfrm>
        </p:spPr>
        <p:txBody>
          <a:bodyPr>
            <a:noAutofit/>
          </a:bodyPr>
          <a:lstStyle/>
          <a:p>
            <a:pPr marL="0" indent="0" algn="just">
              <a:lnSpc>
                <a:spcPct val="107000"/>
              </a:lnSpc>
              <a:spcAft>
                <a:spcPts val="800"/>
              </a:spcAft>
              <a:buNone/>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Chí Minh (19/5/1890-2/9/1969)</a:t>
            </a:r>
          </a:p>
          <a:p>
            <a:pPr marL="0" indent="0" algn="just">
              <a:lnSpc>
                <a:spcPct val="107000"/>
              </a:lnSpc>
              <a:spcAft>
                <a:spcPts val="800"/>
              </a:spcAft>
              <a:buNone/>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quán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An</a:t>
            </a:r>
          </a:p>
          <a:p>
            <a:pPr marL="0" indent="0" algn="just">
              <a:lnSpc>
                <a:spcPct val="107000"/>
              </a:lnSpc>
              <a:spcAft>
                <a:spcPts val="800"/>
              </a:spcAft>
              <a:buNone/>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lãnh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tụ</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phú</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kí</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ca,…</a:t>
            </a:r>
          </a:p>
          <a:p>
            <a:pPr marL="0" indent="0">
              <a:buNone/>
            </a:pPr>
            <a:endParaRPr lang="en-US"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90DE456-AAA9-A7DC-35FA-AD5C59889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119" y="1422400"/>
            <a:ext cx="4429881" cy="4252686"/>
          </a:xfrm>
          <a:prstGeom prst="rect">
            <a:avLst/>
          </a:prstGeom>
        </p:spPr>
      </p:pic>
    </p:spTree>
    <p:extLst>
      <p:ext uri="{BB962C8B-B14F-4D97-AF65-F5344CB8AC3E}">
        <p14:creationId xmlns:p14="http://schemas.microsoft.com/office/powerpoint/2010/main" val="43253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DEC1-99D6-BC99-B981-B0B6F23A2D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031652-FE30-C44C-F339-70D87DB830EC}"/>
              </a:ext>
            </a:extLst>
          </p:cNvPr>
          <p:cNvSpPr>
            <a:spLocks noGrp="1"/>
          </p:cNvSpPr>
          <p:nvPr>
            <p:ph idx="1"/>
          </p:nvPr>
        </p:nvSpPr>
        <p:spPr>
          <a:xfrm>
            <a:off x="914400" y="1463040"/>
            <a:ext cx="10439400" cy="4713923"/>
          </a:xfrm>
        </p:spPr>
        <p:txBody>
          <a:bodyPr>
            <a:normAutofit/>
          </a:bodyPr>
          <a:lstStyle/>
          <a:p>
            <a:pPr marL="0" indent="0" algn="just">
              <a:buNone/>
            </a:pPr>
            <a:r>
              <a:rPr lang="pt-BR"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Gia đình: </a:t>
            </a: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Thân phụ là cụ Phó bảng Nguyễn Sinh Sắc - một nhà Nho yêu nước có tư tưởng tiến bộ, có ảnh hưởng lớn đến tư tưởng của Người. Thân mẫu của Người là bà Hoàng Thị Loan.</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buFontTx/>
              <a:buChar char="-"/>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Trong suốt cuộc đời hoạt động cách mạng, Người đã sử dụng nhiều tên gọi khác nhau: Nguyễn Tất Thành, Văn Ba, Nguyễn Ái Quốc, Nguyễn Sinh Cung..... Tên gọi “Hồ Chí Minh” được sử dụng lần đầu tiên trong hoàn cảnh: Ngày 13 tháng 8 năm 1942.</a:t>
            </a:r>
          </a:p>
          <a:p>
            <a:pPr marL="0" indent="0" algn="just">
              <a:buNone/>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 Bác </a:t>
            </a:r>
            <a:r>
              <a:rPr lang="pt-BR" dirty="0">
                <a:latin typeface="Times New Roman" panose="02020603050405020304" pitchFamily="18" charset="0"/>
                <a:ea typeface="Times New Roman" panose="02020603050405020304" pitchFamily="18" charset="0"/>
                <a:cs typeface="Times New Roman" panose="02020603050405020304" pitchFamily="18" charset="0"/>
              </a:rPr>
              <a:t>k</a:t>
            </a: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hông chỉ là một nhà hoạt động cách mạng lỗi lạc, Hồ Chí Minh còn được biết đến với tư cách là một nhà văn nhà thơ lớn.</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 Hồ Chí Minh được UNESCO công nhận là Danh nhân văn hóa thể giới.</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9126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0517F-B0B7-B3FD-0AE6-1E9148FA96B5}"/>
              </a:ext>
            </a:extLst>
          </p:cNvPr>
          <p:cNvSpPr>
            <a:spLocks noGrp="1"/>
          </p:cNvSpPr>
          <p:nvPr>
            <p:ph idx="1"/>
          </p:nvPr>
        </p:nvSpPr>
        <p:spPr>
          <a:xfrm>
            <a:off x="304800" y="304800"/>
            <a:ext cx="5588000" cy="5872163"/>
          </a:xfrm>
        </p:spPr>
        <p:txBody>
          <a:bodyPr>
            <a:noAutofit/>
          </a:bodyPr>
          <a:lstStyle/>
          <a:p>
            <a:pPr marL="0" indent="0" algn="just">
              <a:lnSpc>
                <a:spcPct val="107000"/>
              </a:lnSpc>
              <a:spcAft>
                <a:spcPts val="800"/>
              </a:spcAft>
              <a:buNone/>
            </a:pPr>
            <a:r>
              <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áng</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Tuyên</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ngôn</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(2/9/1945),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kêu</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(19/12/1946),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quý</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kern="1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do</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(1966),…</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CC645AA-4378-E8D7-36C6-725EE3DD2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0741" y="0"/>
            <a:ext cx="5446459" cy="6858000"/>
          </a:xfrm>
          <a:prstGeom prst="rect">
            <a:avLst/>
          </a:prstGeom>
        </p:spPr>
      </p:pic>
      <p:pic>
        <p:nvPicPr>
          <p:cNvPr id="9" name="Picture 8">
            <a:extLst>
              <a:ext uri="{FF2B5EF4-FFF2-40B4-BE49-F238E27FC236}">
                <a16:creationId xmlns:a16="http://schemas.microsoft.com/office/drawing/2014/main" id="{992854AC-C27C-C11E-0B56-B9323D6AADB2}"/>
              </a:ext>
            </a:extLst>
          </p:cNvPr>
          <p:cNvPicPr>
            <a:picLocks noChangeAspect="1"/>
          </p:cNvPicPr>
          <p:nvPr/>
        </p:nvPicPr>
        <p:blipFill>
          <a:blip r:embed="rId3"/>
          <a:stretch>
            <a:fillRect/>
          </a:stretch>
        </p:blipFill>
        <p:spPr>
          <a:xfrm>
            <a:off x="6424685" y="997516"/>
            <a:ext cx="5767315" cy="4486729"/>
          </a:xfrm>
          <a:prstGeom prst="rect">
            <a:avLst/>
          </a:prstGeom>
        </p:spPr>
      </p:pic>
      <p:pic>
        <p:nvPicPr>
          <p:cNvPr id="10" name="Picture 9">
            <a:extLst>
              <a:ext uri="{FF2B5EF4-FFF2-40B4-BE49-F238E27FC236}">
                <a16:creationId xmlns:a16="http://schemas.microsoft.com/office/drawing/2014/main" id="{E14D5059-1978-9ED9-785D-3A5CD21AC04D}"/>
              </a:ext>
            </a:extLst>
          </p:cNvPr>
          <p:cNvPicPr>
            <a:picLocks noChangeAspect="1"/>
          </p:cNvPicPr>
          <p:nvPr/>
        </p:nvPicPr>
        <p:blipFill>
          <a:blip r:embed="rId4"/>
          <a:stretch>
            <a:fillRect/>
          </a:stretch>
        </p:blipFill>
        <p:spPr>
          <a:xfrm>
            <a:off x="6480167" y="1844958"/>
            <a:ext cx="5656350" cy="3168084"/>
          </a:xfrm>
          <a:prstGeom prst="rect">
            <a:avLst/>
          </a:prstGeom>
        </p:spPr>
      </p:pic>
    </p:spTree>
    <p:extLst>
      <p:ext uri="{BB962C8B-B14F-4D97-AF65-F5344CB8AC3E}">
        <p14:creationId xmlns:p14="http://schemas.microsoft.com/office/powerpoint/2010/main" val="42615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9"/>
                                        </p:tgtEl>
                                        <p:attrNameLst>
                                          <p:attrName>ppt_x</p:attrName>
                                        </p:attrNameLst>
                                      </p:cBhvr>
                                      <p:tavLst>
                                        <p:tav tm="0">
                                          <p:val>
                                            <p:strVal val="ppt_x"/>
                                          </p:val>
                                        </p:tav>
                                        <p:tav tm="100000">
                                          <p:val>
                                            <p:strVal val="ppt_x"/>
                                          </p:val>
                                        </p:tav>
                                      </p:tavLst>
                                    </p:anim>
                                    <p:anim calcmode="lin" valueType="num">
                                      <p:cBhvr additive="base">
                                        <p:cTn id="26" dur="500"/>
                                        <p:tgtEl>
                                          <p:spTgt spid="9"/>
                                        </p:tgtEl>
                                        <p:attrNameLst>
                                          <p:attrName>ppt_y</p:attrName>
                                        </p:attrNameLst>
                                      </p:cBhvr>
                                      <p:tavLst>
                                        <p:tav tm="0">
                                          <p:val>
                                            <p:strVal val="ppt_y"/>
                                          </p:val>
                                        </p:tav>
                                        <p:tav tm="100000">
                                          <p:val>
                                            <p:strVal val="1+ppt_h/2"/>
                                          </p:val>
                                        </p:tav>
                                      </p:tavLst>
                                    </p:anim>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829B-741F-82F6-F445-615DA13CD6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54308E-F16E-4F86-7102-D346C1AF2BEA}"/>
              </a:ext>
            </a:extLst>
          </p:cNvPr>
          <p:cNvSpPr>
            <a:spLocks noGrp="1"/>
          </p:cNvSpPr>
          <p:nvPr>
            <p:ph idx="1"/>
          </p:nvPr>
        </p:nvSpPr>
        <p:spPr/>
        <p:txBody>
          <a:bodyPr>
            <a:normAutofit/>
          </a:bodyPr>
          <a:lstStyle/>
          <a:p>
            <a:pPr marL="0" indent="0">
              <a:buNone/>
            </a:pPr>
            <a:r>
              <a:rPr lang="pt-BR" sz="3600" b="1" dirty="0">
                <a:effectLst/>
                <a:latin typeface="Times New Roman" panose="02020603050405020304" pitchFamily="18" charset="0"/>
                <a:ea typeface="Times New Roman" panose="02020603050405020304" pitchFamily="18" charset="0"/>
                <a:cs typeface="Times New Roman" panose="02020603050405020304" pitchFamily="18" charset="0"/>
              </a:rPr>
              <a:t>b. Văn bản</a:t>
            </a:r>
          </a:p>
          <a:p>
            <a:pPr marL="0" indent="0">
              <a:buNone/>
            </a:pPr>
            <a:r>
              <a:rPr lang="pt-BR" sz="3600" b="1" dirty="0">
                <a:latin typeface="Times New Roman" panose="02020603050405020304" pitchFamily="18" charset="0"/>
                <a:cs typeface="Times New Roman" panose="02020603050405020304" pitchFamily="18" charset="0"/>
              </a:rPr>
              <a:t> - Xuất xứ văn bản:</a:t>
            </a:r>
            <a:endParaRPr lang="en-US" sz="3600" i="1" dirty="0">
              <a:solidFill>
                <a:srgbClr val="FF0000"/>
              </a:solidFill>
            </a:endParaRPr>
          </a:p>
        </p:txBody>
      </p:sp>
    </p:spTree>
    <p:extLst>
      <p:ext uri="{BB962C8B-B14F-4D97-AF65-F5344CB8AC3E}">
        <p14:creationId xmlns:p14="http://schemas.microsoft.com/office/powerpoint/2010/main" val="640957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36CD-4B3F-F9CA-A07C-7F130AA7ECC7}"/>
              </a:ext>
            </a:extLst>
          </p:cNvPr>
          <p:cNvSpPr>
            <a:spLocks noGrp="1"/>
          </p:cNvSpPr>
          <p:nvPr>
            <p:ph type="title"/>
          </p:nvPr>
        </p:nvSpPr>
        <p:spPr/>
        <p:txBody>
          <a:bodyPr>
            <a:normAutofit fontScale="90000"/>
          </a:bodyPr>
          <a:lstStyle/>
          <a:p>
            <a:r>
              <a:rPr lang="pt-BR" sz="4000" b="1" dirty="0">
                <a:effectLst/>
                <a:latin typeface="Times New Roman" panose="02020603050405020304" pitchFamily="18" charset="0"/>
                <a:ea typeface="Times New Roman" panose="02020603050405020304" pitchFamily="18" charset="0"/>
                <a:cs typeface="Times New Roman" panose="02020603050405020304" pitchFamily="18" charset="0"/>
              </a:rPr>
              <a:t>b. Văn bản</a:t>
            </a:r>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VnTime"/>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139D805-1BBF-2E86-52E7-465C00628BB3}"/>
              </a:ext>
            </a:extLst>
          </p:cNvPr>
          <p:cNvSpPr>
            <a:spLocks noGrp="1"/>
          </p:cNvSpPr>
          <p:nvPr>
            <p:ph idx="1"/>
          </p:nvPr>
        </p:nvSpPr>
        <p:spPr/>
        <p:txBody>
          <a:bodyPr/>
          <a:lstStyle/>
          <a:p>
            <a:pPr marL="0" indent="0" algn="just">
              <a:lnSpc>
                <a:spcPct val="107000"/>
              </a:lnSpc>
              <a:spcAft>
                <a:spcPts val="800"/>
              </a:spcAft>
              <a:buNone/>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xứ</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Văn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i="1" kern="1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3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kern="1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3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kern="1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6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kern="1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tịch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HCM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II,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tháng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2/ 1951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Lao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3036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72143657-E846-7263-645B-7033BE25743B}"/>
              </a:ext>
            </a:extLst>
          </p:cNvPr>
          <p:cNvSpPr/>
          <p:nvPr/>
        </p:nvSpPr>
        <p:spPr>
          <a:xfrm>
            <a:off x="2307771" y="0"/>
            <a:ext cx="8331200" cy="1918934"/>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Trò</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Nhìn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đoán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hùng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Việt</a:t>
            </a:r>
            <a:r>
              <a:rPr lang="en-US" sz="3600" b="1" dirty="0">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1304686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5781E-C141-E682-DAC2-C9E6549CAE8B}"/>
              </a:ext>
            </a:extLst>
          </p:cNvPr>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Bố</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cục</a:t>
            </a:r>
            <a:endParaRPr lang="en-US"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45C041D-696D-14CA-0CAA-0D3D87611C4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021101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BD35F-2CE2-E50B-E263-702A6E348B2C}"/>
              </a:ext>
            </a:extLst>
          </p:cNvPr>
          <p:cNvSpPr>
            <a:spLocks noGrp="1"/>
          </p:cNvSpPr>
          <p:nvPr>
            <p:ph idx="1"/>
          </p:nvPr>
        </p:nvSpPr>
        <p:spPr>
          <a:xfrm>
            <a:off x="1407886" y="591910"/>
            <a:ext cx="9332686" cy="5997575"/>
          </a:xfrm>
        </p:spPr>
        <p:txBody>
          <a:bodyPr>
            <a:noAutofit/>
          </a:bodyPr>
          <a:lstStyle/>
          <a:p>
            <a:pPr marL="0" indent="0">
              <a:buNone/>
            </a:pP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Bố</a:t>
            </a: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cục</a:t>
            </a:r>
            <a:endPar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Gồm 3 phần:</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 Phần 1. </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1): </a:t>
            </a: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Từ đầu đến </a:t>
            </a:r>
            <a:r>
              <a:rPr lang="pt-BR" sz="3200" i="1" dirty="0">
                <a:effectLst/>
                <a:latin typeface="Times New Roman" panose="02020603050405020304" pitchFamily="18" charset="0"/>
                <a:ea typeface="Times New Roman" panose="02020603050405020304" pitchFamily="18" charset="0"/>
                <a:cs typeface="Times New Roman" panose="02020603050405020304" pitchFamily="18" charset="0"/>
              </a:rPr>
              <a:t>“ tất cả lũ bán nước và lũ cướp nước ”: </a:t>
            </a: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Nhận định chung về lòng yêu nước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 Phần 2. </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2,3):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Tiếp theo đến </a:t>
            </a:r>
            <a:r>
              <a:rPr lang="pt-BR" sz="3200" i="1" dirty="0">
                <a:effectLst/>
                <a:latin typeface="Times New Roman" panose="02020603050405020304" pitchFamily="18" charset="0"/>
                <a:ea typeface="Times New Roman" panose="02020603050405020304" pitchFamily="18" charset="0"/>
                <a:cs typeface="Times New Roman" panose="02020603050405020304" pitchFamily="18" charset="0"/>
              </a:rPr>
              <a:t>“ một dân tộc anh hùng ”. </a:t>
            </a: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Chứng minh tinh thần yêu nước trong lịch sử chống ngoại xâm của dân tộc.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 Phần 3. </a:t>
            </a:r>
            <a:r>
              <a:rPr lang="pt-BR" sz="3200" i="1" dirty="0">
                <a:effectLst/>
                <a:latin typeface="Times New Roman" panose="02020603050405020304" pitchFamily="18" charset="0"/>
                <a:ea typeface="Times New Roman" panose="02020603050405020304" pitchFamily="18" charset="0"/>
                <a:cs typeface="Times New Roman" panose="02020603050405020304" pitchFamily="18" charset="0"/>
              </a:rPr>
              <a:t>Còn lại.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Đoạn</a:t>
            </a:r>
            <a:r>
              <a:rPr lang="en-US" sz="3200" dirty="0">
                <a:latin typeface="Times New Roman" panose="02020603050405020304" pitchFamily="18" charset="0"/>
                <a:ea typeface="Calibri" panose="020F0502020204030204" pitchFamily="34" charset="0"/>
              </a:rPr>
              <a:t> 4): </a:t>
            </a:r>
            <a:r>
              <a:rPr lang="en-US" sz="3200" dirty="0" err="1">
                <a:latin typeface="Times New Roman" panose="02020603050405020304" pitchFamily="18" charset="0"/>
                <a:ea typeface="Calibri" panose="020F0502020204030204" pitchFamily="34" charset="0"/>
              </a:rPr>
              <a:t>Kết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thúc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vấn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đề</a:t>
            </a:r>
            <a:r>
              <a:rPr lang="en-US" sz="3200" dirty="0">
                <a:latin typeface="Times New Roman" panose="02020603050405020304" pitchFamily="18" charset="0"/>
                <a:ea typeface="Calibri" panose="020F0502020204030204" pitchFamily="34" charset="0"/>
              </a:rPr>
              <a:t>:</a:t>
            </a:r>
            <a:r>
              <a:rPr lang="pt-BR"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Phát huy tinh thần yêu nước trong mọi công việc kháng chiến</a:t>
            </a:r>
            <a:r>
              <a:rPr lang="en-US" sz="3200" dirty="0">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133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80C0-115B-9981-23D5-1041020734D3}"/>
              </a:ext>
            </a:extLst>
          </p:cNvPr>
          <p:cNvSpPr>
            <a:spLocks noGrp="1"/>
          </p:cNvSpPr>
          <p:nvPr>
            <p:ph type="title"/>
          </p:nvPr>
        </p:nvSpPr>
        <p:spPr/>
        <p:txBody>
          <a:bodyPr/>
          <a:lstStyle/>
          <a:p>
            <a:r>
              <a:rPr lang="en-US" b="1" dirty="0" err="1">
                <a:solidFill>
                  <a:srgbClr val="00B050"/>
                </a:solidFill>
                <a:latin typeface="Times New Roman" panose="02020603050405020304" pitchFamily="18" charset="0"/>
                <a:cs typeface="Times New Roman" panose="02020603050405020304" pitchFamily="18" charset="0"/>
              </a:rPr>
              <a:t>Thảo</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luận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bàn</a:t>
            </a:r>
            <a:r>
              <a:rPr lang="en-US" b="1" dirty="0">
                <a:solidFill>
                  <a:srgbClr val="00B050"/>
                </a:solidFill>
                <a:latin typeface="Times New Roman" panose="02020603050405020304" pitchFamily="18" charset="0"/>
                <a:cs typeface="Times New Roman" panose="02020603050405020304" pitchFamily="18" charset="0"/>
              </a:rPr>
              <a:t> (1 </a:t>
            </a:r>
            <a:r>
              <a:rPr lang="en-US" b="1" dirty="0" err="1">
                <a:solidFill>
                  <a:srgbClr val="00B050"/>
                </a:solidFill>
                <a:latin typeface="Times New Roman" panose="02020603050405020304" pitchFamily="18" charset="0"/>
                <a:cs typeface="Times New Roman" panose="02020603050405020304" pitchFamily="18" charset="0"/>
              </a:rPr>
              <a:t>phút</a:t>
            </a:r>
            <a:r>
              <a:rPr lang="en-US" b="1" dirty="0">
                <a:solidFill>
                  <a:srgbClr val="00B05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1ACFE983-2DC8-8E41-2878-F796C2899114}"/>
              </a:ext>
            </a:extLst>
          </p:cNvPr>
          <p:cNvSpPr>
            <a:spLocks noGrp="1"/>
          </p:cNvSpPr>
          <p:nvPr>
            <p:ph idx="1"/>
          </p:nvPr>
        </p:nvSpPr>
        <p:spPr/>
        <p:txBody>
          <a:bodyPr>
            <a:normAutofit/>
          </a:bodyPr>
          <a:lstStyle/>
          <a:p>
            <a:pPr marL="0" indent="0">
              <a:buNone/>
            </a:pP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Đặc</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trưng</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loại</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Tx/>
              <a:buChar char="-"/>
            </a:pP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loại</a:t>
            </a:r>
            <a:r>
              <a:rPr lang="en-US" sz="4800" b="1" dirty="0">
                <a:latin typeface="Times New Roman" panose="02020603050405020304" pitchFamily="18" charset="0"/>
                <a:cs typeface="Times New Roman" panose="02020603050405020304" pitchFamily="18" charset="0"/>
              </a:rPr>
              <a:t>:</a:t>
            </a:r>
          </a:p>
          <a:p>
            <a:pPr marL="0" indent="0">
              <a:buNone/>
            </a:pPr>
            <a:r>
              <a:rPr lang="en-US" sz="4800" dirty="0">
                <a:latin typeface="Times New Roman" panose="02020603050405020304" pitchFamily="18" charset="0"/>
                <a:cs typeface="Times New Roman" panose="02020603050405020304" pitchFamily="18" charset="0"/>
              </a:rPr>
              <a:t> </a:t>
            </a: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kern="1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kern="1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495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BD35F-2CE2-E50B-E263-702A6E348B2C}"/>
              </a:ext>
            </a:extLst>
          </p:cNvPr>
          <p:cNvSpPr>
            <a:spLocks noGrp="1"/>
          </p:cNvSpPr>
          <p:nvPr>
            <p:ph idx="1"/>
          </p:nvPr>
        </p:nvSpPr>
        <p:spPr>
          <a:xfrm>
            <a:off x="1190171" y="591910"/>
            <a:ext cx="9855199" cy="5997575"/>
          </a:xfrm>
        </p:spPr>
        <p:txBody>
          <a:bodyPr>
            <a:noAutofit/>
          </a:bodyPr>
          <a:lstStyle/>
          <a:p>
            <a:pPr marL="0" indent="0">
              <a:buNone/>
            </a:pP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6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Đặc</a:t>
            </a: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trưng</a:t>
            </a: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loại</a:t>
            </a:r>
            <a:endPar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ta.</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39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BD35F-2CE2-E50B-E263-702A6E348B2C}"/>
              </a:ext>
            </a:extLst>
          </p:cNvPr>
          <p:cNvSpPr>
            <a:spLocks noGrp="1"/>
          </p:cNvSpPr>
          <p:nvPr>
            <p:ph idx="1"/>
          </p:nvPr>
        </p:nvSpPr>
        <p:spPr>
          <a:xfrm>
            <a:off x="1168400" y="1332140"/>
            <a:ext cx="9855199" cy="4894490"/>
          </a:xfrm>
        </p:spPr>
        <p:txBody>
          <a:bodyPr>
            <a:noAutofit/>
          </a:bodyPr>
          <a:lstStyle/>
          <a:p>
            <a:pPr marL="0" indent="0">
              <a:buNone/>
            </a:pP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Đặt</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vấn</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sz="3600" dirty="0">
                <a:effectLst/>
                <a:latin typeface="Times New Roman" panose="02020603050405020304" pitchFamily="18" charset="0"/>
                <a:ea typeface="Times New Roman" panose="02020603050405020304" pitchFamily="18" charset="0"/>
                <a:cs typeface="Times New Roman" panose="02020603050405020304" pitchFamily="18" charset="0"/>
              </a:rPr>
              <a:t>Nhận định chung về lòng yêu nước</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quyết</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vấn</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sz="3600" dirty="0">
                <a:effectLst/>
                <a:latin typeface="Times New Roman" panose="02020603050405020304" pitchFamily="18" charset="0"/>
                <a:ea typeface="Times New Roman" panose="02020603050405020304" pitchFamily="18" charset="0"/>
                <a:cs typeface="Times New Roman" panose="02020603050405020304" pitchFamily="18" charset="0"/>
              </a:rPr>
              <a:t>Chứng minh tinh thần yêu nước trong lịch sử chống ngoại xâm của dân tộc.</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thúc</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vấn</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sz="3600" dirty="0">
                <a:effectLst/>
                <a:latin typeface="Times New Roman" panose="02020603050405020304" pitchFamily="18" charset="0"/>
                <a:ea typeface="Times New Roman" panose="02020603050405020304" pitchFamily="18" charset="0"/>
                <a:cs typeface="Times New Roman" panose="02020603050405020304" pitchFamily="18" charset="0"/>
              </a:rPr>
              <a:t>Phát huy tinh thần yêu nước trong mọi công việc kháng chiến</a:t>
            </a:r>
            <a:r>
              <a:rPr lang="en-US" sz="3600" dirty="0">
                <a:latin typeface="Times New Roman" panose="02020603050405020304" pitchFamily="18" charset="0"/>
                <a:ea typeface="Calibri" panose="020F0502020204030204" pitchFamily="34" charset="0"/>
              </a:rPr>
              <a:t>   </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248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52B8A3-99BE-61C9-8A40-AB0B1EB97F6A}"/>
              </a:ext>
            </a:extLst>
          </p:cNvPr>
          <p:cNvSpPr txBox="1"/>
          <p:nvPr/>
        </p:nvSpPr>
        <p:spPr>
          <a:xfrm>
            <a:off x="1568918" y="1203158"/>
            <a:ext cx="9278754" cy="2217145"/>
          </a:xfrm>
          <a:prstGeom prst="rect">
            <a:avLst/>
          </a:prstGeom>
          <a:noFill/>
        </p:spPr>
        <p:txBody>
          <a:bodyPr wrap="square">
            <a:spAutoFit/>
          </a:bodyPr>
          <a:lstStyle/>
          <a:p>
            <a:pPr marL="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72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7200" b="1"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Đặt</a:t>
            </a:r>
            <a:r>
              <a:rPr kumimoji="0" lang="en-US" sz="72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7200" b="1"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vấn</a:t>
            </a:r>
            <a:r>
              <a:rPr kumimoji="0" lang="en-US" sz="72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7200" b="1"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72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pt-BR" sz="6000" dirty="0">
                <a:effectLst/>
                <a:latin typeface="Times New Roman" panose="02020603050405020304" pitchFamily="18" charset="0"/>
                <a:ea typeface="Times New Roman" panose="02020603050405020304" pitchFamily="18" charset="0"/>
                <a:cs typeface="Times New Roman" panose="02020603050405020304" pitchFamily="18" charset="0"/>
              </a:rPr>
              <a:t> Nhận định chung về lòng yêu nước</a:t>
            </a:r>
            <a:endParaRPr kumimoji="0" lang="en-US" sz="6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1177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92E6-BB6D-0C75-0DED-219B54E77BA6}"/>
              </a:ext>
            </a:extLst>
          </p:cNvPr>
          <p:cNvSpPr>
            <a:spLocks noGrp="1"/>
          </p:cNvSpPr>
          <p:nvPr>
            <p:ph type="title"/>
          </p:nvPr>
        </p:nvSpPr>
        <p:spPr/>
        <p:txBody>
          <a:bodyPr/>
          <a:lstStyle/>
          <a:p>
            <a:r>
              <a:rPr lang="en-US" b="1" dirty="0" err="1">
                <a:solidFill>
                  <a:srgbClr val="00B050"/>
                </a:solidFill>
                <a:latin typeface="Times New Roman" panose="02020603050405020304" pitchFamily="18" charset="0"/>
                <a:cs typeface="Times New Roman" panose="02020603050405020304" pitchFamily="18" charset="0"/>
              </a:rPr>
              <a:t>Thảo</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luận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nhóm</a:t>
            </a:r>
            <a:r>
              <a:rPr lang="en-US" b="1" dirty="0">
                <a:solidFill>
                  <a:srgbClr val="00B050"/>
                </a:solidFill>
                <a:latin typeface="Times New Roman" panose="02020603050405020304" pitchFamily="18" charset="0"/>
                <a:cs typeface="Times New Roman" panose="02020603050405020304" pitchFamily="18" charset="0"/>
              </a:rPr>
              <a:t> ( 5’): Chia 4 </a:t>
            </a:r>
            <a:r>
              <a:rPr lang="en-US" b="1" dirty="0" err="1">
                <a:solidFill>
                  <a:srgbClr val="00B050"/>
                </a:solidFill>
                <a:latin typeface="Times New Roman" panose="02020603050405020304" pitchFamily="18" charset="0"/>
                <a:cs typeface="Times New Roman" panose="02020603050405020304" pitchFamily="18" charset="0"/>
              </a:rPr>
              <a:t>nhóm</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A97F4B-F44C-6C93-8994-A0B86210F8F1}"/>
              </a:ext>
            </a:extLst>
          </p:cNvPr>
          <p:cNvSpPr>
            <a:spLocks noGrp="1"/>
          </p:cNvSpPr>
          <p:nvPr>
            <p:ph idx="1"/>
          </p:nvPr>
        </p:nvSpPr>
        <p:spPr>
          <a:xfrm>
            <a:off x="731520" y="1597794"/>
            <a:ext cx="10622280" cy="4579169"/>
          </a:xfrm>
        </p:spPr>
        <p:txBody>
          <a:bodyPr/>
          <a:lstStyle/>
          <a:p>
            <a:pPr marL="0" indent="0" algn="just">
              <a:lnSpc>
                <a:spcPct val="107000"/>
              </a:lnSpc>
              <a:buNone/>
            </a:pPr>
            <a:r>
              <a:rPr lang="pt-BR" sz="4800" b="1" dirty="0">
                <a:effectLst/>
                <a:latin typeface="Times New Roman" panose="02020603050405020304" pitchFamily="18" charset="0"/>
                <a:ea typeface="Calibri" panose="020F0502020204030204" pitchFamily="34" charset="0"/>
                <a:cs typeface="Times New Roman" panose="02020603050405020304" pitchFamily="18" charset="0"/>
              </a:rPr>
              <a:t>Nhóm 1,2: </a:t>
            </a:r>
            <a:r>
              <a:rPr lang="pt-BR"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 hãy chỉ ra câu văn khái quát nội dung vấn đề nghị luận? </a:t>
            </a:r>
            <a:endPar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buNone/>
            </a:pP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a:latin typeface="Times New Roman" panose="02020603050405020304" pitchFamily="18" charset="0"/>
                <a:ea typeface="Calibri" panose="020F0502020204030204" pitchFamily="34" charset="0"/>
                <a:cs typeface="Times New Roman" panose="02020603050405020304" pitchFamily="18" charset="0"/>
              </a:rPr>
              <a:t>3,4</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4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Tác giả đã nêu nhận định chung về lòng yêu nước như thế nào? Nhận định chung đó có tác dụng gì?</a:t>
            </a:r>
            <a:endPar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22072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0517F-B0B7-B3FD-0AE6-1E9148FA96B5}"/>
              </a:ext>
            </a:extLst>
          </p:cNvPr>
          <p:cNvSpPr>
            <a:spLocks noGrp="1"/>
          </p:cNvSpPr>
          <p:nvPr>
            <p:ph idx="1"/>
          </p:nvPr>
        </p:nvSpPr>
        <p:spPr>
          <a:xfrm>
            <a:off x="606392" y="336884"/>
            <a:ext cx="10946979" cy="6368716"/>
          </a:xfrm>
        </p:spPr>
        <p:txBody>
          <a:bodyPr>
            <a:noAutofit/>
          </a:bodyPr>
          <a:lstStyle/>
          <a:p>
            <a:pPr marL="0" indent="0" algn="just">
              <a:lnSpc>
                <a:spcPct val="107000"/>
              </a:lnSpc>
              <a:spcAft>
                <a:spcPts val="800"/>
              </a:spcAft>
              <a:buNone/>
            </a:pP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kern="1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000" i="1" kern="1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000" i="1"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kern="1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3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kern="1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kern="100" dirty="0" err="1">
                <a:effectLst/>
                <a:latin typeface="Times New Roman" panose="02020603050405020304" pitchFamily="18" charset="0"/>
                <a:ea typeface="Calibri" panose="020F0502020204030204" pitchFamily="34" charset="0"/>
                <a:cs typeface="Times New Roman" panose="02020603050405020304" pitchFamily="18" charset="0"/>
              </a:rPr>
              <a:t>nàn</a:t>
            </a:r>
            <a:r>
              <a:rPr lang="en-US" sz="3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kern="1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Tx/>
              <a:buChar char="-"/>
            </a:pP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nàn</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sục</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sôi</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Tinh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làn</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sóng</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mẽ</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lướt</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nguy</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hiểm</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khan, </a:t>
            </a:r>
            <a:r>
              <a:rPr lang="en-US" sz="3000" kern="100" dirty="0" err="1">
                <a:latin typeface="Times New Roman" panose="02020603050405020304" pitchFamily="18" charset="0"/>
                <a:ea typeface="Calibri" panose="020F0502020204030204" pitchFamily="34" charset="0"/>
                <a:cs typeface="Times New Roman" panose="02020603050405020304" pitchFamily="18" charset="0"/>
              </a:rPr>
              <a:t>nó</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nhấn</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chìm</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lũ</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lũ</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cướp</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0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Gợi</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sức</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mạnh</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và</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khí</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thế</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mạnh</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mẽ</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của</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lòng</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yêu</a:t>
            </a:r>
            <a:r>
              <a:rPr lang="en-US" sz="3000" b="1" dirty="0">
                <a:effectLst/>
                <a:latin typeface="Times New Roman" panose="02020603050405020304" pitchFamily="18" charset="0"/>
                <a:ea typeface="Calibri" panose="020F0502020204030204" pitchFamily="34" charset="0"/>
              </a:rPr>
              <a:t> </a:t>
            </a:r>
            <a:r>
              <a:rPr lang="en-US" sz="3000" b="1" dirty="0" err="1">
                <a:effectLst/>
                <a:latin typeface="Times New Roman" panose="02020603050405020304" pitchFamily="18" charset="0"/>
                <a:ea typeface="Calibri" panose="020F0502020204030204" pitchFamily="34" charset="0"/>
              </a:rPr>
              <a:t>nước</a:t>
            </a:r>
            <a:r>
              <a:rPr lang="en-US" sz="3000" b="1" dirty="0">
                <a:effectLst/>
                <a:latin typeface="Times New Roman" panose="02020603050405020304" pitchFamily="18" charset="0"/>
                <a:ea typeface="Calibri" panose="020F0502020204030204" pitchFamily="34" charset="0"/>
              </a:rPr>
              <a:t>.</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732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789E-F8D6-8E8D-CF97-658FF1885D6F}"/>
              </a:ext>
            </a:extLst>
          </p:cNvPr>
          <p:cNvSpPr>
            <a:spLocks noGrp="1"/>
          </p:cNvSpPr>
          <p:nvPr>
            <p:ph type="title"/>
          </p:nvPr>
        </p:nvSpPr>
        <p:spPr/>
        <p:txBody>
          <a:bodyPr>
            <a:normAutofit/>
          </a:bodyPr>
          <a:lstStyle/>
          <a:p>
            <a:r>
              <a:rPr lang="en-US" sz="4800" b="1" dirty="0" err="1">
                <a:latin typeface="Times New Roman" panose="02020603050405020304" pitchFamily="18" charset="0"/>
                <a:cs typeface="Times New Roman" panose="02020603050405020304" pitchFamily="18" charset="0"/>
              </a:rPr>
              <a:t>Luyện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tập</a:t>
            </a:r>
            <a:r>
              <a:rPr lang="en-US" sz="4800" b="1" dirty="0">
                <a:latin typeface="Times New Roman" panose="02020603050405020304" pitchFamily="18" charset="0"/>
                <a:cs typeface="Times New Roman" panose="02020603050405020304" pitchFamily="18" charset="0"/>
              </a:rPr>
              <a:t>: Liên </a:t>
            </a:r>
            <a:r>
              <a:rPr lang="en-US" sz="4800" b="1" dirty="0" err="1">
                <a:latin typeface="Times New Roman" panose="02020603050405020304" pitchFamily="18" charset="0"/>
                <a:cs typeface="Times New Roman" panose="02020603050405020304" pitchFamily="18" charset="0"/>
              </a:rPr>
              <a:t>hệ</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tích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hợp</a:t>
            </a:r>
            <a:r>
              <a:rPr lang="en-US" sz="4800" b="1" dirty="0">
                <a:latin typeface="Times New Roman" panose="02020603050405020304" pitchFamily="18" charset="0"/>
                <a:cs typeface="Times New Roman" panose="02020603050405020304" pitchFamily="18" charset="0"/>
              </a:rPr>
              <a:t> GDANQP</a:t>
            </a:r>
          </a:p>
        </p:txBody>
      </p:sp>
      <p:sp>
        <p:nvSpPr>
          <p:cNvPr id="3" name="Content Placeholder 2">
            <a:extLst>
              <a:ext uri="{FF2B5EF4-FFF2-40B4-BE49-F238E27FC236}">
                <a16:creationId xmlns:a16="http://schemas.microsoft.com/office/drawing/2014/main" id="{CC4AE840-EE17-9A3E-C088-DAE95A115C1C}"/>
              </a:ext>
            </a:extLst>
          </p:cNvPr>
          <p:cNvSpPr>
            <a:spLocks noGrp="1"/>
          </p:cNvSpPr>
          <p:nvPr>
            <p:ph idx="1"/>
          </p:nvPr>
        </p:nvSpPr>
        <p:spPr/>
        <p:txBody>
          <a:bodyPr>
            <a:normAutofit/>
          </a:bodyPr>
          <a:lstStyle/>
          <a:p>
            <a:r>
              <a:rPr lang="en-US" sz="4800" i="1" dirty="0" err="1">
                <a:solidFill>
                  <a:srgbClr val="FF0000"/>
                </a:solidFill>
                <a:latin typeface="Times New Roman" panose="02020603050405020304" pitchFamily="18" charset="0"/>
                <a:cs typeface="Times New Roman" panose="02020603050405020304" pitchFamily="18" charset="0"/>
              </a:rPr>
              <a:t>Là</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một</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học</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sinh</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đang</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ngồi</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trên</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ghế</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nhà</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trường</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em</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phải</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làm</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gì</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để</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bảo</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vệ</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quê</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hương</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đất</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nước</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Việt</a:t>
            </a:r>
            <a:r>
              <a:rPr lang="en-US" sz="4800" i="1" dirty="0">
                <a:solidFill>
                  <a:srgbClr val="FF0000"/>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4200979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D528-37FE-8C4F-A5D3-0F9FC2D5FCEA}"/>
              </a:ext>
            </a:extLst>
          </p:cNvPr>
          <p:cNvSpPr>
            <a:spLocks noGrp="1"/>
          </p:cNvSpPr>
          <p:nvPr>
            <p:ph type="title"/>
          </p:nvPr>
        </p:nvSpPr>
        <p:spPr/>
        <p:txBody>
          <a:bodyPr>
            <a:normAutofit/>
          </a:bodyPr>
          <a:lstStyle/>
          <a:p>
            <a:r>
              <a:rPr lang="en-US" sz="4800" b="1" dirty="0" err="1">
                <a:solidFill>
                  <a:srgbClr val="FF0000"/>
                </a:solidFill>
                <a:latin typeface="Times New Roman" panose="02020603050405020304" pitchFamily="18" charset="0"/>
                <a:cs typeface="Times New Roman" panose="02020603050405020304" pitchFamily="18" charset="0"/>
              </a:rPr>
              <a:t>Luyện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tập</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91136856-FFE0-F716-50EB-77B440A53A7C}"/>
              </a:ext>
            </a:extLst>
          </p:cNvPr>
          <p:cNvSpPr>
            <a:spLocks noGrp="1"/>
          </p:cNvSpPr>
          <p:nvPr>
            <p:ph idx="1"/>
          </p:nvPr>
        </p:nvSpPr>
        <p:spPr>
          <a:xfrm>
            <a:off x="838200" y="1357162"/>
            <a:ext cx="10515600" cy="4819801"/>
          </a:xfrm>
        </p:spPr>
        <p:txBody>
          <a:bodyP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Chăm</a:t>
            </a:r>
            <a:r>
              <a:rPr lang="en-US" sz="4000" dirty="0">
                <a:latin typeface="Times New Roman" panose="02020603050405020304" pitchFamily="18" charset="0"/>
                <a:cs typeface="Times New Roman" panose="02020603050405020304" pitchFamily="18" charset="0"/>
              </a:rPr>
              <a:t> Ngoan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lòng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thầy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tốt</a:t>
            </a:r>
            <a:r>
              <a:rPr lang="en-US" sz="4000" dirty="0">
                <a:latin typeface="Times New Roman" panose="02020603050405020304" pitchFamily="18" charset="0"/>
                <a:cs typeface="Times New Roman" panose="02020603050405020304" pitchFamily="18" charset="0"/>
              </a:rPr>
              <a:t> 5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dạy</a:t>
            </a:r>
            <a:r>
              <a:rPr lang="en-US" sz="4000" dirty="0">
                <a:latin typeface="Times New Roman" panose="02020603050405020304" pitchFamily="18" charset="0"/>
                <a:cs typeface="Times New Roman" panose="02020603050405020304" pitchFamily="18" charset="0"/>
              </a:rPr>
              <a:t>.</a:t>
            </a:r>
          </a:p>
          <a:p>
            <a:pPr>
              <a:buFontTx/>
              <a:buChar char="-"/>
            </a:pPr>
            <a:r>
              <a:rPr lang="en-US" sz="4000" dirty="0" err="1">
                <a:latin typeface="Times New Roman" panose="02020603050405020304" pitchFamily="18" charset="0"/>
                <a:cs typeface="Times New Roman" panose="02020603050405020304" pitchFamily="18" charset="0"/>
              </a:rPr>
              <a:t>Luôn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khuất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chí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sẵn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sàng</a:t>
            </a:r>
            <a:r>
              <a:rPr lang="en-US" sz="4000" dirty="0">
                <a:latin typeface="Times New Roman" panose="02020603050405020304" pitchFamily="18" charset="0"/>
                <a:cs typeface="Times New Roman" panose="02020603050405020304" pitchFamily="18" charset="0"/>
              </a:rPr>
              <a:t> hi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lăng</a:t>
            </a:r>
            <a:r>
              <a:rPr lang="en-US" sz="4000" dirty="0">
                <a:latin typeface="Times New Roman" panose="02020603050405020304" pitchFamily="18" charset="0"/>
                <a:cs typeface="Times New Roman" panose="02020603050405020304" pitchFamily="18" charset="0"/>
              </a:rPr>
              <a:t> sang </a:t>
            </a:r>
            <a:r>
              <a:rPr lang="en-US" sz="4000" dirty="0" err="1">
                <a:latin typeface="Times New Roman" panose="02020603050405020304" pitchFamily="18" charset="0"/>
                <a:cs typeface="Times New Roman" panose="02020603050405020304" pitchFamily="18" charset="0"/>
              </a:rPr>
              <a:t>xâm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chiếm</a:t>
            </a:r>
            <a:r>
              <a:rPr lang="en-US" sz="4000" dirty="0">
                <a:latin typeface="Times New Roman" panose="02020603050405020304" pitchFamily="18" charset="0"/>
                <a:cs typeface="Times New Roman" panose="02020603050405020304" pitchFamily="18" charset="0"/>
              </a:rPr>
              <a:t>. </a:t>
            </a:r>
          </a:p>
          <a:p>
            <a:pPr>
              <a:buFontTx/>
              <a:buChar char="-"/>
            </a:pPr>
            <a:r>
              <a:rPr lang="en-US" sz="4000" dirty="0" err="1">
                <a:latin typeface="Times New Roman" panose="02020603050405020304" pitchFamily="18" charset="0"/>
                <a:cs typeface="Times New Roman" panose="02020603050405020304" pitchFamily="18" charset="0"/>
              </a:rPr>
              <a:t>Luôn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lãnh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Việt</a:t>
            </a:r>
            <a:r>
              <a:rPr lang="en-US" sz="4000" dirty="0">
                <a:latin typeface="Times New Roman" panose="02020603050405020304" pitchFamily="18" charset="0"/>
                <a:cs typeface="Times New Roman" panose="02020603050405020304" pitchFamily="18" charset="0"/>
              </a:rPr>
              <a:t> Nam. </a:t>
            </a:r>
            <a:r>
              <a:rPr lang="en-US" sz="4000" dirty="0" err="1">
                <a:latin typeface="Times New Roman" panose="02020603050405020304" pitchFamily="18" charset="0"/>
                <a:cs typeface="Times New Roman" panose="02020603050405020304" pitchFamily="18" charset="0"/>
              </a:rPr>
              <a:t>Xứng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con Ngoan </a:t>
            </a:r>
            <a:r>
              <a:rPr lang="en-US" sz="4000" dirty="0" err="1">
                <a:latin typeface="Times New Roman" panose="02020603050405020304" pitchFamily="18" charset="0"/>
                <a:cs typeface="Times New Roman" panose="02020603050405020304" pitchFamily="18" charset="0"/>
              </a:rPr>
              <a:t>trò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cháu</a:t>
            </a:r>
            <a:r>
              <a:rPr lang="en-US" sz="4000" dirty="0">
                <a:latin typeface="Times New Roman" panose="02020603050405020304" pitchFamily="18" charset="0"/>
                <a:cs typeface="Times New Roman" panose="02020603050405020304" pitchFamily="18" charset="0"/>
              </a:rPr>
              <a:t> Ngoan </a:t>
            </a:r>
            <a:r>
              <a:rPr lang="en-US" sz="4000" dirty="0" err="1">
                <a:latin typeface="Times New Roman" panose="02020603050405020304" pitchFamily="18" charset="0"/>
                <a:cs typeface="Times New Roman" panose="02020603050405020304" pitchFamily="18" charset="0"/>
              </a:rPr>
              <a:t>Bác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Hồ</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2155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2AE2-113B-CB4C-3113-D67B4022F6F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A286C5D-B14E-5AB0-6813-46E3522E1A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1679" y="171161"/>
            <a:ext cx="10252121" cy="6087197"/>
          </a:xfrm>
        </p:spPr>
      </p:pic>
      <p:sp>
        <p:nvSpPr>
          <p:cNvPr id="6" name="Rectangle: Rounded Corners 5">
            <a:extLst>
              <a:ext uri="{FF2B5EF4-FFF2-40B4-BE49-F238E27FC236}">
                <a16:creationId xmlns:a16="http://schemas.microsoft.com/office/drawing/2014/main" id="{B6378D17-D704-F828-BC7F-F90EBD671AAC}"/>
              </a:ext>
            </a:extLst>
          </p:cNvPr>
          <p:cNvSpPr/>
          <p:nvPr/>
        </p:nvSpPr>
        <p:spPr>
          <a:xfrm>
            <a:off x="3823855" y="5801158"/>
            <a:ext cx="4170218"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Ngô </a:t>
            </a:r>
            <a:r>
              <a:rPr lang="en-US" sz="3600" b="1" dirty="0" err="1">
                <a:latin typeface="Times New Roman" panose="02020603050405020304" pitchFamily="18" charset="0"/>
                <a:cs typeface="Times New Roman" panose="02020603050405020304" pitchFamily="18" charset="0"/>
              </a:rPr>
              <a:t>Quyền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5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38E6-1DBD-35C4-BA9A-9AF602F08636}"/>
              </a:ext>
            </a:extLst>
          </p:cNvPr>
          <p:cNvSpPr>
            <a:spLocks noGrp="1"/>
          </p:cNvSpPr>
          <p:nvPr>
            <p:ph type="title"/>
          </p:nvPr>
        </p:nvSpPr>
        <p:spPr>
          <a:xfrm>
            <a:off x="838200" y="-231006"/>
            <a:ext cx="10515600" cy="1491916"/>
          </a:xfrm>
        </p:spPr>
        <p:txBody>
          <a:bodyPr>
            <a:normAutofit/>
          </a:bodyPr>
          <a:lstStyle/>
          <a:p>
            <a:r>
              <a:rPr lang="en-US" sz="4800" b="1" dirty="0" err="1">
                <a:solidFill>
                  <a:srgbClr val="00B050"/>
                </a:solidFill>
                <a:latin typeface="Times New Roman" panose="02020603050405020304" pitchFamily="18" charset="0"/>
                <a:cs typeface="Times New Roman" panose="02020603050405020304" pitchFamily="18" charset="0"/>
              </a:rPr>
              <a:t>Luyện</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tập</a:t>
            </a:r>
            <a:r>
              <a:rPr lang="en-US" sz="4800" b="1" dirty="0">
                <a:solidFill>
                  <a:srgbClr val="00B050"/>
                </a:solidFill>
                <a:latin typeface="Times New Roman" panose="02020603050405020304" pitchFamily="18" charset="0"/>
                <a:cs typeface="Times New Roman" panose="02020603050405020304" pitchFamily="18" charset="0"/>
              </a:rPr>
              <a:t>: </a:t>
            </a:r>
            <a:r>
              <a:rPr lang="en-US" sz="4800" dirty="0" err="1">
                <a:solidFill>
                  <a:srgbClr val="00B050"/>
                </a:solidFill>
                <a:latin typeface="Times New Roman" panose="02020603050405020304" pitchFamily="18" charset="0"/>
                <a:cs typeface="Times New Roman" panose="02020603050405020304" pitchFamily="18" charset="0"/>
              </a:rPr>
              <a:t>Chọn</a:t>
            </a:r>
            <a:r>
              <a:rPr lang="en-US" sz="4800" dirty="0">
                <a:solidFill>
                  <a:srgbClr val="00B050"/>
                </a:solidFill>
                <a:latin typeface="Times New Roman" panose="02020603050405020304" pitchFamily="18" charset="0"/>
                <a:cs typeface="Times New Roman" panose="02020603050405020304" pitchFamily="18" charset="0"/>
              </a:rPr>
              <a:t> </a:t>
            </a:r>
            <a:r>
              <a:rPr lang="en-US" sz="4800" dirty="0" err="1">
                <a:solidFill>
                  <a:srgbClr val="00B050"/>
                </a:solidFill>
                <a:latin typeface="Times New Roman" panose="02020603050405020304" pitchFamily="18" charset="0"/>
                <a:cs typeface="Times New Roman" panose="02020603050405020304" pitchFamily="18" charset="0"/>
              </a:rPr>
              <a:t>đáp</a:t>
            </a:r>
            <a:r>
              <a:rPr lang="en-US" sz="4800" dirty="0">
                <a:solidFill>
                  <a:srgbClr val="00B050"/>
                </a:solidFill>
                <a:latin typeface="Times New Roman" panose="02020603050405020304" pitchFamily="18" charset="0"/>
                <a:cs typeface="Times New Roman" panose="02020603050405020304" pitchFamily="18" charset="0"/>
              </a:rPr>
              <a:t> </a:t>
            </a:r>
            <a:r>
              <a:rPr lang="en-US" sz="4800" dirty="0" err="1">
                <a:solidFill>
                  <a:srgbClr val="00B050"/>
                </a:solidFill>
                <a:latin typeface="Times New Roman" panose="02020603050405020304" pitchFamily="18" charset="0"/>
                <a:cs typeface="Times New Roman" panose="02020603050405020304" pitchFamily="18" charset="0"/>
              </a:rPr>
              <a:t>án</a:t>
            </a:r>
            <a:r>
              <a:rPr lang="en-US" sz="4800" dirty="0">
                <a:solidFill>
                  <a:srgbClr val="00B050"/>
                </a:solidFill>
                <a:latin typeface="Times New Roman" panose="02020603050405020304" pitchFamily="18" charset="0"/>
                <a:cs typeface="Times New Roman" panose="02020603050405020304" pitchFamily="18" charset="0"/>
              </a:rPr>
              <a:t> </a:t>
            </a:r>
            <a:r>
              <a:rPr lang="en-US" sz="4800" dirty="0" err="1">
                <a:solidFill>
                  <a:srgbClr val="00B050"/>
                </a:solidFill>
                <a:latin typeface="Times New Roman" panose="02020603050405020304" pitchFamily="18" charset="0"/>
                <a:cs typeface="Times New Roman" panose="02020603050405020304" pitchFamily="18" charset="0"/>
              </a:rPr>
              <a:t>đúng</a:t>
            </a:r>
            <a:r>
              <a:rPr lang="en-US" sz="4800" dirty="0">
                <a:solidFill>
                  <a:srgbClr val="00B050"/>
                </a:solidFill>
                <a:latin typeface="Times New Roman" panose="02020603050405020304" pitchFamily="18" charset="0"/>
                <a:cs typeface="Times New Roman" panose="02020603050405020304" pitchFamily="18" charset="0"/>
              </a:rPr>
              <a:t> </a:t>
            </a:r>
            <a:r>
              <a:rPr lang="en-US" sz="4800" dirty="0" err="1">
                <a:solidFill>
                  <a:srgbClr val="00B050"/>
                </a:solidFill>
                <a:latin typeface="Times New Roman" panose="02020603050405020304" pitchFamily="18" charset="0"/>
                <a:cs typeface="Times New Roman" panose="02020603050405020304" pitchFamily="18" charset="0"/>
              </a:rPr>
              <a:t>nhất</a:t>
            </a:r>
            <a:endParaRPr lang="en-US" sz="4800"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797B65-5A9E-C404-14DA-3666782E27A7}"/>
              </a:ext>
            </a:extLst>
          </p:cNvPr>
          <p:cNvSpPr>
            <a:spLocks noGrp="1"/>
          </p:cNvSpPr>
          <p:nvPr>
            <p:ph idx="1"/>
          </p:nvPr>
        </p:nvSpPr>
        <p:spPr>
          <a:xfrm>
            <a:off x="838199" y="904775"/>
            <a:ext cx="10515601" cy="5272188"/>
          </a:xfrm>
        </p:spPr>
        <p:txBody>
          <a:bodyPr>
            <a:normAutofit fontScale="25000" lnSpcReduction="20000"/>
          </a:bodyPr>
          <a:lstStyle/>
          <a:p>
            <a:pPr marL="0" indent="0">
              <a:buNone/>
            </a:pPr>
            <a:r>
              <a:rPr lang="en-US" sz="9600" b="1" dirty="0" err="1">
                <a:solidFill>
                  <a:srgbClr val="FF0000"/>
                </a:solidFill>
                <a:latin typeface="Times New Roman" panose="02020603050405020304" pitchFamily="18" charset="0"/>
                <a:cs typeface="Times New Roman" panose="02020603050405020304" pitchFamily="18" charset="0"/>
              </a:rPr>
              <a:t>Câu</a:t>
            </a:r>
            <a:r>
              <a:rPr lang="en-US" sz="9600" b="1" dirty="0">
                <a:solidFill>
                  <a:srgbClr val="FF0000"/>
                </a:solidFill>
                <a:latin typeface="Times New Roman" panose="02020603050405020304" pitchFamily="18" charset="0"/>
                <a:cs typeface="Times New Roman" panose="02020603050405020304" pitchFamily="18" charset="0"/>
              </a:rPr>
              <a:t> 1: </a:t>
            </a:r>
            <a:r>
              <a:rPr lang="en-US" sz="9600" b="1" dirty="0" err="1">
                <a:solidFill>
                  <a:srgbClr val="FF0000"/>
                </a:solidFill>
                <a:latin typeface="Times New Roman" panose="02020603050405020304" pitchFamily="18" charset="0"/>
                <a:cs typeface="Times New Roman" panose="02020603050405020304" pitchFamily="18" charset="0"/>
              </a:rPr>
              <a:t>Hồ</a:t>
            </a:r>
            <a:r>
              <a:rPr lang="en-US" sz="9600" b="1" dirty="0">
                <a:solidFill>
                  <a:srgbClr val="FF0000"/>
                </a:solidFill>
                <a:latin typeface="Times New Roman" panose="02020603050405020304" pitchFamily="18" charset="0"/>
                <a:cs typeface="Times New Roman" panose="02020603050405020304" pitchFamily="18" charset="0"/>
              </a:rPr>
              <a:t> Chí Minh </a:t>
            </a:r>
            <a:r>
              <a:rPr lang="en-US" sz="9600" b="1" dirty="0" err="1">
                <a:solidFill>
                  <a:srgbClr val="FF0000"/>
                </a:solidFill>
                <a:latin typeface="Times New Roman" panose="02020603050405020304" pitchFamily="18" charset="0"/>
                <a:cs typeface="Times New Roman" panose="02020603050405020304" pitchFamily="18" charset="0"/>
              </a:rPr>
              <a:t>sinh</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ra</a:t>
            </a:r>
            <a:r>
              <a:rPr lang="en-US" sz="9600" b="1" dirty="0">
                <a:solidFill>
                  <a:srgbClr val="FF0000"/>
                </a:solidFill>
                <a:latin typeface="Times New Roman" panose="02020603050405020304" pitchFamily="18" charset="0"/>
                <a:cs typeface="Times New Roman" panose="02020603050405020304" pitchFamily="18" charset="0"/>
              </a:rPr>
              <a:t> ở </a:t>
            </a:r>
            <a:r>
              <a:rPr lang="en-US" sz="9600" b="1" dirty="0" err="1">
                <a:solidFill>
                  <a:srgbClr val="FF0000"/>
                </a:solidFill>
                <a:latin typeface="Times New Roman" panose="02020603050405020304" pitchFamily="18" charset="0"/>
                <a:cs typeface="Times New Roman" panose="02020603050405020304" pitchFamily="18" charset="0"/>
              </a:rPr>
              <a:t>đâu</a:t>
            </a:r>
            <a:r>
              <a:rPr lang="en-US" sz="9600" b="1" dirty="0">
                <a:solidFill>
                  <a:srgbClr val="FF0000"/>
                </a:solidFill>
                <a:latin typeface="Times New Roman" panose="02020603050405020304" pitchFamily="18" charset="0"/>
                <a:cs typeface="Times New Roman" panose="02020603050405020304" pitchFamily="18" charset="0"/>
              </a:rPr>
              <a:t>?</a:t>
            </a:r>
          </a:p>
          <a:p>
            <a:pPr marL="0" indent="0">
              <a:buNone/>
            </a:pPr>
            <a:r>
              <a:rPr lang="en-US" sz="9600" dirty="0">
                <a:latin typeface="Times New Roman" panose="02020603050405020304" pitchFamily="18" charset="0"/>
                <a:cs typeface="Times New Roman" panose="02020603050405020304" pitchFamily="18" charset="0"/>
              </a:rPr>
              <a:t>A. </a:t>
            </a:r>
            <a:r>
              <a:rPr lang="en-US" sz="9600" dirty="0" err="1">
                <a:latin typeface="Times New Roman" panose="02020603050405020304" pitchFamily="18" charset="0"/>
                <a:cs typeface="Times New Roman" panose="02020603050405020304" pitchFamily="18" charset="0"/>
              </a:rPr>
              <a:t>Tiền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Hải</a:t>
            </a:r>
            <a:r>
              <a:rPr lang="en-US" sz="9600" dirty="0">
                <a:latin typeface="Times New Roman" panose="02020603050405020304" pitchFamily="18" charset="0"/>
                <a:cs typeface="Times New Roman" panose="02020603050405020304" pitchFamily="18" charset="0"/>
              </a:rPr>
              <a:t>, Thái Bình</a:t>
            </a:r>
          </a:p>
          <a:p>
            <a:pPr marL="0" indent="0">
              <a:buNone/>
            </a:pPr>
            <a:r>
              <a:rPr lang="en-US" sz="9600" dirty="0">
                <a:latin typeface="Times New Roman" panose="02020603050405020304" pitchFamily="18" charset="0"/>
                <a:cs typeface="Times New Roman" panose="02020603050405020304" pitchFamily="18" charset="0"/>
              </a:rPr>
              <a:t>B. Gia </a:t>
            </a:r>
            <a:r>
              <a:rPr lang="en-US" sz="9600" dirty="0" err="1">
                <a:latin typeface="Times New Roman" panose="02020603050405020304" pitchFamily="18" charset="0"/>
                <a:cs typeface="Times New Roman" panose="02020603050405020304" pitchFamily="18" charset="0"/>
              </a:rPr>
              <a:t>lâm</a:t>
            </a:r>
            <a:r>
              <a:rPr lang="en-US" sz="9600" dirty="0">
                <a:latin typeface="Times New Roman" panose="02020603050405020304" pitchFamily="18" charset="0"/>
                <a:cs typeface="Times New Roman" panose="02020603050405020304" pitchFamily="18" charset="0"/>
              </a:rPr>
              <a:t>, Hà </a:t>
            </a:r>
            <a:r>
              <a:rPr lang="en-US" sz="9600" dirty="0" err="1">
                <a:latin typeface="Times New Roman" panose="02020603050405020304" pitchFamily="18" charset="0"/>
                <a:cs typeface="Times New Roman" panose="02020603050405020304" pitchFamily="18" charset="0"/>
              </a:rPr>
              <a:t>Nội</a:t>
            </a:r>
            <a:endParaRPr lang="en-US" sz="9600" dirty="0">
              <a:latin typeface="Times New Roman" panose="02020603050405020304" pitchFamily="18" charset="0"/>
              <a:cs typeface="Times New Roman" panose="02020603050405020304" pitchFamily="18" charset="0"/>
            </a:endParaRPr>
          </a:p>
          <a:p>
            <a:pPr marL="0" indent="0">
              <a:buNone/>
            </a:pPr>
            <a:r>
              <a:rPr lang="en-US" sz="9600" dirty="0">
                <a:latin typeface="Times New Roman" panose="02020603050405020304" pitchFamily="18" charset="0"/>
                <a:cs typeface="Times New Roman" panose="02020603050405020304" pitchFamily="18" charset="0"/>
              </a:rPr>
              <a:t>C. </a:t>
            </a:r>
            <a:r>
              <a:rPr lang="en-US" sz="9600" dirty="0" err="1">
                <a:latin typeface="Times New Roman" panose="02020603050405020304" pitchFamily="18" charset="0"/>
                <a:cs typeface="Times New Roman" panose="02020603050405020304" pitchFamily="18" charset="0"/>
              </a:rPr>
              <a:t>Thọ</a:t>
            </a:r>
            <a:r>
              <a:rPr lang="en-US" sz="9600" dirty="0">
                <a:latin typeface="Times New Roman" panose="02020603050405020304" pitchFamily="18" charset="0"/>
                <a:cs typeface="Times New Roman" panose="02020603050405020304" pitchFamily="18" charset="0"/>
              </a:rPr>
              <a:t> Xuân, Thanh </a:t>
            </a:r>
            <a:r>
              <a:rPr lang="en-US" sz="9600" dirty="0" err="1">
                <a:latin typeface="Times New Roman" panose="02020603050405020304" pitchFamily="18" charset="0"/>
                <a:cs typeface="Times New Roman" panose="02020603050405020304" pitchFamily="18" charset="0"/>
              </a:rPr>
              <a:t>Hóa</a:t>
            </a:r>
            <a:endParaRPr lang="en-US" sz="9600" dirty="0">
              <a:latin typeface="Times New Roman" panose="02020603050405020304" pitchFamily="18" charset="0"/>
              <a:cs typeface="Times New Roman" panose="02020603050405020304" pitchFamily="18" charset="0"/>
            </a:endParaRPr>
          </a:p>
          <a:p>
            <a:pPr marL="0" indent="0">
              <a:buNone/>
            </a:pPr>
            <a:r>
              <a:rPr lang="en-US" sz="9600" dirty="0">
                <a:latin typeface="Times New Roman" panose="02020603050405020304" pitchFamily="18" charset="0"/>
                <a:cs typeface="Times New Roman" panose="02020603050405020304" pitchFamily="18" charset="0"/>
              </a:rPr>
              <a:t>D. Nam </a:t>
            </a:r>
            <a:r>
              <a:rPr lang="en-US" sz="9600" dirty="0" err="1">
                <a:latin typeface="Times New Roman" panose="02020603050405020304" pitchFamily="18" charset="0"/>
                <a:cs typeface="Times New Roman" panose="02020603050405020304" pitchFamily="18" charset="0"/>
              </a:rPr>
              <a:t>Đàn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Nghệ</a:t>
            </a:r>
            <a:r>
              <a:rPr lang="en-US" sz="9600" dirty="0">
                <a:latin typeface="Times New Roman" panose="02020603050405020304" pitchFamily="18" charset="0"/>
                <a:cs typeface="Times New Roman" panose="02020603050405020304" pitchFamily="18" charset="0"/>
              </a:rPr>
              <a:t> An</a:t>
            </a:r>
          </a:p>
          <a:p>
            <a:pPr marL="0" indent="0">
              <a:buNone/>
            </a:pPr>
            <a:r>
              <a:rPr lang="en-US" sz="9600" b="1" dirty="0" err="1">
                <a:solidFill>
                  <a:srgbClr val="FF0000"/>
                </a:solidFill>
                <a:latin typeface="Times New Roman" panose="02020603050405020304" pitchFamily="18" charset="0"/>
                <a:cs typeface="Times New Roman" panose="02020603050405020304" pitchFamily="18" charset="0"/>
              </a:rPr>
              <a:t>Câu</a:t>
            </a:r>
            <a:r>
              <a:rPr lang="en-US" sz="9600" b="1" dirty="0">
                <a:solidFill>
                  <a:srgbClr val="FF0000"/>
                </a:solidFill>
                <a:latin typeface="Times New Roman" panose="02020603050405020304" pitchFamily="18" charset="0"/>
                <a:cs typeface="Times New Roman" panose="02020603050405020304" pitchFamily="18" charset="0"/>
              </a:rPr>
              <a:t> 2: </a:t>
            </a:r>
            <a:r>
              <a:rPr lang="en-US" sz="9600" b="1" dirty="0" err="1">
                <a:solidFill>
                  <a:srgbClr val="FF0000"/>
                </a:solidFill>
                <a:latin typeface="Times New Roman" panose="02020603050405020304" pitchFamily="18" charset="0"/>
                <a:cs typeface="Times New Roman" panose="02020603050405020304" pitchFamily="18" charset="0"/>
              </a:rPr>
              <a:t>Hồ</a:t>
            </a:r>
            <a:r>
              <a:rPr lang="en-US" sz="9600" b="1" dirty="0">
                <a:solidFill>
                  <a:srgbClr val="FF0000"/>
                </a:solidFill>
                <a:latin typeface="Times New Roman" panose="02020603050405020304" pitchFamily="18" charset="0"/>
                <a:cs typeface="Times New Roman" panose="02020603050405020304" pitchFamily="18" charset="0"/>
              </a:rPr>
              <a:t> Chí Minh </a:t>
            </a:r>
            <a:r>
              <a:rPr lang="en-US" sz="9600" b="1" dirty="0" err="1">
                <a:solidFill>
                  <a:srgbClr val="FF0000"/>
                </a:solidFill>
                <a:latin typeface="Times New Roman" panose="02020603050405020304" pitchFamily="18" charset="0"/>
                <a:cs typeface="Times New Roman" panose="02020603050405020304" pitchFamily="18" charset="0"/>
              </a:rPr>
              <a:t>xuất</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thân</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từ</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gia</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đình</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như</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thế</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nào</a:t>
            </a:r>
            <a:r>
              <a:rPr lang="en-US" sz="9600" b="1" dirty="0">
                <a:solidFill>
                  <a:srgbClr val="FF0000"/>
                </a:solidFill>
                <a:latin typeface="Times New Roman" panose="02020603050405020304" pitchFamily="18" charset="0"/>
                <a:cs typeface="Times New Roman" panose="02020603050405020304" pitchFamily="18" charset="0"/>
              </a:rPr>
              <a:t>?</a:t>
            </a:r>
          </a:p>
          <a:p>
            <a:pPr marL="0" indent="0">
              <a:buNone/>
            </a:pPr>
            <a:r>
              <a:rPr lang="en-US" sz="9600" dirty="0">
                <a:latin typeface="Times New Roman" panose="02020603050405020304" pitchFamily="18" charset="0"/>
                <a:cs typeface="Times New Roman" panose="02020603050405020304" pitchFamily="18" charset="0"/>
              </a:rPr>
              <a:t>A. Gia </a:t>
            </a:r>
            <a:r>
              <a:rPr lang="en-US" sz="9600" dirty="0" err="1">
                <a:latin typeface="Times New Roman" panose="02020603050405020304" pitchFamily="18" charset="0"/>
                <a:cs typeface="Times New Roman" panose="02020603050405020304" pitchFamily="18" charset="0"/>
              </a:rPr>
              <a:t>đình</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quan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lại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sa</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sút</a:t>
            </a:r>
            <a:endParaRPr lang="en-US" sz="9600" dirty="0">
              <a:latin typeface="Times New Roman" panose="02020603050405020304" pitchFamily="18" charset="0"/>
              <a:cs typeface="Times New Roman" panose="02020603050405020304" pitchFamily="18" charset="0"/>
            </a:endParaRPr>
          </a:p>
          <a:p>
            <a:pPr marL="0" indent="0">
              <a:buNone/>
            </a:pPr>
            <a:r>
              <a:rPr lang="en-US" sz="9600" dirty="0">
                <a:latin typeface="Times New Roman" panose="02020603050405020304" pitchFamily="18" charset="0"/>
                <a:cs typeface="Times New Roman" panose="02020603050405020304" pitchFamily="18" charset="0"/>
              </a:rPr>
              <a:t>B. Gia </a:t>
            </a:r>
            <a:r>
              <a:rPr lang="en-US" sz="9600" dirty="0" err="1">
                <a:latin typeface="Times New Roman" panose="02020603050405020304" pitchFamily="18" charset="0"/>
                <a:cs typeface="Times New Roman" panose="02020603050405020304" pitchFamily="18" charset="0"/>
              </a:rPr>
              <a:t>đình</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quý</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tộc</a:t>
            </a:r>
            <a:endParaRPr lang="en-US" sz="9600" dirty="0">
              <a:latin typeface="Times New Roman" panose="02020603050405020304" pitchFamily="18" charset="0"/>
              <a:cs typeface="Times New Roman" panose="02020603050405020304" pitchFamily="18" charset="0"/>
            </a:endParaRPr>
          </a:p>
          <a:p>
            <a:pPr marL="0" indent="0">
              <a:buNone/>
            </a:pPr>
            <a:r>
              <a:rPr lang="en-US" sz="9600" dirty="0">
                <a:latin typeface="Times New Roman" panose="02020603050405020304" pitchFamily="18" charset="0"/>
                <a:cs typeface="Times New Roman" panose="02020603050405020304" pitchFamily="18" charset="0"/>
              </a:rPr>
              <a:t>C. Gia </a:t>
            </a:r>
            <a:r>
              <a:rPr lang="en-US" sz="9600" dirty="0" err="1">
                <a:latin typeface="Times New Roman" panose="02020603050405020304" pitchFamily="18" charset="0"/>
                <a:cs typeface="Times New Roman" panose="02020603050405020304" pitchFamily="18" charset="0"/>
              </a:rPr>
              <a:t>đình</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nhà</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nho</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nghèo</a:t>
            </a:r>
            <a:endParaRPr lang="en-US" sz="9600" dirty="0">
              <a:latin typeface="Times New Roman" panose="02020603050405020304" pitchFamily="18" charset="0"/>
              <a:cs typeface="Times New Roman" panose="02020603050405020304" pitchFamily="18" charset="0"/>
            </a:endParaRPr>
          </a:p>
          <a:p>
            <a:pPr marL="0" indent="0">
              <a:buNone/>
            </a:pPr>
            <a:r>
              <a:rPr lang="en-US" sz="9600" dirty="0">
                <a:latin typeface="Times New Roman" panose="02020603050405020304" pitchFamily="18" charset="0"/>
                <a:cs typeface="Times New Roman" panose="02020603050405020304" pitchFamily="18" charset="0"/>
              </a:rPr>
              <a:t>D. Gia </a:t>
            </a:r>
            <a:r>
              <a:rPr lang="en-US" sz="9600" dirty="0" err="1">
                <a:latin typeface="Times New Roman" panose="02020603050405020304" pitchFamily="18" charset="0"/>
                <a:cs typeface="Times New Roman" panose="02020603050405020304" pitchFamily="18" charset="0"/>
              </a:rPr>
              <a:t>đình</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có</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truyền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thống</a:t>
            </a:r>
            <a:r>
              <a:rPr lang="en-US" sz="9600" dirty="0">
                <a:latin typeface="Times New Roman" panose="02020603050405020304" pitchFamily="18" charset="0"/>
                <a:cs typeface="Times New Roman" panose="02020603050405020304" pitchFamily="18" charset="0"/>
              </a:rPr>
              <a:t> Văn </a:t>
            </a:r>
            <a:r>
              <a:rPr lang="en-US" sz="9600" dirty="0" err="1">
                <a:latin typeface="Times New Roman" panose="02020603050405020304" pitchFamily="18" charset="0"/>
                <a:cs typeface="Times New Roman" panose="02020603050405020304" pitchFamily="18" charset="0"/>
              </a:rPr>
              <a:t>học</a:t>
            </a:r>
            <a:endParaRPr lang="en-US" sz="9600" dirty="0">
              <a:latin typeface="Times New Roman" panose="02020603050405020304" pitchFamily="18" charset="0"/>
              <a:cs typeface="Times New Roman" panose="02020603050405020304" pitchFamily="18" charset="0"/>
            </a:endParaRPr>
          </a:p>
          <a:p>
            <a:pPr marL="0" indent="0" algn="l">
              <a:buNone/>
            </a:pPr>
            <a:r>
              <a:rPr lang="vi-VN" sz="9600" b="1" i="0" dirty="0">
                <a:solidFill>
                  <a:srgbClr val="FF0000"/>
                </a:solidFill>
                <a:effectLst/>
                <a:latin typeface="Times New Roman" panose="02020603050405020304" pitchFamily="18" charset="0"/>
                <a:cs typeface="Times New Roman" panose="02020603050405020304" pitchFamily="18" charset="0"/>
              </a:rPr>
              <a:t>Câu </a:t>
            </a:r>
            <a:r>
              <a:rPr lang="en-US" sz="9600" b="1" dirty="0">
                <a:solidFill>
                  <a:srgbClr val="FF0000"/>
                </a:solidFill>
                <a:latin typeface="Times New Roman" panose="02020603050405020304" pitchFamily="18" charset="0"/>
                <a:cs typeface="Times New Roman" panose="02020603050405020304" pitchFamily="18" charset="0"/>
              </a:rPr>
              <a:t>3</a:t>
            </a:r>
            <a:r>
              <a:rPr lang="vi-VN" sz="9600" b="1" i="0" dirty="0">
                <a:solidFill>
                  <a:srgbClr val="FF0000"/>
                </a:solidFill>
                <a:effectLst/>
                <a:latin typeface="Times New Roman" panose="02020603050405020304" pitchFamily="18" charset="0"/>
                <a:cs typeface="Times New Roman" panose="02020603050405020304" pitchFamily="18" charset="0"/>
              </a:rPr>
              <a:t>: Tác giả văn bản “Tinh thần yêu nước của nhân dân ta” của tác giả nào?</a:t>
            </a:r>
          </a:p>
          <a:p>
            <a:pPr marL="0" indent="0" algn="l">
              <a:buNone/>
            </a:pPr>
            <a:r>
              <a:rPr lang="vi-VN" sz="9600" b="0" i="0" dirty="0">
                <a:solidFill>
                  <a:srgbClr val="333333"/>
                </a:solidFill>
                <a:effectLst/>
                <a:latin typeface="Times New Roman" panose="02020603050405020304" pitchFamily="18" charset="0"/>
                <a:cs typeface="Times New Roman" panose="02020603050405020304" pitchFamily="18" charset="0"/>
              </a:rPr>
              <a:t>A. Phạm Văn Đồng</a:t>
            </a:r>
          </a:p>
          <a:p>
            <a:pPr marL="0" indent="0" algn="l">
              <a:buNone/>
            </a:pPr>
            <a:r>
              <a:rPr lang="vi-VN" sz="9600" i="0" dirty="0">
                <a:effectLst/>
                <a:latin typeface="Times New Roman" panose="02020603050405020304" pitchFamily="18" charset="0"/>
                <a:cs typeface="Times New Roman" panose="02020603050405020304" pitchFamily="18" charset="0"/>
              </a:rPr>
              <a:t>B. Hồ Chí Minh</a:t>
            </a:r>
          </a:p>
          <a:p>
            <a:pPr marL="0" indent="0" algn="l">
              <a:buNone/>
            </a:pPr>
            <a:r>
              <a:rPr lang="vi-VN" sz="9600" b="0" i="0" dirty="0">
                <a:solidFill>
                  <a:srgbClr val="333333"/>
                </a:solidFill>
                <a:effectLst/>
                <a:latin typeface="Times New Roman" panose="02020603050405020304" pitchFamily="18" charset="0"/>
                <a:cs typeface="Times New Roman" panose="02020603050405020304" pitchFamily="18" charset="0"/>
              </a:rPr>
              <a:t>C. Tố Hữu</a:t>
            </a:r>
          </a:p>
          <a:p>
            <a:pPr marL="0" indent="0" algn="l">
              <a:buNone/>
            </a:pPr>
            <a:r>
              <a:rPr lang="vi-VN" sz="9600" b="0" i="0" dirty="0">
                <a:solidFill>
                  <a:srgbClr val="333333"/>
                </a:solidFill>
                <a:effectLst/>
                <a:latin typeface="Times New Roman" panose="02020603050405020304" pitchFamily="18" charset="0"/>
                <a:cs typeface="Times New Roman" panose="02020603050405020304" pitchFamily="18" charset="0"/>
              </a:rPr>
              <a:t>D. Đặng Thai Mai</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720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CCECA-EF3C-AEB1-721E-E7F1BB367E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882846-69CB-A2E6-3FF3-AE8BD8D3F774}"/>
              </a:ext>
            </a:extLst>
          </p:cNvPr>
          <p:cNvSpPr>
            <a:spLocks noGrp="1"/>
          </p:cNvSpPr>
          <p:nvPr>
            <p:ph idx="1"/>
          </p:nvPr>
        </p:nvSpPr>
        <p:spPr>
          <a:xfrm>
            <a:off x="760396" y="365125"/>
            <a:ext cx="10593404" cy="5811838"/>
          </a:xfrm>
        </p:spPr>
        <p:txBody>
          <a:bodyPr>
            <a:normAutofit fontScale="70000" lnSpcReduction="20000"/>
          </a:bodyPr>
          <a:lstStyle/>
          <a:p>
            <a:pPr marL="0" indent="0">
              <a:buNone/>
            </a:pPr>
            <a:r>
              <a:rPr lang="en-US" sz="3400" b="1" dirty="0" err="1">
                <a:solidFill>
                  <a:srgbClr val="FF0000"/>
                </a:solidFill>
                <a:latin typeface="Times New Roman" panose="02020603050405020304" pitchFamily="18" charset="0"/>
                <a:cs typeface="Times New Roman" panose="02020603050405020304" pitchFamily="18" charset="0"/>
              </a:rPr>
              <a:t>Câu</a:t>
            </a:r>
            <a:r>
              <a:rPr lang="en-US" sz="3400" b="1" dirty="0">
                <a:solidFill>
                  <a:srgbClr val="FF0000"/>
                </a:solidFill>
                <a:latin typeface="Times New Roman" panose="02020603050405020304" pitchFamily="18" charset="0"/>
                <a:cs typeface="Times New Roman" panose="02020603050405020304" pitchFamily="18" charset="0"/>
              </a:rPr>
              <a:t> 1: </a:t>
            </a:r>
            <a:r>
              <a:rPr lang="en-US" sz="3400" b="1" dirty="0" err="1">
                <a:solidFill>
                  <a:srgbClr val="FF0000"/>
                </a:solidFill>
                <a:latin typeface="Times New Roman" panose="02020603050405020304" pitchFamily="18" charset="0"/>
                <a:cs typeface="Times New Roman" panose="02020603050405020304" pitchFamily="18" charset="0"/>
              </a:rPr>
              <a:t>Hồ</a:t>
            </a:r>
            <a:r>
              <a:rPr lang="en-US" sz="3400" b="1" dirty="0">
                <a:solidFill>
                  <a:srgbClr val="FF0000"/>
                </a:solidFill>
                <a:latin typeface="Times New Roman" panose="02020603050405020304" pitchFamily="18" charset="0"/>
                <a:cs typeface="Times New Roman" panose="02020603050405020304" pitchFamily="18" charset="0"/>
              </a:rPr>
              <a:t> Chí Minh </a:t>
            </a:r>
            <a:r>
              <a:rPr lang="en-US" sz="3400" b="1" dirty="0" err="1">
                <a:solidFill>
                  <a:srgbClr val="FF0000"/>
                </a:solidFill>
                <a:latin typeface="Times New Roman" panose="02020603050405020304" pitchFamily="18" charset="0"/>
                <a:cs typeface="Times New Roman" panose="02020603050405020304" pitchFamily="18" charset="0"/>
              </a:rPr>
              <a:t>sinh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ra</a:t>
            </a:r>
            <a:r>
              <a:rPr lang="en-US" sz="3400" b="1" dirty="0">
                <a:solidFill>
                  <a:srgbClr val="FF0000"/>
                </a:solidFill>
                <a:latin typeface="Times New Roman" panose="02020603050405020304" pitchFamily="18" charset="0"/>
                <a:cs typeface="Times New Roman" panose="02020603050405020304" pitchFamily="18" charset="0"/>
              </a:rPr>
              <a:t> ở </a:t>
            </a:r>
            <a:r>
              <a:rPr lang="en-US" sz="3400" b="1" dirty="0" err="1">
                <a:solidFill>
                  <a:srgbClr val="FF0000"/>
                </a:solidFill>
                <a:latin typeface="Times New Roman" panose="02020603050405020304" pitchFamily="18" charset="0"/>
                <a:cs typeface="Times New Roman" panose="02020603050405020304" pitchFamily="18" charset="0"/>
              </a:rPr>
              <a:t>đâu</a:t>
            </a:r>
            <a:r>
              <a:rPr lang="en-US" sz="3400" b="1" dirty="0">
                <a:solidFill>
                  <a:srgbClr val="FF0000"/>
                </a:solidFill>
                <a:latin typeface="Times New Roman" panose="02020603050405020304" pitchFamily="18" charset="0"/>
                <a:cs typeface="Times New Roman" panose="02020603050405020304" pitchFamily="18" charset="0"/>
              </a:rPr>
              <a:t>?</a:t>
            </a:r>
          </a:p>
          <a:p>
            <a:pPr marL="0" indent="0">
              <a:buNone/>
            </a:pPr>
            <a:r>
              <a:rPr lang="en-US" sz="3400" dirty="0">
                <a:latin typeface="Times New Roman" panose="02020603050405020304" pitchFamily="18" charset="0"/>
                <a:cs typeface="Times New Roman" panose="02020603050405020304" pitchFamily="18" charset="0"/>
              </a:rPr>
              <a:t>A. Ven song </a:t>
            </a:r>
            <a:r>
              <a:rPr lang="en-US" sz="3400" dirty="0" err="1">
                <a:latin typeface="Times New Roman" panose="02020603050405020304" pitchFamily="18" charset="0"/>
                <a:cs typeface="Times New Roman" panose="02020603050405020304" pitchFamily="18" charset="0"/>
              </a:rPr>
              <a:t>Hồng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thành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Phố</a:t>
            </a:r>
            <a:r>
              <a:rPr lang="en-US" sz="3400" dirty="0">
                <a:latin typeface="Times New Roman" panose="02020603050405020304" pitchFamily="18" charset="0"/>
                <a:cs typeface="Times New Roman" panose="02020603050405020304" pitchFamily="18" charset="0"/>
              </a:rPr>
              <a:t> Hà </a:t>
            </a:r>
            <a:r>
              <a:rPr lang="en-US" sz="3400" dirty="0" err="1">
                <a:latin typeface="Times New Roman" panose="02020603050405020304" pitchFamily="18" charset="0"/>
                <a:cs typeface="Times New Roman" panose="02020603050405020304" pitchFamily="18" charset="0"/>
              </a:rPr>
              <a:t>Nội</a:t>
            </a:r>
            <a:endParaRPr lang="en-US" sz="3400" dirty="0">
              <a:latin typeface="Times New Roman" panose="02020603050405020304" pitchFamily="18" charset="0"/>
              <a:cs typeface="Times New Roman" panose="02020603050405020304" pitchFamily="18" charset="0"/>
            </a:endParaRPr>
          </a:p>
          <a:p>
            <a:pPr marL="0" indent="0">
              <a:buNone/>
            </a:pPr>
            <a:r>
              <a:rPr lang="en-US" sz="3400" dirty="0">
                <a:latin typeface="Times New Roman" panose="02020603050405020304" pitchFamily="18" charset="0"/>
                <a:cs typeface="Times New Roman" panose="02020603050405020304" pitchFamily="18" charset="0"/>
              </a:rPr>
              <a:t>B. Gia </a:t>
            </a:r>
            <a:r>
              <a:rPr lang="en-US" sz="3400" dirty="0" err="1">
                <a:latin typeface="Times New Roman" panose="02020603050405020304" pitchFamily="18" charset="0"/>
                <a:cs typeface="Times New Roman" panose="02020603050405020304" pitchFamily="18" charset="0"/>
              </a:rPr>
              <a:t>lâm</a:t>
            </a:r>
            <a:r>
              <a:rPr lang="en-US" sz="3400" dirty="0">
                <a:latin typeface="Times New Roman" panose="02020603050405020304" pitchFamily="18" charset="0"/>
                <a:cs typeface="Times New Roman" panose="02020603050405020304" pitchFamily="18" charset="0"/>
              </a:rPr>
              <a:t>, Hà </a:t>
            </a:r>
            <a:r>
              <a:rPr lang="en-US" sz="3400" dirty="0" err="1">
                <a:latin typeface="Times New Roman" panose="02020603050405020304" pitchFamily="18" charset="0"/>
                <a:cs typeface="Times New Roman" panose="02020603050405020304" pitchFamily="18" charset="0"/>
              </a:rPr>
              <a:t>Nội</a:t>
            </a:r>
            <a:endParaRPr lang="en-US" sz="3400" dirty="0">
              <a:latin typeface="Times New Roman" panose="02020603050405020304" pitchFamily="18" charset="0"/>
              <a:cs typeface="Times New Roman" panose="02020603050405020304" pitchFamily="18" charset="0"/>
            </a:endParaRPr>
          </a:p>
          <a:p>
            <a:pPr marL="0" indent="0">
              <a:buNone/>
            </a:pPr>
            <a:r>
              <a:rPr lang="en-US" sz="3400" dirty="0">
                <a:latin typeface="Times New Roman" panose="02020603050405020304" pitchFamily="18" charset="0"/>
                <a:cs typeface="Times New Roman" panose="02020603050405020304" pitchFamily="18" charset="0"/>
              </a:rPr>
              <a:t>C. </a:t>
            </a:r>
            <a:r>
              <a:rPr lang="en-US" sz="3400" dirty="0" err="1">
                <a:latin typeface="Times New Roman" panose="02020603050405020304" pitchFamily="18" charset="0"/>
                <a:cs typeface="Times New Roman" panose="02020603050405020304" pitchFamily="18" charset="0"/>
              </a:rPr>
              <a:t>Thọ</a:t>
            </a:r>
            <a:r>
              <a:rPr lang="en-US" sz="3400" dirty="0">
                <a:latin typeface="Times New Roman" panose="02020603050405020304" pitchFamily="18" charset="0"/>
                <a:cs typeface="Times New Roman" panose="02020603050405020304" pitchFamily="18" charset="0"/>
              </a:rPr>
              <a:t> Xuân, Thanh </a:t>
            </a:r>
            <a:r>
              <a:rPr lang="en-US" sz="3400" dirty="0" err="1">
                <a:latin typeface="Times New Roman" panose="02020603050405020304" pitchFamily="18" charset="0"/>
                <a:cs typeface="Times New Roman" panose="02020603050405020304" pitchFamily="18" charset="0"/>
              </a:rPr>
              <a:t>Hóa</a:t>
            </a:r>
            <a:endParaRPr lang="en-US" sz="3400" dirty="0">
              <a:latin typeface="Times New Roman" panose="02020603050405020304" pitchFamily="18" charset="0"/>
              <a:cs typeface="Times New Roman" panose="02020603050405020304" pitchFamily="18" charset="0"/>
            </a:endParaRPr>
          </a:p>
          <a:p>
            <a:pPr marL="0" indent="0">
              <a:buNone/>
            </a:pPr>
            <a:r>
              <a:rPr lang="en-US" sz="3400" b="1" dirty="0">
                <a:solidFill>
                  <a:srgbClr val="00B050"/>
                </a:solidFill>
                <a:latin typeface="Times New Roman" panose="02020603050405020304" pitchFamily="18" charset="0"/>
                <a:cs typeface="Times New Roman" panose="02020603050405020304" pitchFamily="18" charset="0"/>
              </a:rPr>
              <a:t>D. Nam </a:t>
            </a:r>
            <a:r>
              <a:rPr lang="en-US" sz="3400" b="1" dirty="0" err="1">
                <a:solidFill>
                  <a:srgbClr val="00B050"/>
                </a:solidFill>
                <a:latin typeface="Times New Roman" panose="02020603050405020304" pitchFamily="18" charset="0"/>
                <a:cs typeface="Times New Roman" panose="02020603050405020304" pitchFamily="18" charset="0"/>
              </a:rPr>
              <a:t>Đàn</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Nghệ</a:t>
            </a:r>
            <a:r>
              <a:rPr lang="en-US" sz="3400" b="1" dirty="0">
                <a:solidFill>
                  <a:srgbClr val="00B050"/>
                </a:solidFill>
                <a:latin typeface="Times New Roman" panose="02020603050405020304" pitchFamily="18" charset="0"/>
                <a:cs typeface="Times New Roman" panose="02020603050405020304" pitchFamily="18" charset="0"/>
              </a:rPr>
              <a:t> An</a:t>
            </a:r>
          </a:p>
          <a:p>
            <a:pPr marL="0" indent="0">
              <a:buNone/>
            </a:pPr>
            <a:r>
              <a:rPr lang="en-US" sz="3400" b="1" dirty="0" err="1">
                <a:solidFill>
                  <a:srgbClr val="FF0000"/>
                </a:solidFill>
                <a:latin typeface="Times New Roman" panose="02020603050405020304" pitchFamily="18" charset="0"/>
                <a:cs typeface="Times New Roman" panose="02020603050405020304" pitchFamily="18" charset="0"/>
              </a:rPr>
              <a:t>Câu</a:t>
            </a:r>
            <a:r>
              <a:rPr lang="en-US" sz="3400" b="1" dirty="0">
                <a:solidFill>
                  <a:srgbClr val="FF0000"/>
                </a:solidFill>
                <a:latin typeface="Times New Roman" panose="02020603050405020304" pitchFamily="18" charset="0"/>
                <a:cs typeface="Times New Roman" panose="02020603050405020304" pitchFamily="18" charset="0"/>
              </a:rPr>
              <a:t> 2: </a:t>
            </a:r>
            <a:r>
              <a:rPr lang="en-US" sz="3400" b="1" dirty="0" err="1">
                <a:solidFill>
                  <a:srgbClr val="FF0000"/>
                </a:solidFill>
                <a:latin typeface="Times New Roman" panose="02020603050405020304" pitchFamily="18" charset="0"/>
                <a:cs typeface="Times New Roman" panose="02020603050405020304" pitchFamily="18" charset="0"/>
              </a:rPr>
              <a:t>Hồ</a:t>
            </a:r>
            <a:r>
              <a:rPr lang="en-US" sz="3400" b="1" dirty="0">
                <a:solidFill>
                  <a:srgbClr val="FF0000"/>
                </a:solidFill>
                <a:latin typeface="Times New Roman" panose="02020603050405020304" pitchFamily="18" charset="0"/>
                <a:cs typeface="Times New Roman" panose="02020603050405020304" pitchFamily="18" charset="0"/>
              </a:rPr>
              <a:t> Chí Minh </a:t>
            </a:r>
            <a:r>
              <a:rPr lang="en-US" sz="3400" b="1" dirty="0" err="1">
                <a:solidFill>
                  <a:srgbClr val="FF0000"/>
                </a:solidFill>
                <a:latin typeface="Times New Roman" panose="02020603050405020304" pitchFamily="18" charset="0"/>
                <a:cs typeface="Times New Roman" panose="02020603050405020304" pitchFamily="18" charset="0"/>
              </a:rPr>
              <a:t>xuất</a:t>
            </a:r>
            <a:r>
              <a:rPr lang="en-US" sz="3400" b="1" dirty="0">
                <a:solidFill>
                  <a:srgbClr val="FF0000"/>
                </a:solidFill>
                <a:latin typeface="Times New Roman" panose="02020603050405020304" pitchFamily="18" charset="0"/>
                <a:cs typeface="Times New Roman" panose="02020603050405020304" pitchFamily="18" charset="0"/>
              </a:rPr>
              <a:t> than </a:t>
            </a:r>
            <a:r>
              <a:rPr lang="en-US" sz="3400" b="1" dirty="0" err="1">
                <a:solidFill>
                  <a:srgbClr val="FF0000"/>
                </a:solidFill>
                <a:latin typeface="Times New Roman" panose="02020603050405020304" pitchFamily="18" charset="0"/>
                <a:cs typeface="Times New Roman" panose="02020603050405020304" pitchFamily="18" charset="0"/>
              </a:rPr>
              <a:t>từ</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gia</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đình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như</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thế</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nào</a:t>
            </a:r>
            <a:r>
              <a:rPr lang="en-US" sz="3400" b="1" dirty="0">
                <a:solidFill>
                  <a:srgbClr val="FF0000"/>
                </a:solidFill>
                <a:latin typeface="Times New Roman" panose="02020603050405020304" pitchFamily="18" charset="0"/>
                <a:cs typeface="Times New Roman" panose="02020603050405020304" pitchFamily="18" charset="0"/>
              </a:rPr>
              <a:t>?</a:t>
            </a:r>
          </a:p>
          <a:p>
            <a:pPr marL="0" indent="0">
              <a:buNone/>
            </a:pPr>
            <a:r>
              <a:rPr lang="en-US" sz="3400" dirty="0">
                <a:latin typeface="Times New Roman" panose="02020603050405020304" pitchFamily="18" charset="0"/>
                <a:cs typeface="Times New Roman" panose="02020603050405020304" pitchFamily="18" charset="0"/>
              </a:rPr>
              <a:t>A. Gia </a:t>
            </a:r>
            <a:r>
              <a:rPr lang="en-US" sz="3400" dirty="0" err="1">
                <a:latin typeface="Times New Roman" panose="02020603050405020304" pitchFamily="18" charset="0"/>
                <a:cs typeface="Times New Roman" panose="02020603050405020304" pitchFamily="18" charset="0"/>
              </a:rPr>
              <a:t>đình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quan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lại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sút</a:t>
            </a:r>
            <a:endParaRPr lang="en-US" sz="3400" dirty="0">
              <a:latin typeface="Times New Roman" panose="02020603050405020304" pitchFamily="18" charset="0"/>
              <a:cs typeface="Times New Roman" panose="02020603050405020304" pitchFamily="18" charset="0"/>
            </a:endParaRPr>
          </a:p>
          <a:p>
            <a:pPr marL="0" indent="0">
              <a:buNone/>
            </a:pPr>
            <a:r>
              <a:rPr lang="en-US" sz="3400" dirty="0">
                <a:latin typeface="Times New Roman" panose="02020603050405020304" pitchFamily="18" charset="0"/>
                <a:cs typeface="Times New Roman" panose="02020603050405020304" pitchFamily="18" charset="0"/>
              </a:rPr>
              <a:t>B. Gia </a:t>
            </a:r>
            <a:r>
              <a:rPr lang="en-US" sz="3400" dirty="0" err="1">
                <a:latin typeface="Times New Roman" panose="02020603050405020304" pitchFamily="18" charset="0"/>
                <a:cs typeface="Times New Roman" panose="02020603050405020304" pitchFamily="18" charset="0"/>
              </a:rPr>
              <a:t>đình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quý</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tộc</a:t>
            </a:r>
            <a:endParaRPr lang="en-US" sz="3400" dirty="0">
              <a:latin typeface="Times New Roman" panose="02020603050405020304" pitchFamily="18" charset="0"/>
              <a:cs typeface="Times New Roman" panose="02020603050405020304" pitchFamily="18" charset="0"/>
            </a:endParaRPr>
          </a:p>
          <a:p>
            <a:pPr marL="0" indent="0">
              <a:buNone/>
            </a:pPr>
            <a:r>
              <a:rPr lang="en-US" sz="3400" b="1" dirty="0">
                <a:solidFill>
                  <a:srgbClr val="00B050"/>
                </a:solidFill>
                <a:latin typeface="Times New Roman" panose="02020603050405020304" pitchFamily="18" charset="0"/>
                <a:cs typeface="Times New Roman" panose="02020603050405020304" pitchFamily="18" charset="0"/>
              </a:rPr>
              <a:t>C. Gia </a:t>
            </a:r>
            <a:r>
              <a:rPr lang="en-US" sz="3400" b="1" dirty="0" err="1">
                <a:solidFill>
                  <a:srgbClr val="00B050"/>
                </a:solidFill>
                <a:latin typeface="Times New Roman" panose="02020603050405020304" pitchFamily="18" charset="0"/>
                <a:cs typeface="Times New Roman" panose="02020603050405020304" pitchFamily="18" charset="0"/>
              </a:rPr>
              <a:t>đình</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nhà</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nho</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nghèo</a:t>
            </a:r>
            <a:endParaRPr lang="en-US" sz="3400" b="1" dirty="0">
              <a:solidFill>
                <a:srgbClr val="00B050"/>
              </a:solidFill>
              <a:latin typeface="Times New Roman" panose="02020603050405020304" pitchFamily="18" charset="0"/>
              <a:cs typeface="Times New Roman" panose="02020603050405020304" pitchFamily="18" charset="0"/>
            </a:endParaRPr>
          </a:p>
          <a:p>
            <a:pPr marL="0" indent="0">
              <a:buNone/>
            </a:pPr>
            <a:r>
              <a:rPr lang="en-US" sz="3400" dirty="0">
                <a:latin typeface="Times New Roman" panose="02020603050405020304" pitchFamily="18" charset="0"/>
                <a:cs typeface="Times New Roman" panose="02020603050405020304" pitchFamily="18" charset="0"/>
              </a:rPr>
              <a:t>D. Gia </a:t>
            </a:r>
            <a:r>
              <a:rPr lang="en-US" sz="3400" dirty="0" err="1">
                <a:latin typeface="Times New Roman" panose="02020603050405020304" pitchFamily="18" charset="0"/>
                <a:cs typeface="Times New Roman" panose="02020603050405020304" pitchFamily="18" charset="0"/>
              </a:rPr>
              <a:t>đình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truyền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thống</a:t>
            </a:r>
            <a:r>
              <a:rPr lang="en-US" sz="3400" dirty="0">
                <a:latin typeface="Times New Roman" panose="02020603050405020304" pitchFamily="18" charset="0"/>
                <a:cs typeface="Times New Roman" panose="02020603050405020304" pitchFamily="18" charset="0"/>
              </a:rPr>
              <a:t> Văn </a:t>
            </a:r>
            <a:r>
              <a:rPr lang="en-US" sz="3400" dirty="0" err="1">
                <a:latin typeface="Times New Roman" panose="02020603050405020304" pitchFamily="18" charset="0"/>
                <a:cs typeface="Times New Roman" panose="02020603050405020304" pitchFamily="18" charset="0"/>
              </a:rPr>
              <a:t>học</a:t>
            </a:r>
            <a:endParaRPr lang="en-US" sz="3400" dirty="0">
              <a:latin typeface="Times New Roman" panose="02020603050405020304" pitchFamily="18" charset="0"/>
              <a:cs typeface="Times New Roman" panose="02020603050405020304" pitchFamily="18" charset="0"/>
            </a:endParaRPr>
          </a:p>
          <a:p>
            <a:pPr marL="0" indent="0" algn="l">
              <a:buNone/>
            </a:pPr>
            <a:r>
              <a:rPr lang="vi-VN" sz="3400" b="1" i="0" dirty="0">
                <a:solidFill>
                  <a:srgbClr val="FF0000"/>
                </a:solidFill>
                <a:effectLst/>
                <a:latin typeface="Times New Roman" panose="02020603050405020304" pitchFamily="18" charset="0"/>
                <a:cs typeface="Times New Roman" panose="02020603050405020304" pitchFamily="18" charset="0"/>
              </a:rPr>
              <a:t>Câu </a:t>
            </a:r>
            <a:r>
              <a:rPr lang="en-US" sz="3400" b="1" dirty="0">
                <a:solidFill>
                  <a:srgbClr val="FF0000"/>
                </a:solidFill>
                <a:latin typeface="Times New Roman" panose="02020603050405020304" pitchFamily="18" charset="0"/>
                <a:cs typeface="Times New Roman" panose="02020603050405020304" pitchFamily="18" charset="0"/>
              </a:rPr>
              <a:t>3</a:t>
            </a:r>
            <a:r>
              <a:rPr lang="vi-VN" sz="3400" b="1" i="0" dirty="0">
                <a:solidFill>
                  <a:srgbClr val="FF0000"/>
                </a:solidFill>
                <a:effectLst/>
                <a:latin typeface="Times New Roman" panose="02020603050405020304" pitchFamily="18" charset="0"/>
                <a:cs typeface="Times New Roman" panose="02020603050405020304" pitchFamily="18" charset="0"/>
              </a:rPr>
              <a:t>: Tác giả văn bản “Tinh thần yêu nước của nhân dân ta” của tác giả nào?</a:t>
            </a:r>
          </a:p>
          <a:p>
            <a:pPr marL="0" indent="0" algn="l">
              <a:buNone/>
            </a:pPr>
            <a:r>
              <a:rPr lang="vi-VN" sz="3400" b="0" i="0" dirty="0">
                <a:solidFill>
                  <a:srgbClr val="333333"/>
                </a:solidFill>
                <a:effectLst/>
                <a:latin typeface="Times New Roman" panose="02020603050405020304" pitchFamily="18" charset="0"/>
                <a:cs typeface="Times New Roman" panose="02020603050405020304" pitchFamily="18" charset="0"/>
              </a:rPr>
              <a:t>A. Phạm Văn Đồng</a:t>
            </a:r>
          </a:p>
          <a:p>
            <a:pPr marL="0" indent="0" algn="l">
              <a:buNone/>
            </a:pPr>
            <a:r>
              <a:rPr lang="vi-VN" sz="3400" b="1" i="0" dirty="0">
                <a:solidFill>
                  <a:srgbClr val="00B050"/>
                </a:solidFill>
                <a:effectLst/>
                <a:latin typeface="Times New Roman" panose="02020603050405020304" pitchFamily="18" charset="0"/>
                <a:cs typeface="Times New Roman" panose="02020603050405020304" pitchFamily="18" charset="0"/>
              </a:rPr>
              <a:t>B. Hồ Chí Minh</a:t>
            </a:r>
          </a:p>
          <a:p>
            <a:pPr marL="0" indent="0" algn="l">
              <a:buNone/>
            </a:pPr>
            <a:r>
              <a:rPr lang="vi-VN" sz="3400" b="0" i="0" dirty="0">
                <a:solidFill>
                  <a:srgbClr val="333333"/>
                </a:solidFill>
                <a:effectLst/>
                <a:latin typeface="Times New Roman" panose="02020603050405020304" pitchFamily="18" charset="0"/>
                <a:cs typeface="Times New Roman" panose="02020603050405020304" pitchFamily="18" charset="0"/>
              </a:rPr>
              <a:t>C. Tố Hữu</a:t>
            </a:r>
          </a:p>
          <a:p>
            <a:pPr marL="0" indent="0" algn="l">
              <a:buNone/>
            </a:pPr>
            <a:r>
              <a:rPr lang="vi-VN" sz="3400" b="0" i="0" dirty="0">
                <a:solidFill>
                  <a:srgbClr val="333333"/>
                </a:solidFill>
                <a:effectLst/>
                <a:latin typeface="Times New Roman" panose="02020603050405020304" pitchFamily="18" charset="0"/>
                <a:cs typeface="Times New Roman" panose="02020603050405020304" pitchFamily="18" charset="0"/>
              </a:rPr>
              <a:t>D. Đặng Thai Mai</a:t>
            </a:r>
          </a:p>
          <a:p>
            <a:endParaRPr lang="en-US" dirty="0"/>
          </a:p>
        </p:txBody>
      </p:sp>
    </p:spTree>
    <p:extLst>
      <p:ext uri="{BB962C8B-B14F-4D97-AF65-F5344CB8AC3E}">
        <p14:creationId xmlns:p14="http://schemas.microsoft.com/office/powerpoint/2010/main" val="675500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7A87-1004-D5D5-CFD2-0F187BC871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7E6AD2-D6FA-5C0B-4418-A2A8B4F6CE2A}"/>
              </a:ext>
            </a:extLst>
          </p:cNvPr>
          <p:cNvSpPr>
            <a:spLocks noGrp="1"/>
          </p:cNvSpPr>
          <p:nvPr>
            <p:ph idx="1"/>
          </p:nvPr>
        </p:nvSpPr>
        <p:spPr>
          <a:xfrm>
            <a:off x="914400" y="365125"/>
            <a:ext cx="10439400" cy="5811838"/>
          </a:xfrm>
        </p:spPr>
        <p:txBody>
          <a:bodyPr>
            <a:normAutofit fontScale="25000" lnSpcReduction="20000"/>
          </a:bodyPr>
          <a:lstStyle/>
          <a:p>
            <a:pPr marL="0" indent="0" algn="l">
              <a:buNone/>
            </a:pPr>
            <a:r>
              <a:rPr lang="vi-VN" sz="9600" b="1" i="0" dirty="0">
                <a:solidFill>
                  <a:srgbClr val="FF0000"/>
                </a:solidFill>
                <a:effectLst/>
                <a:latin typeface="Times New Roman" panose="02020603050405020304" pitchFamily="18" charset="0"/>
                <a:cs typeface="Times New Roman" panose="02020603050405020304" pitchFamily="18" charset="0"/>
              </a:rPr>
              <a:t>Câu </a:t>
            </a:r>
            <a:r>
              <a:rPr lang="en-US" sz="9600" b="1" i="0" dirty="0">
                <a:solidFill>
                  <a:srgbClr val="FF0000"/>
                </a:solidFill>
                <a:effectLst/>
                <a:latin typeface="Times New Roman" panose="02020603050405020304" pitchFamily="18" charset="0"/>
                <a:cs typeface="Times New Roman" panose="02020603050405020304" pitchFamily="18" charset="0"/>
              </a:rPr>
              <a:t>4</a:t>
            </a:r>
            <a:r>
              <a:rPr lang="vi-VN" sz="9600" b="1" i="0" dirty="0">
                <a:solidFill>
                  <a:srgbClr val="FF0000"/>
                </a:solidFill>
                <a:effectLst/>
                <a:latin typeface="Times New Roman" panose="02020603050405020304" pitchFamily="18" charset="0"/>
                <a:cs typeface="Times New Roman" panose="02020603050405020304" pitchFamily="18" charset="0"/>
              </a:rPr>
              <a:t>: Văn bản có xuất xứ như thế nào?</a:t>
            </a:r>
          </a:p>
          <a:p>
            <a:pPr marL="0" indent="0" algn="l">
              <a:buNone/>
            </a:pPr>
            <a:r>
              <a:rPr lang="vi-VN" sz="9600" b="0" i="0" dirty="0">
                <a:solidFill>
                  <a:srgbClr val="333333"/>
                </a:solidFill>
                <a:effectLst/>
                <a:latin typeface="Times New Roman" panose="02020603050405020304" pitchFamily="18" charset="0"/>
                <a:cs typeface="Times New Roman" panose="02020603050405020304" pitchFamily="18" charset="0"/>
              </a:rPr>
              <a:t>A. Trích trong tập “Đường cách mệnh”</a:t>
            </a:r>
          </a:p>
          <a:p>
            <a:pPr marL="0" indent="0" algn="l">
              <a:buNone/>
            </a:pPr>
            <a:r>
              <a:rPr lang="vi-VN" sz="9600" b="0" i="0" dirty="0">
                <a:solidFill>
                  <a:srgbClr val="333333"/>
                </a:solidFill>
                <a:effectLst/>
                <a:latin typeface="Times New Roman" panose="02020603050405020304" pitchFamily="18" charset="0"/>
                <a:cs typeface="Times New Roman" panose="02020603050405020304" pitchFamily="18" charset="0"/>
              </a:rPr>
              <a:t>B. Trong cuốn “Người cùng khổ”</a:t>
            </a:r>
          </a:p>
          <a:p>
            <a:pPr marL="0" indent="0" algn="l">
              <a:buNone/>
            </a:pPr>
            <a:r>
              <a:rPr lang="vi-VN" sz="9600" b="0" i="0" dirty="0">
                <a:solidFill>
                  <a:srgbClr val="333333"/>
                </a:solidFill>
                <a:effectLst/>
                <a:latin typeface="Times New Roman" panose="02020603050405020304" pitchFamily="18" charset="0"/>
                <a:cs typeface="Times New Roman" panose="02020603050405020304" pitchFamily="18" charset="0"/>
              </a:rPr>
              <a:t>C. Trong tập “Việt Bắc”</a:t>
            </a:r>
          </a:p>
          <a:p>
            <a:pPr marL="0" indent="0" algn="l">
              <a:buNone/>
            </a:pPr>
            <a:r>
              <a:rPr lang="vi-VN" sz="9600" i="0" dirty="0">
                <a:effectLst/>
                <a:latin typeface="Times New Roman" panose="02020603050405020304" pitchFamily="18" charset="0"/>
                <a:cs typeface="Times New Roman" panose="02020603050405020304" pitchFamily="18" charset="0"/>
              </a:rPr>
              <a:t>D. Trích trong báo cáo chính trị của tác giả tại Đại hội lần thứ </a:t>
            </a:r>
            <a:r>
              <a:rPr lang="en-US" sz="9600" i="0" dirty="0">
                <a:effectLst/>
                <a:latin typeface="Times New Roman" panose="02020603050405020304" pitchFamily="18" charset="0"/>
                <a:cs typeface="Times New Roman" panose="02020603050405020304" pitchFamily="18" charset="0"/>
              </a:rPr>
              <a:t>II</a:t>
            </a:r>
            <a:r>
              <a:rPr lang="vi-VN" sz="9600" i="0" dirty="0">
                <a:effectLst/>
                <a:latin typeface="Times New Roman" panose="02020603050405020304" pitchFamily="18" charset="0"/>
                <a:cs typeface="Times New Roman" panose="02020603050405020304" pitchFamily="18" charset="0"/>
              </a:rPr>
              <a:t>, tháng 2 năm 1951.</a:t>
            </a:r>
          </a:p>
          <a:p>
            <a:pPr marL="0" indent="0" algn="l">
              <a:buNone/>
            </a:pPr>
            <a:r>
              <a:rPr lang="vi-VN" sz="9600" b="1" i="0" dirty="0">
                <a:solidFill>
                  <a:srgbClr val="FF0000"/>
                </a:solidFill>
                <a:effectLst/>
                <a:latin typeface="Times New Roman" panose="02020603050405020304" pitchFamily="18" charset="0"/>
                <a:cs typeface="Times New Roman" panose="02020603050405020304" pitchFamily="18" charset="0"/>
              </a:rPr>
              <a:t>Câu </a:t>
            </a:r>
            <a:r>
              <a:rPr lang="en-US" sz="9600" b="1" dirty="0">
                <a:solidFill>
                  <a:srgbClr val="FF0000"/>
                </a:solidFill>
                <a:latin typeface="Times New Roman" panose="02020603050405020304" pitchFamily="18" charset="0"/>
                <a:cs typeface="Times New Roman" panose="02020603050405020304" pitchFamily="18" charset="0"/>
              </a:rPr>
              <a:t>5</a:t>
            </a:r>
            <a:r>
              <a:rPr lang="vi-VN" sz="9600" b="1" i="0" dirty="0">
                <a:solidFill>
                  <a:srgbClr val="FF0000"/>
                </a:solidFill>
                <a:effectLst/>
                <a:latin typeface="Times New Roman" panose="02020603050405020304" pitchFamily="18" charset="0"/>
                <a:cs typeface="Times New Roman" panose="02020603050405020304" pitchFamily="18" charset="0"/>
              </a:rPr>
              <a:t>: Vấn đề nghị luận của bài Tinh thần yêu nước của nhân dân ta nằm ở vị trí nào ?</a:t>
            </a:r>
          </a:p>
          <a:p>
            <a:pPr marL="0" indent="0" algn="l">
              <a:buNone/>
            </a:pPr>
            <a:r>
              <a:rPr lang="vi-VN" sz="9600" i="0" dirty="0">
                <a:effectLst/>
                <a:latin typeface="Times New Roman" panose="02020603050405020304" pitchFamily="18" charset="0"/>
                <a:cs typeface="Times New Roman" panose="02020603050405020304" pitchFamily="18" charset="0"/>
              </a:rPr>
              <a:t>A. Câu mở đầu tác phẩm</a:t>
            </a:r>
          </a:p>
          <a:p>
            <a:pPr marL="0" indent="0" algn="l">
              <a:buNone/>
            </a:pPr>
            <a:r>
              <a:rPr lang="vi-VN" sz="9600" b="0" i="0" dirty="0">
                <a:solidFill>
                  <a:srgbClr val="333333"/>
                </a:solidFill>
                <a:effectLst/>
                <a:latin typeface="Times New Roman" panose="02020603050405020304" pitchFamily="18" charset="0"/>
                <a:cs typeface="Times New Roman" panose="02020603050405020304" pitchFamily="18" charset="0"/>
              </a:rPr>
              <a:t>B. Câu mở đầu đoạn hai</a:t>
            </a:r>
          </a:p>
          <a:p>
            <a:pPr marL="0" indent="0" algn="l">
              <a:buNone/>
            </a:pPr>
            <a:r>
              <a:rPr lang="vi-VN" sz="9600" b="0" i="0" dirty="0">
                <a:solidFill>
                  <a:srgbClr val="333333"/>
                </a:solidFill>
                <a:effectLst/>
                <a:latin typeface="Times New Roman" panose="02020603050405020304" pitchFamily="18" charset="0"/>
                <a:cs typeface="Times New Roman" panose="02020603050405020304" pitchFamily="18" charset="0"/>
              </a:rPr>
              <a:t>C. Câu mở đầu đoạn ba</a:t>
            </a:r>
          </a:p>
          <a:p>
            <a:pPr marL="0" indent="0" algn="l">
              <a:buNone/>
            </a:pPr>
            <a:r>
              <a:rPr lang="vi-VN" sz="9600" b="0" i="0" dirty="0">
                <a:solidFill>
                  <a:srgbClr val="333333"/>
                </a:solidFill>
                <a:effectLst/>
                <a:latin typeface="Times New Roman" panose="02020603050405020304" pitchFamily="18" charset="0"/>
                <a:cs typeface="Times New Roman" panose="02020603050405020304" pitchFamily="18" charset="0"/>
              </a:rPr>
              <a:t>D. Phần kết luận.</a:t>
            </a:r>
          </a:p>
          <a:p>
            <a:pPr marL="0" indent="0" algn="l">
              <a:buNone/>
            </a:pPr>
            <a:r>
              <a:rPr lang="en-US" sz="9600" b="1" i="0" dirty="0">
                <a:solidFill>
                  <a:srgbClr val="FF0000"/>
                </a:solidFill>
                <a:effectLst/>
                <a:latin typeface="Times New Roman" panose="02020603050405020304" pitchFamily="18" charset="0"/>
                <a:cs typeface="Times New Roman" panose="02020603050405020304" pitchFamily="18" charset="0"/>
              </a:rPr>
              <a:t> </a:t>
            </a:r>
            <a:r>
              <a:rPr lang="vi-VN" sz="9600" b="1" i="0" dirty="0">
                <a:solidFill>
                  <a:srgbClr val="FF0000"/>
                </a:solidFill>
                <a:effectLst/>
                <a:latin typeface="Times New Roman" panose="02020603050405020304" pitchFamily="18" charset="0"/>
                <a:cs typeface="Times New Roman" panose="02020603050405020304" pitchFamily="18" charset="0"/>
              </a:rPr>
              <a:t>Câu </a:t>
            </a:r>
            <a:r>
              <a:rPr lang="en-US" sz="9600" b="1" i="0" dirty="0">
                <a:solidFill>
                  <a:srgbClr val="FF0000"/>
                </a:solidFill>
                <a:effectLst/>
                <a:latin typeface="Times New Roman" panose="02020603050405020304" pitchFamily="18" charset="0"/>
                <a:cs typeface="Times New Roman" panose="02020603050405020304" pitchFamily="18" charset="0"/>
              </a:rPr>
              <a:t>6</a:t>
            </a:r>
            <a:r>
              <a:rPr lang="vi-VN" sz="9600" b="1" i="0" dirty="0">
                <a:solidFill>
                  <a:srgbClr val="FF0000"/>
                </a:solidFill>
                <a:effectLst/>
                <a:latin typeface="Times New Roman" panose="02020603050405020304" pitchFamily="18" charset="0"/>
                <a:cs typeface="Times New Roman" panose="02020603050405020304" pitchFamily="18" charset="0"/>
              </a:rPr>
              <a:t>: Bài văn đề cập đến lòng yêu nước của nhân dân ta trong lĩnh vực nào ?</a:t>
            </a:r>
          </a:p>
          <a:p>
            <a:pPr marL="0" indent="0" algn="l">
              <a:buNone/>
            </a:pPr>
            <a:r>
              <a:rPr lang="vi-VN" sz="9600" b="0" i="0" dirty="0">
                <a:solidFill>
                  <a:srgbClr val="333333"/>
                </a:solidFill>
                <a:effectLst/>
                <a:latin typeface="Times New Roman" panose="02020603050405020304" pitchFamily="18" charset="0"/>
                <a:cs typeface="Times New Roman" panose="02020603050405020304" pitchFamily="18" charset="0"/>
              </a:rPr>
              <a:t>A. Trong cuộc chiến đấu chống kẻ thù xâm lược</a:t>
            </a:r>
          </a:p>
          <a:p>
            <a:pPr marL="0" indent="0" algn="l">
              <a:buNone/>
            </a:pPr>
            <a:r>
              <a:rPr lang="vi-VN" sz="9600" b="0" i="0" dirty="0">
                <a:solidFill>
                  <a:srgbClr val="333333"/>
                </a:solidFill>
                <a:effectLst/>
                <a:latin typeface="Times New Roman" panose="02020603050405020304" pitchFamily="18" charset="0"/>
                <a:cs typeface="Times New Roman" panose="02020603050405020304" pitchFamily="18" charset="0"/>
              </a:rPr>
              <a:t>B. Trong sự nghiệp xây dựng đất nước.</a:t>
            </a:r>
          </a:p>
          <a:p>
            <a:pPr marL="0" indent="0" algn="l">
              <a:buNone/>
            </a:pPr>
            <a:r>
              <a:rPr lang="vi-VN" sz="9600" b="0" i="0" dirty="0">
                <a:solidFill>
                  <a:srgbClr val="333333"/>
                </a:solidFill>
                <a:effectLst/>
                <a:latin typeface="Times New Roman" panose="02020603050405020304" pitchFamily="18" charset="0"/>
                <a:cs typeface="Times New Roman" panose="02020603050405020304" pitchFamily="18" charset="0"/>
              </a:rPr>
              <a:t>C. Trong việc giữ gìn sự giàu đẹp của tiếng Việt</a:t>
            </a:r>
          </a:p>
          <a:p>
            <a:pPr marL="0" indent="0" algn="l">
              <a:buNone/>
            </a:pPr>
            <a:r>
              <a:rPr lang="vi-VN" sz="9600" i="0" dirty="0">
                <a:effectLst/>
                <a:latin typeface="Times New Roman" panose="02020603050405020304" pitchFamily="18" charset="0"/>
                <a:cs typeface="Times New Roman" panose="02020603050405020304" pitchFamily="18" charset="0"/>
              </a:rPr>
              <a:t>D. Cả A và B</a:t>
            </a:r>
          </a:p>
          <a:p>
            <a:endParaRPr lang="en-US" dirty="0"/>
          </a:p>
        </p:txBody>
      </p:sp>
    </p:spTree>
    <p:extLst>
      <p:ext uri="{BB962C8B-B14F-4D97-AF65-F5344CB8AC3E}">
        <p14:creationId xmlns:p14="http://schemas.microsoft.com/office/powerpoint/2010/main" val="1257797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A5CA-BE9D-3146-DCCE-205268EE26A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E0C599F-8080-C5A0-A296-6302F115275D}"/>
              </a:ext>
            </a:extLst>
          </p:cNvPr>
          <p:cNvSpPr>
            <a:spLocks noGrp="1"/>
          </p:cNvSpPr>
          <p:nvPr>
            <p:ph idx="1"/>
          </p:nvPr>
        </p:nvSpPr>
        <p:spPr>
          <a:xfrm>
            <a:off x="838200" y="365125"/>
            <a:ext cx="10515600" cy="5811838"/>
          </a:xfrm>
        </p:spPr>
        <p:txBody>
          <a:bodyPr>
            <a:normAutofit fontScale="70000" lnSpcReduction="20000"/>
          </a:bodyPr>
          <a:lstStyle/>
          <a:p>
            <a:pPr marL="0" indent="0" algn="l">
              <a:buNone/>
            </a:pPr>
            <a:r>
              <a:rPr lang="vi-VN" sz="3100" b="1" i="0" dirty="0">
                <a:solidFill>
                  <a:srgbClr val="FF0000"/>
                </a:solidFill>
                <a:effectLst/>
                <a:latin typeface="Times New Roman" panose="02020603050405020304" pitchFamily="18" charset="0"/>
                <a:cs typeface="Times New Roman" panose="02020603050405020304" pitchFamily="18" charset="0"/>
              </a:rPr>
              <a:t>Câu </a:t>
            </a:r>
            <a:r>
              <a:rPr lang="en-US" sz="3100" b="1" i="0" dirty="0">
                <a:solidFill>
                  <a:srgbClr val="FF0000"/>
                </a:solidFill>
                <a:effectLst/>
                <a:latin typeface="Times New Roman" panose="02020603050405020304" pitchFamily="18" charset="0"/>
                <a:cs typeface="Times New Roman" panose="02020603050405020304" pitchFamily="18" charset="0"/>
              </a:rPr>
              <a:t>4</a:t>
            </a:r>
            <a:r>
              <a:rPr lang="vi-VN" sz="3100" b="1" i="0" dirty="0">
                <a:solidFill>
                  <a:srgbClr val="FF0000"/>
                </a:solidFill>
                <a:effectLst/>
                <a:latin typeface="Times New Roman" panose="02020603050405020304" pitchFamily="18" charset="0"/>
                <a:cs typeface="Times New Roman" panose="02020603050405020304" pitchFamily="18" charset="0"/>
              </a:rPr>
              <a:t>: Văn bản có xuất xứ như thế nào?</a:t>
            </a:r>
          </a:p>
          <a:p>
            <a:pPr marL="0" indent="0" algn="l">
              <a:buNone/>
            </a:pPr>
            <a:r>
              <a:rPr lang="vi-VN" sz="3100" b="0" i="0" dirty="0">
                <a:solidFill>
                  <a:srgbClr val="333333"/>
                </a:solidFill>
                <a:effectLst/>
                <a:latin typeface="Times New Roman" panose="02020603050405020304" pitchFamily="18" charset="0"/>
                <a:cs typeface="Times New Roman" panose="02020603050405020304" pitchFamily="18" charset="0"/>
              </a:rPr>
              <a:t>A. Trích trong tập “Đường cách mệnh”</a:t>
            </a:r>
          </a:p>
          <a:p>
            <a:pPr marL="0" indent="0" algn="l">
              <a:buNone/>
            </a:pPr>
            <a:r>
              <a:rPr lang="vi-VN" sz="3100" b="0" i="0" dirty="0">
                <a:solidFill>
                  <a:srgbClr val="333333"/>
                </a:solidFill>
                <a:effectLst/>
                <a:latin typeface="Times New Roman" panose="02020603050405020304" pitchFamily="18" charset="0"/>
                <a:cs typeface="Times New Roman" panose="02020603050405020304" pitchFamily="18" charset="0"/>
              </a:rPr>
              <a:t>B. Trong cuốn “Người cùng khổ”</a:t>
            </a:r>
          </a:p>
          <a:p>
            <a:pPr marL="0" indent="0" algn="l">
              <a:buNone/>
            </a:pPr>
            <a:r>
              <a:rPr lang="vi-VN" sz="3100" b="0" i="0" dirty="0">
                <a:solidFill>
                  <a:srgbClr val="333333"/>
                </a:solidFill>
                <a:effectLst/>
                <a:latin typeface="Times New Roman" panose="02020603050405020304" pitchFamily="18" charset="0"/>
                <a:cs typeface="Times New Roman" panose="02020603050405020304" pitchFamily="18" charset="0"/>
              </a:rPr>
              <a:t>C. Trong tập “Việt Bắc”</a:t>
            </a:r>
          </a:p>
          <a:p>
            <a:pPr marL="0" indent="0" algn="l">
              <a:buNone/>
            </a:pPr>
            <a:r>
              <a:rPr lang="vi-VN" sz="3100" b="1" i="0" dirty="0">
                <a:solidFill>
                  <a:srgbClr val="008000"/>
                </a:solidFill>
                <a:effectLst/>
                <a:latin typeface="Times New Roman" panose="02020603050405020304" pitchFamily="18" charset="0"/>
                <a:cs typeface="Times New Roman" panose="02020603050405020304" pitchFamily="18" charset="0"/>
              </a:rPr>
              <a:t>D. Trích trong báo cáo chính trị của tác giả tại Đại hội lần thứ 2, tháng 2 năm 1951.</a:t>
            </a:r>
          </a:p>
          <a:p>
            <a:pPr marL="0" indent="0" algn="l">
              <a:buNone/>
            </a:pPr>
            <a:r>
              <a:rPr lang="vi-VN" sz="3100" b="1" i="0" dirty="0">
                <a:solidFill>
                  <a:srgbClr val="FF0000"/>
                </a:solidFill>
                <a:effectLst/>
                <a:latin typeface="Times New Roman" panose="02020603050405020304" pitchFamily="18" charset="0"/>
                <a:cs typeface="Times New Roman" panose="02020603050405020304" pitchFamily="18" charset="0"/>
              </a:rPr>
              <a:t>Câu </a:t>
            </a:r>
            <a:r>
              <a:rPr lang="en-US" sz="3100" b="1" dirty="0">
                <a:solidFill>
                  <a:srgbClr val="FF0000"/>
                </a:solidFill>
                <a:latin typeface="Times New Roman" panose="02020603050405020304" pitchFamily="18" charset="0"/>
                <a:cs typeface="Times New Roman" panose="02020603050405020304" pitchFamily="18" charset="0"/>
              </a:rPr>
              <a:t>5</a:t>
            </a:r>
            <a:r>
              <a:rPr lang="vi-VN" sz="3100" b="1" i="0" dirty="0">
                <a:solidFill>
                  <a:srgbClr val="FF0000"/>
                </a:solidFill>
                <a:effectLst/>
                <a:latin typeface="Times New Roman" panose="02020603050405020304" pitchFamily="18" charset="0"/>
                <a:cs typeface="Times New Roman" panose="02020603050405020304" pitchFamily="18" charset="0"/>
              </a:rPr>
              <a:t>: Vấn đề nghị luận của bài Tinh thần yêu nước của nhân dân ta nằm ở vị trí nào ?</a:t>
            </a:r>
          </a:p>
          <a:p>
            <a:pPr marL="0" indent="0" algn="l">
              <a:buNone/>
            </a:pPr>
            <a:r>
              <a:rPr lang="vi-VN" sz="3100" b="1" i="0" dirty="0">
                <a:solidFill>
                  <a:srgbClr val="008000"/>
                </a:solidFill>
                <a:effectLst/>
                <a:latin typeface="Times New Roman" panose="02020603050405020304" pitchFamily="18" charset="0"/>
                <a:cs typeface="Times New Roman" panose="02020603050405020304" pitchFamily="18" charset="0"/>
              </a:rPr>
              <a:t>A. Câu mở đầu tác phẩm</a:t>
            </a:r>
          </a:p>
          <a:p>
            <a:pPr marL="0" indent="0" algn="l">
              <a:buNone/>
            </a:pPr>
            <a:r>
              <a:rPr lang="vi-VN" sz="3100" b="0" i="0" dirty="0">
                <a:solidFill>
                  <a:srgbClr val="333333"/>
                </a:solidFill>
                <a:effectLst/>
                <a:latin typeface="Times New Roman" panose="02020603050405020304" pitchFamily="18" charset="0"/>
                <a:cs typeface="Times New Roman" panose="02020603050405020304" pitchFamily="18" charset="0"/>
              </a:rPr>
              <a:t>B. Câu mở đầu đoạn hai</a:t>
            </a:r>
          </a:p>
          <a:p>
            <a:pPr marL="0" indent="0" algn="l">
              <a:buNone/>
            </a:pPr>
            <a:r>
              <a:rPr lang="vi-VN" sz="3100" b="0" i="0" dirty="0">
                <a:solidFill>
                  <a:srgbClr val="333333"/>
                </a:solidFill>
                <a:effectLst/>
                <a:latin typeface="Times New Roman" panose="02020603050405020304" pitchFamily="18" charset="0"/>
                <a:cs typeface="Times New Roman" panose="02020603050405020304" pitchFamily="18" charset="0"/>
              </a:rPr>
              <a:t>C. Câu mở đầu đoạn ba</a:t>
            </a:r>
          </a:p>
          <a:p>
            <a:pPr marL="0" indent="0" algn="l">
              <a:buNone/>
            </a:pPr>
            <a:r>
              <a:rPr lang="vi-VN" sz="3100" b="0" i="0" dirty="0">
                <a:solidFill>
                  <a:srgbClr val="333333"/>
                </a:solidFill>
                <a:effectLst/>
                <a:latin typeface="Times New Roman" panose="02020603050405020304" pitchFamily="18" charset="0"/>
                <a:cs typeface="Times New Roman" panose="02020603050405020304" pitchFamily="18" charset="0"/>
              </a:rPr>
              <a:t>D. Phần kết luận.</a:t>
            </a:r>
          </a:p>
          <a:p>
            <a:pPr marL="0" indent="0" algn="l">
              <a:buNone/>
            </a:pPr>
            <a:r>
              <a:rPr lang="en-US" sz="3100" b="1" i="0" dirty="0">
                <a:solidFill>
                  <a:srgbClr val="FF0000"/>
                </a:solidFill>
                <a:effectLst/>
                <a:latin typeface="Times New Roman" panose="02020603050405020304" pitchFamily="18" charset="0"/>
                <a:cs typeface="Times New Roman" panose="02020603050405020304" pitchFamily="18" charset="0"/>
              </a:rPr>
              <a:t> </a:t>
            </a:r>
            <a:r>
              <a:rPr lang="vi-VN" sz="3100" b="1" i="0" dirty="0">
                <a:solidFill>
                  <a:srgbClr val="FF0000"/>
                </a:solidFill>
                <a:effectLst/>
                <a:latin typeface="Times New Roman" panose="02020603050405020304" pitchFamily="18" charset="0"/>
                <a:cs typeface="Times New Roman" panose="02020603050405020304" pitchFamily="18" charset="0"/>
              </a:rPr>
              <a:t>Câu </a:t>
            </a:r>
            <a:r>
              <a:rPr lang="en-US" sz="3100" b="1" i="0" dirty="0">
                <a:solidFill>
                  <a:srgbClr val="FF0000"/>
                </a:solidFill>
                <a:effectLst/>
                <a:latin typeface="Times New Roman" panose="02020603050405020304" pitchFamily="18" charset="0"/>
                <a:cs typeface="Times New Roman" panose="02020603050405020304" pitchFamily="18" charset="0"/>
              </a:rPr>
              <a:t>6</a:t>
            </a:r>
            <a:r>
              <a:rPr lang="vi-VN" sz="3100" b="1" i="0" dirty="0">
                <a:solidFill>
                  <a:srgbClr val="FF0000"/>
                </a:solidFill>
                <a:effectLst/>
                <a:latin typeface="Times New Roman" panose="02020603050405020304" pitchFamily="18" charset="0"/>
                <a:cs typeface="Times New Roman" panose="02020603050405020304" pitchFamily="18" charset="0"/>
              </a:rPr>
              <a:t>: Bài văn đề cập đến lòng yêu nước của nhân dân ta trong lĩnh vực nào ?</a:t>
            </a:r>
          </a:p>
          <a:p>
            <a:pPr marL="0" indent="0" algn="l">
              <a:buNone/>
            </a:pPr>
            <a:r>
              <a:rPr lang="vi-VN" sz="3100" b="0" i="0" dirty="0">
                <a:solidFill>
                  <a:srgbClr val="333333"/>
                </a:solidFill>
                <a:effectLst/>
                <a:latin typeface="Times New Roman" panose="02020603050405020304" pitchFamily="18" charset="0"/>
                <a:cs typeface="Times New Roman" panose="02020603050405020304" pitchFamily="18" charset="0"/>
              </a:rPr>
              <a:t>A. Trong cuộc chiến đấu chống kẻ thù xâm lược</a:t>
            </a:r>
          </a:p>
          <a:p>
            <a:pPr marL="0" indent="0" algn="l">
              <a:buNone/>
            </a:pPr>
            <a:r>
              <a:rPr lang="vi-VN" sz="3100" b="0" i="0" dirty="0">
                <a:solidFill>
                  <a:srgbClr val="333333"/>
                </a:solidFill>
                <a:effectLst/>
                <a:latin typeface="Times New Roman" panose="02020603050405020304" pitchFamily="18" charset="0"/>
                <a:cs typeface="Times New Roman" panose="02020603050405020304" pitchFamily="18" charset="0"/>
              </a:rPr>
              <a:t>B. Trong sự nghiệp xây dựng đất nước.</a:t>
            </a:r>
          </a:p>
          <a:p>
            <a:pPr marL="0" indent="0" algn="l">
              <a:buNone/>
            </a:pPr>
            <a:r>
              <a:rPr lang="vi-VN" sz="3100" b="0" i="0" dirty="0">
                <a:solidFill>
                  <a:srgbClr val="333333"/>
                </a:solidFill>
                <a:effectLst/>
                <a:latin typeface="Times New Roman" panose="02020603050405020304" pitchFamily="18" charset="0"/>
                <a:cs typeface="Times New Roman" panose="02020603050405020304" pitchFamily="18" charset="0"/>
              </a:rPr>
              <a:t>C. Trong việc giữ gìn sự giàu đẹp của tiếng Việt</a:t>
            </a:r>
          </a:p>
          <a:p>
            <a:pPr marL="0" indent="0" algn="l">
              <a:buNone/>
            </a:pPr>
            <a:r>
              <a:rPr lang="vi-VN" sz="3100" b="1" i="0" dirty="0">
                <a:solidFill>
                  <a:srgbClr val="008000"/>
                </a:solidFill>
                <a:effectLst/>
                <a:latin typeface="Times New Roman" panose="02020603050405020304" pitchFamily="18" charset="0"/>
                <a:cs typeface="Times New Roman" panose="02020603050405020304" pitchFamily="18" charset="0"/>
              </a:rPr>
              <a:t>D. Cả A và B</a:t>
            </a:r>
          </a:p>
          <a:p>
            <a:endParaRPr lang="en-US" dirty="0"/>
          </a:p>
        </p:txBody>
      </p:sp>
    </p:spTree>
    <p:extLst>
      <p:ext uri="{BB962C8B-B14F-4D97-AF65-F5344CB8AC3E}">
        <p14:creationId xmlns:p14="http://schemas.microsoft.com/office/powerpoint/2010/main" val="158606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DABC-9F6C-397F-9323-94937B3E3E71}"/>
              </a:ext>
            </a:extLst>
          </p:cNvPr>
          <p:cNvSpPr>
            <a:spLocks noGrp="1"/>
          </p:cNvSpPr>
          <p:nvPr>
            <p:ph type="title"/>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3370968-7EAE-ECFD-A005-9C04EDE039BB}"/>
              </a:ext>
            </a:extLst>
          </p:cNvPr>
          <p:cNvSpPr>
            <a:spLocks noGrp="1"/>
          </p:cNvSpPr>
          <p:nvPr>
            <p:ph idx="1"/>
          </p:nvPr>
        </p:nvSpPr>
        <p:spPr/>
        <p:txBody>
          <a:bodyPr>
            <a:normAutofit/>
          </a:bodyPr>
          <a:lstStyle/>
          <a:p>
            <a:r>
              <a:rPr lang="en-US" sz="5400" b="1" dirty="0" err="1">
                <a:solidFill>
                  <a:srgbClr val="FF0000"/>
                </a:solidFill>
                <a:latin typeface="Times New Roman" panose="02020603050405020304" pitchFamily="18" charset="0"/>
                <a:cs typeface="Times New Roman" panose="02020603050405020304" pitchFamily="18" charset="0"/>
              </a:rPr>
              <a:t>Vận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dụng</a:t>
            </a:r>
            <a:r>
              <a:rPr lang="en-US" sz="5400" b="1" dirty="0">
                <a:solidFill>
                  <a:srgbClr val="FF0000"/>
                </a:solidFill>
                <a:latin typeface="Times New Roman" panose="02020603050405020304" pitchFamily="18" charset="0"/>
                <a:cs typeface="Times New Roman" panose="02020603050405020304" pitchFamily="18" charset="0"/>
              </a:rPr>
              <a:t>: </a:t>
            </a:r>
            <a:br>
              <a:rPr lang="en-US" sz="5400" b="1" dirty="0">
                <a:solidFill>
                  <a:srgbClr val="FF0000"/>
                </a:solidFill>
                <a:latin typeface="Times New Roman" panose="02020603050405020304" pitchFamily="18" charset="0"/>
                <a:cs typeface="Times New Roman" panose="02020603050405020304" pitchFamily="18" charset="0"/>
              </a:rPr>
            </a:br>
            <a:r>
              <a:rPr lang="en-US" sz="5400" i="1" dirty="0" err="1">
                <a:latin typeface="Times New Roman" panose="02020603050405020304" pitchFamily="18" charset="0"/>
                <a:cs typeface="Times New Roman" panose="02020603050405020304" pitchFamily="18" charset="0"/>
              </a:rPr>
              <a:t>Về</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nhà</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hãy</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viết</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đoạn</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văn</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ngắn</a:t>
            </a:r>
            <a:r>
              <a:rPr lang="en-US" sz="5400" i="1" dirty="0">
                <a:latin typeface="Times New Roman" panose="02020603050405020304" pitchFamily="18" charset="0"/>
                <a:cs typeface="Times New Roman" panose="02020603050405020304" pitchFamily="18" charset="0"/>
              </a:rPr>
              <a:t> 6-8 </a:t>
            </a:r>
            <a:r>
              <a:rPr lang="en-US" sz="5400" i="1" dirty="0" err="1">
                <a:latin typeface="Times New Roman" panose="02020603050405020304" pitchFamily="18" charset="0"/>
                <a:cs typeface="Times New Roman" panose="02020603050405020304" pitchFamily="18" charset="0"/>
              </a:rPr>
              <a:t>phải</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chăng</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lòng</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yêu</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nước</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của</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mỗi</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người</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chỉ</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cần</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thể</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hiện</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khi</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tổ</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quốc</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bị</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xâm</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lăng</a:t>
            </a:r>
            <a:r>
              <a:rPr lang="en-US" sz="5400" i="1" dirty="0">
                <a:latin typeface="Times New Roman" panose="02020603050405020304" pitchFamily="18" charset="0"/>
                <a:cs typeface="Times New Roman" panose="02020603050405020304" pitchFamily="18" charset="0"/>
              </a:rPr>
              <a:t>?</a:t>
            </a:r>
            <a:endParaRPr lang="en-US" sz="5400" i="1" dirty="0"/>
          </a:p>
        </p:txBody>
      </p:sp>
    </p:spTree>
    <p:extLst>
      <p:ext uri="{BB962C8B-B14F-4D97-AF65-F5344CB8AC3E}">
        <p14:creationId xmlns:p14="http://schemas.microsoft.com/office/powerpoint/2010/main" val="3867136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52B8A3-99BE-61C9-8A40-AB0B1EB97F6A}"/>
              </a:ext>
            </a:extLst>
          </p:cNvPr>
          <p:cNvSpPr txBox="1"/>
          <p:nvPr/>
        </p:nvSpPr>
        <p:spPr>
          <a:xfrm>
            <a:off x="1376413" y="1559294"/>
            <a:ext cx="9262558" cy="3638304"/>
          </a:xfrm>
          <a:prstGeom prst="rect">
            <a:avLst/>
          </a:prstGeom>
          <a:noFill/>
        </p:spPr>
        <p:txBody>
          <a:bodyPr wrap="square">
            <a:spAutoFit/>
          </a:bodyPr>
          <a:lstStyle/>
          <a:p>
            <a:pPr algn="just">
              <a:lnSpc>
                <a:spcPct val="107000"/>
              </a:lnSpc>
              <a:spcBef>
                <a:spcPts val="1000"/>
              </a:spcBef>
              <a:spcAft>
                <a:spcPts val="800"/>
              </a:spcAft>
              <a:defRPr/>
            </a:pPr>
            <a:r>
              <a:rPr lang="en-US" sz="4800" b="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kumimoji="0" lang="en-US" sz="4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4800" b="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Giải</a:t>
            </a:r>
            <a:r>
              <a:rPr lang="en-US" sz="4800" b="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quyết</a:t>
            </a:r>
            <a:r>
              <a:rPr kumimoji="0" lang="en-US" sz="4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1"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vấn</a:t>
            </a:r>
            <a:r>
              <a:rPr kumimoji="0" lang="en-US" sz="4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1"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4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pt-BR" sz="4800" dirty="0">
                <a:effectLst/>
                <a:latin typeface="Times New Roman" panose="02020603050405020304" pitchFamily="18" charset="0"/>
                <a:ea typeface="Times New Roman" panose="02020603050405020304" pitchFamily="18" charset="0"/>
                <a:cs typeface="Times New Roman" panose="02020603050405020304" pitchFamily="18" charset="0"/>
              </a:rPr>
              <a:t>Chứng minh tinh thần yêu nước trong lịch sử chống ngoại xâm của dân tộc.</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US" sz="6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8128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0517F-B0B7-B3FD-0AE6-1E9148FA96B5}"/>
              </a:ext>
            </a:extLst>
          </p:cNvPr>
          <p:cNvSpPr>
            <a:spLocks noGrp="1"/>
          </p:cNvSpPr>
          <p:nvPr>
            <p:ph idx="1"/>
          </p:nvPr>
        </p:nvSpPr>
        <p:spPr>
          <a:xfrm>
            <a:off x="1016000" y="653142"/>
            <a:ext cx="10337800" cy="5849257"/>
          </a:xfrm>
        </p:spPr>
        <p:txBody>
          <a:bodyPr>
            <a:normAutofit fontScale="92500" lnSpcReduction="20000"/>
          </a:bodyPr>
          <a:lstStyle/>
          <a:p>
            <a:pPr marL="0" indent="0" algn="just">
              <a:lnSpc>
                <a:spcPct val="107000"/>
              </a:lnSpc>
              <a:spcAft>
                <a:spcPts val="800"/>
              </a:spcAft>
              <a:buNone/>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kê</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lịch</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khứ</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xưa</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Lứa</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già</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nữ</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miền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miền</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miền</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xuôi</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tiền</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Mô</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hình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liệt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kê</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theo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mẫu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Từ</a:t>
            </a:r>
            <a:r>
              <a:rPr lang="en-US" sz="3200" dirty="0">
                <a:effectLst/>
                <a:latin typeface="Times New Roman" panose="02020603050405020304" pitchFamily="18" charset="0"/>
                <a:ea typeface="Calibri" panose="020F0502020204030204" pitchFamily="34" charset="0"/>
              </a:rPr>
              <a:t>...</a:t>
            </a:r>
            <a:r>
              <a:rPr lang="en-US" sz="3200" dirty="0" err="1">
                <a:effectLst/>
                <a:latin typeface="Times New Roman" panose="02020603050405020304" pitchFamily="18" charset="0"/>
                <a:ea typeface="Calibri" panose="020F0502020204030204" pitchFamily="34" charset="0"/>
              </a:rPr>
              <a:t>đến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giúp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giả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thể</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hiện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được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sự</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đầy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đủ</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toàn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diện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rộng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khắp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biểu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hiện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tình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yêu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nước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dân</a:t>
            </a:r>
            <a:r>
              <a:rPr lang="en-US" sz="3200" dirty="0">
                <a:effectLst/>
                <a:latin typeface="Times New Roman" panose="02020603050405020304" pitchFamily="18" charset="0"/>
                <a:ea typeface="Calibri" panose="020F0502020204030204" pitchFamily="34" charset="0"/>
              </a:rPr>
              <a:t> ta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189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52B8A3-99BE-61C9-8A40-AB0B1EB97F6A}"/>
              </a:ext>
            </a:extLst>
          </p:cNvPr>
          <p:cNvSpPr txBox="1"/>
          <p:nvPr/>
        </p:nvSpPr>
        <p:spPr>
          <a:xfrm>
            <a:off x="1549667" y="1203158"/>
            <a:ext cx="9089304" cy="2424382"/>
          </a:xfrm>
          <a:prstGeom prst="rect">
            <a:avLst/>
          </a:prstGeom>
          <a:noFill/>
        </p:spPr>
        <p:txBody>
          <a:bodyPr wrap="square">
            <a:spAutoFit/>
          </a:bodyPr>
          <a:lstStyle/>
          <a:p>
            <a:pPr marL="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lang="en-US" sz="4800" b="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 </a:t>
            </a:r>
            <a:r>
              <a:rPr lang="en-US" sz="4800" b="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Kết</a:t>
            </a:r>
            <a:r>
              <a:rPr lang="en-US" sz="4800" b="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thúc</a:t>
            </a:r>
            <a:r>
              <a:rPr kumimoji="0" lang="en-US" sz="4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1"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vấn</a:t>
            </a:r>
            <a:r>
              <a:rPr kumimoji="0" lang="en-US" sz="4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1"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4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pt-BR" sz="4800" dirty="0">
                <a:effectLst/>
                <a:latin typeface="Times New Roman" panose="02020603050405020304" pitchFamily="18" charset="0"/>
                <a:ea typeface="Times New Roman" panose="02020603050405020304" pitchFamily="18" charset="0"/>
                <a:cs typeface="Times New Roman" panose="02020603050405020304" pitchFamily="18" charset="0"/>
              </a:rPr>
              <a:t>Phát huy tinh thần yêu nước trong mọi công việc kháng chiến.</a:t>
            </a:r>
            <a:r>
              <a:rPr lang="en-US" sz="4800" dirty="0">
                <a:latin typeface="Times New Roman" panose="02020603050405020304" pitchFamily="18" charset="0"/>
                <a:ea typeface="Calibri" panose="020F0502020204030204" pitchFamily="34" charset="0"/>
              </a:rPr>
              <a:t>   </a:t>
            </a:r>
            <a:r>
              <a:rPr kumimoji="0" lang="en-US" sz="4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79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0517F-B0B7-B3FD-0AE6-1E9148FA96B5}"/>
              </a:ext>
            </a:extLst>
          </p:cNvPr>
          <p:cNvSpPr>
            <a:spLocks noGrp="1"/>
          </p:cNvSpPr>
          <p:nvPr>
            <p:ph idx="1"/>
          </p:nvPr>
        </p:nvSpPr>
        <p:spPr>
          <a:xfrm>
            <a:off x="1016000" y="653143"/>
            <a:ext cx="10337800" cy="5523820"/>
          </a:xfrm>
        </p:spPr>
        <p:txBody>
          <a:bodyPr>
            <a:normAutofit lnSpcReduction="10000"/>
          </a:bodyPr>
          <a:lstStyle/>
          <a:p>
            <a:pPr marL="0" indent="0" algn="just">
              <a:lnSpc>
                <a:spcPct val="107000"/>
              </a:lnSpc>
              <a:spcAft>
                <a:spcPts val="800"/>
              </a:spcAft>
              <a:buNone/>
            </a:pPr>
            <a:r>
              <a:rPr lang="pt-BR" sz="3200" i="1" kern="100" dirty="0">
                <a:effectLst/>
                <a:latin typeface="Times New Roman" panose="02020603050405020304" pitchFamily="18" charset="0"/>
                <a:ea typeface="Calibri" panose="020F0502020204030204" pitchFamily="34" charset="0"/>
                <a:cs typeface="Times New Roman" panose="02020603050405020304" pitchFamily="18" charset="0"/>
              </a:rPr>
              <a:t>- Tinh thần yêu nước cũng như các thứ của quý.</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3200" kern="100" dirty="0">
                <a:effectLst/>
                <a:latin typeface="Times New Roman" panose="02020603050405020304" pitchFamily="18" charset="0"/>
                <a:ea typeface="Calibri" panose="020F0502020204030204" pitchFamily="34" charset="0"/>
                <a:cs typeface="Times New Roman" panose="02020603050405020304" pitchFamily="18" charset="0"/>
              </a:rPr>
              <a:t>=&gt; Hình ảnh so sánh độc đáo dễ hiểu nhằm đề cao tinh thần yêu nước của nhân dân ta.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3200" kern="100" dirty="0">
                <a:effectLst/>
                <a:latin typeface="Times New Roman" panose="02020603050405020304" pitchFamily="18" charset="0"/>
                <a:ea typeface="Calibri" panose="020F0502020204030204" pitchFamily="34" charset="0"/>
                <a:cs typeface="Times New Roman" panose="02020603050405020304" pitchFamily="18" charset="0"/>
              </a:rPr>
              <a:t>- Lòng yêu nước được tồn tại dưới 2 dạng: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3200" kern="100" dirty="0">
                <a:effectLst/>
                <a:latin typeface="Times New Roman" panose="02020603050405020304" pitchFamily="18" charset="0"/>
                <a:ea typeface="Calibri" panose="020F0502020204030204" pitchFamily="34" charset="0"/>
                <a:cs typeface="Times New Roman" panose="02020603050405020304" pitchFamily="18" charset="0"/>
              </a:rPr>
              <a:t>+ Có khi được trưng bày.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3200" kern="100" dirty="0">
                <a:effectLst/>
                <a:latin typeface="Times New Roman" panose="02020603050405020304" pitchFamily="18" charset="0"/>
                <a:ea typeface="Calibri" panose="020F0502020204030204" pitchFamily="34" charset="0"/>
                <a:cs typeface="Times New Roman" panose="02020603050405020304" pitchFamily="18" charset="0"/>
              </a:rPr>
              <a:t>+ Có khi được cất giấu kín đáo.</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pt-BR" sz="3200" dirty="0">
                <a:effectLst/>
                <a:latin typeface="Times New Roman" panose="02020603050405020304" pitchFamily="18" charset="0"/>
                <a:ea typeface="Calibri" panose="020F0502020204030204" pitchFamily="34" charset="0"/>
              </a:rPr>
              <a:t>Phải ra sức giải thích tuyên truyền, vận động, tổ chức, lãnh đạo,...</a:t>
            </a:r>
          </a:p>
          <a:p>
            <a:pPr marL="0" indent="0">
              <a:buNone/>
            </a:pPr>
            <a:r>
              <a:rPr lang="pt-BR" sz="3200" dirty="0">
                <a:effectLst/>
                <a:latin typeface="Times New Roman" panose="02020603050405020304" pitchFamily="18" charset="0"/>
                <a:ea typeface="Calibri" panose="020F0502020204030204" pitchFamily="34" charset="0"/>
              </a:rPr>
              <a:t>=&gt; Nhằm khích lệ tiềm năng yêu nước của mọi người.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48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C4B7-3943-392E-B518-D93883FCF132}"/>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III. </a:t>
            </a:r>
            <a:r>
              <a:rPr lang="en-US" b="1" dirty="0" err="1">
                <a:latin typeface="Times New Roman" panose="02020603050405020304" pitchFamily="18" charset="0"/>
                <a:cs typeface="Times New Roman" panose="02020603050405020304" pitchFamily="18" charset="0"/>
              </a:rPr>
              <a:t>Tổng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br>
              <a:rPr lang="en-US" dirty="0"/>
            </a:b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Đặc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C813E99-BF6C-F7EF-B6F4-F19FD8C7191A}"/>
              </a:ext>
            </a:extLst>
          </p:cNvPr>
          <p:cNvSpPr>
            <a:spLocks noGrp="1"/>
          </p:cNvSpPr>
          <p:nvPr>
            <p:ph idx="1"/>
          </p:nvPr>
        </p:nvSpPr>
        <p:spPr/>
        <p:txBody>
          <a:bodyPr>
            <a:normAutofit/>
          </a:bodyPr>
          <a:lstStyle/>
          <a:p>
            <a:pPr marL="0" indent="0" algn="just">
              <a:buNone/>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 Dẫn chứng tiêu biểu, cụ thể, phong phú, giàu sức thuyết phục.</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 Lí lẽ thống nhất với dẫn chứng và được diễn đạt dưới hình ảnh so sánh sinh động, dễ hiểu.</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pt-BR" spc="-50" dirty="0">
                <a:effectLst/>
                <a:latin typeface="Times New Roman" panose="02020603050405020304" pitchFamily="18" charset="0"/>
                <a:ea typeface="Times New Roman" panose="02020603050405020304" pitchFamily="18" charset="0"/>
                <a:cs typeface="Times New Roman" panose="02020603050405020304" pitchFamily="18" charset="0"/>
              </a:rPr>
              <a:t>- Bố cục chặt chẽ, lập luận mạch lạc.</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pt-BR" spc="-40" dirty="0">
                <a:effectLst/>
                <a:latin typeface="Times New Roman" panose="02020603050405020304" pitchFamily="18" charset="0"/>
                <a:ea typeface="Times New Roman" panose="02020603050405020304" pitchFamily="18" charset="0"/>
                <a:cs typeface="Times New Roman" panose="02020603050405020304" pitchFamily="18" charset="0"/>
              </a:rPr>
              <a:t>- Giọng văn tha thiết, giàu cảm xúc.</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pt-BR" sz="3600" b="1" dirty="0">
                <a:effectLst/>
                <a:latin typeface="Times New Roman" panose="02020603050405020304" pitchFamily="18" charset="0"/>
                <a:ea typeface="Times New Roman" panose="02020603050405020304" pitchFamily="18" charset="0"/>
                <a:cs typeface="Times New Roman" panose="02020603050405020304" pitchFamily="18" charset="0"/>
              </a:rPr>
              <a:t>2. Nội dung</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pt-BR" kern="0" dirty="0">
                <a:effectLst/>
                <a:latin typeface="Times New Roman" panose="02020603050405020304" pitchFamily="18" charset="0"/>
                <a:ea typeface="Times New Roman" panose="02020603050405020304" pitchFamily="18" charset="0"/>
                <a:cs typeface="Times New Roman" panose="02020603050405020304" pitchFamily="18" charset="0"/>
              </a:rPr>
              <a:t>- Dân ta có một lòng nồng nàn yêu nước. Đó là một truyền thống quý báu của ta. Và nó cần phải được phát huy trong hoàn cảnh lịch sử mới để bảo vệ đất nước.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31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9383-B7BC-D208-2DA2-94454B6CCB3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BA2BF0F-AB63-45E1-A29A-593E7B0CC6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3305" y="365125"/>
            <a:ext cx="7785389" cy="5839042"/>
          </a:xfrm>
        </p:spPr>
      </p:pic>
      <p:sp>
        <p:nvSpPr>
          <p:cNvPr id="6" name="Rectangle: Rounded Corners 5">
            <a:extLst>
              <a:ext uri="{FF2B5EF4-FFF2-40B4-BE49-F238E27FC236}">
                <a16:creationId xmlns:a16="http://schemas.microsoft.com/office/drawing/2014/main" id="{4B76D2FE-1A46-866C-3F14-712FE59DDEE6}"/>
              </a:ext>
            </a:extLst>
          </p:cNvPr>
          <p:cNvSpPr/>
          <p:nvPr/>
        </p:nvSpPr>
        <p:spPr>
          <a:xfrm>
            <a:off x="4876800" y="5846618"/>
            <a:ext cx="3034146"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Vua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Hùng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1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0517F-B0B7-B3FD-0AE6-1E9148FA96B5}"/>
              </a:ext>
            </a:extLst>
          </p:cNvPr>
          <p:cNvSpPr>
            <a:spLocks noGrp="1"/>
          </p:cNvSpPr>
          <p:nvPr>
            <p:ph idx="1"/>
          </p:nvPr>
        </p:nvSpPr>
        <p:spPr>
          <a:xfrm>
            <a:off x="2931885" y="3077029"/>
            <a:ext cx="6081486" cy="1175657"/>
          </a:xfrm>
        </p:spPr>
        <p:txBody>
          <a:bodyPr>
            <a:normAutofit lnSpcReduction="10000"/>
          </a:bodyPr>
          <a:lstStyle/>
          <a:p>
            <a:pPr marL="0" indent="0">
              <a:buNone/>
            </a:pPr>
            <a:r>
              <a:rPr lang="en-US" sz="8000" b="1" dirty="0">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69453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02DCE8-C094-E02F-3114-250496B92F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306" y="664863"/>
            <a:ext cx="701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ntagon 7">
            <a:hlinkClick r:id="rId8" action="ppaction://hlinksldjump"/>
            <a:extLst>
              <a:ext uri="{FF2B5EF4-FFF2-40B4-BE49-F238E27FC236}">
                <a16:creationId xmlns:a16="http://schemas.microsoft.com/office/drawing/2014/main" id="{AC2777E8-B0D2-8FF2-46D4-CAC19A13306B}"/>
              </a:ext>
            </a:extLst>
          </p:cNvPr>
          <p:cNvSpPr/>
          <p:nvPr/>
        </p:nvSpPr>
        <p:spPr>
          <a:xfrm flipH="1">
            <a:off x="11582396" y="5010286"/>
            <a:ext cx="609601" cy="18353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vi-VN" altLang="en-US" sz="2400" b="1" i="0" u="none" strike="noStrike" kern="1200" cap="none" spc="0" normalizeH="0" baseline="0" noProof="0" dirty="0">
              <a:ln>
                <a:noFill/>
              </a:ln>
              <a:solidFill>
                <a:srgbClr val="2E75B6"/>
              </a:solidFill>
              <a:effectLst/>
              <a:uLnTx/>
              <a:uFillTx/>
              <a:latin typeface="Times New Roman"/>
              <a:ea typeface="+mn-ea"/>
              <a:cs typeface="Tahoma" panose="020B0604030504040204" pitchFamily="34" charset="0"/>
            </a:endParaRPr>
          </a:p>
        </p:txBody>
      </p:sp>
      <p:sp>
        <p:nvSpPr>
          <p:cNvPr id="5" name="Snip Diagonal Corner Rectangle 14">
            <a:extLst>
              <a:ext uri="{FF2B5EF4-FFF2-40B4-BE49-F238E27FC236}">
                <a16:creationId xmlns:a16="http://schemas.microsoft.com/office/drawing/2014/main" id="{03DB217F-EDDD-E0BD-515F-2C03C5D9D1C7}"/>
              </a:ext>
            </a:extLst>
          </p:cNvPr>
          <p:cNvSpPr/>
          <p:nvPr/>
        </p:nvSpPr>
        <p:spPr>
          <a:xfrm>
            <a:off x="1055518" y="606154"/>
            <a:ext cx="9550799" cy="1237511"/>
          </a:xfrm>
          <a:prstGeom prst="snip2DiagRect">
            <a:avLst/>
          </a:prstGeom>
          <a:ln/>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pPr>
            <a:r>
              <a:rPr kumimoji="0" lang="en-US" sz="4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4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Văn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Tinh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ta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FD9C80B-ABC0-8D6F-747B-00FC1FF9C180}"/>
              </a:ext>
            </a:extLst>
          </p:cNvPr>
          <p:cNvSpPr txBox="1"/>
          <p:nvPr/>
        </p:nvSpPr>
        <p:spPr>
          <a:xfrm>
            <a:off x="1055518" y="5052980"/>
            <a:ext cx="10800677"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D.</a:t>
            </a:r>
            <a:r>
              <a:rPr kumimoji="0" lang="en-US" sz="40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Trong </a:t>
            </a:r>
            <a:r>
              <a:rPr kumimoji="0" lang="en-US" sz="4000" b="1"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cuộc</a:t>
            </a:r>
            <a:r>
              <a:rPr kumimoji="0" lang="en-US" sz="40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chiến</a:t>
            </a:r>
            <a:r>
              <a:rPr kumimoji="0" lang="en-US" sz="40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tranh</a:t>
            </a:r>
            <a:r>
              <a:rPr kumimoji="0" lang="en-US" sz="40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biên</a:t>
            </a:r>
            <a:r>
              <a:rPr kumimoji="0" lang="en-US" sz="40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giới</a:t>
            </a:r>
            <a:r>
              <a:rPr kumimoji="0" lang="en-US" sz="40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Việt</a:t>
            </a:r>
            <a:r>
              <a:rPr lang="en-US" sz="4000" b="1" dirty="0">
                <a:solidFill>
                  <a:srgbClr val="0D0D0D"/>
                </a:solidFill>
                <a:latin typeface="Times New Roman" panose="02020603050405020304" pitchFamily="18" charset="0"/>
                <a:ea typeface="Times New Roman" panose="02020603050405020304" pitchFamily="18" charset="0"/>
              </a:rPr>
              <a:t> - Trung</a:t>
            </a:r>
            <a:endParaRPr kumimoji="0" lang="en-US" sz="4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67440754-C2B8-DC2F-7099-9600D8D71624}"/>
              </a:ext>
            </a:extLst>
          </p:cNvPr>
          <p:cNvSpPr txBox="1"/>
          <p:nvPr/>
        </p:nvSpPr>
        <p:spPr>
          <a:xfrm>
            <a:off x="1055518" y="3148848"/>
            <a:ext cx="10800677"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40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Trong </a:t>
            </a:r>
            <a:r>
              <a:rPr kumimoji="0" lang="en-US" sz="4000" b="1"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40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kháng</a:t>
            </a:r>
            <a:r>
              <a:rPr kumimoji="0" lang="en-US" sz="40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chiến</a:t>
            </a:r>
            <a:r>
              <a:rPr kumimoji="0" lang="en-US" sz="40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chống</a:t>
            </a:r>
            <a:r>
              <a:rPr kumimoji="0" lang="en-US" sz="40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a:t>
            </a:r>
            <a:r>
              <a:rPr kumimoji="0" lang="en-US" sz="40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quốc</a:t>
            </a:r>
            <a:r>
              <a:rPr kumimoji="0" lang="en-US" sz="40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Mĩ</a:t>
            </a:r>
            <a:endParaRPr kumimoji="0" lang="en-US" sz="36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BE8B831-4E9D-4CF7-8A7D-D9AC190906CE}"/>
              </a:ext>
            </a:extLst>
          </p:cNvPr>
          <p:cNvSpPr txBox="1"/>
          <p:nvPr/>
        </p:nvSpPr>
        <p:spPr>
          <a:xfrm>
            <a:off x="1055518" y="4101075"/>
            <a:ext cx="10800677"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defTabSz="914377"/>
            <a:r>
              <a:rPr kumimoji="0" lang="en-US" sz="4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
            </a:r>
            <a:r>
              <a:rPr lang="en-US" sz="4000" b="1"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sz="40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4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4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4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giặc</a:t>
            </a:r>
            <a:r>
              <a:rPr lang="en-US" sz="4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Minh</a:t>
            </a:r>
            <a:r>
              <a:rPr lang="en-US" sz="4000" b="1"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26EB0BD-598C-910C-A62C-CC45A842F566}"/>
              </a:ext>
            </a:extLst>
          </p:cNvPr>
          <p:cNvSpPr txBox="1"/>
          <p:nvPr/>
        </p:nvSpPr>
        <p:spPr>
          <a:xfrm>
            <a:off x="1055518" y="2148068"/>
            <a:ext cx="10800677" cy="707886"/>
          </a:xfrm>
          <a:prstGeom prst="rect">
            <a:avLst/>
          </a:prstGeom>
          <a:effectLst>
            <a:outerShdw blurRad="40000" dist="20000" dir="5400000" rotWithShape="0">
              <a:schemeClr val="bg1">
                <a:alpha val="38000"/>
              </a:scheme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sz="4000" b="1" noProof="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000" b="1"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noProof="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4000" b="1"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noProof="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4000" b="1"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noProof="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4000" b="1"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noProof="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b="1"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noProof="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4000" b="1"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noProof="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endParaRPr kumimoji="0" lang="en-US" sz="36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DFA2543D-6970-D910-9EC7-8B72A7F3B30F}"/>
              </a:ext>
            </a:extLst>
          </p:cNvPr>
          <p:cNvGraphicFramePr>
            <a:graphicFrameLocks noChangeAspect="1"/>
          </p:cNvGraphicFramePr>
          <p:nvPr/>
        </p:nvGraphicFramePr>
        <p:xfrm>
          <a:off x="6318251" y="2371725"/>
          <a:ext cx="114300" cy="177800"/>
        </p:xfrm>
        <a:graphic>
          <a:graphicData uri="http://schemas.openxmlformats.org/presentationml/2006/ole">
            <mc:AlternateContent xmlns:mc="http://schemas.openxmlformats.org/markup-compatibility/2006">
              <mc:Choice xmlns:v="urn:schemas-microsoft-com:vml" Requires="v">
                <p:oleObj name="Equation" r:id="rId9" imgW="114120" imgH="177480" progId="Equation.DSMT4">
                  <p:embed/>
                </p:oleObj>
              </mc:Choice>
              <mc:Fallback>
                <p:oleObj name="Equation" r:id="rId9" imgW="114120" imgH="177480" progId="Equation.DSMT4">
                  <p:embed/>
                  <p:pic>
                    <p:nvPicPr>
                      <p:cNvPr id="10" name="Object 9">
                        <a:extLst>
                          <a:ext uri="{FF2B5EF4-FFF2-40B4-BE49-F238E27FC236}">
                            <a16:creationId xmlns:a16="http://schemas.microsoft.com/office/drawing/2014/main" id="{DFA2543D-6970-D910-9EC7-8B72A7F3B3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8251"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4" descr="het gio">
            <a:extLst>
              <a:ext uri="{FF2B5EF4-FFF2-40B4-BE49-F238E27FC236}">
                <a16:creationId xmlns:a16="http://schemas.microsoft.com/office/drawing/2014/main" id="{6443F981-BD42-7F12-5B53-19D34D21A6A2}"/>
              </a:ext>
            </a:extLst>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45326">
            <a:off x="10630927"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3" descr="an30">
            <a:extLst>
              <a:ext uri="{FF2B5EF4-FFF2-40B4-BE49-F238E27FC236}">
                <a16:creationId xmlns:a16="http://schemas.microsoft.com/office/drawing/2014/main" id="{6931A72E-021D-468F-4E48-F4A00055A4E8}"/>
              </a:ext>
            </a:extLst>
          </p:cNvPr>
          <p:cNvPicPr>
            <a:picLocks noChangeAspect="1" noChangeArrowheads="1" noCrop="1"/>
          </p:cNvPicPr>
          <p:nvPr/>
        </p:nvPicPr>
        <p:blipFill>
          <a:blip r:embed="rId12"/>
          <a:srcRect/>
          <a:stretch>
            <a:fillRect/>
          </a:stretch>
        </p:blipFill>
        <p:spPr bwMode="auto">
          <a:xfrm>
            <a:off x="10722168" y="503560"/>
            <a:ext cx="1114507" cy="986803"/>
          </a:xfrm>
          <a:prstGeom prst="ellipse">
            <a:avLst/>
          </a:prstGeom>
          <a:ln>
            <a:noFill/>
          </a:ln>
          <a:effectLst>
            <a:softEdge rad="112500"/>
          </a:effectLst>
        </p:spPr>
      </p:pic>
      <p:sp>
        <p:nvSpPr>
          <p:cNvPr id="13" name="Hình chữ nhật 85">
            <a:extLst>
              <a:ext uri="{FF2B5EF4-FFF2-40B4-BE49-F238E27FC236}">
                <a16:creationId xmlns:a16="http://schemas.microsoft.com/office/drawing/2014/main" id="{9FBA3738-63AA-3A68-4F1B-4C18B7B931ED}"/>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a:t>
            </a:r>
          </a:p>
        </p:txBody>
      </p:sp>
      <p:sp>
        <p:nvSpPr>
          <p:cNvPr id="14" name="Hình chữ nhật 84">
            <a:extLst>
              <a:ext uri="{FF2B5EF4-FFF2-40B4-BE49-F238E27FC236}">
                <a16:creationId xmlns:a16="http://schemas.microsoft.com/office/drawing/2014/main" id="{59B72D36-5362-74B5-C6A5-87545019AA07}"/>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2</a:t>
            </a:r>
          </a:p>
        </p:txBody>
      </p:sp>
      <p:sp>
        <p:nvSpPr>
          <p:cNvPr id="15" name="Hình chữ nhật 83">
            <a:extLst>
              <a:ext uri="{FF2B5EF4-FFF2-40B4-BE49-F238E27FC236}">
                <a16:creationId xmlns:a16="http://schemas.microsoft.com/office/drawing/2014/main" id="{2C97498F-F1F4-DE8A-A2FB-AEBBD01553E7}"/>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3</a:t>
            </a:r>
          </a:p>
        </p:txBody>
      </p:sp>
      <p:sp>
        <p:nvSpPr>
          <p:cNvPr id="16" name="Hình chữ nhật 57">
            <a:extLst>
              <a:ext uri="{FF2B5EF4-FFF2-40B4-BE49-F238E27FC236}">
                <a16:creationId xmlns:a16="http://schemas.microsoft.com/office/drawing/2014/main" id="{D1F5EC4B-731E-D9C3-3C6F-CA495CE3D18F}"/>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4</a:t>
            </a:r>
          </a:p>
        </p:txBody>
      </p:sp>
      <p:sp>
        <p:nvSpPr>
          <p:cNvPr id="17" name="Hình chữ nhật 86">
            <a:extLst>
              <a:ext uri="{FF2B5EF4-FFF2-40B4-BE49-F238E27FC236}">
                <a16:creationId xmlns:a16="http://schemas.microsoft.com/office/drawing/2014/main" id="{F1D56F1A-BE97-220B-77B6-E4A979CA99A5}"/>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5</a:t>
            </a:r>
          </a:p>
        </p:txBody>
      </p:sp>
      <p:sp>
        <p:nvSpPr>
          <p:cNvPr id="18" name="Hình chữ nhật 87">
            <a:extLst>
              <a:ext uri="{FF2B5EF4-FFF2-40B4-BE49-F238E27FC236}">
                <a16:creationId xmlns:a16="http://schemas.microsoft.com/office/drawing/2014/main" id="{9C6EF5D4-3CF1-233F-08D6-A59D1E572AD6}"/>
              </a:ext>
            </a:extLst>
          </p:cNvPr>
          <p:cNvSpPr/>
          <p:nvPr/>
        </p:nvSpPr>
        <p:spPr>
          <a:xfrm>
            <a:off x="10597731" y="170282"/>
            <a:ext cx="1363379"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6</a:t>
            </a:r>
          </a:p>
        </p:txBody>
      </p:sp>
      <p:sp>
        <p:nvSpPr>
          <p:cNvPr id="19" name="Hình chữ nhật 88">
            <a:extLst>
              <a:ext uri="{FF2B5EF4-FFF2-40B4-BE49-F238E27FC236}">
                <a16:creationId xmlns:a16="http://schemas.microsoft.com/office/drawing/2014/main" id="{A444998D-C51E-13C7-B151-421A854F799D}"/>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7</a:t>
            </a:r>
          </a:p>
        </p:txBody>
      </p:sp>
      <p:sp>
        <p:nvSpPr>
          <p:cNvPr id="20" name="Hình chữ nhật 89">
            <a:extLst>
              <a:ext uri="{FF2B5EF4-FFF2-40B4-BE49-F238E27FC236}">
                <a16:creationId xmlns:a16="http://schemas.microsoft.com/office/drawing/2014/main" id="{0A8966E4-8866-62CE-4328-D42E3B4C4D2E}"/>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8</a:t>
            </a:r>
          </a:p>
        </p:txBody>
      </p:sp>
      <p:sp>
        <p:nvSpPr>
          <p:cNvPr id="21" name="Hình chữ nhật 90">
            <a:extLst>
              <a:ext uri="{FF2B5EF4-FFF2-40B4-BE49-F238E27FC236}">
                <a16:creationId xmlns:a16="http://schemas.microsoft.com/office/drawing/2014/main" id="{EDCCD517-7621-F4E0-EA3C-8CA7B7386021}"/>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9</a:t>
            </a:r>
          </a:p>
        </p:txBody>
      </p:sp>
      <p:sp>
        <p:nvSpPr>
          <p:cNvPr id="22" name="Hình chữ nhật 91">
            <a:extLst>
              <a:ext uri="{FF2B5EF4-FFF2-40B4-BE49-F238E27FC236}">
                <a16:creationId xmlns:a16="http://schemas.microsoft.com/office/drawing/2014/main" id="{26E7A7EE-314A-7234-3E1F-D091E17189EA}"/>
              </a:ext>
            </a:extLst>
          </p:cNvPr>
          <p:cNvSpPr/>
          <p:nvPr/>
        </p:nvSpPr>
        <p:spPr>
          <a:xfrm>
            <a:off x="10606317" y="207234"/>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10</a:t>
            </a:r>
          </a:p>
        </p:txBody>
      </p:sp>
      <p:sp>
        <p:nvSpPr>
          <p:cNvPr id="23" name="Hình Bầu dục 45">
            <a:extLst>
              <a:ext uri="{FF2B5EF4-FFF2-40B4-BE49-F238E27FC236}">
                <a16:creationId xmlns:a16="http://schemas.microsoft.com/office/drawing/2014/main" id="{F6F00473-3784-8997-F7D1-3F9E9B56F605}"/>
              </a:ext>
            </a:extLst>
          </p:cNvPr>
          <p:cNvSpPr/>
          <p:nvPr/>
        </p:nvSpPr>
        <p:spPr>
          <a:xfrm>
            <a:off x="10737854" y="583357"/>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uLnTx/>
                <a:uFillTx/>
                <a:latin typeface="Calibri"/>
                <a:ea typeface="Tahoma" pitchFamily="34" charset="0"/>
                <a:cs typeface="Arial" pitchFamily="34" charset="0"/>
              </a:rPr>
              <a:t>BẮT ĐẦU</a:t>
            </a:r>
          </a:p>
        </p:txBody>
      </p:sp>
      <p:pic>
        <p:nvPicPr>
          <p:cNvPr id="24" name="Nhac loại thi sinh">
            <a:hlinkClick r:id="" action="ppaction://media"/>
            <a:extLst>
              <a:ext uri="{FF2B5EF4-FFF2-40B4-BE49-F238E27FC236}">
                <a16:creationId xmlns:a16="http://schemas.microsoft.com/office/drawing/2014/main" id="{F399B820-8241-8249-9F03-317D307CD03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32317737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out)">
                                      <p:cBhvr>
                                        <p:cTn id="25" dur="500"/>
                                        <p:tgtEl>
                                          <p:spTgt spid="23"/>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5" name="chuong suy nghi.wav"/>
                                        </p:tgtEl>
                                      </p:cMediaNode>
                                    </p:audio>
                                  </p:subTnLst>
                                </p:cTn>
                              </p:par>
                            </p:childTnLst>
                          </p:cTn>
                        </p:par>
                        <p:par>
                          <p:cTn id="30" fill="hold">
                            <p:stCondLst>
                              <p:cond delay="1000"/>
                            </p:stCondLst>
                            <p:childTnLst>
                              <p:par>
                                <p:cTn id="31" presetID="6" presetClass="exit" presetSubtype="32" fill="hold" nodeType="afterEffect">
                                  <p:stCondLst>
                                    <p:cond delay="0"/>
                                  </p:stCondLst>
                                  <p:childTnLst>
                                    <p:animEffect transition="out" filter="circle(out)">
                                      <p:cBhvr>
                                        <p:cTn id="32" dur="1000"/>
                                        <p:tgtEl>
                                          <p:spTgt spid="22"/>
                                        </p:tgtEl>
                                      </p:cBhvr>
                                    </p:animEffect>
                                    <p:set>
                                      <p:cBhvr>
                                        <p:cTn id="33" dur="1" fill="hold">
                                          <p:stCondLst>
                                            <p:cond delay="999"/>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6" presetClass="exit" presetSubtype="32" fill="hold" nodeType="after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par>
                          <p:cTn id="38" fill="hold">
                            <p:stCondLst>
                              <p:cond delay="3000"/>
                            </p:stCondLst>
                            <p:childTnLst>
                              <p:par>
                                <p:cTn id="39" presetID="6" presetClass="exit" presetSubtype="32" fill="hold" nodeType="afterEffect">
                                  <p:stCondLst>
                                    <p:cond delay="0"/>
                                  </p:stCondLst>
                                  <p:childTnLst>
                                    <p:animEffect transition="out" filter="circle(out)">
                                      <p:cBhvr>
                                        <p:cTn id="40" dur="1000"/>
                                        <p:tgtEl>
                                          <p:spTgt spid="20"/>
                                        </p:tgtEl>
                                      </p:cBhvr>
                                    </p:animEffect>
                                    <p:set>
                                      <p:cBhvr>
                                        <p:cTn id="41" dur="1" fill="hold">
                                          <p:stCondLst>
                                            <p:cond delay="999"/>
                                          </p:stCondLst>
                                        </p:cTn>
                                        <p:tgtEl>
                                          <p:spTgt spid="20"/>
                                        </p:tgtEl>
                                        <p:attrNameLst>
                                          <p:attrName>style.visibility</p:attrName>
                                        </p:attrNameLst>
                                      </p:cBhvr>
                                      <p:to>
                                        <p:strVal val="hidden"/>
                                      </p:to>
                                    </p:set>
                                  </p:childTnLst>
                                </p:cTn>
                              </p:par>
                            </p:childTnLst>
                          </p:cTn>
                        </p:par>
                        <p:par>
                          <p:cTn id="42" fill="hold">
                            <p:stCondLst>
                              <p:cond delay="4000"/>
                            </p:stCondLst>
                            <p:childTnLst>
                              <p:par>
                                <p:cTn id="43" presetID="6" presetClass="exit" presetSubtype="32" fill="hold" nodeType="afterEffect">
                                  <p:stCondLst>
                                    <p:cond delay="0"/>
                                  </p:stCondLst>
                                  <p:childTnLst>
                                    <p:animEffect transition="out" filter="circle(out)">
                                      <p:cBhvr>
                                        <p:cTn id="44" dur="1000"/>
                                        <p:tgtEl>
                                          <p:spTgt spid="19"/>
                                        </p:tgtEl>
                                      </p:cBhvr>
                                    </p:animEffect>
                                    <p:set>
                                      <p:cBhvr>
                                        <p:cTn id="45" dur="1" fill="hold">
                                          <p:stCondLst>
                                            <p:cond delay="999"/>
                                          </p:stCondLst>
                                        </p:cTn>
                                        <p:tgtEl>
                                          <p:spTgt spid="19"/>
                                        </p:tgtEl>
                                        <p:attrNameLst>
                                          <p:attrName>style.visibility</p:attrName>
                                        </p:attrNameLst>
                                      </p:cBhvr>
                                      <p:to>
                                        <p:strVal val="hidden"/>
                                      </p:to>
                                    </p:set>
                                  </p:childTnLst>
                                </p:cTn>
                              </p:par>
                            </p:childTnLst>
                          </p:cTn>
                        </p:par>
                        <p:par>
                          <p:cTn id="46" fill="hold">
                            <p:stCondLst>
                              <p:cond delay="5000"/>
                            </p:stCondLst>
                            <p:childTnLst>
                              <p:par>
                                <p:cTn id="47" presetID="6" presetClass="exit" presetSubtype="32" fill="hold" nodeType="afterEffect">
                                  <p:stCondLst>
                                    <p:cond delay="0"/>
                                  </p:stCondLst>
                                  <p:childTnLst>
                                    <p:animEffect transition="out" filter="circle(out)">
                                      <p:cBhvr>
                                        <p:cTn id="48" dur="1000"/>
                                        <p:tgtEl>
                                          <p:spTgt spid="18"/>
                                        </p:tgtEl>
                                      </p:cBhvr>
                                    </p:animEffect>
                                    <p:set>
                                      <p:cBhvr>
                                        <p:cTn id="49" dur="1" fill="hold">
                                          <p:stCondLst>
                                            <p:cond delay="999"/>
                                          </p:stCondLst>
                                        </p:cTn>
                                        <p:tgtEl>
                                          <p:spTgt spid="18"/>
                                        </p:tgtEl>
                                        <p:attrNameLst>
                                          <p:attrName>style.visibility</p:attrName>
                                        </p:attrNameLst>
                                      </p:cBhvr>
                                      <p:to>
                                        <p:strVal val="hidden"/>
                                      </p:to>
                                    </p:set>
                                  </p:childTnLst>
                                </p:cTn>
                              </p:par>
                            </p:childTnLst>
                          </p:cTn>
                        </p:par>
                        <p:par>
                          <p:cTn id="50" fill="hold">
                            <p:stCondLst>
                              <p:cond delay="6000"/>
                            </p:stCondLst>
                            <p:childTnLst>
                              <p:par>
                                <p:cTn id="51" presetID="6" presetClass="exit" presetSubtype="32" fill="hold" nodeType="afterEffect">
                                  <p:stCondLst>
                                    <p:cond delay="0"/>
                                  </p:stCondLst>
                                  <p:childTnLst>
                                    <p:animEffect transition="out" filter="circle(out)">
                                      <p:cBhvr>
                                        <p:cTn id="52" dur="1000"/>
                                        <p:tgtEl>
                                          <p:spTgt spid="17"/>
                                        </p:tgtEl>
                                      </p:cBhvr>
                                    </p:animEffect>
                                    <p:set>
                                      <p:cBhvr>
                                        <p:cTn id="53" dur="1" fill="hold">
                                          <p:stCondLst>
                                            <p:cond delay="999"/>
                                          </p:stCondLst>
                                        </p:cTn>
                                        <p:tgtEl>
                                          <p:spTgt spid="17"/>
                                        </p:tgtEl>
                                        <p:attrNameLst>
                                          <p:attrName>style.visibility</p:attrName>
                                        </p:attrNameLst>
                                      </p:cBhvr>
                                      <p:to>
                                        <p:strVal val="hidden"/>
                                      </p:to>
                                    </p:set>
                                  </p:childTnLst>
                                </p:cTn>
                              </p:par>
                            </p:childTnLst>
                          </p:cTn>
                        </p:par>
                        <p:par>
                          <p:cTn id="54" fill="hold">
                            <p:stCondLst>
                              <p:cond delay="7000"/>
                            </p:stCondLst>
                            <p:childTnLst>
                              <p:par>
                                <p:cTn id="55" presetID="6" presetClass="exit" presetSubtype="32" fill="hold" nodeType="afterEffect">
                                  <p:stCondLst>
                                    <p:cond delay="0"/>
                                  </p:stCondLst>
                                  <p:childTnLst>
                                    <p:animEffect transition="out" filter="circle(out)">
                                      <p:cBhvr>
                                        <p:cTn id="56" dur="1000"/>
                                        <p:tgtEl>
                                          <p:spTgt spid="16"/>
                                        </p:tgtEl>
                                      </p:cBhvr>
                                    </p:animEffect>
                                    <p:set>
                                      <p:cBhvr>
                                        <p:cTn id="57" dur="1" fill="hold">
                                          <p:stCondLst>
                                            <p:cond delay="999"/>
                                          </p:stCondLst>
                                        </p:cTn>
                                        <p:tgtEl>
                                          <p:spTgt spid="16"/>
                                        </p:tgtEl>
                                        <p:attrNameLst>
                                          <p:attrName>style.visibility</p:attrName>
                                        </p:attrNameLst>
                                      </p:cBhvr>
                                      <p:to>
                                        <p:strVal val="hidden"/>
                                      </p:to>
                                    </p:set>
                                  </p:childTnLst>
                                </p:cTn>
                              </p:par>
                            </p:childTnLst>
                          </p:cTn>
                        </p:par>
                        <p:par>
                          <p:cTn id="58" fill="hold">
                            <p:stCondLst>
                              <p:cond delay="8000"/>
                            </p:stCondLst>
                            <p:childTnLst>
                              <p:par>
                                <p:cTn id="59" presetID="6" presetClass="exit" presetSubtype="32" fill="hold" nodeType="afterEffect">
                                  <p:stCondLst>
                                    <p:cond delay="0"/>
                                  </p:stCondLst>
                                  <p:childTnLst>
                                    <p:animEffect transition="out" filter="circle(out)">
                                      <p:cBhvr>
                                        <p:cTn id="60" dur="1000"/>
                                        <p:tgtEl>
                                          <p:spTgt spid="15"/>
                                        </p:tgtEl>
                                      </p:cBhvr>
                                    </p:animEffect>
                                    <p:set>
                                      <p:cBhvr>
                                        <p:cTn id="61" dur="1" fill="hold">
                                          <p:stCondLst>
                                            <p:cond delay="999"/>
                                          </p:stCondLst>
                                        </p:cTn>
                                        <p:tgtEl>
                                          <p:spTgt spid="15"/>
                                        </p:tgtEl>
                                        <p:attrNameLst>
                                          <p:attrName>style.visibility</p:attrName>
                                        </p:attrNameLst>
                                      </p:cBhvr>
                                      <p:to>
                                        <p:strVal val="hidden"/>
                                      </p:to>
                                    </p:set>
                                  </p:childTnLst>
                                </p:cTn>
                              </p:par>
                            </p:childTnLst>
                          </p:cTn>
                        </p:par>
                        <p:par>
                          <p:cTn id="62" fill="hold">
                            <p:stCondLst>
                              <p:cond delay="9000"/>
                            </p:stCondLst>
                            <p:childTnLst>
                              <p:par>
                                <p:cTn id="63" presetID="6" presetClass="exit" presetSubtype="32" fill="hold" nodeType="afterEffect">
                                  <p:stCondLst>
                                    <p:cond delay="0"/>
                                  </p:stCondLst>
                                  <p:childTnLst>
                                    <p:animEffect transition="out" filter="circle(out)">
                                      <p:cBhvr>
                                        <p:cTn id="64" dur="1000"/>
                                        <p:tgtEl>
                                          <p:spTgt spid="14"/>
                                        </p:tgtEl>
                                      </p:cBhvr>
                                    </p:animEffect>
                                    <p:set>
                                      <p:cBhvr>
                                        <p:cTn id="65" dur="1" fill="hold">
                                          <p:stCondLst>
                                            <p:cond delay="999"/>
                                          </p:stCondLst>
                                        </p:cTn>
                                        <p:tgtEl>
                                          <p:spTgt spid="14"/>
                                        </p:tgtEl>
                                        <p:attrNameLst>
                                          <p:attrName>style.visibility</p:attrName>
                                        </p:attrNameLst>
                                      </p:cBhvr>
                                      <p:to>
                                        <p:strVal val="hidden"/>
                                      </p:to>
                                    </p:set>
                                  </p:childTnLst>
                                </p:cTn>
                              </p:par>
                            </p:childTnLst>
                          </p:cTn>
                        </p:par>
                        <p:par>
                          <p:cTn id="66" fill="hold">
                            <p:stCondLst>
                              <p:cond delay="10000"/>
                            </p:stCondLst>
                            <p:childTnLst>
                              <p:par>
                                <p:cTn id="67" presetID="6" presetClass="exit" presetSubtype="32" fill="hold" nodeType="afterEffect">
                                  <p:stCondLst>
                                    <p:cond delay="0"/>
                                  </p:stCondLst>
                                  <p:childTnLst>
                                    <p:animEffect transition="out" filter="circle(out)">
                                      <p:cBhvr>
                                        <p:cTn id="68" dur="1000"/>
                                        <p:tgtEl>
                                          <p:spTgt spid="13"/>
                                        </p:tgtEl>
                                      </p:cBhvr>
                                    </p:animEffect>
                                    <p:set>
                                      <p:cBhvr>
                                        <p:cTn id="69" dur="1" fill="hold">
                                          <p:stCondLst>
                                            <p:cond delay="999"/>
                                          </p:stCondLst>
                                        </p:cTn>
                                        <p:tgtEl>
                                          <p:spTgt spid="13"/>
                                        </p:tgtEl>
                                        <p:attrNameLst>
                                          <p:attrName>style.visibility</p:attrName>
                                        </p:attrNameLst>
                                      </p:cBhvr>
                                      <p:to>
                                        <p:strVal val="hidden"/>
                                      </p:to>
                                    </p:set>
                                  </p:childTnLst>
                                </p:cTn>
                              </p:par>
                            </p:childTnLst>
                          </p:cTn>
                        </p:par>
                        <p:par>
                          <p:cTn id="70" fill="hold">
                            <p:stCondLst>
                              <p:cond delay="11000"/>
                            </p:stCondLst>
                            <p:childTnLst>
                              <p:par>
                                <p:cTn id="71" presetID="1"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par>
                          <p:cTn id="73" fill="hold">
                            <p:stCondLst>
                              <p:cond delay="11000"/>
                            </p:stCondLst>
                            <p:childTnLst>
                              <p:par>
                                <p:cTn id="74" presetID="31" presetClass="exit" presetSubtype="0" fill="hold" nodeType="afterEffect">
                                  <p:stCondLst>
                                    <p:cond delay="0"/>
                                  </p:stCondLst>
                                  <p:childTnLst>
                                    <p:anim calcmode="lin" valueType="num">
                                      <p:cBhvr>
                                        <p:cTn id="75" dur="1000"/>
                                        <p:tgtEl>
                                          <p:spTgt spid="12"/>
                                        </p:tgtEl>
                                        <p:attrNameLst>
                                          <p:attrName>ppt_w</p:attrName>
                                        </p:attrNameLst>
                                      </p:cBhvr>
                                      <p:tavLst>
                                        <p:tav tm="0">
                                          <p:val>
                                            <p:strVal val="ppt_w"/>
                                          </p:val>
                                        </p:tav>
                                        <p:tav tm="100000">
                                          <p:val>
                                            <p:fltVal val="0"/>
                                          </p:val>
                                        </p:tav>
                                      </p:tavLst>
                                    </p:anim>
                                    <p:anim calcmode="lin" valueType="num">
                                      <p:cBhvr>
                                        <p:cTn id="76" dur="1000"/>
                                        <p:tgtEl>
                                          <p:spTgt spid="12"/>
                                        </p:tgtEl>
                                        <p:attrNameLst>
                                          <p:attrName>ppt_h</p:attrName>
                                        </p:attrNameLst>
                                      </p:cBhvr>
                                      <p:tavLst>
                                        <p:tav tm="0">
                                          <p:val>
                                            <p:strVal val="ppt_h"/>
                                          </p:val>
                                        </p:tav>
                                        <p:tav tm="100000">
                                          <p:val>
                                            <p:fltVal val="0"/>
                                          </p:val>
                                        </p:tav>
                                      </p:tavLst>
                                    </p:anim>
                                    <p:anim calcmode="lin" valueType="num">
                                      <p:cBhvr>
                                        <p:cTn id="77" dur="1000"/>
                                        <p:tgtEl>
                                          <p:spTgt spid="12"/>
                                        </p:tgtEl>
                                        <p:attrNameLst>
                                          <p:attrName>style.rotation</p:attrName>
                                        </p:attrNameLst>
                                      </p:cBhvr>
                                      <p:tavLst>
                                        <p:tav tm="0">
                                          <p:val>
                                            <p:fltVal val="0"/>
                                          </p:val>
                                        </p:tav>
                                        <p:tav tm="100000">
                                          <p:val>
                                            <p:fltVal val="90"/>
                                          </p:val>
                                        </p:tav>
                                      </p:tavLst>
                                    </p:anim>
                                    <p:animEffect transition="out" filter="fade">
                                      <p:cBhvr>
                                        <p:cTn id="78" dur="1000"/>
                                        <p:tgtEl>
                                          <p:spTgt spid="12"/>
                                        </p:tgtEl>
                                      </p:cBhvr>
                                    </p:animEffect>
                                    <p:set>
                                      <p:cBhvr>
                                        <p:cTn id="79"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ket-thuc-final.wav"/>
                                        </p:tgtEl>
                                      </p:cMediaNode>
                                    </p:audio>
                                  </p:subTnLst>
                                </p:cTn>
                              </p:par>
                            </p:childTnLst>
                          </p:cTn>
                        </p:par>
                      </p:childTnLst>
                    </p:cTn>
                  </p:par>
                  <p:par>
                    <p:cTn id="80" fill="hold">
                      <p:stCondLst>
                        <p:cond delay="indefinite"/>
                      </p:stCondLst>
                      <p:childTnLst>
                        <p:par>
                          <p:cTn id="81" fill="hold">
                            <p:stCondLst>
                              <p:cond delay="0"/>
                            </p:stCondLst>
                            <p:childTnLst>
                              <p:par>
                                <p:cTn id="82" presetID="24" presetClass="emph" presetSubtype="0" fill="hold" grpId="1" nodeType="clickEffect">
                                  <p:stCondLst>
                                    <p:cond delay="0"/>
                                  </p:stCondLst>
                                  <p:childTnLst>
                                    <p:animClr clrSpc="hsl" dir="cw">
                                      <p:cBhvr override="childStyle">
                                        <p:cTn id="83" dur="500" fill="hold"/>
                                        <p:tgtEl>
                                          <p:spTgt spid="9"/>
                                        </p:tgtEl>
                                        <p:attrNameLst>
                                          <p:attrName>style.color</p:attrName>
                                        </p:attrNameLst>
                                      </p:cBhvr>
                                      <p:by>
                                        <p:hsl h="0" s="-12549" l="-25098"/>
                                      </p:by>
                                    </p:animClr>
                                    <p:animClr clrSpc="hsl" dir="cw">
                                      <p:cBhvr>
                                        <p:cTn id="84" dur="500" fill="hold"/>
                                        <p:tgtEl>
                                          <p:spTgt spid="9"/>
                                        </p:tgtEl>
                                        <p:attrNameLst>
                                          <p:attrName>fillcolor</p:attrName>
                                        </p:attrNameLst>
                                      </p:cBhvr>
                                      <p:by>
                                        <p:hsl h="0" s="-12549" l="-25098"/>
                                      </p:by>
                                    </p:animClr>
                                    <p:animClr clrSpc="hsl" dir="cw">
                                      <p:cBhvr>
                                        <p:cTn id="85" dur="500" fill="hold"/>
                                        <p:tgtEl>
                                          <p:spTgt spid="9"/>
                                        </p:tgtEl>
                                        <p:attrNameLst>
                                          <p:attrName>stroke.color</p:attrName>
                                        </p:attrNameLst>
                                      </p:cBhvr>
                                      <p:by>
                                        <p:hsl h="0" s="-12549" l="-25098"/>
                                      </p:by>
                                    </p:animClr>
                                    <p:set>
                                      <p:cBhvr>
                                        <p:cTn id="86" dur="500" fill="hold"/>
                                        <p:tgtEl>
                                          <p:spTgt spid="9"/>
                                        </p:tgtEl>
                                        <p:attrNameLst>
                                          <p:attrName>fill.type</p:attrName>
                                        </p:attrNameLst>
                                      </p:cBhvr>
                                      <p:to>
                                        <p:strVal val="solid"/>
                                      </p:to>
                                    </p:set>
                                  </p:childTnLst>
                                </p:cTn>
                              </p:par>
                              <p:par>
                                <p:cTn id="87" presetID="1" presetClass="mediacall" presetSubtype="0" fill="hold" nodeType="withEffect">
                                  <p:stCondLst>
                                    <p:cond delay="0"/>
                                  </p:stCondLst>
                                  <p:childTnLst>
                                    <p:cmd type="call" cmd="playFrom(0.0)">
                                      <p:cBhvr>
                                        <p:cTn id="88" dur="7523" fill="hold"/>
                                        <p:tgtEl>
                                          <p:spTgt spid="24"/>
                                        </p:tgtEl>
                                      </p:cBhvr>
                                    </p:cmd>
                                  </p:childTnLst>
                                </p:cTn>
                              </p:par>
                            </p:childTnLst>
                          </p:cTn>
                        </p:par>
                      </p:childTnLst>
                    </p:cTn>
                  </p:par>
                  <p:par>
                    <p:cTn id="89" fill="hold">
                      <p:stCondLst>
                        <p:cond delay="indefinite"/>
                      </p:stCondLst>
                      <p:childTnLst>
                        <p:par>
                          <p:cTn id="90" fill="hold">
                            <p:stCondLst>
                              <p:cond delay="0"/>
                            </p:stCondLst>
                            <p:childTnLst>
                              <p:par>
                                <p:cTn id="91" presetID="4" presetClass="entr" presetSubtype="32"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box(out)">
                                      <p:cBhvr>
                                        <p:cTn id="93" dur="500"/>
                                        <p:tgtEl>
                                          <p:spTgt spid="11"/>
                                        </p:tgtEl>
                                      </p:cBhvr>
                                    </p:animEffect>
                                  </p:childTnLst>
                                </p:cTn>
                              </p:par>
                              <p:par>
                                <p:cTn id="94" presetID="4" presetClass="entr" presetSubtype="32"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box(out)">
                                      <p:cBhvr>
                                        <p:cTn id="96" dur="500"/>
                                        <p:tgtEl>
                                          <p:spTgt spid="12"/>
                                        </p:tgtEl>
                                      </p:cBhvr>
                                    </p:animEffect>
                                  </p:childTnLst>
                                </p:cTn>
                              </p:par>
                              <p:par>
                                <p:cTn id="97" presetID="4" presetClass="entr" presetSubtype="32"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box(out)">
                                      <p:cBhvr>
                                        <p:cTn id="99" dur="500"/>
                                        <p:tgtEl>
                                          <p:spTgt spid="13"/>
                                        </p:tgtEl>
                                      </p:cBhvr>
                                    </p:animEffect>
                                  </p:childTnLst>
                                </p:cTn>
                              </p:par>
                              <p:par>
                                <p:cTn id="100" presetID="4" presetClass="entr" presetSubtype="32" fill="hold"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box(out)">
                                      <p:cBhvr>
                                        <p:cTn id="102" dur="500"/>
                                        <p:tgtEl>
                                          <p:spTgt spid="14"/>
                                        </p:tgtEl>
                                      </p:cBhvr>
                                    </p:animEffect>
                                  </p:childTnLst>
                                </p:cTn>
                              </p:par>
                              <p:par>
                                <p:cTn id="103" presetID="4" presetClass="entr" presetSubtype="32"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box(out)">
                                      <p:cBhvr>
                                        <p:cTn id="105" dur="500"/>
                                        <p:tgtEl>
                                          <p:spTgt spid="15"/>
                                        </p:tgtEl>
                                      </p:cBhvr>
                                    </p:animEffect>
                                  </p:childTnLst>
                                </p:cTn>
                              </p:par>
                              <p:par>
                                <p:cTn id="106" presetID="4" presetClass="entr" presetSubtype="32"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box(out)">
                                      <p:cBhvr>
                                        <p:cTn id="108" dur="500"/>
                                        <p:tgtEl>
                                          <p:spTgt spid="16"/>
                                        </p:tgtEl>
                                      </p:cBhvr>
                                    </p:animEffect>
                                  </p:childTnLst>
                                </p:cTn>
                              </p:par>
                              <p:par>
                                <p:cTn id="109" presetID="4" presetClass="entr" presetSubtype="32"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box(out)">
                                      <p:cBhvr>
                                        <p:cTn id="111" dur="500"/>
                                        <p:tgtEl>
                                          <p:spTgt spid="17"/>
                                        </p:tgtEl>
                                      </p:cBhvr>
                                    </p:animEffect>
                                  </p:childTnLst>
                                </p:cTn>
                              </p:par>
                              <p:par>
                                <p:cTn id="112" presetID="4" presetClass="entr" presetSubtype="32"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box(out)">
                                      <p:cBhvr>
                                        <p:cTn id="114" dur="500"/>
                                        <p:tgtEl>
                                          <p:spTgt spid="18"/>
                                        </p:tgtEl>
                                      </p:cBhvr>
                                    </p:animEffect>
                                  </p:childTnLst>
                                </p:cTn>
                              </p:par>
                              <p:par>
                                <p:cTn id="115" presetID="4" presetClass="entr" presetSubtype="32" fill="hold"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box(out)">
                                      <p:cBhvr>
                                        <p:cTn id="117" dur="500"/>
                                        <p:tgtEl>
                                          <p:spTgt spid="19"/>
                                        </p:tgtEl>
                                      </p:cBhvr>
                                    </p:animEffect>
                                  </p:childTnLst>
                                </p:cTn>
                              </p:par>
                              <p:par>
                                <p:cTn id="118" presetID="4" presetClass="entr" presetSubtype="32" fill="hold" nodeType="with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box(out)">
                                      <p:cBhvr>
                                        <p:cTn id="120" dur="500"/>
                                        <p:tgtEl>
                                          <p:spTgt spid="20"/>
                                        </p:tgtEl>
                                      </p:cBhvr>
                                    </p:animEffect>
                                  </p:childTnLst>
                                </p:cTn>
                              </p:par>
                              <p:par>
                                <p:cTn id="121" presetID="4" presetClass="entr" presetSubtype="32"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box(out)">
                                      <p:cBhvr>
                                        <p:cTn id="123" dur="500"/>
                                        <p:tgtEl>
                                          <p:spTgt spid="21"/>
                                        </p:tgtEl>
                                      </p:cBhvr>
                                    </p:animEffect>
                                  </p:childTnLst>
                                </p:cTn>
                              </p:par>
                              <p:par>
                                <p:cTn id="124" presetID="4" presetClass="entr" presetSubtype="32" fill="hold"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box(out)">
                                      <p:cBhvr>
                                        <p:cTn id="1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7" fill="hold" display="0">
                  <p:stCondLst>
                    <p:cond delay="indefinite"/>
                  </p:stCondLst>
                  <p:endCondLst>
                    <p:cond evt="onStopAudio" delay="0">
                      <p:tgtEl>
                        <p:sldTgt/>
                      </p:tgtEl>
                    </p:cond>
                  </p:endCondLst>
                </p:cTn>
                <p:tgtEl>
                  <p:spTgt spid="24"/>
                </p:tgtEl>
              </p:cMediaNode>
            </p:audio>
          </p:childTnLst>
        </p:cTn>
      </p:par>
    </p:tnLst>
    <p:bldLst>
      <p:bldP spid="5" grpId="0" animBg="1"/>
      <p:bldP spid="6" grpId="0" animBg="1"/>
      <p:bldP spid="7" grpId="0" animBg="1"/>
      <p:bldP spid="8" grpId="0" animBg="1"/>
      <p:bldP spid="9" grpId="0" animBg="1"/>
      <p:bldP spid="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02DCE8-C094-E02F-3114-250496B92F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306" y="709040"/>
            <a:ext cx="701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ntagon 7">
            <a:hlinkClick r:id="rId8" action="ppaction://hlinksldjump"/>
            <a:extLst>
              <a:ext uri="{FF2B5EF4-FFF2-40B4-BE49-F238E27FC236}">
                <a16:creationId xmlns:a16="http://schemas.microsoft.com/office/drawing/2014/main" id="{AC2777E8-B0D2-8FF2-46D4-CAC19A13306B}"/>
              </a:ext>
            </a:extLst>
          </p:cNvPr>
          <p:cNvSpPr/>
          <p:nvPr/>
        </p:nvSpPr>
        <p:spPr>
          <a:xfrm flipH="1">
            <a:off x="11582396" y="5010286"/>
            <a:ext cx="609601" cy="18353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vi-VN" altLang="en-US" sz="2400" b="1" i="0" u="none" strike="noStrike" kern="1200" cap="none" spc="0" normalizeH="0" baseline="0" noProof="0" dirty="0">
              <a:ln>
                <a:noFill/>
              </a:ln>
              <a:solidFill>
                <a:srgbClr val="2E75B6"/>
              </a:solidFill>
              <a:effectLst/>
              <a:uLnTx/>
              <a:uFillTx/>
              <a:latin typeface="Times New Roman"/>
              <a:ea typeface="+mn-ea"/>
              <a:cs typeface="Tahoma" panose="020B0604030504040204" pitchFamily="34" charset="0"/>
            </a:endParaRPr>
          </a:p>
        </p:txBody>
      </p:sp>
      <p:sp>
        <p:nvSpPr>
          <p:cNvPr id="5" name="Snip Diagonal Corner Rectangle 14">
            <a:extLst>
              <a:ext uri="{FF2B5EF4-FFF2-40B4-BE49-F238E27FC236}">
                <a16:creationId xmlns:a16="http://schemas.microsoft.com/office/drawing/2014/main" id="{03DB217F-EDDD-E0BD-515F-2C03C5D9D1C7}"/>
              </a:ext>
            </a:extLst>
          </p:cNvPr>
          <p:cNvSpPr/>
          <p:nvPr/>
        </p:nvSpPr>
        <p:spPr>
          <a:xfrm>
            <a:off x="923981" y="606154"/>
            <a:ext cx="9666647" cy="1237511"/>
          </a:xfrm>
          <a:prstGeom prst="snip2DiagRect">
            <a:avLst/>
          </a:prstGeom>
          <a:ln/>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914377"/>
            <a:r>
              <a:rPr kumimoji="0" lang="en-US" sz="4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4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lang="en-US" sz="4000" b="1" dirty="0" err="1">
                <a:latin typeface="Times New Roman" panose="02020603050405020304" pitchFamily="18" charset="0"/>
                <a:cs typeface="Times New Roman" panose="02020603050405020304" pitchFamily="18" charset="0"/>
              </a:rPr>
              <a:t>Biện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pháp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thuật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đặc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sắc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được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dụng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bản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gì</a:t>
            </a:r>
            <a:r>
              <a:rPr lang="en-US" sz="40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4FD9C80B-ABC0-8D6F-747B-00FC1FF9C180}"/>
              </a:ext>
            </a:extLst>
          </p:cNvPr>
          <p:cNvSpPr txBox="1"/>
          <p:nvPr/>
        </p:nvSpPr>
        <p:spPr>
          <a:xfrm>
            <a:off x="2778251" y="5052980"/>
            <a:ext cx="609600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defTabSz="914377"/>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4400" b="1" kern="1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kern="1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kern="100"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kern="100" dirty="0" err="1">
                <a:effectLst/>
                <a:latin typeface="Times New Roman" panose="02020603050405020304" pitchFamily="18" charset="0"/>
                <a:ea typeface="Calibri" panose="020F0502020204030204" pitchFamily="34" charset="0"/>
                <a:cs typeface="Times New Roman" panose="02020603050405020304" pitchFamily="18" charset="0"/>
              </a:rPr>
              <a:t>kê</a:t>
            </a:r>
            <a:endParaRPr kumimoji="0" lang="en-US" sz="44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7440754-C2B8-DC2F-7099-9600D8D71624}"/>
              </a:ext>
            </a:extLst>
          </p:cNvPr>
          <p:cNvSpPr txBox="1"/>
          <p:nvPr/>
        </p:nvSpPr>
        <p:spPr>
          <a:xfrm>
            <a:off x="2778251" y="2253425"/>
            <a:ext cx="609600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defTabSz="914377"/>
            <a:r>
              <a:rPr kumimoji="0" lang="en-US" sz="4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lang="en-US" sz="4400" b="1" kern="100" dirty="0" err="1">
                <a:effectLst/>
                <a:latin typeface="Times New Roman" panose="02020603050405020304" pitchFamily="18" charset="0"/>
                <a:ea typeface="Calibri" panose="020F0502020204030204" pitchFamily="34" charset="0"/>
                <a:cs typeface="Times New Roman" panose="02020603050405020304" pitchFamily="18" charset="0"/>
              </a:rPr>
              <a:t>Ẩn</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kern="1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4400" b="1" kern="1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kumimoji="0" lang="en-US" sz="4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BE8B831-4E9D-4CF7-8A7D-D9AC190906CE}"/>
              </a:ext>
            </a:extLst>
          </p:cNvPr>
          <p:cNvSpPr txBox="1"/>
          <p:nvPr/>
        </p:nvSpPr>
        <p:spPr>
          <a:xfrm>
            <a:off x="2782785" y="4101075"/>
            <a:ext cx="6096000" cy="78111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4400" b="1" kern="100"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kern="1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4400" b="1" kern="100" dirty="0" err="1">
                <a:effectLst/>
                <a:latin typeface="Times New Roman" panose="02020603050405020304" pitchFamily="18" charset="0"/>
                <a:ea typeface="Calibri" panose="020F0502020204030204" pitchFamily="34" charset="0"/>
                <a:cs typeface="Times New Roman" panose="02020603050405020304" pitchFamily="18" charset="0"/>
              </a:rPr>
              <a:t>sánh</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26EB0BD-598C-910C-A62C-CC45A842F566}"/>
              </a:ext>
            </a:extLst>
          </p:cNvPr>
          <p:cNvSpPr txBox="1"/>
          <p:nvPr/>
        </p:nvSpPr>
        <p:spPr>
          <a:xfrm>
            <a:off x="2778251" y="3173439"/>
            <a:ext cx="6096000" cy="781111"/>
          </a:xfrm>
          <a:prstGeom prst="rect">
            <a:avLst/>
          </a:prstGeom>
          <a:effectLst>
            <a:outerShdw blurRad="40000" dist="20000" dir="5400000" rotWithShape="0">
              <a:schemeClr val="bg1">
                <a:alpha val="38000"/>
              </a:scheme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B. So </a:t>
            </a:r>
            <a:r>
              <a:rPr lang="en-US" sz="4400" b="1" kern="1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kern="100"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kern="100" dirty="0" err="1">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DFA2543D-6970-D910-9EC7-8B72A7F3B30F}"/>
              </a:ext>
            </a:extLst>
          </p:cNvPr>
          <p:cNvGraphicFramePr>
            <a:graphicFrameLocks noChangeAspect="1"/>
          </p:cNvGraphicFramePr>
          <p:nvPr>
            <p:extLst>
              <p:ext uri="{D42A27DB-BD31-4B8C-83A1-F6EECF244321}">
                <p14:modId xmlns:p14="http://schemas.microsoft.com/office/powerpoint/2010/main" val="3503935695"/>
              </p:ext>
            </p:extLst>
          </p:nvPr>
        </p:nvGraphicFramePr>
        <p:xfrm>
          <a:off x="6318251" y="2371725"/>
          <a:ext cx="114300" cy="177800"/>
        </p:xfrm>
        <a:graphic>
          <a:graphicData uri="http://schemas.openxmlformats.org/presentationml/2006/ole">
            <mc:AlternateContent xmlns:mc="http://schemas.openxmlformats.org/markup-compatibility/2006">
              <mc:Choice xmlns:v="urn:schemas-microsoft-com:vml" Requires="v">
                <p:oleObj name="Equation" r:id="rId9" imgW="114120" imgH="177480" progId="Equation.DSMT4">
                  <p:embed/>
                </p:oleObj>
              </mc:Choice>
              <mc:Fallback>
                <p:oleObj name="Equation" r:id="rId9" imgW="114120" imgH="177480" progId="Equation.DSMT4">
                  <p:embed/>
                  <p:pic>
                    <p:nvPicPr>
                      <p:cNvPr id="10" name="Object 9">
                        <a:extLst>
                          <a:ext uri="{FF2B5EF4-FFF2-40B4-BE49-F238E27FC236}">
                            <a16:creationId xmlns:a16="http://schemas.microsoft.com/office/drawing/2014/main" id="{DFA2543D-6970-D910-9EC7-8B72A7F3B3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8251"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4" descr="het gio">
            <a:extLst>
              <a:ext uri="{FF2B5EF4-FFF2-40B4-BE49-F238E27FC236}">
                <a16:creationId xmlns:a16="http://schemas.microsoft.com/office/drawing/2014/main" id="{6443F981-BD42-7F12-5B53-19D34D21A6A2}"/>
              </a:ext>
            </a:extLst>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45326">
            <a:off x="10630927"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3" descr="an30">
            <a:extLst>
              <a:ext uri="{FF2B5EF4-FFF2-40B4-BE49-F238E27FC236}">
                <a16:creationId xmlns:a16="http://schemas.microsoft.com/office/drawing/2014/main" id="{6931A72E-021D-468F-4E48-F4A00055A4E8}"/>
              </a:ext>
            </a:extLst>
          </p:cNvPr>
          <p:cNvPicPr>
            <a:picLocks noChangeAspect="1" noChangeArrowheads="1" noCrop="1"/>
          </p:cNvPicPr>
          <p:nvPr/>
        </p:nvPicPr>
        <p:blipFill>
          <a:blip r:embed="rId12"/>
          <a:srcRect/>
          <a:stretch>
            <a:fillRect/>
          </a:stretch>
        </p:blipFill>
        <p:spPr bwMode="auto">
          <a:xfrm>
            <a:off x="10722168" y="503560"/>
            <a:ext cx="1114507" cy="986803"/>
          </a:xfrm>
          <a:prstGeom prst="ellipse">
            <a:avLst/>
          </a:prstGeom>
          <a:ln>
            <a:noFill/>
          </a:ln>
          <a:effectLst>
            <a:softEdge rad="112500"/>
          </a:effectLst>
        </p:spPr>
      </p:pic>
      <p:sp>
        <p:nvSpPr>
          <p:cNvPr id="13" name="Hình chữ nhật 85">
            <a:extLst>
              <a:ext uri="{FF2B5EF4-FFF2-40B4-BE49-F238E27FC236}">
                <a16:creationId xmlns:a16="http://schemas.microsoft.com/office/drawing/2014/main" id="{9FBA3738-63AA-3A68-4F1B-4C18B7B931ED}"/>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a:t>
            </a:r>
          </a:p>
        </p:txBody>
      </p:sp>
      <p:sp>
        <p:nvSpPr>
          <p:cNvPr id="14" name="Hình chữ nhật 84">
            <a:extLst>
              <a:ext uri="{FF2B5EF4-FFF2-40B4-BE49-F238E27FC236}">
                <a16:creationId xmlns:a16="http://schemas.microsoft.com/office/drawing/2014/main" id="{59B72D36-5362-74B5-C6A5-87545019AA07}"/>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2</a:t>
            </a:r>
          </a:p>
        </p:txBody>
      </p:sp>
      <p:sp>
        <p:nvSpPr>
          <p:cNvPr id="15" name="Hình chữ nhật 83">
            <a:extLst>
              <a:ext uri="{FF2B5EF4-FFF2-40B4-BE49-F238E27FC236}">
                <a16:creationId xmlns:a16="http://schemas.microsoft.com/office/drawing/2014/main" id="{2C97498F-F1F4-DE8A-A2FB-AEBBD01553E7}"/>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3</a:t>
            </a:r>
          </a:p>
        </p:txBody>
      </p:sp>
      <p:sp>
        <p:nvSpPr>
          <p:cNvPr id="16" name="Hình chữ nhật 57">
            <a:extLst>
              <a:ext uri="{FF2B5EF4-FFF2-40B4-BE49-F238E27FC236}">
                <a16:creationId xmlns:a16="http://schemas.microsoft.com/office/drawing/2014/main" id="{D1F5EC4B-731E-D9C3-3C6F-CA495CE3D18F}"/>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4</a:t>
            </a:r>
          </a:p>
        </p:txBody>
      </p:sp>
      <p:sp>
        <p:nvSpPr>
          <p:cNvPr id="17" name="Hình chữ nhật 86">
            <a:extLst>
              <a:ext uri="{FF2B5EF4-FFF2-40B4-BE49-F238E27FC236}">
                <a16:creationId xmlns:a16="http://schemas.microsoft.com/office/drawing/2014/main" id="{F1D56F1A-BE97-220B-77B6-E4A979CA99A5}"/>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5</a:t>
            </a:r>
          </a:p>
        </p:txBody>
      </p:sp>
      <p:sp>
        <p:nvSpPr>
          <p:cNvPr id="18" name="Hình chữ nhật 87">
            <a:extLst>
              <a:ext uri="{FF2B5EF4-FFF2-40B4-BE49-F238E27FC236}">
                <a16:creationId xmlns:a16="http://schemas.microsoft.com/office/drawing/2014/main" id="{9C6EF5D4-3CF1-233F-08D6-A59D1E572AD6}"/>
              </a:ext>
            </a:extLst>
          </p:cNvPr>
          <p:cNvSpPr/>
          <p:nvPr/>
        </p:nvSpPr>
        <p:spPr>
          <a:xfrm>
            <a:off x="10597731" y="170282"/>
            <a:ext cx="1363379"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6</a:t>
            </a:r>
          </a:p>
        </p:txBody>
      </p:sp>
      <p:sp>
        <p:nvSpPr>
          <p:cNvPr id="19" name="Hình chữ nhật 88">
            <a:extLst>
              <a:ext uri="{FF2B5EF4-FFF2-40B4-BE49-F238E27FC236}">
                <a16:creationId xmlns:a16="http://schemas.microsoft.com/office/drawing/2014/main" id="{A444998D-C51E-13C7-B151-421A854F799D}"/>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7</a:t>
            </a:r>
          </a:p>
        </p:txBody>
      </p:sp>
      <p:sp>
        <p:nvSpPr>
          <p:cNvPr id="20" name="Hình chữ nhật 89">
            <a:extLst>
              <a:ext uri="{FF2B5EF4-FFF2-40B4-BE49-F238E27FC236}">
                <a16:creationId xmlns:a16="http://schemas.microsoft.com/office/drawing/2014/main" id="{0A8966E4-8866-62CE-4328-D42E3B4C4D2E}"/>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8</a:t>
            </a:r>
          </a:p>
        </p:txBody>
      </p:sp>
      <p:sp>
        <p:nvSpPr>
          <p:cNvPr id="21" name="Hình chữ nhật 90">
            <a:extLst>
              <a:ext uri="{FF2B5EF4-FFF2-40B4-BE49-F238E27FC236}">
                <a16:creationId xmlns:a16="http://schemas.microsoft.com/office/drawing/2014/main" id="{EDCCD517-7621-F4E0-EA3C-8CA7B7386021}"/>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9</a:t>
            </a:r>
          </a:p>
        </p:txBody>
      </p:sp>
      <p:sp>
        <p:nvSpPr>
          <p:cNvPr id="22" name="Hình chữ nhật 91">
            <a:extLst>
              <a:ext uri="{FF2B5EF4-FFF2-40B4-BE49-F238E27FC236}">
                <a16:creationId xmlns:a16="http://schemas.microsoft.com/office/drawing/2014/main" id="{26E7A7EE-314A-7234-3E1F-D091E17189EA}"/>
              </a:ext>
            </a:extLst>
          </p:cNvPr>
          <p:cNvSpPr/>
          <p:nvPr/>
        </p:nvSpPr>
        <p:spPr>
          <a:xfrm>
            <a:off x="10606317" y="207234"/>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10</a:t>
            </a:r>
          </a:p>
        </p:txBody>
      </p:sp>
      <p:sp>
        <p:nvSpPr>
          <p:cNvPr id="23" name="Hình Bầu dục 45">
            <a:extLst>
              <a:ext uri="{FF2B5EF4-FFF2-40B4-BE49-F238E27FC236}">
                <a16:creationId xmlns:a16="http://schemas.microsoft.com/office/drawing/2014/main" id="{F6F00473-3784-8997-F7D1-3F9E9B56F605}"/>
              </a:ext>
            </a:extLst>
          </p:cNvPr>
          <p:cNvSpPr/>
          <p:nvPr/>
        </p:nvSpPr>
        <p:spPr>
          <a:xfrm>
            <a:off x="10737854" y="583357"/>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uLnTx/>
                <a:uFillTx/>
                <a:latin typeface="Calibri"/>
                <a:ea typeface="Tahoma" pitchFamily="34" charset="0"/>
                <a:cs typeface="Arial" pitchFamily="34" charset="0"/>
              </a:rPr>
              <a:t>BẮT ĐẦU</a:t>
            </a:r>
          </a:p>
        </p:txBody>
      </p:sp>
      <p:pic>
        <p:nvPicPr>
          <p:cNvPr id="24" name="Nhac loại thi sinh">
            <a:hlinkClick r:id="" action="ppaction://media"/>
            <a:extLst>
              <a:ext uri="{FF2B5EF4-FFF2-40B4-BE49-F238E27FC236}">
                <a16:creationId xmlns:a16="http://schemas.microsoft.com/office/drawing/2014/main" id="{F399B820-8241-8249-9F03-317D307CD03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11605951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out)">
                                      <p:cBhvr>
                                        <p:cTn id="25" dur="500"/>
                                        <p:tgtEl>
                                          <p:spTgt spid="23"/>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5" name="chuong suy nghi.wav"/>
                                        </p:tgtEl>
                                      </p:cMediaNode>
                                    </p:audio>
                                  </p:subTnLst>
                                </p:cTn>
                              </p:par>
                            </p:childTnLst>
                          </p:cTn>
                        </p:par>
                        <p:par>
                          <p:cTn id="30" fill="hold">
                            <p:stCondLst>
                              <p:cond delay="1000"/>
                            </p:stCondLst>
                            <p:childTnLst>
                              <p:par>
                                <p:cTn id="31" presetID="6" presetClass="exit" presetSubtype="32" fill="hold" nodeType="afterEffect">
                                  <p:stCondLst>
                                    <p:cond delay="0"/>
                                  </p:stCondLst>
                                  <p:childTnLst>
                                    <p:animEffect transition="out" filter="circle(out)">
                                      <p:cBhvr>
                                        <p:cTn id="32" dur="1000"/>
                                        <p:tgtEl>
                                          <p:spTgt spid="22"/>
                                        </p:tgtEl>
                                      </p:cBhvr>
                                    </p:animEffect>
                                    <p:set>
                                      <p:cBhvr>
                                        <p:cTn id="33" dur="1" fill="hold">
                                          <p:stCondLst>
                                            <p:cond delay="999"/>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6" presetClass="exit" presetSubtype="32" fill="hold" nodeType="after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par>
                          <p:cTn id="38" fill="hold">
                            <p:stCondLst>
                              <p:cond delay="3000"/>
                            </p:stCondLst>
                            <p:childTnLst>
                              <p:par>
                                <p:cTn id="39" presetID="6" presetClass="exit" presetSubtype="32" fill="hold" nodeType="afterEffect">
                                  <p:stCondLst>
                                    <p:cond delay="0"/>
                                  </p:stCondLst>
                                  <p:childTnLst>
                                    <p:animEffect transition="out" filter="circle(out)">
                                      <p:cBhvr>
                                        <p:cTn id="40" dur="1000"/>
                                        <p:tgtEl>
                                          <p:spTgt spid="20"/>
                                        </p:tgtEl>
                                      </p:cBhvr>
                                    </p:animEffect>
                                    <p:set>
                                      <p:cBhvr>
                                        <p:cTn id="41" dur="1" fill="hold">
                                          <p:stCondLst>
                                            <p:cond delay="999"/>
                                          </p:stCondLst>
                                        </p:cTn>
                                        <p:tgtEl>
                                          <p:spTgt spid="20"/>
                                        </p:tgtEl>
                                        <p:attrNameLst>
                                          <p:attrName>style.visibility</p:attrName>
                                        </p:attrNameLst>
                                      </p:cBhvr>
                                      <p:to>
                                        <p:strVal val="hidden"/>
                                      </p:to>
                                    </p:set>
                                  </p:childTnLst>
                                </p:cTn>
                              </p:par>
                            </p:childTnLst>
                          </p:cTn>
                        </p:par>
                        <p:par>
                          <p:cTn id="42" fill="hold">
                            <p:stCondLst>
                              <p:cond delay="4000"/>
                            </p:stCondLst>
                            <p:childTnLst>
                              <p:par>
                                <p:cTn id="43" presetID="6" presetClass="exit" presetSubtype="32" fill="hold" nodeType="afterEffect">
                                  <p:stCondLst>
                                    <p:cond delay="0"/>
                                  </p:stCondLst>
                                  <p:childTnLst>
                                    <p:animEffect transition="out" filter="circle(out)">
                                      <p:cBhvr>
                                        <p:cTn id="44" dur="1000"/>
                                        <p:tgtEl>
                                          <p:spTgt spid="19"/>
                                        </p:tgtEl>
                                      </p:cBhvr>
                                    </p:animEffect>
                                    <p:set>
                                      <p:cBhvr>
                                        <p:cTn id="45" dur="1" fill="hold">
                                          <p:stCondLst>
                                            <p:cond delay="999"/>
                                          </p:stCondLst>
                                        </p:cTn>
                                        <p:tgtEl>
                                          <p:spTgt spid="19"/>
                                        </p:tgtEl>
                                        <p:attrNameLst>
                                          <p:attrName>style.visibility</p:attrName>
                                        </p:attrNameLst>
                                      </p:cBhvr>
                                      <p:to>
                                        <p:strVal val="hidden"/>
                                      </p:to>
                                    </p:set>
                                  </p:childTnLst>
                                </p:cTn>
                              </p:par>
                            </p:childTnLst>
                          </p:cTn>
                        </p:par>
                        <p:par>
                          <p:cTn id="46" fill="hold">
                            <p:stCondLst>
                              <p:cond delay="5000"/>
                            </p:stCondLst>
                            <p:childTnLst>
                              <p:par>
                                <p:cTn id="47" presetID="6" presetClass="exit" presetSubtype="32" fill="hold" nodeType="afterEffect">
                                  <p:stCondLst>
                                    <p:cond delay="0"/>
                                  </p:stCondLst>
                                  <p:childTnLst>
                                    <p:animEffect transition="out" filter="circle(out)">
                                      <p:cBhvr>
                                        <p:cTn id="48" dur="1000"/>
                                        <p:tgtEl>
                                          <p:spTgt spid="18"/>
                                        </p:tgtEl>
                                      </p:cBhvr>
                                    </p:animEffect>
                                    <p:set>
                                      <p:cBhvr>
                                        <p:cTn id="49" dur="1" fill="hold">
                                          <p:stCondLst>
                                            <p:cond delay="999"/>
                                          </p:stCondLst>
                                        </p:cTn>
                                        <p:tgtEl>
                                          <p:spTgt spid="18"/>
                                        </p:tgtEl>
                                        <p:attrNameLst>
                                          <p:attrName>style.visibility</p:attrName>
                                        </p:attrNameLst>
                                      </p:cBhvr>
                                      <p:to>
                                        <p:strVal val="hidden"/>
                                      </p:to>
                                    </p:set>
                                  </p:childTnLst>
                                </p:cTn>
                              </p:par>
                            </p:childTnLst>
                          </p:cTn>
                        </p:par>
                        <p:par>
                          <p:cTn id="50" fill="hold">
                            <p:stCondLst>
                              <p:cond delay="6000"/>
                            </p:stCondLst>
                            <p:childTnLst>
                              <p:par>
                                <p:cTn id="51" presetID="6" presetClass="exit" presetSubtype="32" fill="hold" nodeType="afterEffect">
                                  <p:stCondLst>
                                    <p:cond delay="0"/>
                                  </p:stCondLst>
                                  <p:childTnLst>
                                    <p:animEffect transition="out" filter="circle(out)">
                                      <p:cBhvr>
                                        <p:cTn id="52" dur="1000"/>
                                        <p:tgtEl>
                                          <p:spTgt spid="17"/>
                                        </p:tgtEl>
                                      </p:cBhvr>
                                    </p:animEffect>
                                    <p:set>
                                      <p:cBhvr>
                                        <p:cTn id="53" dur="1" fill="hold">
                                          <p:stCondLst>
                                            <p:cond delay="999"/>
                                          </p:stCondLst>
                                        </p:cTn>
                                        <p:tgtEl>
                                          <p:spTgt spid="17"/>
                                        </p:tgtEl>
                                        <p:attrNameLst>
                                          <p:attrName>style.visibility</p:attrName>
                                        </p:attrNameLst>
                                      </p:cBhvr>
                                      <p:to>
                                        <p:strVal val="hidden"/>
                                      </p:to>
                                    </p:set>
                                  </p:childTnLst>
                                </p:cTn>
                              </p:par>
                            </p:childTnLst>
                          </p:cTn>
                        </p:par>
                        <p:par>
                          <p:cTn id="54" fill="hold">
                            <p:stCondLst>
                              <p:cond delay="7000"/>
                            </p:stCondLst>
                            <p:childTnLst>
                              <p:par>
                                <p:cTn id="55" presetID="6" presetClass="exit" presetSubtype="32" fill="hold" nodeType="afterEffect">
                                  <p:stCondLst>
                                    <p:cond delay="0"/>
                                  </p:stCondLst>
                                  <p:childTnLst>
                                    <p:animEffect transition="out" filter="circle(out)">
                                      <p:cBhvr>
                                        <p:cTn id="56" dur="1000"/>
                                        <p:tgtEl>
                                          <p:spTgt spid="16"/>
                                        </p:tgtEl>
                                      </p:cBhvr>
                                    </p:animEffect>
                                    <p:set>
                                      <p:cBhvr>
                                        <p:cTn id="57" dur="1" fill="hold">
                                          <p:stCondLst>
                                            <p:cond delay="999"/>
                                          </p:stCondLst>
                                        </p:cTn>
                                        <p:tgtEl>
                                          <p:spTgt spid="16"/>
                                        </p:tgtEl>
                                        <p:attrNameLst>
                                          <p:attrName>style.visibility</p:attrName>
                                        </p:attrNameLst>
                                      </p:cBhvr>
                                      <p:to>
                                        <p:strVal val="hidden"/>
                                      </p:to>
                                    </p:set>
                                  </p:childTnLst>
                                </p:cTn>
                              </p:par>
                            </p:childTnLst>
                          </p:cTn>
                        </p:par>
                        <p:par>
                          <p:cTn id="58" fill="hold">
                            <p:stCondLst>
                              <p:cond delay="8000"/>
                            </p:stCondLst>
                            <p:childTnLst>
                              <p:par>
                                <p:cTn id="59" presetID="6" presetClass="exit" presetSubtype="32" fill="hold" nodeType="afterEffect">
                                  <p:stCondLst>
                                    <p:cond delay="0"/>
                                  </p:stCondLst>
                                  <p:childTnLst>
                                    <p:animEffect transition="out" filter="circle(out)">
                                      <p:cBhvr>
                                        <p:cTn id="60" dur="1000"/>
                                        <p:tgtEl>
                                          <p:spTgt spid="15"/>
                                        </p:tgtEl>
                                      </p:cBhvr>
                                    </p:animEffect>
                                    <p:set>
                                      <p:cBhvr>
                                        <p:cTn id="61" dur="1" fill="hold">
                                          <p:stCondLst>
                                            <p:cond delay="999"/>
                                          </p:stCondLst>
                                        </p:cTn>
                                        <p:tgtEl>
                                          <p:spTgt spid="15"/>
                                        </p:tgtEl>
                                        <p:attrNameLst>
                                          <p:attrName>style.visibility</p:attrName>
                                        </p:attrNameLst>
                                      </p:cBhvr>
                                      <p:to>
                                        <p:strVal val="hidden"/>
                                      </p:to>
                                    </p:set>
                                  </p:childTnLst>
                                </p:cTn>
                              </p:par>
                            </p:childTnLst>
                          </p:cTn>
                        </p:par>
                        <p:par>
                          <p:cTn id="62" fill="hold">
                            <p:stCondLst>
                              <p:cond delay="9000"/>
                            </p:stCondLst>
                            <p:childTnLst>
                              <p:par>
                                <p:cTn id="63" presetID="6" presetClass="exit" presetSubtype="32" fill="hold" nodeType="afterEffect">
                                  <p:stCondLst>
                                    <p:cond delay="0"/>
                                  </p:stCondLst>
                                  <p:childTnLst>
                                    <p:animEffect transition="out" filter="circle(out)">
                                      <p:cBhvr>
                                        <p:cTn id="64" dur="1000"/>
                                        <p:tgtEl>
                                          <p:spTgt spid="14"/>
                                        </p:tgtEl>
                                      </p:cBhvr>
                                    </p:animEffect>
                                    <p:set>
                                      <p:cBhvr>
                                        <p:cTn id="65" dur="1" fill="hold">
                                          <p:stCondLst>
                                            <p:cond delay="999"/>
                                          </p:stCondLst>
                                        </p:cTn>
                                        <p:tgtEl>
                                          <p:spTgt spid="14"/>
                                        </p:tgtEl>
                                        <p:attrNameLst>
                                          <p:attrName>style.visibility</p:attrName>
                                        </p:attrNameLst>
                                      </p:cBhvr>
                                      <p:to>
                                        <p:strVal val="hidden"/>
                                      </p:to>
                                    </p:set>
                                  </p:childTnLst>
                                </p:cTn>
                              </p:par>
                            </p:childTnLst>
                          </p:cTn>
                        </p:par>
                        <p:par>
                          <p:cTn id="66" fill="hold">
                            <p:stCondLst>
                              <p:cond delay="10000"/>
                            </p:stCondLst>
                            <p:childTnLst>
                              <p:par>
                                <p:cTn id="67" presetID="6" presetClass="exit" presetSubtype="32" fill="hold" nodeType="afterEffect">
                                  <p:stCondLst>
                                    <p:cond delay="0"/>
                                  </p:stCondLst>
                                  <p:childTnLst>
                                    <p:animEffect transition="out" filter="circle(out)">
                                      <p:cBhvr>
                                        <p:cTn id="68" dur="1000"/>
                                        <p:tgtEl>
                                          <p:spTgt spid="13"/>
                                        </p:tgtEl>
                                      </p:cBhvr>
                                    </p:animEffect>
                                    <p:set>
                                      <p:cBhvr>
                                        <p:cTn id="69" dur="1" fill="hold">
                                          <p:stCondLst>
                                            <p:cond delay="999"/>
                                          </p:stCondLst>
                                        </p:cTn>
                                        <p:tgtEl>
                                          <p:spTgt spid="13"/>
                                        </p:tgtEl>
                                        <p:attrNameLst>
                                          <p:attrName>style.visibility</p:attrName>
                                        </p:attrNameLst>
                                      </p:cBhvr>
                                      <p:to>
                                        <p:strVal val="hidden"/>
                                      </p:to>
                                    </p:set>
                                  </p:childTnLst>
                                </p:cTn>
                              </p:par>
                            </p:childTnLst>
                          </p:cTn>
                        </p:par>
                        <p:par>
                          <p:cTn id="70" fill="hold">
                            <p:stCondLst>
                              <p:cond delay="11000"/>
                            </p:stCondLst>
                            <p:childTnLst>
                              <p:par>
                                <p:cTn id="71" presetID="1"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par>
                          <p:cTn id="73" fill="hold">
                            <p:stCondLst>
                              <p:cond delay="11000"/>
                            </p:stCondLst>
                            <p:childTnLst>
                              <p:par>
                                <p:cTn id="74" presetID="31" presetClass="exit" presetSubtype="0" fill="hold" nodeType="afterEffect">
                                  <p:stCondLst>
                                    <p:cond delay="0"/>
                                  </p:stCondLst>
                                  <p:childTnLst>
                                    <p:anim calcmode="lin" valueType="num">
                                      <p:cBhvr>
                                        <p:cTn id="75" dur="1000"/>
                                        <p:tgtEl>
                                          <p:spTgt spid="12"/>
                                        </p:tgtEl>
                                        <p:attrNameLst>
                                          <p:attrName>ppt_w</p:attrName>
                                        </p:attrNameLst>
                                      </p:cBhvr>
                                      <p:tavLst>
                                        <p:tav tm="0">
                                          <p:val>
                                            <p:strVal val="ppt_w"/>
                                          </p:val>
                                        </p:tav>
                                        <p:tav tm="100000">
                                          <p:val>
                                            <p:fltVal val="0"/>
                                          </p:val>
                                        </p:tav>
                                      </p:tavLst>
                                    </p:anim>
                                    <p:anim calcmode="lin" valueType="num">
                                      <p:cBhvr>
                                        <p:cTn id="76" dur="1000"/>
                                        <p:tgtEl>
                                          <p:spTgt spid="12"/>
                                        </p:tgtEl>
                                        <p:attrNameLst>
                                          <p:attrName>ppt_h</p:attrName>
                                        </p:attrNameLst>
                                      </p:cBhvr>
                                      <p:tavLst>
                                        <p:tav tm="0">
                                          <p:val>
                                            <p:strVal val="ppt_h"/>
                                          </p:val>
                                        </p:tav>
                                        <p:tav tm="100000">
                                          <p:val>
                                            <p:fltVal val="0"/>
                                          </p:val>
                                        </p:tav>
                                      </p:tavLst>
                                    </p:anim>
                                    <p:anim calcmode="lin" valueType="num">
                                      <p:cBhvr>
                                        <p:cTn id="77" dur="1000"/>
                                        <p:tgtEl>
                                          <p:spTgt spid="12"/>
                                        </p:tgtEl>
                                        <p:attrNameLst>
                                          <p:attrName>style.rotation</p:attrName>
                                        </p:attrNameLst>
                                      </p:cBhvr>
                                      <p:tavLst>
                                        <p:tav tm="0">
                                          <p:val>
                                            <p:fltVal val="0"/>
                                          </p:val>
                                        </p:tav>
                                        <p:tav tm="100000">
                                          <p:val>
                                            <p:fltVal val="90"/>
                                          </p:val>
                                        </p:tav>
                                      </p:tavLst>
                                    </p:anim>
                                    <p:animEffect transition="out" filter="fade">
                                      <p:cBhvr>
                                        <p:cTn id="78" dur="1000"/>
                                        <p:tgtEl>
                                          <p:spTgt spid="12"/>
                                        </p:tgtEl>
                                      </p:cBhvr>
                                    </p:animEffect>
                                    <p:set>
                                      <p:cBhvr>
                                        <p:cTn id="79"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ket-thuc-final.wav"/>
                                        </p:tgtEl>
                                      </p:cMediaNode>
                                    </p:audio>
                                  </p:subTnLst>
                                </p:cTn>
                              </p:par>
                            </p:childTnLst>
                          </p:cTn>
                        </p:par>
                      </p:childTnLst>
                    </p:cTn>
                  </p:par>
                  <p:par>
                    <p:cTn id="80" fill="hold">
                      <p:stCondLst>
                        <p:cond delay="indefinite"/>
                      </p:stCondLst>
                      <p:childTnLst>
                        <p:par>
                          <p:cTn id="81" fill="hold">
                            <p:stCondLst>
                              <p:cond delay="0"/>
                            </p:stCondLst>
                            <p:childTnLst>
                              <p:par>
                                <p:cTn id="82" presetID="24" presetClass="emph" presetSubtype="0" fill="hold" grpId="1" nodeType="clickEffect">
                                  <p:stCondLst>
                                    <p:cond delay="0"/>
                                  </p:stCondLst>
                                  <p:childTnLst>
                                    <p:animClr clrSpc="hsl" dir="cw">
                                      <p:cBhvr override="childStyle">
                                        <p:cTn id="83" dur="500" fill="hold"/>
                                        <p:tgtEl>
                                          <p:spTgt spid="9"/>
                                        </p:tgtEl>
                                        <p:attrNameLst>
                                          <p:attrName>style.color</p:attrName>
                                        </p:attrNameLst>
                                      </p:cBhvr>
                                      <p:by>
                                        <p:hsl h="0" s="-12549" l="-25098"/>
                                      </p:by>
                                    </p:animClr>
                                    <p:animClr clrSpc="hsl" dir="cw">
                                      <p:cBhvr>
                                        <p:cTn id="84" dur="500" fill="hold"/>
                                        <p:tgtEl>
                                          <p:spTgt spid="9"/>
                                        </p:tgtEl>
                                        <p:attrNameLst>
                                          <p:attrName>fillcolor</p:attrName>
                                        </p:attrNameLst>
                                      </p:cBhvr>
                                      <p:by>
                                        <p:hsl h="0" s="-12549" l="-25098"/>
                                      </p:by>
                                    </p:animClr>
                                    <p:animClr clrSpc="hsl" dir="cw">
                                      <p:cBhvr>
                                        <p:cTn id="85" dur="500" fill="hold"/>
                                        <p:tgtEl>
                                          <p:spTgt spid="9"/>
                                        </p:tgtEl>
                                        <p:attrNameLst>
                                          <p:attrName>stroke.color</p:attrName>
                                        </p:attrNameLst>
                                      </p:cBhvr>
                                      <p:by>
                                        <p:hsl h="0" s="-12549" l="-25098"/>
                                      </p:by>
                                    </p:animClr>
                                    <p:set>
                                      <p:cBhvr>
                                        <p:cTn id="86" dur="500" fill="hold"/>
                                        <p:tgtEl>
                                          <p:spTgt spid="9"/>
                                        </p:tgtEl>
                                        <p:attrNameLst>
                                          <p:attrName>fill.type</p:attrName>
                                        </p:attrNameLst>
                                      </p:cBhvr>
                                      <p:to>
                                        <p:strVal val="solid"/>
                                      </p:to>
                                    </p:set>
                                  </p:childTnLst>
                                </p:cTn>
                              </p:par>
                              <p:par>
                                <p:cTn id="87" presetID="1" presetClass="mediacall" presetSubtype="0" fill="hold" nodeType="withEffect">
                                  <p:stCondLst>
                                    <p:cond delay="0"/>
                                  </p:stCondLst>
                                  <p:childTnLst>
                                    <p:cmd type="call" cmd="playFrom(0.0)">
                                      <p:cBhvr>
                                        <p:cTn id="88" dur="7523" fill="hold"/>
                                        <p:tgtEl>
                                          <p:spTgt spid="24"/>
                                        </p:tgtEl>
                                      </p:cBhvr>
                                    </p:cmd>
                                  </p:childTnLst>
                                </p:cTn>
                              </p:par>
                            </p:childTnLst>
                          </p:cTn>
                        </p:par>
                      </p:childTnLst>
                    </p:cTn>
                  </p:par>
                  <p:par>
                    <p:cTn id="89" fill="hold">
                      <p:stCondLst>
                        <p:cond delay="indefinite"/>
                      </p:stCondLst>
                      <p:childTnLst>
                        <p:par>
                          <p:cTn id="90" fill="hold">
                            <p:stCondLst>
                              <p:cond delay="0"/>
                            </p:stCondLst>
                            <p:childTnLst>
                              <p:par>
                                <p:cTn id="91" presetID="4" presetClass="entr" presetSubtype="32"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box(out)">
                                      <p:cBhvr>
                                        <p:cTn id="93" dur="500"/>
                                        <p:tgtEl>
                                          <p:spTgt spid="11"/>
                                        </p:tgtEl>
                                      </p:cBhvr>
                                    </p:animEffect>
                                  </p:childTnLst>
                                </p:cTn>
                              </p:par>
                              <p:par>
                                <p:cTn id="94" presetID="4" presetClass="entr" presetSubtype="32"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box(out)">
                                      <p:cBhvr>
                                        <p:cTn id="96" dur="500"/>
                                        <p:tgtEl>
                                          <p:spTgt spid="12"/>
                                        </p:tgtEl>
                                      </p:cBhvr>
                                    </p:animEffect>
                                  </p:childTnLst>
                                </p:cTn>
                              </p:par>
                              <p:par>
                                <p:cTn id="97" presetID="4" presetClass="entr" presetSubtype="32"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box(out)">
                                      <p:cBhvr>
                                        <p:cTn id="99" dur="500"/>
                                        <p:tgtEl>
                                          <p:spTgt spid="13"/>
                                        </p:tgtEl>
                                      </p:cBhvr>
                                    </p:animEffect>
                                  </p:childTnLst>
                                </p:cTn>
                              </p:par>
                              <p:par>
                                <p:cTn id="100" presetID="4" presetClass="entr" presetSubtype="32" fill="hold"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box(out)">
                                      <p:cBhvr>
                                        <p:cTn id="102" dur="500"/>
                                        <p:tgtEl>
                                          <p:spTgt spid="14"/>
                                        </p:tgtEl>
                                      </p:cBhvr>
                                    </p:animEffect>
                                  </p:childTnLst>
                                </p:cTn>
                              </p:par>
                              <p:par>
                                <p:cTn id="103" presetID="4" presetClass="entr" presetSubtype="32"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box(out)">
                                      <p:cBhvr>
                                        <p:cTn id="105" dur="500"/>
                                        <p:tgtEl>
                                          <p:spTgt spid="15"/>
                                        </p:tgtEl>
                                      </p:cBhvr>
                                    </p:animEffect>
                                  </p:childTnLst>
                                </p:cTn>
                              </p:par>
                              <p:par>
                                <p:cTn id="106" presetID="4" presetClass="entr" presetSubtype="32"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box(out)">
                                      <p:cBhvr>
                                        <p:cTn id="108" dur="500"/>
                                        <p:tgtEl>
                                          <p:spTgt spid="16"/>
                                        </p:tgtEl>
                                      </p:cBhvr>
                                    </p:animEffect>
                                  </p:childTnLst>
                                </p:cTn>
                              </p:par>
                              <p:par>
                                <p:cTn id="109" presetID="4" presetClass="entr" presetSubtype="32"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box(out)">
                                      <p:cBhvr>
                                        <p:cTn id="111" dur="500"/>
                                        <p:tgtEl>
                                          <p:spTgt spid="17"/>
                                        </p:tgtEl>
                                      </p:cBhvr>
                                    </p:animEffect>
                                  </p:childTnLst>
                                </p:cTn>
                              </p:par>
                              <p:par>
                                <p:cTn id="112" presetID="4" presetClass="entr" presetSubtype="32"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box(out)">
                                      <p:cBhvr>
                                        <p:cTn id="114" dur="500"/>
                                        <p:tgtEl>
                                          <p:spTgt spid="18"/>
                                        </p:tgtEl>
                                      </p:cBhvr>
                                    </p:animEffect>
                                  </p:childTnLst>
                                </p:cTn>
                              </p:par>
                              <p:par>
                                <p:cTn id="115" presetID="4" presetClass="entr" presetSubtype="32" fill="hold"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box(out)">
                                      <p:cBhvr>
                                        <p:cTn id="117" dur="500"/>
                                        <p:tgtEl>
                                          <p:spTgt spid="19"/>
                                        </p:tgtEl>
                                      </p:cBhvr>
                                    </p:animEffect>
                                  </p:childTnLst>
                                </p:cTn>
                              </p:par>
                              <p:par>
                                <p:cTn id="118" presetID="4" presetClass="entr" presetSubtype="32" fill="hold" nodeType="with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box(out)">
                                      <p:cBhvr>
                                        <p:cTn id="120" dur="500"/>
                                        <p:tgtEl>
                                          <p:spTgt spid="20"/>
                                        </p:tgtEl>
                                      </p:cBhvr>
                                    </p:animEffect>
                                  </p:childTnLst>
                                </p:cTn>
                              </p:par>
                              <p:par>
                                <p:cTn id="121" presetID="4" presetClass="entr" presetSubtype="32"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box(out)">
                                      <p:cBhvr>
                                        <p:cTn id="123" dur="500"/>
                                        <p:tgtEl>
                                          <p:spTgt spid="21"/>
                                        </p:tgtEl>
                                      </p:cBhvr>
                                    </p:animEffect>
                                  </p:childTnLst>
                                </p:cTn>
                              </p:par>
                              <p:par>
                                <p:cTn id="124" presetID="4" presetClass="entr" presetSubtype="32" fill="hold"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box(out)">
                                      <p:cBhvr>
                                        <p:cTn id="1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7" fill="hold" display="0">
                  <p:stCondLst>
                    <p:cond delay="indefinite"/>
                  </p:stCondLst>
                  <p:endCondLst>
                    <p:cond evt="onStopAudio" delay="0">
                      <p:tgtEl>
                        <p:sldTgt/>
                      </p:tgtEl>
                    </p:cond>
                  </p:endCondLst>
                </p:cTn>
                <p:tgtEl>
                  <p:spTgt spid="24"/>
                </p:tgtEl>
              </p:cMediaNode>
            </p:audio>
          </p:childTnLst>
        </p:cTn>
      </p:par>
    </p:tnLst>
    <p:bldLst>
      <p:bldP spid="5" grpId="0" animBg="1"/>
      <p:bldP spid="6" grpId="0" animBg="1"/>
      <p:bldP spid="7" grpId="0" animBg="1"/>
      <p:bldP spid="8" grpId="0" animBg="1"/>
      <p:bldP spid="9" grpId="0" animBg="1"/>
      <p:bldP spid="9"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02DCE8-C094-E02F-3114-250496B92F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18" y="812159"/>
            <a:ext cx="72848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ntagon 7">
            <a:hlinkClick r:id="rId8" action="ppaction://hlinksldjump"/>
            <a:extLst>
              <a:ext uri="{FF2B5EF4-FFF2-40B4-BE49-F238E27FC236}">
                <a16:creationId xmlns:a16="http://schemas.microsoft.com/office/drawing/2014/main" id="{AC2777E8-B0D2-8FF2-46D4-CAC19A13306B}"/>
              </a:ext>
            </a:extLst>
          </p:cNvPr>
          <p:cNvSpPr/>
          <p:nvPr/>
        </p:nvSpPr>
        <p:spPr>
          <a:xfrm flipH="1">
            <a:off x="11559105" y="5010286"/>
            <a:ext cx="632891" cy="18353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vi-VN" altLang="en-US" sz="4000" b="1" i="0" u="none" strike="noStrike" kern="1200" cap="none" spc="0" normalizeH="0" baseline="0" noProof="0" dirty="0">
              <a:ln>
                <a:noFill/>
              </a:ln>
              <a:solidFill>
                <a:srgbClr val="2E75B6"/>
              </a:solidFill>
              <a:effectLst/>
              <a:uLnTx/>
              <a:uFillTx/>
              <a:latin typeface="Times New Roman"/>
              <a:ea typeface="+mn-ea"/>
              <a:cs typeface="Tahoma" panose="020B0604030504040204" pitchFamily="34" charset="0"/>
            </a:endParaRPr>
          </a:p>
        </p:txBody>
      </p:sp>
      <p:sp>
        <p:nvSpPr>
          <p:cNvPr id="5" name="Snip Diagonal Corner Rectangle 14">
            <a:extLst>
              <a:ext uri="{FF2B5EF4-FFF2-40B4-BE49-F238E27FC236}">
                <a16:creationId xmlns:a16="http://schemas.microsoft.com/office/drawing/2014/main" id="{03DB217F-EDDD-E0BD-515F-2C03C5D9D1C7}"/>
              </a:ext>
            </a:extLst>
          </p:cNvPr>
          <p:cNvSpPr/>
          <p:nvPr/>
        </p:nvSpPr>
        <p:spPr>
          <a:xfrm>
            <a:off x="719565" y="98681"/>
            <a:ext cx="9871064" cy="2121991"/>
          </a:xfrm>
          <a:prstGeom prst="snip2DiagRect">
            <a:avLst/>
          </a:prstGeom>
          <a:ln/>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914377"/>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3: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Tinh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 ta?</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FD9C80B-ABC0-8D6F-747B-00FC1FF9C180}"/>
              </a:ext>
            </a:extLst>
          </p:cNvPr>
          <p:cNvSpPr txBox="1"/>
          <p:nvPr/>
        </p:nvSpPr>
        <p:spPr>
          <a:xfrm>
            <a:off x="2888343" y="5140622"/>
            <a:ext cx="5442857" cy="71846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800"/>
              </a:spcAft>
            </a:pPr>
            <a:r>
              <a:rPr lang="en-US" sz="4000" b="1" kern="100" dirty="0">
                <a:latin typeface="Times New Roman" panose="02020603050405020304" pitchFamily="18" charset="0"/>
                <a:ea typeface="Calibri" panose="020F0502020204030204" pitchFamily="34" charset="0"/>
                <a:cs typeface="Times New Roman" panose="02020603050405020304" pitchFamily="18" charset="0"/>
              </a:rPr>
              <a:t>D</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nhân</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7440754-C2B8-DC2F-7099-9600D8D71624}"/>
              </a:ext>
            </a:extLst>
          </p:cNvPr>
          <p:cNvSpPr txBox="1"/>
          <p:nvPr/>
        </p:nvSpPr>
        <p:spPr>
          <a:xfrm>
            <a:off x="2892103" y="2381384"/>
            <a:ext cx="5442857" cy="71846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800"/>
              </a:spcAft>
            </a:pPr>
            <a:r>
              <a:rPr lang="en-US" sz="4000" b="1" kern="100">
                <a:effectLst/>
                <a:latin typeface="Times New Roman" panose="02020603050405020304" pitchFamily="18" charset="0"/>
                <a:ea typeface="Calibri" panose="020F0502020204030204" pitchFamily="34" charset="0"/>
                <a:cs typeface="Times New Roman" panose="02020603050405020304" pitchFamily="18" charset="0"/>
              </a:rPr>
              <a:t>A. Nông dân</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BE8B831-4E9D-4CF7-8A7D-D9AC190906CE}"/>
              </a:ext>
            </a:extLst>
          </p:cNvPr>
          <p:cNvSpPr txBox="1"/>
          <p:nvPr/>
        </p:nvSpPr>
        <p:spPr>
          <a:xfrm>
            <a:off x="2892877" y="4225463"/>
            <a:ext cx="5442857" cy="71846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800"/>
              </a:spcAft>
            </a:pPr>
            <a:r>
              <a:rPr lang="en-US" sz="4000" b="1" kern="100">
                <a:effectLst/>
                <a:latin typeface="Times New Roman" panose="02020603050405020304" pitchFamily="18" charset="0"/>
                <a:ea typeface="Calibri" panose="020F0502020204030204" pitchFamily="34" charset="0"/>
                <a:cs typeface="Times New Roman" panose="02020603050405020304" pitchFamily="18" charset="0"/>
              </a:rPr>
              <a:t>C. Công chức</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26EB0BD-598C-910C-A62C-CC45A842F566}"/>
              </a:ext>
            </a:extLst>
          </p:cNvPr>
          <p:cNvSpPr txBox="1"/>
          <p:nvPr/>
        </p:nvSpPr>
        <p:spPr>
          <a:xfrm>
            <a:off x="2888343" y="3307123"/>
            <a:ext cx="5442857" cy="707886"/>
          </a:xfrm>
          <a:prstGeom prst="rect">
            <a:avLst/>
          </a:prstGeom>
          <a:effectLst>
            <a:outerShdw blurRad="40000" dist="20000" dir="5400000" rotWithShape="0">
              <a:schemeClr val="bg1">
                <a:alpha val="38000"/>
              </a:scheme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just" defTabSz="914377"/>
            <a:r>
              <a:rPr lang="en-US" sz="4000" b="1" kern="100" dirty="0">
                <a:latin typeface="Times New Roman" panose="02020603050405020304" pitchFamily="18" charset="0"/>
                <a:ea typeface="Calibri" panose="020F0502020204030204" pitchFamily="34" charset="0"/>
                <a:cs typeface="Times New Roman" panose="02020603050405020304" pitchFamily="18" charset="0"/>
              </a:rPr>
              <a:t>B</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sản</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DFA2543D-6970-D910-9EC7-8B72A7F3B30F}"/>
              </a:ext>
            </a:extLst>
          </p:cNvPr>
          <p:cNvGraphicFramePr>
            <a:graphicFrameLocks noChangeAspect="1"/>
          </p:cNvGraphicFramePr>
          <p:nvPr/>
        </p:nvGraphicFramePr>
        <p:xfrm>
          <a:off x="6313884" y="2371725"/>
          <a:ext cx="118667" cy="177800"/>
        </p:xfrm>
        <a:graphic>
          <a:graphicData uri="http://schemas.openxmlformats.org/presentationml/2006/ole">
            <mc:AlternateContent xmlns:mc="http://schemas.openxmlformats.org/markup-compatibility/2006">
              <mc:Choice xmlns:v="urn:schemas-microsoft-com:vml" Requires="v">
                <p:oleObj name="Equation" r:id="rId9" imgW="114120" imgH="177480" progId="Equation.DSMT4">
                  <p:embed/>
                </p:oleObj>
              </mc:Choice>
              <mc:Fallback>
                <p:oleObj name="Equation" r:id="rId9" imgW="114120" imgH="177480" progId="Equation.DSMT4">
                  <p:embed/>
                  <p:pic>
                    <p:nvPicPr>
                      <p:cNvPr id="10" name="Object 9">
                        <a:extLst>
                          <a:ext uri="{FF2B5EF4-FFF2-40B4-BE49-F238E27FC236}">
                            <a16:creationId xmlns:a16="http://schemas.microsoft.com/office/drawing/2014/main" id="{DFA2543D-6970-D910-9EC7-8B72A7F3B3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3884" y="2371725"/>
                        <a:ext cx="118667" cy="177800"/>
                      </a:xfrm>
                      <a:prstGeom prst="rect">
                        <a:avLst/>
                      </a:prstGeom>
                      <a:noFill/>
                    </p:spPr>
                  </p:pic>
                </p:oleObj>
              </mc:Fallback>
            </mc:AlternateContent>
          </a:graphicData>
        </a:graphic>
      </p:graphicFrame>
      <p:pic>
        <p:nvPicPr>
          <p:cNvPr id="11" name="Picture 4" descr="het gio">
            <a:extLst>
              <a:ext uri="{FF2B5EF4-FFF2-40B4-BE49-F238E27FC236}">
                <a16:creationId xmlns:a16="http://schemas.microsoft.com/office/drawing/2014/main" id="{6443F981-BD42-7F12-5B53-19D34D21A6A2}"/>
              </a:ext>
            </a:extLst>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45326">
            <a:off x="10581438" y="626894"/>
            <a:ext cx="134654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3" descr="an30">
            <a:extLst>
              <a:ext uri="{FF2B5EF4-FFF2-40B4-BE49-F238E27FC236}">
                <a16:creationId xmlns:a16="http://schemas.microsoft.com/office/drawing/2014/main" id="{6931A72E-021D-468F-4E48-F4A00055A4E8}"/>
              </a:ext>
            </a:extLst>
          </p:cNvPr>
          <p:cNvPicPr>
            <a:picLocks noChangeAspect="1" noChangeArrowheads="1" noCrop="1"/>
          </p:cNvPicPr>
          <p:nvPr/>
        </p:nvPicPr>
        <p:blipFill>
          <a:blip r:embed="rId12"/>
          <a:srcRect/>
          <a:stretch>
            <a:fillRect/>
          </a:stretch>
        </p:blipFill>
        <p:spPr bwMode="auto">
          <a:xfrm>
            <a:off x="10679588" y="503560"/>
            <a:ext cx="1157088" cy="986803"/>
          </a:xfrm>
          <a:prstGeom prst="ellipse">
            <a:avLst/>
          </a:prstGeom>
          <a:ln>
            <a:noFill/>
          </a:ln>
          <a:effectLst>
            <a:softEdge rad="112500"/>
          </a:effectLst>
        </p:spPr>
      </p:pic>
      <p:sp>
        <p:nvSpPr>
          <p:cNvPr id="13" name="Hình chữ nhật 85">
            <a:extLst>
              <a:ext uri="{FF2B5EF4-FFF2-40B4-BE49-F238E27FC236}">
                <a16:creationId xmlns:a16="http://schemas.microsoft.com/office/drawing/2014/main" id="{9FBA3738-63AA-3A68-4F1B-4C18B7B931ED}"/>
              </a:ext>
            </a:extLst>
          </p:cNvPr>
          <p:cNvSpPr/>
          <p:nvPr/>
        </p:nvSpPr>
        <p:spPr>
          <a:xfrm>
            <a:off x="10545645" y="170282"/>
            <a:ext cx="1415466"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a:t>
            </a:r>
          </a:p>
        </p:txBody>
      </p:sp>
      <p:sp>
        <p:nvSpPr>
          <p:cNvPr id="14" name="Hình chữ nhật 84">
            <a:extLst>
              <a:ext uri="{FF2B5EF4-FFF2-40B4-BE49-F238E27FC236}">
                <a16:creationId xmlns:a16="http://schemas.microsoft.com/office/drawing/2014/main" id="{59B72D36-5362-74B5-C6A5-87545019AA07}"/>
              </a:ext>
            </a:extLst>
          </p:cNvPr>
          <p:cNvSpPr/>
          <p:nvPr/>
        </p:nvSpPr>
        <p:spPr>
          <a:xfrm>
            <a:off x="10545645" y="170282"/>
            <a:ext cx="1415466"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2</a:t>
            </a:r>
          </a:p>
        </p:txBody>
      </p:sp>
      <p:sp>
        <p:nvSpPr>
          <p:cNvPr id="15" name="Hình chữ nhật 83">
            <a:extLst>
              <a:ext uri="{FF2B5EF4-FFF2-40B4-BE49-F238E27FC236}">
                <a16:creationId xmlns:a16="http://schemas.microsoft.com/office/drawing/2014/main" id="{2C97498F-F1F4-DE8A-A2FB-AEBBD01553E7}"/>
              </a:ext>
            </a:extLst>
          </p:cNvPr>
          <p:cNvSpPr/>
          <p:nvPr/>
        </p:nvSpPr>
        <p:spPr>
          <a:xfrm>
            <a:off x="10545645" y="170282"/>
            <a:ext cx="1415466"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3</a:t>
            </a:r>
          </a:p>
        </p:txBody>
      </p:sp>
      <p:sp>
        <p:nvSpPr>
          <p:cNvPr id="16" name="Hình chữ nhật 57">
            <a:extLst>
              <a:ext uri="{FF2B5EF4-FFF2-40B4-BE49-F238E27FC236}">
                <a16:creationId xmlns:a16="http://schemas.microsoft.com/office/drawing/2014/main" id="{D1F5EC4B-731E-D9C3-3C6F-CA495CE3D18F}"/>
              </a:ext>
            </a:extLst>
          </p:cNvPr>
          <p:cNvSpPr/>
          <p:nvPr/>
        </p:nvSpPr>
        <p:spPr>
          <a:xfrm>
            <a:off x="10545645" y="170282"/>
            <a:ext cx="1415466"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4</a:t>
            </a:r>
          </a:p>
        </p:txBody>
      </p:sp>
      <p:sp>
        <p:nvSpPr>
          <p:cNvPr id="17" name="Hình chữ nhật 86">
            <a:extLst>
              <a:ext uri="{FF2B5EF4-FFF2-40B4-BE49-F238E27FC236}">
                <a16:creationId xmlns:a16="http://schemas.microsoft.com/office/drawing/2014/main" id="{F1D56F1A-BE97-220B-77B6-E4A979CA99A5}"/>
              </a:ext>
            </a:extLst>
          </p:cNvPr>
          <p:cNvSpPr/>
          <p:nvPr/>
        </p:nvSpPr>
        <p:spPr>
          <a:xfrm>
            <a:off x="10545645" y="170282"/>
            <a:ext cx="1415466"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5</a:t>
            </a:r>
          </a:p>
        </p:txBody>
      </p:sp>
      <p:sp>
        <p:nvSpPr>
          <p:cNvPr id="18" name="Hình chữ nhật 87">
            <a:extLst>
              <a:ext uri="{FF2B5EF4-FFF2-40B4-BE49-F238E27FC236}">
                <a16:creationId xmlns:a16="http://schemas.microsoft.com/office/drawing/2014/main" id="{9C6EF5D4-3CF1-233F-08D6-A59D1E572AD6}"/>
              </a:ext>
            </a:extLst>
          </p:cNvPr>
          <p:cNvSpPr/>
          <p:nvPr/>
        </p:nvSpPr>
        <p:spPr>
          <a:xfrm>
            <a:off x="10545643" y="170282"/>
            <a:ext cx="1415468"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6</a:t>
            </a:r>
          </a:p>
        </p:txBody>
      </p:sp>
      <p:sp>
        <p:nvSpPr>
          <p:cNvPr id="19" name="Hình chữ nhật 88">
            <a:extLst>
              <a:ext uri="{FF2B5EF4-FFF2-40B4-BE49-F238E27FC236}">
                <a16:creationId xmlns:a16="http://schemas.microsoft.com/office/drawing/2014/main" id="{A444998D-C51E-13C7-B151-421A854F799D}"/>
              </a:ext>
            </a:extLst>
          </p:cNvPr>
          <p:cNvSpPr/>
          <p:nvPr/>
        </p:nvSpPr>
        <p:spPr>
          <a:xfrm>
            <a:off x="10545645" y="170282"/>
            <a:ext cx="1415466"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7</a:t>
            </a:r>
          </a:p>
        </p:txBody>
      </p:sp>
      <p:sp>
        <p:nvSpPr>
          <p:cNvPr id="20" name="Hình chữ nhật 89">
            <a:extLst>
              <a:ext uri="{FF2B5EF4-FFF2-40B4-BE49-F238E27FC236}">
                <a16:creationId xmlns:a16="http://schemas.microsoft.com/office/drawing/2014/main" id="{0A8966E4-8866-62CE-4328-D42E3B4C4D2E}"/>
              </a:ext>
            </a:extLst>
          </p:cNvPr>
          <p:cNvSpPr/>
          <p:nvPr/>
        </p:nvSpPr>
        <p:spPr>
          <a:xfrm>
            <a:off x="10545645" y="170282"/>
            <a:ext cx="1415466"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8</a:t>
            </a:r>
          </a:p>
        </p:txBody>
      </p:sp>
      <p:sp>
        <p:nvSpPr>
          <p:cNvPr id="21" name="Hình chữ nhật 90">
            <a:extLst>
              <a:ext uri="{FF2B5EF4-FFF2-40B4-BE49-F238E27FC236}">
                <a16:creationId xmlns:a16="http://schemas.microsoft.com/office/drawing/2014/main" id="{EDCCD517-7621-F4E0-EA3C-8CA7B7386021}"/>
              </a:ext>
            </a:extLst>
          </p:cNvPr>
          <p:cNvSpPr/>
          <p:nvPr/>
        </p:nvSpPr>
        <p:spPr>
          <a:xfrm>
            <a:off x="10545645" y="170282"/>
            <a:ext cx="1415466"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9</a:t>
            </a:r>
          </a:p>
        </p:txBody>
      </p:sp>
      <p:sp>
        <p:nvSpPr>
          <p:cNvPr id="22" name="Hình chữ nhật 91">
            <a:extLst>
              <a:ext uri="{FF2B5EF4-FFF2-40B4-BE49-F238E27FC236}">
                <a16:creationId xmlns:a16="http://schemas.microsoft.com/office/drawing/2014/main" id="{26E7A7EE-314A-7234-3E1F-D091E17189EA}"/>
              </a:ext>
            </a:extLst>
          </p:cNvPr>
          <p:cNvSpPr/>
          <p:nvPr/>
        </p:nvSpPr>
        <p:spPr>
          <a:xfrm>
            <a:off x="10554229" y="207234"/>
            <a:ext cx="1415466"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10</a:t>
            </a:r>
          </a:p>
        </p:txBody>
      </p:sp>
      <p:sp>
        <p:nvSpPr>
          <p:cNvPr id="23" name="Hình Bầu dục 45">
            <a:extLst>
              <a:ext uri="{FF2B5EF4-FFF2-40B4-BE49-F238E27FC236}">
                <a16:creationId xmlns:a16="http://schemas.microsoft.com/office/drawing/2014/main" id="{F6F00473-3784-8997-F7D1-3F9E9B56F605}"/>
              </a:ext>
            </a:extLst>
          </p:cNvPr>
          <p:cNvSpPr/>
          <p:nvPr/>
        </p:nvSpPr>
        <p:spPr>
          <a:xfrm>
            <a:off x="10717995" y="720853"/>
            <a:ext cx="1010619" cy="916806"/>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uLnTx/>
                <a:uFillTx/>
                <a:latin typeface="Calibri"/>
                <a:ea typeface="Tahoma" pitchFamily="34" charset="0"/>
                <a:cs typeface="Arial" pitchFamily="34" charset="0"/>
              </a:rPr>
              <a:t>BẮT ĐẦU</a:t>
            </a:r>
          </a:p>
        </p:txBody>
      </p:sp>
      <p:pic>
        <p:nvPicPr>
          <p:cNvPr id="24" name="Nhac loại thi sinh">
            <a:hlinkClick r:id="" action="ppaction://media"/>
            <a:extLst>
              <a:ext uri="{FF2B5EF4-FFF2-40B4-BE49-F238E27FC236}">
                <a16:creationId xmlns:a16="http://schemas.microsoft.com/office/drawing/2014/main" id="{F399B820-8241-8249-9F03-317D307CD03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223305" y="6019800"/>
            <a:ext cx="632890" cy="609600"/>
          </a:xfrm>
          <a:prstGeom prst="rect">
            <a:avLst/>
          </a:prstGeom>
        </p:spPr>
      </p:pic>
    </p:spTree>
    <p:extLst>
      <p:ext uri="{BB962C8B-B14F-4D97-AF65-F5344CB8AC3E}">
        <p14:creationId xmlns:p14="http://schemas.microsoft.com/office/powerpoint/2010/main" val="1547249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out)">
                                      <p:cBhvr>
                                        <p:cTn id="25" dur="500"/>
                                        <p:tgtEl>
                                          <p:spTgt spid="23"/>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5" name="chuong suy nghi.wav"/>
                                        </p:tgtEl>
                                      </p:cMediaNode>
                                    </p:audio>
                                  </p:subTnLst>
                                </p:cTn>
                              </p:par>
                            </p:childTnLst>
                          </p:cTn>
                        </p:par>
                        <p:par>
                          <p:cTn id="30" fill="hold">
                            <p:stCondLst>
                              <p:cond delay="1000"/>
                            </p:stCondLst>
                            <p:childTnLst>
                              <p:par>
                                <p:cTn id="31" presetID="6" presetClass="exit" presetSubtype="32" fill="hold" nodeType="afterEffect">
                                  <p:stCondLst>
                                    <p:cond delay="0"/>
                                  </p:stCondLst>
                                  <p:childTnLst>
                                    <p:animEffect transition="out" filter="circle(out)">
                                      <p:cBhvr>
                                        <p:cTn id="32" dur="1000"/>
                                        <p:tgtEl>
                                          <p:spTgt spid="22"/>
                                        </p:tgtEl>
                                      </p:cBhvr>
                                    </p:animEffect>
                                    <p:set>
                                      <p:cBhvr>
                                        <p:cTn id="33" dur="1" fill="hold">
                                          <p:stCondLst>
                                            <p:cond delay="999"/>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6" presetClass="exit" presetSubtype="32" fill="hold" nodeType="after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par>
                          <p:cTn id="38" fill="hold">
                            <p:stCondLst>
                              <p:cond delay="3000"/>
                            </p:stCondLst>
                            <p:childTnLst>
                              <p:par>
                                <p:cTn id="39" presetID="6" presetClass="exit" presetSubtype="32" fill="hold" nodeType="afterEffect">
                                  <p:stCondLst>
                                    <p:cond delay="0"/>
                                  </p:stCondLst>
                                  <p:childTnLst>
                                    <p:animEffect transition="out" filter="circle(out)">
                                      <p:cBhvr>
                                        <p:cTn id="40" dur="1000"/>
                                        <p:tgtEl>
                                          <p:spTgt spid="20"/>
                                        </p:tgtEl>
                                      </p:cBhvr>
                                    </p:animEffect>
                                    <p:set>
                                      <p:cBhvr>
                                        <p:cTn id="41" dur="1" fill="hold">
                                          <p:stCondLst>
                                            <p:cond delay="999"/>
                                          </p:stCondLst>
                                        </p:cTn>
                                        <p:tgtEl>
                                          <p:spTgt spid="20"/>
                                        </p:tgtEl>
                                        <p:attrNameLst>
                                          <p:attrName>style.visibility</p:attrName>
                                        </p:attrNameLst>
                                      </p:cBhvr>
                                      <p:to>
                                        <p:strVal val="hidden"/>
                                      </p:to>
                                    </p:set>
                                  </p:childTnLst>
                                </p:cTn>
                              </p:par>
                            </p:childTnLst>
                          </p:cTn>
                        </p:par>
                        <p:par>
                          <p:cTn id="42" fill="hold">
                            <p:stCondLst>
                              <p:cond delay="4000"/>
                            </p:stCondLst>
                            <p:childTnLst>
                              <p:par>
                                <p:cTn id="43" presetID="6" presetClass="exit" presetSubtype="32" fill="hold" nodeType="afterEffect">
                                  <p:stCondLst>
                                    <p:cond delay="0"/>
                                  </p:stCondLst>
                                  <p:childTnLst>
                                    <p:animEffect transition="out" filter="circle(out)">
                                      <p:cBhvr>
                                        <p:cTn id="44" dur="1000"/>
                                        <p:tgtEl>
                                          <p:spTgt spid="19"/>
                                        </p:tgtEl>
                                      </p:cBhvr>
                                    </p:animEffect>
                                    <p:set>
                                      <p:cBhvr>
                                        <p:cTn id="45" dur="1" fill="hold">
                                          <p:stCondLst>
                                            <p:cond delay="999"/>
                                          </p:stCondLst>
                                        </p:cTn>
                                        <p:tgtEl>
                                          <p:spTgt spid="19"/>
                                        </p:tgtEl>
                                        <p:attrNameLst>
                                          <p:attrName>style.visibility</p:attrName>
                                        </p:attrNameLst>
                                      </p:cBhvr>
                                      <p:to>
                                        <p:strVal val="hidden"/>
                                      </p:to>
                                    </p:set>
                                  </p:childTnLst>
                                </p:cTn>
                              </p:par>
                            </p:childTnLst>
                          </p:cTn>
                        </p:par>
                        <p:par>
                          <p:cTn id="46" fill="hold">
                            <p:stCondLst>
                              <p:cond delay="5000"/>
                            </p:stCondLst>
                            <p:childTnLst>
                              <p:par>
                                <p:cTn id="47" presetID="6" presetClass="exit" presetSubtype="32" fill="hold" nodeType="afterEffect">
                                  <p:stCondLst>
                                    <p:cond delay="0"/>
                                  </p:stCondLst>
                                  <p:childTnLst>
                                    <p:animEffect transition="out" filter="circle(out)">
                                      <p:cBhvr>
                                        <p:cTn id="48" dur="1000"/>
                                        <p:tgtEl>
                                          <p:spTgt spid="18"/>
                                        </p:tgtEl>
                                      </p:cBhvr>
                                    </p:animEffect>
                                    <p:set>
                                      <p:cBhvr>
                                        <p:cTn id="49" dur="1" fill="hold">
                                          <p:stCondLst>
                                            <p:cond delay="999"/>
                                          </p:stCondLst>
                                        </p:cTn>
                                        <p:tgtEl>
                                          <p:spTgt spid="18"/>
                                        </p:tgtEl>
                                        <p:attrNameLst>
                                          <p:attrName>style.visibility</p:attrName>
                                        </p:attrNameLst>
                                      </p:cBhvr>
                                      <p:to>
                                        <p:strVal val="hidden"/>
                                      </p:to>
                                    </p:set>
                                  </p:childTnLst>
                                </p:cTn>
                              </p:par>
                            </p:childTnLst>
                          </p:cTn>
                        </p:par>
                        <p:par>
                          <p:cTn id="50" fill="hold">
                            <p:stCondLst>
                              <p:cond delay="6000"/>
                            </p:stCondLst>
                            <p:childTnLst>
                              <p:par>
                                <p:cTn id="51" presetID="6" presetClass="exit" presetSubtype="32" fill="hold" nodeType="afterEffect">
                                  <p:stCondLst>
                                    <p:cond delay="0"/>
                                  </p:stCondLst>
                                  <p:childTnLst>
                                    <p:animEffect transition="out" filter="circle(out)">
                                      <p:cBhvr>
                                        <p:cTn id="52" dur="1000"/>
                                        <p:tgtEl>
                                          <p:spTgt spid="17"/>
                                        </p:tgtEl>
                                      </p:cBhvr>
                                    </p:animEffect>
                                    <p:set>
                                      <p:cBhvr>
                                        <p:cTn id="53" dur="1" fill="hold">
                                          <p:stCondLst>
                                            <p:cond delay="999"/>
                                          </p:stCondLst>
                                        </p:cTn>
                                        <p:tgtEl>
                                          <p:spTgt spid="17"/>
                                        </p:tgtEl>
                                        <p:attrNameLst>
                                          <p:attrName>style.visibility</p:attrName>
                                        </p:attrNameLst>
                                      </p:cBhvr>
                                      <p:to>
                                        <p:strVal val="hidden"/>
                                      </p:to>
                                    </p:set>
                                  </p:childTnLst>
                                </p:cTn>
                              </p:par>
                            </p:childTnLst>
                          </p:cTn>
                        </p:par>
                        <p:par>
                          <p:cTn id="54" fill="hold">
                            <p:stCondLst>
                              <p:cond delay="7000"/>
                            </p:stCondLst>
                            <p:childTnLst>
                              <p:par>
                                <p:cTn id="55" presetID="6" presetClass="exit" presetSubtype="32" fill="hold" nodeType="afterEffect">
                                  <p:stCondLst>
                                    <p:cond delay="0"/>
                                  </p:stCondLst>
                                  <p:childTnLst>
                                    <p:animEffect transition="out" filter="circle(out)">
                                      <p:cBhvr>
                                        <p:cTn id="56" dur="1000"/>
                                        <p:tgtEl>
                                          <p:spTgt spid="16"/>
                                        </p:tgtEl>
                                      </p:cBhvr>
                                    </p:animEffect>
                                    <p:set>
                                      <p:cBhvr>
                                        <p:cTn id="57" dur="1" fill="hold">
                                          <p:stCondLst>
                                            <p:cond delay="999"/>
                                          </p:stCondLst>
                                        </p:cTn>
                                        <p:tgtEl>
                                          <p:spTgt spid="16"/>
                                        </p:tgtEl>
                                        <p:attrNameLst>
                                          <p:attrName>style.visibility</p:attrName>
                                        </p:attrNameLst>
                                      </p:cBhvr>
                                      <p:to>
                                        <p:strVal val="hidden"/>
                                      </p:to>
                                    </p:set>
                                  </p:childTnLst>
                                </p:cTn>
                              </p:par>
                            </p:childTnLst>
                          </p:cTn>
                        </p:par>
                        <p:par>
                          <p:cTn id="58" fill="hold">
                            <p:stCondLst>
                              <p:cond delay="8000"/>
                            </p:stCondLst>
                            <p:childTnLst>
                              <p:par>
                                <p:cTn id="59" presetID="6" presetClass="exit" presetSubtype="32" fill="hold" nodeType="afterEffect">
                                  <p:stCondLst>
                                    <p:cond delay="0"/>
                                  </p:stCondLst>
                                  <p:childTnLst>
                                    <p:animEffect transition="out" filter="circle(out)">
                                      <p:cBhvr>
                                        <p:cTn id="60" dur="1000"/>
                                        <p:tgtEl>
                                          <p:spTgt spid="15"/>
                                        </p:tgtEl>
                                      </p:cBhvr>
                                    </p:animEffect>
                                    <p:set>
                                      <p:cBhvr>
                                        <p:cTn id="61" dur="1" fill="hold">
                                          <p:stCondLst>
                                            <p:cond delay="999"/>
                                          </p:stCondLst>
                                        </p:cTn>
                                        <p:tgtEl>
                                          <p:spTgt spid="15"/>
                                        </p:tgtEl>
                                        <p:attrNameLst>
                                          <p:attrName>style.visibility</p:attrName>
                                        </p:attrNameLst>
                                      </p:cBhvr>
                                      <p:to>
                                        <p:strVal val="hidden"/>
                                      </p:to>
                                    </p:set>
                                  </p:childTnLst>
                                </p:cTn>
                              </p:par>
                            </p:childTnLst>
                          </p:cTn>
                        </p:par>
                        <p:par>
                          <p:cTn id="62" fill="hold">
                            <p:stCondLst>
                              <p:cond delay="9000"/>
                            </p:stCondLst>
                            <p:childTnLst>
                              <p:par>
                                <p:cTn id="63" presetID="6" presetClass="exit" presetSubtype="32" fill="hold" nodeType="afterEffect">
                                  <p:stCondLst>
                                    <p:cond delay="0"/>
                                  </p:stCondLst>
                                  <p:childTnLst>
                                    <p:animEffect transition="out" filter="circle(out)">
                                      <p:cBhvr>
                                        <p:cTn id="64" dur="1000"/>
                                        <p:tgtEl>
                                          <p:spTgt spid="14"/>
                                        </p:tgtEl>
                                      </p:cBhvr>
                                    </p:animEffect>
                                    <p:set>
                                      <p:cBhvr>
                                        <p:cTn id="65" dur="1" fill="hold">
                                          <p:stCondLst>
                                            <p:cond delay="999"/>
                                          </p:stCondLst>
                                        </p:cTn>
                                        <p:tgtEl>
                                          <p:spTgt spid="14"/>
                                        </p:tgtEl>
                                        <p:attrNameLst>
                                          <p:attrName>style.visibility</p:attrName>
                                        </p:attrNameLst>
                                      </p:cBhvr>
                                      <p:to>
                                        <p:strVal val="hidden"/>
                                      </p:to>
                                    </p:set>
                                  </p:childTnLst>
                                </p:cTn>
                              </p:par>
                            </p:childTnLst>
                          </p:cTn>
                        </p:par>
                        <p:par>
                          <p:cTn id="66" fill="hold">
                            <p:stCondLst>
                              <p:cond delay="10000"/>
                            </p:stCondLst>
                            <p:childTnLst>
                              <p:par>
                                <p:cTn id="67" presetID="6" presetClass="exit" presetSubtype="32" fill="hold" nodeType="afterEffect">
                                  <p:stCondLst>
                                    <p:cond delay="0"/>
                                  </p:stCondLst>
                                  <p:childTnLst>
                                    <p:animEffect transition="out" filter="circle(out)">
                                      <p:cBhvr>
                                        <p:cTn id="68" dur="1000"/>
                                        <p:tgtEl>
                                          <p:spTgt spid="13"/>
                                        </p:tgtEl>
                                      </p:cBhvr>
                                    </p:animEffect>
                                    <p:set>
                                      <p:cBhvr>
                                        <p:cTn id="69" dur="1" fill="hold">
                                          <p:stCondLst>
                                            <p:cond delay="999"/>
                                          </p:stCondLst>
                                        </p:cTn>
                                        <p:tgtEl>
                                          <p:spTgt spid="13"/>
                                        </p:tgtEl>
                                        <p:attrNameLst>
                                          <p:attrName>style.visibility</p:attrName>
                                        </p:attrNameLst>
                                      </p:cBhvr>
                                      <p:to>
                                        <p:strVal val="hidden"/>
                                      </p:to>
                                    </p:set>
                                  </p:childTnLst>
                                </p:cTn>
                              </p:par>
                            </p:childTnLst>
                          </p:cTn>
                        </p:par>
                        <p:par>
                          <p:cTn id="70" fill="hold">
                            <p:stCondLst>
                              <p:cond delay="11000"/>
                            </p:stCondLst>
                            <p:childTnLst>
                              <p:par>
                                <p:cTn id="71" presetID="1"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par>
                          <p:cTn id="73" fill="hold">
                            <p:stCondLst>
                              <p:cond delay="11000"/>
                            </p:stCondLst>
                            <p:childTnLst>
                              <p:par>
                                <p:cTn id="74" presetID="31" presetClass="exit" presetSubtype="0" fill="hold" nodeType="afterEffect">
                                  <p:stCondLst>
                                    <p:cond delay="0"/>
                                  </p:stCondLst>
                                  <p:childTnLst>
                                    <p:anim calcmode="lin" valueType="num">
                                      <p:cBhvr>
                                        <p:cTn id="75" dur="1000"/>
                                        <p:tgtEl>
                                          <p:spTgt spid="12"/>
                                        </p:tgtEl>
                                        <p:attrNameLst>
                                          <p:attrName>ppt_w</p:attrName>
                                        </p:attrNameLst>
                                      </p:cBhvr>
                                      <p:tavLst>
                                        <p:tav tm="0">
                                          <p:val>
                                            <p:strVal val="ppt_w"/>
                                          </p:val>
                                        </p:tav>
                                        <p:tav tm="100000">
                                          <p:val>
                                            <p:fltVal val="0"/>
                                          </p:val>
                                        </p:tav>
                                      </p:tavLst>
                                    </p:anim>
                                    <p:anim calcmode="lin" valueType="num">
                                      <p:cBhvr>
                                        <p:cTn id="76" dur="1000"/>
                                        <p:tgtEl>
                                          <p:spTgt spid="12"/>
                                        </p:tgtEl>
                                        <p:attrNameLst>
                                          <p:attrName>ppt_h</p:attrName>
                                        </p:attrNameLst>
                                      </p:cBhvr>
                                      <p:tavLst>
                                        <p:tav tm="0">
                                          <p:val>
                                            <p:strVal val="ppt_h"/>
                                          </p:val>
                                        </p:tav>
                                        <p:tav tm="100000">
                                          <p:val>
                                            <p:fltVal val="0"/>
                                          </p:val>
                                        </p:tav>
                                      </p:tavLst>
                                    </p:anim>
                                    <p:anim calcmode="lin" valueType="num">
                                      <p:cBhvr>
                                        <p:cTn id="77" dur="1000"/>
                                        <p:tgtEl>
                                          <p:spTgt spid="12"/>
                                        </p:tgtEl>
                                        <p:attrNameLst>
                                          <p:attrName>style.rotation</p:attrName>
                                        </p:attrNameLst>
                                      </p:cBhvr>
                                      <p:tavLst>
                                        <p:tav tm="0">
                                          <p:val>
                                            <p:fltVal val="0"/>
                                          </p:val>
                                        </p:tav>
                                        <p:tav tm="100000">
                                          <p:val>
                                            <p:fltVal val="90"/>
                                          </p:val>
                                        </p:tav>
                                      </p:tavLst>
                                    </p:anim>
                                    <p:animEffect transition="out" filter="fade">
                                      <p:cBhvr>
                                        <p:cTn id="78" dur="1000"/>
                                        <p:tgtEl>
                                          <p:spTgt spid="12"/>
                                        </p:tgtEl>
                                      </p:cBhvr>
                                    </p:animEffect>
                                    <p:set>
                                      <p:cBhvr>
                                        <p:cTn id="79"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ket-thuc-final.wav"/>
                                        </p:tgtEl>
                                      </p:cMediaNode>
                                    </p:audio>
                                  </p:subTnLst>
                                </p:cTn>
                              </p:par>
                            </p:childTnLst>
                          </p:cTn>
                        </p:par>
                      </p:childTnLst>
                    </p:cTn>
                  </p:par>
                  <p:par>
                    <p:cTn id="80" fill="hold">
                      <p:stCondLst>
                        <p:cond delay="indefinite"/>
                      </p:stCondLst>
                      <p:childTnLst>
                        <p:par>
                          <p:cTn id="81" fill="hold">
                            <p:stCondLst>
                              <p:cond delay="0"/>
                            </p:stCondLst>
                            <p:childTnLst>
                              <p:par>
                                <p:cTn id="82" presetID="24" presetClass="emph" presetSubtype="0" fill="hold" grpId="1" nodeType="clickEffect">
                                  <p:stCondLst>
                                    <p:cond delay="0"/>
                                  </p:stCondLst>
                                  <p:childTnLst>
                                    <p:animClr clrSpc="hsl" dir="cw">
                                      <p:cBhvr override="childStyle">
                                        <p:cTn id="83" dur="500" fill="hold"/>
                                        <p:tgtEl>
                                          <p:spTgt spid="9"/>
                                        </p:tgtEl>
                                        <p:attrNameLst>
                                          <p:attrName>style.color</p:attrName>
                                        </p:attrNameLst>
                                      </p:cBhvr>
                                      <p:by>
                                        <p:hsl h="0" s="-12549" l="-25098"/>
                                      </p:by>
                                    </p:animClr>
                                    <p:animClr clrSpc="hsl" dir="cw">
                                      <p:cBhvr>
                                        <p:cTn id="84" dur="500" fill="hold"/>
                                        <p:tgtEl>
                                          <p:spTgt spid="9"/>
                                        </p:tgtEl>
                                        <p:attrNameLst>
                                          <p:attrName>fillcolor</p:attrName>
                                        </p:attrNameLst>
                                      </p:cBhvr>
                                      <p:by>
                                        <p:hsl h="0" s="-12549" l="-25098"/>
                                      </p:by>
                                    </p:animClr>
                                    <p:animClr clrSpc="hsl" dir="cw">
                                      <p:cBhvr>
                                        <p:cTn id="85" dur="500" fill="hold"/>
                                        <p:tgtEl>
                                          <p:spTgt spid="9"/>
                                        </p:tgtEl>
                                        <p:attrNameLst>
                                          <p:attrName>stroke.color</p:attrName>
                                        </p:attrNameLst>
                                      </p:cBhvr>
                                      <p:by>
                                        <p:hsl h="0" s="-12549" l="-25098"/>
                                      </p:by>
                                    </p:animClr>
                                    <p:set>
                                      <p:cBhvr>
                                        <p:cTn id="86" dur="500" fill="hold"/>
                                        <p:tgtEl>
                                          <p:spTgt spid="9"/>
                                        </p:tgtEl>
                                        <p:attrNameLst>
                                          <p:attrName>fill.type</p:attrName>
                                        </p:attrNameLst>
                                      </p:cBhvr>
                                      <p:to>
                                        <p:strVal val="solid"/>
                                      </p:to>
                                    </p:set>
                                  </p:childTnLst>
                                </p:cTn>
                              </p:par>
                              <p:par>
                                <p:cTn id="87" presetID="1" presetClass="mediacall" presetSubtype="0" fill="hold" nodeType="withEffect">
                                  <p:stCondLst>
                                    <p:cond delay="0"/>
                                  </p:stCondLst>
                                  <p:childTnLst>
                                    <p:cmd type="call" cmd="playFrom(0.0)">
                                      <p:cBhvr>
                                        <p:cTn id="88" dur="7523" fill="hold"/>
                                        <p:tgtEl>
                                          <p:spTgt spid="24"/>
                                        </p:tgtEl>
                                      </p:cBhvr>
                                    </p:cmd>
                                  </p:childTnLst>
                                </p:cTn>
                              </p:par>
                            </p:childTnLst>
                          </p:cTn>
                        </p:par>
                      </p:childTnLst>
                    </p:cTn>
                  </p:par>
                  <p:par>
                    <p:cTn id="89" fill="hold">
                      <p:stCondLst>
                        <p:cond delay="indefinite"/>
                      </p:stCondLst>
                      <p:childTnLst>
                        <p:par>
                          <p:cTn id="90" fill="hold">
                            <p:stCondLst>
                              <p:cond delay="0"/>
                            </p:stCondLst>
                            <p:childTnLst>
                              <p:par>
                                <p:cTn id="91" presetID="4" presetClass="entr" presetSubtype="32"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box(out)">
                                      <p:cBhvr>
                                        <p:cTn id="93" dur="500"/>
                                        <p:tgtEl>
                                          <p:spTgt spid="11"/>
                                        </p:tgtEl>
                                      </p:cBhvr>
                                    </p:animEffect>
                                  </p:childTnLst>
                                </p:cTn>
                              </p:par>
                              <p:par>
                                <p:cTn id="94" presetID="4" presetClass="entr" presetSubtype="32"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box(out)">
                                      <p:cBhvr>
                                        <p:cTn id="96" dur="500"/>
                                        <p:tgtEl>
                                          <p:spTgt spid="12"/>
                                        </p:tgtEl>
                                      </p:cBhvr>
                                    </p:animEffect>
                                  </p:childTnLst>
                                </p:cTn>
                              </p:par>
                              <p:par>
                                <p:cTn id="97" presetID="4" presetClass="entr" presetSubtype="32"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box(out)">
                                      <p:cBhvr>
                                        <p:cTn id="99" dur="500"/>
                                        <p:tgtEl>
                                          <p:spTgt spid="13"/>
                                        </p:tgtEl>
                                      </p:cBhvr>
                                    </p:animEffect>
                                  </p:childTnLst>
                                </p:cTn>
                              </p:par>
                              <p:par>
                                <p:cTn id="100" presetID="4" presetClass="entr" presetSubtype="32" fill="hold"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box(out)">
                                      <p:cBhvr>
                                        <p:cTn id="102" dur="500"/>
                                        <p:tgtEl>
                                          <p:spTgt spid="14"/>
                                        </p:tgtEl>
                                      </p:cBhvr>
                                    </p:animEffect>
                                  </p:childTnLst>
                                </p:cTn>
                              </p:par>
                              <p:par>
                                <p:cTn id="103" presetID="4" presetClass="entr" presetSubtype="32"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box(out)">
                                      <p:cBhvr>
                                        <p:cTn id="105" dur="500"/>
                                        <p:tgtEl>
                                          <p:spTgt spid="15"/>
                                        </p:tgtEl>
                                      </p:cBhvr>
                                    </p:animEffect>
                                  </p:childTnLst>
                                </p:cTn>
                              </p:par>
                              <p:par>
                                <p:cTn id="106" presetID="4" presetClass="entr" presetSubtype="32"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box(out)">
                                      <p:cBhvr>
                                        <p:cTn id="108" dur="500"/>
                                        <p:tgtEl>
                                          <p:spTgt spid="16"/>
                                        </p:tgtEl>
                                      </p:cBhvr>
                                    </p:animEffect>
                                  </p:childTnLst>
                                </p:cTn>
                              </p:par>
                              <p:par>
                                <p:cTn id="109" presetID="4" presetClass="entr" presetSubtype="32"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box(out)">
                                      <p:cBhvr>
                                        <p:cTn id="111" dur="500"/>
                                        <p:tgtEl>
                                          <p:spTgt spid="17"/>
                                        </p:tgtEl>
                                      </p:cBhvr>
                                    </p:animEffect>
                                  </p:childTnLst>
                                </p:cTn>
                              </p:par>
                              <p:par>
                                <p:cTn id="112" presetID="4" presetClass="entr" presetSubtype="32"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box(out)">
                                      <p:cBhvr>
                                        <p:cTn id="114" dur="500"/>
                                        <p:tgtEl>
                                          <p:spTgt spid="18"/>
                                        </p:tgtEl>
                                      </p:cBhvr>
                                    </p:animEffect>
                                  </p:childTnLst>
                                </p:cTn>
                              </p:par>
                              <p:par>
                                <p:cTn id="115" presetID="4" presetClass="entr" presetSubtype="32" fill="hold"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box(out)">
                                      <p:cBhvr>
                                        <p:cTn id="117" dur="500"/>
                                        <p:tgtEl>
                                          <p:spTgt spid="19"/>
                                        </p:tgtEl>
                                      </p:cBhvr>
                                    </p:animEffect>
                                  </p:childTnLst>
                                </p:cTn>
                              </p:par>
                              <p:par>
                                <p:cTn id="118" presetID="4" presetClass="entr" presetSubtype="32" fill="hold" nodeType="with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box(out)">
                                      <p:cBhvr>
                                        <p:cTn id="120" dur="500"/>
                                        <p:tgtEl>
                                          <p:spTgt spid="20"/>
                                        </p:tgtEl>
                                      </p:cBhvr>
                                    </p:animEffect>
                                  </p:childTnLst>
                                </p:cTn>
                              </p:par>
                              <p:par>
                                <p:cTn id="121" presetID="4" presetClass="entr" presetSubtype="32"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box(out)">
                                      <p:cBhvr>
                                        <p:cTn id="123" dur="500"/>
                                        <p:tgtEl>
                                          <p:spTgt spid="21"/>
                                        </p:tgtEl>
                                      </p:cBhvr>
                                    </p:animEffect>
                                  </p:childTnLst>
                                </p:cTn>
                              </p:par>
                              <p:par>
                                <p:cTn id="124" presetID="4" presetClass="entr" presetSubtype="32" fill="hold"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box(out)">
                                      <p:cBhvr>
                                        <p:cTn id="1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7" fill="hold" display="0">
                  <p:stCondLst>
                    <p:cond delay="indefinite"/>
                  </p:stCondLst>
                  <p:endCondLst>
                    <p:cond evt="onStopAudio" delay="0">
                      <p:tgtEl>
                        <p:sldTgt/>
                      </p:tgtEl>
                    </p:cond>
                  </p:endCondLst>
                </p:cTn>
                <p:tgtEl>
                  <p:spTgt spid="24"/>
                </p:tgtEl>
              </p:cMediaNode>
            </p:audio>
          </p:childTnLst>
        </p:cTn>
      </p:par>
    </p:tnLst>
    <p:bldLst>
      <p:bldP spid="5" grpId="0" animBg="1"/>
      <p:bldP spid="6" grpId="0" animBg="1"/>
      <p:bldP spid="7" grpId="0" animBg="1"/>
      <p:bldP spid="8" grpId="0" animBg="1"/>
      <p:bldP spid="9" grpId="0" animBg="1"/>
      <p:bldP spid="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02DCE8-C094-E02F-3114-250496B92F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327" y="685118"/>
            <a:ext cx="701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ntagon 7">
            <a:hlinkClick r:id="rId8" action="ppaction://hlinksldjump"/>
            <a:extLst>
              <a:ext uri="{FF2B5EF4-FFF2-40B4-BE49-F238E27FC236}">
                <a16:creationId xmlns:a16="http://schemas.microsoft.com/office/drawing/2014/main" id="{AC2777E8-B0D2-8FF2-46D4-CAC19A13306B}"/>
              </a:ext>
            </a:extLst>
          </p:cNvPr>
          <p:cNvSpPr/>
          <p:nvPr/>
        </p:nvSpPr>
        <p:spPr>
          <a:xfrm flipH="1">
            <a:off x="11582396" y="5010286"/>
            <a:ext cx="609601" cy="18353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vi-VN" altLang="en-US" sz="2400" b="1" i="0" u="none" strike="noStrike" kern="1200" cap="none" spc="0" normalizeH="0" baseline="0" noProof="0" dirty="0">
              <a:ln>
                <a:noFill/>
              </a:ln>
              <a:solidFill>
                <a:srgbClr val="2E75B6"/>
              </a:solidFill>
              <a:effectLst/>
              <a:uLnTx/>
              <a:uFillTx/>
              <a:latin typeface="Times New Roman"/>
              <a:ea typeface="+mn-ea"/>
              <a:cs typeface="Tahoma" panose="020B0604030504040204" pitchFamily="34" charset="0"/>
            </a:endParaRPr>
          </a:p>
        </p:txBody>
      </p:sp>
      <p:sp>
        <p:nvSpPr>
          <p:cNvPr id="5" name="Snip Diagonal Corner Rectangle 14">
            <a:extLst>
              <a:ext uri="{FF2B5EF4-FFF2-40B4-BE49-F238E27FC236}">
                <a16:creationId xmlns:a16="http://schemas.microsoft.com/office/drawing/2014/main" id="{03DB217F-EDDD-E0BD-515F-2C03C5D9D1C7}"/>
              </a:ext>
            </a:extLst>
          </p:cNvPr>
          <p:cNvSpPr/>
          <p:nvPr/>
        </p:nvSpPr>
        <p:spPr>
          <a:xfrm>
            <a:off x="222306" y="0"/>
            <a:ext cx="10499862" cy="2108504"/>
          </a:xfrm>
          <a:prstGeom prst="snip2DiagRect">
            <a:avLst/>
          </a:prstGeom>
          <a:ln/>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4: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rõ</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yêu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dân</a:t>
            </a:r>
            <a:r>
              <a:rPr lang="en-US" sz="3600" b="1" dirty="0">
                <a:latin typeface="Times New Roman" panose="02020603050405020304" pitchFamily="18" charset="0"/>
                <a:cs typeface="Times New Roman" panose="02020603050405020304" pitchFamily="18" charset="0"/>
              </a:rPr>
              <a:t> ta </a:t>
            </a:r>
            <a:r>
              <a:rPr lang="en-US" sz="3600" b="1" dirty="0" err="1">
                <a:latin typeface="Times New Roman" panose="02020603050405020304" pitchFamily="18" charset="0"/>
                <a:cs typeface="Times New Roman" panose="02020603050405020304" pitchFamily="18" charset="0"/>
              </a:rPr>
              <a:t>ngày</a:t>
            </a:r>
            <a:r>
              <a:rPr lang="en-US" sz="3600" b="1" dirty="0">
                <a:latin typeface="Times New Roman" panose="02020603050405020304" pitchFamily="18" charset="0"/>
                <a:cs typeface="Times New Roman" panose="02020603050405020304" pitchFamily="18" charset="0"/>
              </a:rPr>
              <a:t> nay,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lòng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yêu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FD9C80B-ABC0-8D6F-747B-00FC1FF9C180}"/>
              </a:ext>
            </a:extLst>
          </p:cNvPr>
          <p:cNvSpPr txBox="1"/>
          <p:nvPr/>
        </p:nvSpPr>
        <p:spPr>
          <a:xfrm>
            <a:off x="406400" y="4982470"/>
            <a:ext cx="11238281"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7440754-C2B8-DC2F-7099-9600D8D71624}"/>
              </a:ext>
            </a:extLst>
          </p:cNvPr>
          <p:cNvSpPr txBox="1"/>
          <p:nvPr/>
        </p:nvSpPr>
        <p:spPr>
          <a:xfrm>
            <a:off x="222306" y="2306692"/>
            <a:ext cx="11714272" cy="65588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800"/>
              </a:spcAft>
            </a:pP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A.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nước</a:t>
            </a:r>
            <a:endParaRPr lang="en-US" sz="36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BE8B831-4E9D-4CF7-8A7D-D9AC190906CE}"/>
              </a:ext>
            </a:extLst>
          </p:cNvPr>
          <p:cNvSpPr txBox="1"/>
          <p:nvPr/>
        </p:nvSpPr>
        <p:spPr>
          <a:xfrm>
            <a:off x="222306" y="3148960"/>
            <a:ext cx="11714272" cy="12486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800"/>
              </a:spcAft>
            </a:pP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B.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hậu</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nước</a:t>
            </a:r>
            <a:endParaRPr lang="en-US" sz="36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26EB0BD-598C-910C-A62C-CC45A842F566}"/>
              </a:ext>
            </a:extLst>
          </p:cNvPr>
          <p:cNvSpPr txBox="1"/>
          <p:nvPr/>
        </p:nvSpPr>
        <p:spPr>
          <a:xfrm>
            <a:off x="170205" y="6043966"/>
            <a:ext cx="11779558" cy="655885"/>
          </a:xfrm>
          <a:prstGeom prst="rect">
            <a:avLst/>
          </a:prstGeom>
          <a:effectLst>
            <a:outerShdw blurRad="40000" dist="20000" dir="5400000" rotWithShape="0">
              <a:schemeClr val="bg1">
                <a:alpha val="38000"/>
              </a:scheme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800"/>
              </a:spcAft>
            </a:pPr>
            <a:r>
              <a:rPr lang="en-US" sz="3600" b="1" kern="100">
                <a:latin typeface="Times New Roman" panose="02020603050405020304" pitchFamily="18" charset="0"/>
                <a:ea typeface="Calibri" panose="020F0502020204030204" pitchFamily="34" charset="0"/>
                <a:cs typeface="Times New Roman" panose="02020603050405020304" pitchFamily="18" charset="0"/>
              </a:rPr>
              <a:t>D. Tất cả các phương án trên</a:t>
            </a:r>
            <a:endParaRPr lang="en-US" sz="3600" b="1"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4" descr="het gio">
            <a:extLst>
              <a:ext uri="{FF2B5EF4-FFF2-40B4-BE49-F238E27FC236}">
                <a16:creationId xmlns:a16="http://schemas.microsoft.com/office/drawing/2014/main" id="{6443F981-BD42-7F12-5B53-19D34D21A6A2}"/>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45326">
            <a:off x="10630927"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3" descr="an30">
            <a:extLst>
              <a:ext uri="{FF2B5EF4-FFF2-40B4-BE49-F238E27FC236}">
                <a16:creationId xmlns:a16="http://schemas.microsoft.com/office/drawing/2014/main" id="{6931A72E-021D-468F-4E48-F4A00055A4E8}"/>
              </a:ext>
            </a:extLst>
          </p:cNvPr>
          <p:cNvPicPr>
            <a:picLocks noChangeAspect="1" noChangeArrowheads="1" noCrop="1"/>
          </p:cNvPicPr>
          <p:nvPr/>
        </p:nvPicPr>
        <p:blipFill>
          <a:blip r:embed="rId10"/>
          <a:srcRect/>
          <a:stretch>
            <a:fillRect/>
          </a:stretch>
        </p:blipFill>
        <p:spPr bwMode="auto">
          <a:xfrm>
            <a:off x="10722168" y="503560"/>
            <a:ext cx="1114507" cy="986803"/>
          </a:xfrm>
          <a:prstGeom prst="ellipse">
            <a:avLst/>
          </a:prstGeom>
          <a:ln>
            <a:noFill/>
          </a:ln>
          <a:effectLst>
            <a:softEdge rad="112500"/>
          </a:effectLst>
        </p:spPr>
      </p:pic>
      <p:sp>
        <p:nvSpPr>
          <p:cNvPr id="13" name="Hình chữ nhật 85">
            <a:extLst>
              <a:ext uri="{FF2B5EF4-FFF2-40B4-BE49-F238E27FC236}">
                <a16:creationId xmlns:a16="http://schemas.microsoft.com/office/drawing/2014/main" id="{9FBA3738-63AA-3A68-4F1B-4C18B7B931ED}"/>
              </a:ext>
            </a:extLst>
          </p:cNvPr>
          <p:cNvSpPr/>
          <p:nvPr/>
        </p:nvSpPr>
        <p:spPr>
          <a:xfrm>
            <a:off x="10597733" y="170282"/>
            <a:ext cx="1363377" cy="1653359"/>
          </a:xfrm>
          <a:prstGeom prst="rect">
            <a:avLst/>
          </a:prstGeom>
          <a:blipFill>
            <a:blip r:embed="rId11"/>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a:t>
            </a:r>
          </a:p>
        </p:txBody>
      </p:sp>
      <p:sp>
        <p:nvSpPr>
          <p:cNvPr id="14" name="Hình chữ nhật 84">
            <a:extLst>
              <a:ext uri="{FF2B5EF4-FFF2-40B4-BE49-F238E27FC236}">
                <a16:creationId xmlns:a16="http://schemas.microsoft.com/office/drawing/2014/main" id="{59B72D36-5362-74B5-C6A5-87545019AA07}"/>
              </a:ext>
            </a:extLst>
          </p:cNvPr>
          <p:cNvSpPr/>
          <p:nvPr/>
        </p:nvSpPr>
        <p:spPr>
          <a:xfrm>
            <a:off x="10597733" y="170282"/>
            <a:ext cx="1363377" cy="1653359"/>
          </a:xfrm>
          <a:prstGeom prst="rect">
            <a:avLst/>
          </a:prstGeom>
          <a:blipFill>
            <a:blip r:embed="rId11"/>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2</a:t>
            </a:r>
          </a:p>
        </p:txBody>
      </p:sp>
      <p:sp>
        <p:nvSpPr>
          <p:cNvPr id="15" name="Hình chữ nhật 83">
            <a:extLst>
              <a:ext uri="{FF2B5EF4-FFF2-40B4-BE49-F238E27FC236}">
                <a16:creationId xmlns:a16="http://schemas.microsoft.com/office/drawing/2014/main" id="{2C97498F-F1F4-DE8A-A2FB-AEBBD01553E7}"/>
              </a:ext>
            </a:extLst>
          </p:cNvPr>
          <p:cNvSpPr/>
          <p:nvPr/>
        </p:nvSpPr>
        <p:spPr>
          <a:xfrm>
            <a:off x="10597733" y="170282"/>
            <a:ext cx="1363377" cy="1653359"/>
          </a:xfrm>
          <a:prstGeom prst="rect">
            <a:avLst/>
          </a:prstGeom>
          <a:blipFill>
            <a:blip r:embed="rId11"/>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3</a:t>
            </a:r>
          </a:p>
        </p:txBody>
      </p:sp>
      <p:sp>
        <p:nvSpPr>
          <p:cNvPr id="16" name="Hình chữ nhật 57">
            <a:extLst>
              <a:ext uri="{FF2B5EF4-FFF2-40B4-BE49-F238E27FC236}">
                <a16:creationId xmlns:a16="http://schemas.microsoft.com/office/drawing/2014/main" id="{D1F5EC4B-731E-D9C3-3C6F-CA495CE3D18F}"/>
              </a:ext>
            </a:extLst>
          </p:cNvPr>
          <p:cNvSpPr/>
          <p:nvPr/>
        </p:nvSpPr>
        <p:spPr>
          <a:xfrm>
            <a:off x="10597733" y="170282"/>
            <a:ext cx="1363377" cy="1653359"/>
          </a:xfrm>
          <a:prstGeom prst="rect">
            <a:avLst/>
          </a:prstGeom>
          <a:blipFill>
            <a:blip r:embed="rId11"/>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4</a:t>
            </a:r>
          </a:p>
        </p:txBody>
      </p:sp>
      <p:sp>
        <p:nvSpPr>
          <p:cNvPr id="17" name="Hình chữ nhật 86">
            <a:extLst>
              <a:ext uri="{FF2B5EF4-FFF2-40B4-BE49-F238E27FC236}">
                <a16:creationId xmlns:a16="http://schemas.microsoft.com/office/drawing/2014/main" id="{F1D56F1A-BE97-220B-77B6-E4A979CA99A5}"/>
              </a:ext>
            </a:extLst>
          </p:cNvPr>
          <p:cNvSpPr/>
          <p:nvPr/>
        </p:nvSpPr>
        <p:spPr>
          <a:xfrm>
            <a:off x="10597733" y="170282"/>
            <a:ext cx="1363377" cy="1653359"/>
          </a:xfrm>
          <a:prstGeom prst="rect">
            <a:avLst/>
          </a:prstGeom>
          <a:blipFill>
            <a:blip r:embed="rId11"/>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5</a:t>
            </a:r>
          </a:p>
        </p:txBody>
      </p:sp>
      <p:sp>
        <p:nvSpPr>
          <p:cNvPr id="18" name="Hình chữ nhật 87">
            <a:extLst>
              <a:ext uri="{FF2B5EF4-FFF2-40B4-BE49-F238E27FC236}">
                <a16:creationId xmlns:a16="http://schemas.microsoft.com/office/drawing/2014/main" id="{9C6EF5D4-3CF1-233F-08D6-A59D1E572AD6}"/>
              </a:ext>
            </a:extLst>
          </p:cNvPr>
          <p:cNvSpPr/>
          <p:nvPr/>
        </p:nvSpPr>
        <p:spPr>
          <a:xfrm>
            <a:off x="10597731" y="170282"/>
            <a:ext cx="1363379" cy="1653359"/>
          </a:xfrm>
          <a:prstGeom prst="rect">
            <a:avLst/>
          </a:prstGeom>
          <a:blipFill>
            <a:blip r:embed="rId11"/>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6</a:t>
            </a:r>
          </a:p>
        </p:txBody>
      </p:sp>
      <p:sp>
        <p:nvSpPr>
          <p:cNvPr id="19" name="Hình chữ nhật 88">
            <a:extLst>
              <a:ext uri="{FF2B5EF4-FFF2-40B4-BE49-F238E27FC236}">
                <a16:creationId xmlns:a16="http://schemas.microsoft.com/office/drawing/2014/main" id="{A444998D-C51E-13C7-B151-421A854F799D}"/>
              </a:ext>
            </a:extLst>
          </p:cNvPr>
          <p:cNvSpPr/>
          <p:nvPr/>
        </p:nvSpPr>
        <p:spPr>
          <a:xfrm>
            <a:off x="10597733" y="170282"/>
            <a:ext cx="1363377" cy="1653359"/>
          </a:xfrm>
          <a:prstGeom prst="rect">
            <a:avLst/>
          </a:prstGeom>
          <a:blipFill>
            <a:blip r:embed="rId11"/>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7</a:t>
            </a:r>
          </a:p>
        </p:txBody>
      </p:sp>
      <p:sp>
        <p:nvSpPr>
          <p:cNvPr id="20" name="Hình chữ nhật 89">
            <a:extLst>
              <a:ext uri="{FF2B5EF4-FFF2-40B4-BE49-F238E27FC236}">
                <a16:creationId xmlns:a16="http://schemas.microsoft.com/office/drawing/2014/main" id="{0A8966E4-8866-62CE-4328-D42E3B4C4D2E}"/>
              </a:ext>
            </a:extLst>
          </p:cNvPr>
          <p:cNvSpPr/>
          <p:nvPr/>
        </p:nvSpPr>
        <p:spPr>
          <a:xfrm>
            <a:off x="10597733" y="170282"/>
            <a:ext cx="1363377" cy="1653359"/>
          </a:xfrm>
          <a:prstGeom prst="rect">
            <a:avLst/>
          </a:prstGeom>
          <a:blipFill>
            <a:blip r:embed="rId11"/>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8</a:t>
            </a:r>
          </a:p>
        </p:txBody>
      </p:sp>
      <p:sp>
        <p:nvSpPr>
          <p:cNvPr id="21" name="Hình chữ nhật 90">
            <a:extLst>
              <a:ext uri="{FF2B5EF4-FFF2-40B4-BE49-F238E27FC236}">
                <a16:creationId xmlns:a16="http://schemas.microsoft.com/office/drawing/2014/main" id="{EDCCD517-7621-F4E0-EA3C-8CA7B7386021}"/>
              </a:ext>
            </a:extLst>
          </p:cNvPr>
          <p:cNvSpPr/>
          <p:nvPr/>
        </p:nvSpPr>
        <p:spPr>
          <a:xfrm>
            <a:off x="10597733" y="170282"/>
            <a:ext cx="1363377" cy="1653359"/>
          </a:xfrm>
          <a:prstGeom prst="rect">
            <a:avLst/>
          </a:prstGeom>
          <a:blipFill>
            <a:blip r:embed="rId11"/>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9</a:t>
            </a:r>
          </a:p>
        </p:txBody>
      </p:sp>
      <p:sp>
        <p:nvSpPr>
          <p:cNvPr id="22" name="Hình chữ nhật 91">
            <a:extLst>
              <a:ext uri="{FF2B5EF4-FFF2-40B4-BE49-F238E27FC236}">
                <a16:creationId xmlns:a16="http://schemas.microsoft.com/office/drawing/2014/main" id="{26E7A7EE-314A-7234-3E1F-D091E17189EA}"/>
              </a:ext>
            </a:extLst>
          </p:cNvPr>
          <p:cNvSpPr/>
          <p:nvPr/>
        </p:nvSpPr>
        <p:spPr>
          <a:xfrm>
            <a:off x="10606317" y="207234"/>
            <a:ext cx="1363377" cy="1653359"/>
          </a:xfrm>
          <a:prstGeom prst="rect">
            <a:avLst/>
          </a:prstGeom>
          <a:blipFill>
            <a:blip r:embed="rId11"/>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10</a:t>
            </a:r>
          </a:p>
        </p:txBody>
      </p:sp>
      <p:sp>
        <p:nvSpPr>
          <p:cNvPr id="23" name="Hình Bầu dục 45">
            <a:extLst>
              <a:ext uri="{FF2B5EF4-FFF2-40B4-BE49-F238E27FC236}">
                <a16:creationId xmlns:a16="http://schemas.microsoft.com/office/drawing/2014/main" id="{F6F00473-3784-8997-F7D1-3F9E9B56F605}"/>
              </a:ext>
            </a:extLst>
          </p:cNvPr>
          <p:cNvSpPr/>
          <p:nvPr/>
        </p:nvSpPr>
        <p:spPr>
          <a:xfrm>
            <a:off x="10753543" y="650148"/>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uLnTx/>
                <a:uFillTx/>
                <a:latin typeface="Calibri"/>
                <a:ea typeface="Tahoma" pitchFamily="34" charset="0"/>
                <a:cs typeface="Arial" pitchFamily="34" charset="0"/>
              </a:rPr>
              <a:t>BẮT ĐẦU</a:t>
            </a:r>
          </a:p>
        </p:txBody>
      </p:sp>
      <p:pic>
        <p:nvPicPr>
          <p:cNvPr id="24" name="Nhac loại thi sinh">
            <a:hlinkClick r:id="" action="ppaction://media"/>
            <a:extLst>
              <a:ext uri="{FF2B5EF4-FFF2-40B4-BE49-F238E27FC236}">
                <a16:creationId xmlns:a16="http://schemas.microsoft.com/office/drawing/2014/main" id="{F399B820-8241-8249-9F03-317D307CD03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227075" y="6220502"/>
            <a:ext cx="609600" cy="609600"/>
          </a:xfrm>
          <a:prstGeom prst="rect">
            <a:avLst/>
          </a:prstGeom>
        </p:spPr>
      </p:pic>
      <p:sp>
        <p:nvSpPr>
          <p:cNvPr id="25" name="TextBox 24">
            <a:extLst>
              <a:ext uri="{FF2B5EF4-FFF2-40B4-BE49-F238E27FC236}">
                <a16:creationId xmlns:a16="http://schemas.microsoft.com/office/drawing/2014/main" id="{6E4ED476-CA36-E63F-6475-7AC2E29BA95E}"/>
              </a:ext>
            </a:extLst>
          </p:cNvPr>
          <p:cNvSpPr txBox="1"/>
          <p:nvPr/>
        </p:nvSpPr>
        <p:spPr>
          <a:xfrm>
            <a:off x="190136" y="4592007"/>
            <a:ext cx="11779558" cy="12486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800"/>
              </a:spcAft>
            </a:pP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C.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nghề</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tầng</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lứa</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đua</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latin typeface="Times New Roman" panose="02020603050405020304" pitchFamily="18" charset="0"/>
                <a:ea typeface="Calibri" panose="020F0502020204030204" pitchFamily="34" charset="0"/>
                <a:cs typeface="Times New Roman" panose="02020603050405020304" pitchFamily="18" charset="0"/>
              </a:rPr>
              <a:t>nước</a:t>
            </a:r>
            <a:endParaRPr lang="en-US" sz="3600" b="1"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5962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out)">
                                      <p:cBhvr>
                                        <p:cTn id="25" dur="500"/>
                                        <p:tgtEl>
                                          <p:spTgt spid="23"/>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5" name="chuong suy nghi.wav"/>
                                        </p:tgtEl>
                                      </p:cMediaNode>
                                    </p:audio>
                                  </p:subTnLst>
                                </p:cTn>
                              </p:par>
                            </p:childTnLst>
                          </p:cTn>
                        </p:par>
                        <p:par>
                          <p:cTn id="30" fill="hold">
                            <p:stCondLst>
                              <p:cond delay="1000"/>
                            </p:stCondLst>
                            <p:childTnLst>
                              <p:par>
                                <p:cTn id="31" presetID="6" presetClass="exit" presetSubtype="32" fill="hold" nodeType="afterEffect">
                                  <p:stCondLst>
                                    <p:cond delay="0"/>
                                  </p:stCondLst>
                                  <p:childTnLst>
                                    <p:animEffect transition="out" filter="circle(out)">
                                      <p:cBhvr>
                                        <p:cTn id="32" dur="1000"/>
                                        <p:tgtEl>
                                          <p:spTgt spid="22"/>
                                        </p:tgtEl>
                                      </p:cBhvr>
                                    </p:animEffect>
                                    <p:set>
                                      <p:cBhvr>
                                        <p:cTn id="33" dur="1" fill="hold">
                                          <p:stCondLst>
                                            <p:cond delay="999"/>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6" presetClass="exit" presetSubtype="32" fill="hold" nodeType="after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par>
                          <p:cTn id="38" fill="hold">
                            <p:stCondLst>
                              <p:cond delay="3000"/>
                            </p:stCondLst>
                            <p:childTnLst>
                              <p:par>
                                <p:cTn id="39" presetID="6" presetClass="exit" presetSubtype="32" fill="hold" nodeType="afterEffect">
                                  <p:stCondLst>
                                    <p:cond delay="0"/>
                                  </p:stCondLst>
                                  <p:childTnLst>
                                    <p:animEffect transition="out" filter="circle(out)">
                                      <p:cBhvr>
                                        <p:cTn id="40" dur="1000"/>
                                        <p:tgtEl>
                                          <p:spTgt spid="20"/>
                                        </p:tgtEl>
                                      </p:cBhvr>
                                    </p:animEffect>
                                    <p:set>
                                      <p:cBhvr>
                                        <p:cTn id="41" dur="1" fill="hold">
                                          <p:stCondLst>
                                            <p:cond delay="999"/>
                                          </p:stCondLst>
                                        </p:cTn>
                                        <p:tgtEl>
                                          <p:spTgt spid="20"/>
                                        </p:tgtEl>
                                        <p:attrNameLst>
                                          <p:attrName>style.visibility</p:attrName>
                                        </p:attrNameLst>
                                      </p:cBhvr>
                                      <p:to>
                                        <p:strVal val="hidden"/>
                                      </p:to>
                                    </p:set>
                                  </p:childTnLst>
                                </p:cTn>
                              </p:par>
                            </p:childTnLst>
                          </p:cTn>
                        </p:par>
                        <p:par>
                          <p:cTn id="42" fill="hold">
                            <p:stCondLst>
                              <p:cond delay="4000"/>
                            </p:stCondLst>
                            <p:childTnLst>
                              <p:par>
                                <p:cTn id="43" presetID="6" presetClass="exit" presetSubtype="32" fill="hold" nodeType="afterEffect">
                                  <p:stCondLst>
                                    <p:cond delay="0"/>
                                  </p:stCondLst>
                                  <p:childTnLst>
                                    <p:animEffect transition="out" filter="circle(out)">
                                      <p:cBhvr>
                                        <p:cTn id="44" dur="1000"/>
                                        <p:tgtEl>
                                          <p:spTgt spid="19"/>
                                        </p:tgtEl>
                                      </p:cBhvr>
                                    </p:animEffect>
                                    <p:set>
                                      <p:cBhvr>
                                        <p:cTn id="45" dur="1" fill="hold">
                                          <p:stCondLst>
                                            <p:cond delay="999"/>
                                          </p:stCondLst>
                                        </p:cTn>
                                        <p:tgtEl>
                                          <p:spTgt spid="19"/>
                                        </p:tgtEl>
                                        <p:attrNameLst>
                                          <p:attrName>style.visibility</p:attrName>
                                        </p:attrNameLst>
                                      </p:cBhvr>
                                      <p:to>
                                        <p:strVal val="hidden"/>
                                      </p:to>
                                    </p:set>
                                  </p:childTnLst>
                                </p:cTn>
                              </p:par>
                            </p:childTnLst>
                          </p:cTn>
                        </p:par>
                        <p:par>
                          <p:cTn id="46" fill="hold">
                            <p:stCondLst>
                              <p:cond delay="5000"/>
                            </p:stCondLst>
                            <p:childTnLst>
                              <p:par>
                                <p:cTn id="47" presetID="6" presetClass="exit" presetSubtype="32" fill="hold" nodeType="afterEffect">
                                  <p:stCondLst>
                                    <p:cond delay="0"/>
                                  </p:stCondLst>
                                  <p:childTnLst>
                                    <p:animEffect transition="out" filter="circle(out)">
                                      <p:cBhvr>
                                        <p:cTn id="48" dur="1000"/>
                                        <p:tgtEl>
                                          <p:spTgt spid="18"/>
                                        </p:tgtEl>
                                      </p:cBhvr>
                                    </p:animEffect>
                                    <p:set>
                                      <p:cBhvr>
                                        <p:cTn id="49" dur="1" fill="hold">
                                          <p:stCondLst>
                                            <p:cond delay="999"/>
                                          </p:stCondLst>
                                        </p:cTn>
                                        <p:tgtEl>
                                          <p:spTgt spid="18"/>
                                        </p:tgtEl>
                                        <p:attrNameLst>
                                          <p:attrName>style.visibility</p:attrName>
                                        </p:attrNameLst>
                                      </p:cBhvr>
                                      <p:to>
                                        <p:strVal val="hidden"/>
                                      </p:to>
                                    </p:set>
                                  </p:childTnLst>
                                </p:cTn>
                              </p:par>
                            </p:childTnLst>
                          </p:cTn>
                        </p:par>
                        <p:par>
                          <p:cTn id="50" fill="hold">
                            <p:stCondLst>
                              <p:cond delay="6000"/>
                            </p:stCondLst>
                            <p:childTnLst>
                              <p:par>
                                <p:cTn id="51" presetID="6" presetClass="exit" presetSubtype="32" fill="hold" nodeType="afterEffect">
                                  <p:stCondLst>
                                    <p:cond delay="0"/>
                                  </p:stCondLst>
                                  <p:childTnLst>
                                    <p:animEffect transition="out" filter="circle(out)">
                                      <p:cBhvr>
                                        <p:cTn id="52" dur="1000"/>
                                        <p:tgtEl>
                                          <p:spTgt spid="17"/>
                                        </p:tgtEl>
                                      </p:cBhvr>
                                    </p:animEffect>
                                    <p:set>
                                      <p:cBhvr>
                                        <p:cTn id="53" dur="1" fill="hold">
                                          <p:stCondLst>
                                            <p:cond delay="999"/>
                                          </p:stCondLst>
                                        </p:cTn>
                                        <p:tgtEl>
                                          <p:spTgt spid="17"/>
                                        </p:tgtEl>
                                        <p:attrNameLst>
                                          <p:attrName>style.visibility</p:attrName>
                                        </p:attrNameLst>
                                      </p:cBhvr>
                                      <p:to>
                                        <p:strVal val="hidden"/>
                                      </p:to>
                                    </p:set>
                                  </p:childTnLst>
                                </p:cTn>
                              </p:par>
                            </p:childTnLst>
                          </p:cTn>
                        </p:par>
                        <p:par>
                          <p:cTn id="54" fill="hold">
                            <p:stCondLst>
                              <p:cond delay="7000"/>
                            </p:stCondLst>
                            <p:childTnLst>
                              <p:par>
                                <p:cTn id="55" presetID="6" presetClass="exit" presetSubtype="32" fill="hold" nodeType="afterEffect">
                                  <p:stCondLst>
                                    <p:cond delay="0"/>
                                  </p:stCondLst>
                                  <p:childTnLst>
                                    <p:animEffect transition="out" filter="circle(out)">
                                      <p:cBhvr>
                                        <p:cTn id="56" dur="1000"/>
                                        <p:tgtEl>
                                          <p:spTgt spid="16"/>
                                        </p:tgtEl>
                                      </p:cBhvr>
                                    </p:animEffect>
                                    <p:set>
                                      <p:cBhvr>
                                        <p:cTn id="57" dur="1" fill="hold">
                                          <p:stCondLst>
                                            <p:cond delay="999"/>
                                          </p:stCondLst>
                                        </p:cTn>
                                        <p:tgtEl>
                                          <p:spTgt spid="16"/>
                                        </p:tgtEl>
                                        <p:attrNameLst>
                                          <p:attrName>style.visibility</p:attrName>
                                        </p:attrNameLst>
                                      </p:cBhvr>
                                      <p:to>
                                        <p:strVal val="hidden"/>
                                      </p:to>
                                    </p:set>
                                  </p:childTnLst>
                                </p:cTn>
                              </p:par>
                            </p:childTnLst>
                          </p:cTn>
                        </p:par>
                        <p:par>
                          <p:cTn id="58" fill="hold">
                            <p:stCondLst>
                              <p:cond delay="8000"/>
                            </p:stCondLst>
                            <p:childTnLst>
                              <p:par>
                                <p:cTn id="59" presetID="6" presetClass="exit" presetSubtype="32" fill="hold" nodeType="afterEffect">
                                  <p:stCondLst>
                                    <p:cond delay="0"/>
                                  </p:stCondLst>
                                  <p:childTnLst>
                                    <p:animEffect transition="out" filter="circle(out)">
                                      <p:cBhvr>
                                        <p:cTn id="60" dur="1000"/>
                                        <p:tgtEl>
                                          <p:spTgt spid="15"/>
                                        </p:tgtEl>
                                      </p:cBhvr>
                                    </p:animEffect>
                                    <p:set>
                                      <p:cBhvr>
                                        <p:cTn id="61" dur="1" fill="hold">
                                          <p:stCondLst>
                                            <p:cond delay="999"/>
                                          </p:stCondLst>
                                        </p:cTn>
                                        <p:tgtEl>
                                          <p:spTgt spid="15"/>
                                        </p:tgtEl>
                                        <p:attrNameLst>
                                          <p:attrName>style.visibility</p:attrName>
                                        </p:attrNameLst>
                                      </p:cBhvr>
                                      <p:to>
                                        <p:strVal val="hidden"/>
                                      </p:to>
                                    </p:set>
                                  </p:childTnLst>
                                </p:cTn>
                              </p:par>
                            </p:childTnLst>
                          </p:cTn>
                        </p:par>
                        <p:par>
                          <p:cTn id="62" fill="hold">
                            <p:stCondLst>
                              <p:cond delay="9000"/>
                            </p:stCondLst>
                            <p:childTnLst>
                              <p:par>
                                <p:cTn id="63" presetID="6" presetClass="exit" presetSubtype="32" fill="hold" nodeType="afterEffect">
                                  <p:stCondLst>
                                    <p:cond delay="0"/>
                                  </p:stCondLst>
                                  <p:childTnLst>
                                    <p:animEffect transition="out" filter="circle(out)">
                                      <p:cBhvr>
                                        <p:cTn id="64" dur="1000"/>
                                        <p:tgtEl>
                                          <p:spTgt spid="14"/>
                                        </p:tgtEl>
                                      </p:cBhvr>
                                    </p:animEffect>
                                    <p:set>
                                      <p:cBhvr>
                                        <p:cTn id="65" dur="1" fill="hold">
                                          <p:stCondLst>
                                            <p:cond delay="999"/>
                                          </p:stCondLst>
                                        </p:cTn>
                                        <p:tgtEl>
                                          <p:spTgt spid="14"/>
                                        </p:tgtEl>
                                        <p:attrNameLst>
                                          <p:attrName>style.visibility</p:attrName>
                                        </p:attrNameLst>
                                      </p:cBhvr>
                                      <p:to>
                                        <p:strVal val="hidden"/>
                                      </p:to>
                                    </p:set>
                                  </p:childTnLst>
                                </p:cTn>
                              </p:par>
                            </p:childTnLst>
                          </p:cTn>
                        </p:par>
                        <p:par>
                          <p:cTn id="66" fill="hold">
                            <p:stCondLst>
                              <p:cond delay="10000"/>
                            </p:stCondLst>
                            <p:childTnLst>
                              <p:par>
                                <p:cTn id="67" presetID="6" presetClass="exit" presetSubtype="32" fill="hold" nodeType="afterEffect">
                                  <p:stCondLst>
                                    <p:cond delay="0"/>
                                  </p:stCondLst>
                                  <p:childTnLst>
                                    <p:animEffect transition="out" filter="circle(out)">
                                      <p:cBhvr>
                                        <p:cTn id="68" dur="1000"/>
                                        <p:tgtEl>
                                          <p:spTgt spid="13"/>
                                        </p:tgtEl>
                                      </p:cBhvr>
                                    </p:animEffect>
                                    <p:set>
                                      <p:cBhvr>
                                        <p:cTn id="69" dur="1" fill="hold">
                                          <p:stCondLst>
                                            <p:cond delay="999"/>
                                          </p:stCondLst>
                                        </p:cTn>
                                        <p:tgtEl>
                                          <p:spTgt spid="13"/>
                                        </p:tgtEl>
                                        <p:attrNameLst>
                                          <p:attrName>style.visibility</p:attrName>
                                        </p:attrNameLst>
                                      </p:cBhvr>
                                      <p:to>
                                        <p:strVal val="hidden"/>
                                      </p:to>
                                    </p:set>
                                  </p:childTnLst>
                                </p:cTn>
                              </p:par>
                            </p:childTnLst>
                          </p:cTn>
                        </p:par>
                        <p:par>
                          <p:cTn id="70" fill="hold">
                            <p:stCondLst>
                              <p:cond delay="11000"/>
                            </p:stCondLst>
                            <p:childTnLst>
                              <p:par>
                                <p:cTn id="71" presetID="1"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par>
                          <p:cTn id="73" fill="hold">
                            <p:stCondLst>
                              <p:cond delay="11000"/>
                            </p:stCondLst>
                            <p:childTnLst>
                              <p:par>
                                <p:cTn id="74" presetID="31" presetClass="exit" presetSubtype="0" fill="hold" nodeType="afterEffect">
                                  <p:stCondLst>
                                    <p:cond delay="0"/>
                                  </p:stCondLst>
                                  <p:childTnLst>
                                    <p:anim calcmode="lin" valueType="num">
                                      <p:cBhvr>
                                        <p:cTn id="75" dur="1000"/>
                                        <p:tgtEl>
                                          <p:spTgt spid="12"/>
                                        </p:tgtEl>
                                        <p:attrNameLst>
                                          <p:attrName>ppt_w</p:attrName>
                                        </p:attrNameLst>
                                      </p:cBhvr>
                                      <p:tavLst>
                                        <p:tav tm="0">
                                          <p:val>
                                            <p:strVal val="ppt_w"/>
                                          </p:val>
                                        </p:tav>
                                        <p:tav tm="100000">
                                          <p:val>
                                            <p:fltVal val="0"/>
                                          </p:val>
                                        </p:tav>
                                      </p:tavLst>
                                    </p:anim>
                                    <p:anim calcmode="lin" valueType="num">
                                      <p:cBhvr>
                                        <p:cTn id="76" dur="1000"/>
                                        <p:tgtEl>
                                          <p:spTgt spid="12"/>
                                        </p:tgtEl>
                                        <p:attrNameLst>
                                          <p:attrName>ppt_h</p:attrName>
                                        </p:attrNameLst>
                                      </p:cBhvr>
                                      <p:tavLst>
                                        <p:tav tm="0">
                                          <p:val>
                                            <p:strVal val="ppt_h"/>
                                          </p:val>
                                        </p:tav>
                                        <p:tav tm="100000">
                                          <p:val>
                                            <p:fltVal val="0"/>
                                          </p:val>
                                        </p:tav>
                                      </p:tavLst>
                                    </p:anim>
                                    <p:anim calcmode="lin" valueType="num">
                                      <p:cBhvr>
                                        <p:cTn id="77" dur="1000"/>
                                        <p:tgtEl>
                                          <p:spTgt spid="12"/>
                                        </p:tgtEl>
                                        <p:attrNameLst>
                                          <p:attrName>style.rotation</p:attrName>
                                        </p:attrNameLst>
                                      </p:cBhvr>
                                      <p:tavLst>
                                        <p:tav tm="0">
                                          <p:val>
                                            <p:fltVal val="0"/>
                                          </p:val>
                                        </p:tav>
                                        <p:tav tm="100000">
                                          <p:val>
                                            <p:fltVal val="90"/>
                                          </p:val>
                                        </p:tav>
                                      </p:tavLst>
                                    </p:anim>
                                    <p:animEffect transition="out" filter="fade">
                                      <p:cBhvr>
                                        <p:cTn id="78" dur="1000"/>
                                        <p:tgtEl>
                                          <p:spTgt spid="12"/>
                                        </p:tgtEl>
                                      </p:cBhvr>
                                    </p:animEffect>
                                    <p:set>
                                      <p:cBhvr>
                                        <p:cTn id="79"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ket-thuc-final.wav"/>
                                        </p:tgtEl>
                                      </p:cMediaNode>
                                    </p:audio>
                                  </p:subTnLst>
                                </p:cTn>
                              </p:par>
                            </p:childTnLst>
                          </p:cTn>
                        </p:par>
                      </p:childTnLst>
                    </p:cTn>
                  </p:par>
                  <p:par>
                    <p:cTn id="80" fill="hold">
                      <p:stCondLst>
                        <p:cond delay="indefinite"/>
                      </p:stCondLst>
                      <p:childTnLst>
                        <p:par>
                          <p:cTn id="81" fill="hold">
                            <p:stCondLst>
                              <p:cond delay="0"/>
                            </p:stCondLst>
                            <p:childTnLst>
                              <p:par>
                                <p:cTn id="82" presetID="24" presetClass="emph" presetSubtype="0" fill="hold" grpId="1" nodeType="clickEffect">
                                  <p:stCondLst>
                                    <p:cond delay="0"/>
                                  </p:stCondLst>
                                  <p:childTnLst>
                                    <p:animClr clrSpc="hsl" dir="cw">
                                      <p:cBhvr override="childStyle">
                                        <p:cTn id="83" dur="500" fill="hold"/>
                                        <p:tgtEl>
                                          <p:spTgt spid="9"/>
                                        </p:tgtEl>
                                        <p:attrNameLst>
                                          <p:attrName>style.color</p:attrName>
                                        </p:attrNameLst>
                                      </p:cBhvr>
                                      <p:by>
                                        <p:hsl h="0" s="-12549" l="-25098"/>
                                      </p:by>
                                    </p:animClr>
                                    <p:animClr clrSpc="hsl" dir="cw">
                                      <p:cBhvr>
                                        <p:cTn id="84" dur="500" fill="hold"/>
                                        <p:tgtEl>
                                          <p:spTgt spid="9"/>
                                        </p:tgtEl>
                                        <p:attrNameLst>
                                          <p:attrName>fillcolor</p:attrName>
                                        </p:attrNameLst>
                                      </p:cBhvr>
                                      <p:by>
                                        <p:hsl h="0" s="-12549" l="-25098"/>
                                      </p:by>
                                    </p:animClr>
                                    <p:animClr clrSpc="hsl" dir="cw">
                                      <p:cBhvr>
                                        <p:cTn id="85" dur="500" fill="hold"/>
                                        <p:tgtEl>
                                          <p:spTgt spid="9"/>
                                        </p:tgtEl>
                                        <p:attrNameLst>
                                          <p:attrName>stroke.color</p:attrName>
                                        </p:attrNameLst>
                                      </p:cBhvr>
                                      <p:by>
                                        <p:hsl h="0" s="-12549" l="-25098"/>
                                      </p:by>
                                    </p:animClr>
                                    <p:set>
                                      <p:cBhvr>
                                        <p:cTn id="86" dur="500" fill="hold"/>
                                        <p:tgtEl>
                                          <p:spTgt spid="9"/>
                                        </p:tgtEl>
                                        <p:attrNameLst>
                                          <p:attrName>fill.type</p:attrName>
                                        </p:attrNameLst>
                                      </p:cBhvr>
                                      <p:to>
                                        <p:strVal val="solid"/>
                                      </p:to>
                                    </p:set>
                                  </p:childTnLst>
                                </p:cTn>
                              </p:par>
                              <p:par>
                                <p:cTn id="87" presetID="1" presetClass="mediacall" presetSubtype="0" fill="hold" nodeType="withEffect">
                                  <p:stCondLst>
                                    <p:cond delay="0"/>
                                  </p:stCondLst>
                                  <p:childTnLst>
                                    <p:cmd type="call" cmd="playFrom(0.0)">
                                      <p:cBhvr>
                                        <p:cTn id="88" dur="7523" fill="hold"/>
                                        <p:tgtEl>
                                          <p:spTgt spid="24"/>
                                        </p:tgtEl>
                                      </p:cBhvr>
                                    </p:cmd>
                                  </p:childTnLst>
                                </p:cTn>
                              </p:par>
                            </p:childTnLst>
                          </p:cTn>
                        </p:par>
                      </p:childTnLst>
                    </p:cTn>
                  </p:par>
                  <p:par>
                    <p:cTn id="89" fill="hold">
                      <p:stCondLst>
                        <p:cond delay="indefinite"/>
                      </p:stCondLst>
                      <p:childTnLst>
                        <p:par>
                          <p:cTn id="90" fill="hold">
                            <p:stCondLst>
                              <p:cond delay="0"/>
                            </p:stCondLst>
                            <p:childTnLst>
                              <p:par>
                                <p:cTn id="91" presetID="4" presetClass="entr" presetSubtype="32"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box(out)">
                                      <p:cBhvr>
                                        <p:cTn id="93" dur="500"/>
                                        <p:tgtEl>
                                          <p:spTgt spid="11"/>
                                        </p:tgtEl>
                                      </p:cBhvr>
                                    </p:animEffect>
                                  </p:childTnLst>
                                </p:cTn>
                              </p:par>
                              <p:par>
                                <p:cTn id="94" presetID="4" presetClass="entr" presetSubtype="32"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box(out)">
                                      <p:cBhvr>
                                        <p:cTn id="96" dur="500"/>
                                        <p:tgtEl>
                                          <p:spTgt spid="12"/>
                                        </p:tgtEl>
                                      </p:cBhvr>
                                    </p:animEffect>
                                  </p:childTnLst>
                                </p:cTn>
                              </p:par>
                              <p:par>
                                <p:cTn id="97" presetID="4" presetClass="entr" presetSubtype="32"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box(out)">
                                      <p:cBhvr>
                                        <p:cTn id="99" dur="500"/>
                                        <p:tgtEl>
                                          <p:spTgt spid="13"/>
                                        </p:tgtEl>
                                      </p:cBhvr>
                                    </p:animEffect>
                                  </p:childTnLst>
                                </p:cTn>
                              </p:par>
                              <p:par>
                                <p:cTn id="100" presetID="4" presetClass="entr" presetSubtype="32" fill="hold"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box(out)">
                                      <p:cBhvr>
                                        <p:cTn id="102" dur="500"/>
                                        <p:tgtEl>
                                          <p:spTgt spid="14"/>
                                        </p:tgtEl>
                                      </p:cBhvr>
                                    </p:animEffect>
                                  </p:childTnLst>
                                </p:cTn>
                              </p:par>
                              <p:par>
                                <p:cTn id="103" presetID="4" presetClass="entr" presetSubtype="32"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box(out)">
                                      <p:cBhvr>
                                        <p:cTn id="105" dur="500"/>
                                        <p:tgtEl>
                                          <p:spTgt spid="15"/>
                                        </p:tgtEl>
                                      </p:cBhvr>
                                    </p:animEffect>
                                  </p:childTnLst>
                                </p:cTn>
                              </p:par>
                              <p:par>
                                <p:cTn id="106" presetID="4" presetClass="entr" presetSubtype="32"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box(out)">
                                      <p:cBhvr>
                                        <p:cTn id="108" dur="500"/>
                                        <p:tgtEl>
                                          <p:spTgt spid="16"/>
                                        </p:tgtEl>
                                      </p:cBhvr>
                                    </p:animEffect>
                                  </p:childTnLst>
                                </p:cTn>
                              </p:par>
                              <p:par>
                                <p:cTn id="109" presetID="4" presetClass="entr" presetSubtype="32"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box(out)">
                                      <p:cBhvr>
                                        <p:cTn id="111" dur="500"/>
                                        <p:tgtEl>
                                          <p:spTgt spid="17"/>
                                        </p:tgtEl>
                                      </p:cBhvr>
                                    </p:animEffect>
                                  </p:childTnLst>
                                </p:cTn>
                              </p:par>
                              <p:par>
                                <p:cTn id="112" presetID="4" presetClass="entr" presetSubtype="32"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box(out)">
                                      <p:cBhvr>
                                        <p:cTn id="114" dur="500"/>
                                        <p:tgtEl>
                                          <p:spTgt spid="18"/>
                                        </p:tgtEl>
                                      </p:cBhvr>
                                    </p:animEffect>
                                  </p:childTnLst>
                                </p:cTn>
                              </p:par>
                              <p:par>
                                <p:cTn id="115" presetID="4" presetClass="entr" presetSubtype="32" fill="hold"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box(out)">
                                      <p:cBhvr>
                                        <p:cTn id="117" dur="500"/>
                                        <p:tgtEl>
                                          <p:spTgt spid="19"/>
                                        </p:tgtEl>
                                      </p:cBhvr>
                                    </p:animEffect>
                                  </p:childTnLst>
                                </p:cTn>
                              </p:par>
                              <p:par>
                                <p:cTn id="118" presetID="4" presetClass="entr" presetSubtype="32" fill="hold" nodeType="with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box(out)">
                                      <p:cBhvr>
                                        <p:cTn id="120" dur="500"/>
                                        <p:tgtEl>
                                          <p:spTgt spid="20"/>
                                        </p:tgtEl>
                                      </p:cBhvr>
                                    </p:animEffect>
                                  </p:childTnLst>
                                </p:cTn>
                              </p:par>
                              <p:par>
                                <p:cTn id="121" presetID="4" presetClass="entr" presetSubtype="32"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box(out)">
                                      <p:cBhvr>
                                        <p:cTn id="123" dur="500"/>
                                        <p:tgtEl>
                                          <p:spTgt spid="21"/>
                                        </p:tgtEl>
                                      </p:cBhvr>
                                    </p:animEffect>
                                  </p:childTnLst>
                                </p:cTn>
                              </p:par>
                              <p:par>
                                <p:cTn id="124" presetID="4" presetClass="entr" presetSubtype="32" fill="hold"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box(out)">
                                      <p:cBhvr>
                                        <p:cTn id="126" dur="500"/>
                                        <p:tgtEl>
                                          <p:spTgt spid="22"/>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barn(inVertical)">
                                      <p:cBhvr>
                                        <p:cTn id="1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2" fill="hold" display="0">
                  <p:stCondLst>
                    <p:cond delay="indefinite"/>
                  </p:stCondLst>
                  <p:endCondLst>
                    <p:cond evt="onStopAudio" delay="0">
                      <p:tgtEl>
                        <p:sldTgt/>
                      </p:tgtEl>
                    </p:cond>
                  </p:endCondLst>
                </p:cTn>
                <p:tgtEl>
                  <p:spTgt spid="24"/>
                </p:tgtEl>
              </p:cMediaNode>
            </p:audio>
          </p:childTnLst>
        </p:cTn>
      </p:par>
    </p:tnLst>
    <p:bldLst>
      <p:bldP spid="5" grpId="0" animBg="1"/>
      <p:bldP spid="6" grpId="0" animBg="1"/>
      <p:bldP spid="7" grpId="0" animBg="1"/>
      <p:bldP spid="8" grpId="0" animBg="1"/>
      <p:bldP spid="9" grpId="0" animBg="1"/>
      <p:bldP spid="9" grpId="1" animBg="1"/>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02DCE8-C094-E02F-3114-250496B92F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549" y="385731"/>
            <a:ext cx="701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ntagon 7">
            <a:hlinkClick r:id="rId8" action="ppaction://hlinksldjump"/>
            <a:extLst>
              <a:ext uri="{FF2B5EF4-FFF2-40B4-BE49-F238E27FC236}">
                <a16:creationId xmlns:a16="http://schemas.microsoft.com/office/drawing/2014/main" id="{AC2777E8-B0D2-8FF2-46D4-CAC19A13306B}"/>
              </a:ext>
            </a:extLst>
          </p:cNvPr>
          <p:cNvSpPr/>
          <p:nvPr/>
        </p:nvSpPr>
        <p:spPr>
          <a:xfrm flipH="1">
            <a:off x="11582396" y="5010286"/>
            <a:ext cx="609601" cy="18353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vi-VN" altLang="en-US" sz="2400" b="1" i="0" u="none" strike="noStrike" kern="1200" cap="none" spc="0" normalizeH="0" baseline="0" noProof="0" dirty="0">
              <a:ln>
                <a:noFill/>
              </a:ln>
              <a:solidFill>
                <a:srgbClr val="2E75B6"/>
              </a:solidFill>
              <a:effectLst/>
              <a:uLnTx/>
              <a:uFillTx/>
              <a:latin typeface="Times New Roman"/>
              <a:ea typeface="+mn-ea"/>
              <a:cs typeface="Tahoma" panose="020B0604030504040204" pitchFamily="34" charset="0"/>
            </a:endParaRPr>
          </a:p>
        </p:txBody>
      </p:sp>
      <p:sp>
        <p:nvSpPr>
          <p:cNvPr id="5" name="Snip Diagonal Corner Rectangle 14">
            <a:extLst>
              <a:ext uri="{FF2B5EF4-FFF2-40B4-BE49-F238E27FC236}">
                <a16:creationId xmlns:a16="http://schemas.microsoft.com/office/drawing/2014/main" id="{03DB217F-EDDD-E0BD-515F-2C03C5D9D1C7}"/>
              </a:ext>
            </a:extLst>
          </p:cNvPr>
          <p:cNvSpPr/>
          <p:nvPr/>
        </p:nvSpPr>
        <p:spPr>
          <a:xfrm>
            <a:off x="753225" y="381569"/>
            <a:ext cx="9853091" cy="1237511"/>
          </a:xfrm>
          <a:prstGeom prst="snip2DiagRect">
            <a:avLst/>
          </a:prstGeom>
          <a:ln/>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a:defRPr/>
            </a:pPr>
            <a:r>
              <a:rPr kumimoji="0" lang="en-US" sz="4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4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lang="en-US" sz="4000" b="1" dirty="0">
                <a:latin typeface="Times New Roman" panose="02020603050405020304" pitchFamily="18" charset="0"/>
                <a:cs typeface="Times New Roman" panose="02020603050405020304" pitchFamily="18" charset="0"/>
              </a:rPr>
              <a:t>Văn </a:t>
            </a:r>
            <a:r>
              <a:rPr lang="en-US" sz="4000" b="1" dirty="0" err="1">
                <a:latin typeface="Times New Roman" panose="02020603050405020304" pitchFamily="18" charset="0"/>
                <a:cs typeface="Times New Roman" panose="02020603050405020304" pitchFamily="18" charset="0"/>
              </a:rPr>
              <a:t>bản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cập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dân</a:t>
            </a:r>
            <a:r>
              <a:rPr lang="en-US" sz="4000" b="1" dirty="0">
                <a:latin typeface="Times New Roman" panose="02020603050405020304" pitchFamily="18" charset="0"/>
                <a:cs typeface="Times New Roman" panose="02020603050405020304" pitchFamily="18" charset="0"/>
              </a:rPr>
              <a:t> ta </a:t>
            </a:r>
            <a:r>
              <a:rPr lang="en-US" sz="4000" b="1" dirty="0" err="1">
                <a:latin typeface="Times New Roman" panose="02020603050405020304" pitchFamily="18" charset="0"/>
                <a:cs typeface="Times New Roman" panose="02020603050405020304" pitchFamily="18" charset="0"/>
              </a:rPr>
              <a:t>trrong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lĩnh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nào</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FD9C80B-ABC0-8D6F-747B-00FC1FF9C180}"/>
              </a:ext>
            </a:extLst>
          </p:cNvPr>
          <p:cNvSpPr txBox="1"/>
          <p:nvPr/>
        </p:nvSpPr>
        <p:spPr>
          <a:xfrm>
            <a:off x="458528" y="1970380"/>
            <a:ext cx="1113245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67440754-C2B8-DC2F-7099-9600D8D71624}"/>
              </a:ext>
            </a:extLst>
          </p:cNvPr>
          <p:cNvSpPr txBox="1"/>
          <p:nvPr/>
        </p:nvSpPr>
        <p:spPr>
          <a:xfrm>
            <a:off x="458528" y="4143064"/>
            <a:ext cx="1113245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BE8B831-4E9D-4CF7-8A7D-D9AC190906CE}"/>
              </a:ext>
            </a:extLst>
          </p:cNvPr>
          <p:cNvSpPr txBox="1"/>
          <p:nvPr/>
        </p:nvSpPr>
        <p:spPr>
          <a:xfrm>
            <a:off x="458528" y="5078671"/>
            <a:ext cx="1113245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26EB0BD-598C-910C-A62C-CC45A842F566}"/>
              </a:ext>
            </a:extLst>
          </p:cNvPr>
          <p:cNvSpPr txBox="1"/>
          <p:nvPr/>
        </p:nvSpPr>
        <p:spPr>
          <a:xfrm>
            <a:off x="418942" y="3029290"/>
            <a:ext cx="11132453" cy="646331"/>
          </a:xfrm>
          <a:prstGeom prst="rect">
            <a:avLst/>
          </a:prstGeom>
          <a:effectLst>
            <a:outerShdw blurRad="40000" dist="20000" dir="5400000" rotWithShape="0">
              <a:schemeClr val="bg1">
                <a:alpha val="38000"/>
              </a:scheme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DFA2543D-6970-D910-9EC7-8B72A7F3B30F}"/>
              </a:ext>
            </a:extLst>
          </p:cNvPr>
          <p:cNvGraphicFramePr>
            <a:graphicFrameLocks noChangeAspect="1"/>
          </p:cNvGraphicFramePr>
          <p:nvPr/>
        </p:nvGraphicFramePr>
        <p:xfrm>
          <a:off x="6318251" y="2371725"/>
          <a:ext cx="114300" cy="177800"/>
        </p:xfrm>
        <a:graphic>
          <a:graphicData uri="http://schemas.openxmlformats.org/presentationml/2006/ole">
            <mc:AlternateContent xmlns:mc="http://schemas.openxmlformats.org/markup-compatibility/2006">
              <mc:Choice xmlns:v="urn:schemas-microsoft-com:vml" Requires="v">
                <p:oleObj name="Equation" r:id="rId9" imgW="114120" imgH="177480" progId="Equation.DSMT4">
                  <p:embed/>
                </p:oleObj>
              </mc:Choice>
              <mc:Fallback>
                <p:oleObj name="Equation" r:id="rId9" imgW="114120" imgH="177480" progId="Equation.DSMT4">
                  <p:embed/>
                  <p:pic>
                    <p:nvPicPr>
                      <p:cNvPr id="10" name="Object 9">
                        <a:extLst>
                          <a:ext uri="{FF2B5EF4-FFF2-40B4-BE49-F238E27FC236}">
                            <a16:creationId xmlns:a16="http://schemas.microsoft.com/office/drawing/2014/main" id="{DFA2543D-6970-D910-9EC7-8B72A7F3B3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8251"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4" descr="het gio">
            <a:extLst>
              <a:ext uri="{FF2B5EF4-FFF2-40B4-BE49-F238E27FC236}">
                <a16:creationId xmlns:a16="http://schemas.microsoft.com/office/drawing/2014/main" id="{6443F981-BD42-7F12-5B53-19D34D21A6A2}"/>
              </a:ext>
            </a:extLst>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45326">
            <a:off x="10630927"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3" descr="an30">
            <a:extLst>
              <a:ext uri="{FF2B5EF4-FFF2-40B4-BE49-F238E27FC236}">
                <a16:creationId xmlns:a16="http://schemas.microsoft.com/office/drawing/2014/main" id="{6931A72E-021D-468F-4E48-F4A00055A4E8}"/>
              </a:ext>
            </a:extLst>
          </p:cNvPr>
          <p:cNvPicPr>
            <a:picLocks noChangeAspect="1" noChangeArrowheads="1" noCrop="1"/>
          </p:cNvPicPr>
          <p:nvPr/>
        </p:nvPicPr>
        <p:blipFill>
          <a:blip r:embed="rId12"/>
          <a:srcRect/>
          <a:stretch>
            <a:fillRect/>
          </a:stretch>
        </p:blipFill>
        <p:spPr bwMode="auto">
          <a:xfrm>
            <a:off x="10722168" y="503560"/>
            <a:ext cx="1114507" cy="986803"/>
          </a:xfrm>
          <a:prstGeom prst="ellipse">
            <a:avLst/>
          </a:prstGeom>
          <a:ln>
            <a:noFill/>
          </a:ln>
          <a:effectLst>
            <a:softEdge rad="112500"/>
          </a:effectLst>
        </p:spPr>
      </p:pic>
      <p:sp>
        <p:nvSpPr>
          <p:cNvPr id="13" name="Hình chữ nhật 85">
            <a:extLst>
              <a:ext uri="{FF2B5EF4-FFF2-40B4-BE49-F238E27FC236}">
                <a16:creationId xmlns:a16="http://schemas.microsoft.com/office/drawing/2014/main" id="{9FBA3738-63AA-3A68-4F1B-4C18B7B931ED}"/>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a:t>
            </a:r>
          </a:p>
        </p:txBody>
      </p:sp>
      <p:sp>
        <p:nvSpPr>
          <p:cNvPr id="14" name="Hình chữ nhật 84">
            <a:extLst>
              <a:ext uri="{FF2B5EF4-FFF2-40B4-BE49-F238E27FC236}">
                <a16:creationId xmlns:a16="http://schemas.microsoft.com/office/drawing/2014/main" id="{59B72D36-5362-74B5-C6A5-87545019AA07}"/>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2</a:t>
            </a:r>
          </a:p>
        </p:txBody>
      </p:sp>
      <p:sp>
        <p:nvSpPr>
          <p:cNvPr id="15" name="Hình chữ nhật 83">
            <a:extLst>
              <a:ext uri="{FF2B5EF4-FFF2-40B4-BE49-F238E27FC236}">
                <a16:creationId xmlns:a16="http://schemas.microsoft.com/office/drawing/2014/main" id="{2C97498F-F1F4-DE8A-A2FB-AEBBD01553E7}"/>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3</a:t>
            </a:r>
          </a:p>
        </p:txBody>
      </p:sp>
      <p:sp>
        <p:nvSpPr>
          <p:cNvPr id="16" name="Hình chữ nhật 57">
            <a:extLst>
              <a:ext uri="{FF2B5EF4-FFF2-40B4-BE49-F238E27FC236}">
                <a16:creationId xmlns:a16="http://schemas.microsoft.com/office/drawing/2014/main" id="{D1F5EC4B-731E-D9C3-3C6F-CA495CE3D18F}"/>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4</a:t>
            </a:r>
          </a:p>
        </p:txBody>
      </p:sp>
      <p:sp>
        <p:nvSpPr>
          <p:cNvPr id="17" name="Hình chữ nhật 86">
            <a:extLst>
              <a:ext uri="{FF2B5EF4-FFF2-40B4-BE49-F238E27FC236}">
                <a16:creationId xmlns:a16="http://schemas.microsoft.com/office/drawing/2014/main" id="{F1D56F1A-BE97-220B-77B6-E4A979CA99A5}"/>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5</a:t>
            </a:r>
          </a:p>
        </p:txBody>
      </p:sp>
      <p:sp>
        <p:nvSpPr>
          <p:cNvPr id="18" name="Hình chữ nhật 87">
            <a:extLst>
              <a:ext uri="{FF2B5EF4-FFF2-40B4-BE49-F238E27FC236}">
                <a16:creationId xmlns:a16="http://schemas.microsoft.com/office/drawing/2014/main" id="{9C6EF5D4-3CF1-233F-08D6-A59D1E572AD6}"/>
              </a:ext>
            </a:extLst>
          </p:cNvPr>
          <p:cNvSpPr/>
          <p:nvPr/>
        </p:nvSpPr>
        <p:spPr>
          <a:xfrm>
            <a:off x="10597731" y="170282"/>
            <a:ext cx="1363379"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6</a:t>
            </a:r>
          </a:p>
        </p:txBody>
      </p:sp>
      <p:sp>
        <p:nvSpPr>
          <p:cNvPr id="19" name="Hình chữ nhật 88">
            <a:extLst>
              <a:ext uri="{FF2B5EF4-FFF2-40B4-BE49-F238E27FC236}">
                <a16:creationId xmlns:a16="http://schemas.microsoft.com/office/drawing/2014/main" id="{A444998D-C51E-13C7-B151-421A854F799D}"/>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7</a:t>
            </a:r>
          </a:p>
        </p:txBody>
      </p:sp>
      <p:sp>
        <p:nvSpPr>
          <p:cNvPr id="20" name="Hình chữ nhật 89">
            <a:extLst>
              <a:ext uri="{FF2B5EF4-FFF2-40B4-BE49-F238E27FC236}">
                <a16:creationId xmlns:a16="http://schemas.microsoft.com/office/drawing/2014/main" id="{0A8966E4-8866-62CE-4328-D42E3B4C4D2E}"/>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8</a:t>
            </a:r>
          </a:p>
        </p:txBody>
      </p:sp>
      <p:sp>
        <p:nvSpPr>
          <p:cNvPr id="21" name="Hình chữ nhật 90">
            <a:extLst>
              <a:ext uri="{FF2B5EF4-FFF2-40B4-BE49-F238E27FC236}">
                <a16:creationId xmlns:a16="http://schemas.microsoft.com/office/drawing/2014/main" id="{EDCCD517-7621-F4E0-EA3C-8CA7B7386021}"/>
              </a:ext>
            </a:extLst>
          </p:cNvPr>
          <p:cNvSpPr/>
          <p:nvPr/>
        </p:nvSpPr>
        <p:spPr>
          <a:xfrm>
            <a:off x="10597733" y="170282"/>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9</a:t>
            </a:r>
          </a:p>
        </p:txBody>
      </p:sp>
      <p:sp>
        <p:nvSpPr>
          <p:cNvPr id="22" name="Hình chữ nhật 91">
            <a:extLst>
              <a:ext uri="{FF2B5EF4-FFF2-40B4-BE49-F238E27FC236}">
                <a16:creationId xmlns:a16="http://schemas.microsoft.com/office/drawing/2014/main" id="{26E7A7EE-314A-7234-3E1F-D091E17189EA}"/>
              </a:ext>
            </a:extLst>
          </p:cNvPr>
          <p:cNvSpPr/>
          <p:nvPr/>
        </p:nvSpPr>
        <p:spPr>
          <a:xfrm>
            <a:off x="10606317" y="207234"/>
            <a:ext cx="1363377" cy="1653359"/>
          </a:xfrm>
          <a:prstGeom prst="rect">
            <a:avLst/>
          </a:prstGeom>
          <a:blipFill>
            <a:blip r:embed="rId13"/>
            <a:stretch>
              <a:fillRect/>
            </a:stretch>
          </a:blipFill>
          <a:ln w="25400" cap="flat" cmpd="sng" algn="ctr">
            <a:noFill/>
            <a:prstDash val="solid"/>
          </a:ln>
          <a:effectLst/>
        </p:spPr>
        <p:txBody>
          <a:bodyPr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10</a:t>
            </a:r>
          </a:p>
        </p:txBody>
      </p:sp>
      <p:sp>
        <p:nvSpPr>
          <p:cNvPr id="23" name="Hình Bầu dục 45">
            <a:extLst>
              <a:ext uri="{FF2B5EF4-FFF2-40B4-BE49-F238E27FC236}">
                <a16:creationId xmlns:a16="http://schemas.microsoft.com/office/drawing/2014/main" id="{F6F00473-3784-8997-F7D1-3F9E9B56F605}"/>
              </a:ext>
            </a:extLst>
          </p:cNvPr>
          <p:cNvSpPr/>
          <p:nvPr/>
        </p:nvSpPr>
        <p:spPr>
          <a:xfrm>
            <a:off x="10737854" y="583357"/>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uLnTx/>
                <a:uFillTx/>
                <a:latin typeface="Calibri"/>
                <a:ea typeface="Tahoma" pitchFamily="34" charset="0"/>
                <a:cs typeface="Arial" pitchFamily="34" charset="0"/>
              </a:rPr>
              <a:t>BẮT ĐẦU</a:t>
            </a:r>
          </a:p>
        </p:txBody>
      </p:sp>
      <p:pic>
        <p:nvPicPr>
          <p:cNvPr id="24" name="Nhac loại thi sinh">
            <a:hlinkClick r:id="" action="ppaction://media"/>
            <a:extLst>
              <a:ext uri="{FF2B5EF4-FFF2-40B4-BE49-F238E27FC236}">
                <a16:creationId xmlns:a16="http://schemas.microsoft.com/office/drawing/2014/main" id="{F399B820-8241-8249-9F03-317D307CD03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246595" y="6019800"/>
            <a:ext cx="609600" cy="609600"/>
          </a:xfrm>
          <a:prstGeom prst="rect">
            <a:avLst/>
          </a:prstGeom>
        </p:spPr>
      </p:pic>
      <p:sp>
        <p:nvSpPr>
          <p:cNvPr id="26" name="TextBox 25">
            <a:extLst>
              <a:ext uri="{FF2B5EF4-FFF2-40B4-BE49-F238E27FC236}">
                <a16:creationId xmlns:a16="http://schemas.microsoft.com/office/drawing/2014/main" id="{0187629C-C5FC-EB37-9017-321085C09C54}"/>
              </a:ext>
            </a:extLst>
          </p:cNvPr>
          <p:cNvSpPr txBox="1"/>
          <p:nvPr/>
        </p:nvSpPr>
        <p:spPr>
          <a:xfrm>
            <a:off x="418942" y="3056999"/>
            <a:ext cx="11132453" cy="655885"/>
          </a:xfrm>
          <a:prstGeom prst="rect">
            <a:avLst/>
          </a:prstGeom>
          <a:effectLst>
            <a:outerShdw blurRad="40000" dist="20000" dir="5400000" rotWithShape="0">
              <a:schemeClr val="bg1">
                <a:alpha val="38000"/>
              </a:scheme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800"/>
              </a:spcAft>
            </a:pPr>
            <a:r>
              <a:rPr lang="en-US" sz="3600" kern="100">
                <a:latin typeface="Times New Roman" panose="02020603050405020304" pitchFamily="18" charset="0"/>
                <a:ea typeface="Calibri" panose="020F0502020204030204" pitchFamily="34" charset="0"/>
                <a:cs typeface="Times New Roman" panose="02020603050405020304" pitchFamily="18" charset="0"/>
              </a:rPr>
              <a:t>B. Công cuộc chiến đấu chống kẻ thù xâm lược</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3EA53030-79DE-EE61-4F86-16F87C12AFA8}"/>
              </a:ext>
            </a:extLst>
          </p:cNvPr>
          <p:cNvSpPr txBox="1"/>
          <p:nvPr/>
        </p:nvSpPr>
        <p:spPr>
          <a:xfrm>
            <a:off x="458528" y="1998089"/>
            <a:ext cx="11132453" cy="65588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800"/>
              </a:spcAft>
            </a:pPr>
            <a:r>
              <a:rPr lang="en-US" sz="3600" kern="100" dirty="0">
                <a:latin typeface="Times New Roman" panose="02020603050405020304" pitchFamily="18" charset="0"/>
                <a:ea typeface="Calibri" panose="020F0502020204030204" pitchFamily="34" charset="0"/>
                <a:cs typeface="Times New Roman" panose="02020603050405020304" pitchFamily="18" charset="0"/>
              </a:rPr>
              <a:t>A.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nước</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09D57B8B-C5B2-F4F4-C4F7-EEFF34E5AD59}"/>
              </a:ext>
            </a:extLst>
          </p:cNvPr>
          <p:cNvSpPr txBox="1"/>
          <p:nvPr/>
        </p:nvSpPr>
        <p:spPr>
          <a:xfrm>
            <a:off x="458528" y="4133510"/>
            <a:ext cx="11132453" cy="65588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800"/>
              </a:spcAft>
            </a:pPr>
            <a:r>
              <a:rPr lang="en-US" sz="3600" kern="100">
                <a:latin typeface="Times New Roman" panose="02020603050405020304" pitchFamily="18" charset="0"/>
                <a:ea typeface="Calibri" panose="020F0502020204030204" pitchFamily="34" charset="0"/>
                <a:cs typeface="Times New Roman" panose="02020603050405020304" pitchFamily="18" charset="0"/>
              </a:rPr>
              <a:t>C. Gìn giữ sự giàu đẹp của Tiếng Việt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EEFE23D-4A78-13F5-B719-3E19BFB83D69}"/>
              </a:ext>
            </a:extLst>
          </p:cNvPr>
          <p:cNvSpPr txBox="1"/>
          <p:nvPr/>
        </p:nvSpPr>
        <p:spPr>
          <a:xfrm>
            <a:off x="458528" y="5105052"/>
            <a:ext cx="1113245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defTabSz="914377">
              <a:defRPr/>
            </a:pPr>
            <a:r>
              <a:rPr lang="en-US" sz="3600" kern="100">
                <a:latin typeface="Times New Roman" panose="02020603050405020304" pitchFamily="18" charset="0"/>
                <a:ea typeface="Calibri" panose="020F0502020204030204" pitchFamily="34" charset="0"/>
                <a:cs typeface="Times New Roman" panose="02020603050405020304" pitchFamily="18" charset="0"/>
              </a:rPr>
              <a:t>D. Tất cả các phương án trên</a:t>
            </a:r>
            <a:endParaRPr kumimoji="0" lang="en-US" sz="36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489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4" presetClass="entr" presetSubtype="32"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out)">
                                      <p:cBhvr>
                                        <p:cTn id="25" dur="500"/>
                                        <p:tgtEl>
                                          <p:spTgt spid="23"/>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5" name="chuong suy nghi.wav"/>
                                        </p:tgtEl>
                                      </p:cMediaNode>
                                    </p:audio>
                                  </p:subTnLst>
                                </p:cTn>
                              </p:par>
                            </p:childTnLst>
                          </p:cTn>
                        </p:par>
                        <p:par>
                          <p:cTn id="30" fill="hold">
                            <p:stCondLst>
                              <p:cond delay="1000"/>
                            </p:stCondLst>
                            <p:childTnLst>
                              <p:par>
                                <p:cTn id="31" presetID="6" presetClass="exit" presetSubtype="32" fill="hold" nodeType="afterEffect">
                                  <p:stCondLst>
                                    <p:cond delay="0"/>
                                  </p:stCondLst>
                                  <p:childTnLst>
                                    <p:animEffect transition="out" filter="circle(out)">
                                      <p:cBhvr>
                                        <p:cTn id="32" dur="1000"/>
                                        <p:tgtEl>
                                          <p:spTgt spid="22"/>
                                        </p:tgtEl>
                                      </p:cBhvr>
                                    </p:animEffect>
                                    <p:set>
                                      <p:cBhvr>
                                        <p:cTn id="33" dur="1" fill="hold">
                                          <p:stCondLst>
                                            <p:cond delay="999"/>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6" presetClass="exit" presetSubtype="32" fill="hold" nodeType="after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par>
                          <p:cTn id="38" fill="hold">
                            <p:stCondLst>
                              <p:cond delay="3000"/>
                            </p:stCondLst>
                            <p:childTnLst>
                              <p:par>
                                <p:cTn id="39" presetID="6" presetClass="exit" presetSubtype="32" fill="hold" nodeType="afterEffect">
                                  <p:stCondLst>
                                    <p:cond delay="0"/>
                                  </p:stCondLst>
                                  <p:childTnLst>
                                    <p:animEffect transition="out" filter="circle(out)">
                                      <p:cBhvr>
                                        <p:cTn id="40" dur="1000"/>
                                        <p:tgtEl>
                                          <p:spTgt spid="20"/>
                                        </p:tgtEl>
                                      </p:cBhvr>
                                    </p:animEffect>
                                    <p:set>
                                      <p:cBhvr>
                                        <p:cTn id="41" dur="1" fill="hold">
                                          <p:stCondLst>
                                            <p:cond delay="999"/>
                                          </p:stCondLst>
                                        </p:cTn>
                                        <p:tgtEl>
                                          <p:spTgt spid="20"/>
                                        </p:tgtEl>
                                        <p:attrNameLst>
                                          <p:attrName>style.visibility</p:attrName>
                                        </p:attrNameLst>
                                      </p:cBhvr>
                                      <p:to>
                                        <p:strVal val="hidden"/>
                                      </p:to>
                                    </p:set>
                                  </p:childTnLst>
                                </p:cTn>
                              </p:par>
                            </p:childTnLst>
                          </p:cTn>
                        </p:par>
                        <p:par>
                          <p:cTn id="42" fill="hold">
                            <p:stCondLst>
                              <p:cond delay="4000"/>
                            </p:stCondLst>
                            <p:childTnLst>
                              <p:par>
                                <p:cTn id="43" presetID="6" presetClass="exit" presetSubtype="32" fill="hold" nodeType="afterEffect">
                                  <p:stCondLst>
                                    <p:cond delay="0"/>
                                  </p:stCondLst>
                                  <p:childTnLst>
                                    <p:animEffect transition="out" filter="circle(out)">
                                      <p:cBhvr>
                                        <p:cTn id="44" dur="1000"/>
                                        <p:tgtEl>
                                          <p:spTgt spid="19"/>
                                        </p:tgtEl>
                                      </p:cBhvr>
                                    </p:animEffect>
                                    <p:set>
                                      <p:cBhvr>
                                        <p:cTn id="45" dur="1" fill="hold">
                                          <p:stCondLst>
                                            <p:cond delay="999"/>
                                          </p:stCondLst>
                                        </p:cTn>
                                        <p:tgtEl>
                                          <p:spTgt spid="19"/>
                                        </p:tgtEl>
                                        <p:attrNameLst>
                                          <p:attrName>style.visibility</p:attrName>
                                        </p:attrNameLst>
                                      </p:cBhvr>
                                      <p:to>
                                        <p:strVal val="hidden"/>
                                      </p:to>
                                    </p:set>
                                  </p:childTnLst>
                                </p:cTn>
                              </p:par>
                            </p:childTnLst>
                          </p:cTn>
                        </p:par>
                        <p:par>
                          <p:cTn id="46" fill="hold">
                            <p:stCondLst>
                              <p:cond delay="5000"/>
                            </p:stCondLst>
                            <p:childTnLst>
                              <p:par>
                                <p:cTn id="47" presetID="6" presetClass="exit" presetSubtype="32" fill="hold" nodeType="afterEffect">
                                  <p:stCondLst>
                                    <p:cond delay="0"/>
                                  </p:stCondLst>
                                  <p:childTnLst>
                                    <p:animEffect transition="out" filter="circle(out)">
                                      <p:cBhvr>
                                        <p:cTn id="48" dur="1000"/>
                                        <p:tgtEl>
                                          <p:spTgt spid="18"/>
                                        </p:tgtEl>
                                      </p:cBhvr>
                                    </p:animEffect>
                                    <p:set>
                                      <p:cBhvr>
                                        <p:cTn id="49" dur="1" fill="hold">
                                          <p:stCondLst>
                                            <p:cond delay="999"/>
                                          </p:stCondLst>
                                        </p:cTn>
                                        <p:tgtEl>
                                          <p:spTgt spid="18"/>
                                        </p:tgtEl>
                                        <p:attrNameLst>
                                          <p:attrName>style.visibility</p:attrName>
                                        </p:attrNameLst>
                                      </p:cBhvr>
                                      <p:to>
                                        <p:strVal val="hidden"/>
                                      </p:to>
                                    </p:set>
                                  </p:childTnLst>
                                </p:cTn>
                              </p:par>
                            </p:childTnLst>
                          </p:cTn>
                        </p:par>
                        <p:par>
                          <p:cTn id="50" fill="hold">
                            <p:stCondLst>
                              <p:cond delay="6000"/>
                            </p:stCondLst>
                            <p:childTnLst>
                              <p:par>
                                <p:cTn id="51" presetID="6" presetClass="exit" presetSubtype="32" fill="hold" nodeType="afterEffect">
                                  <p:stCondLst>
                                    <p:cond delay="0"/>
                                  </p:stCondLst>
                                  <p:childTnLst>
                                    <p:animEffect transition="out" filter="circle(out)">
                                      <p:cBhvr>
                                        <p:cTn id="52" dur="1000"/>
                                        <p:tgtEl>
                                          <p:spTgt spid="17"/>
                                        </p:tgtEl>
                                      </p:cBhvr>
                                    </p:animEffect>
                                    <p:set>
                                      <p:cBhvr>
                                        <p:cTn id="53" dur="1" fill="hold">
                                          <p:stCondLst>
                                            <p:cond delay="999"/>
                                          </p:stCondLst>
                                        </p:cTn>
                                        <p:tgtEl>
                                          <p:spTgt spid="17"/>
                                        </p:tgtEl>
                                        <p:attrNameLst>
                                          <p:attrName>style.visibility</p:attrName>
                                        </p:attrNameLst>
                                      </p:cBhvr>
                                      <p:to>
                                        <p:strVal val="hidden"/>
                                      </p:to>
                                    </p:set>
                                  </p:childTnLst>
                                </p:cTn>
                              </p:par>
                            </p:childTnLst>
                          </p:cTn>
                        </p:par>
                        <p:par>
                          <p:cTn id="54" fill="hold">
                            <p:stCondLst>
                              <p:cond delay="7000"/>
                            </p:stCondLst>
                            <p:childTnLst>
                              <p:par>
                                <p:cTn id="55" presetID="6" presetClass="exit" presetSubtype="32" fill="hold" nodeType="afterEffect">
                                  <p:stCondLst>
                                    <p:cond delay="0"/>
                                  </p:stCondLst>
                                  <p:childTnLst>
                                    <p:animEffect transition="out" filter="circle(out)">
                                      <p:cBhvr>
                                        <p:cTn id="56" dur="1000"/>
                                        <p:tgtEl>
                                          <p:spTgt spid="16"/>
                                        </p:tgtEl>
                                      </p:cBhvr>
                                    </p:animEffect>
                                    <p:set>
                                      <p:cBhvr>
                                        <p:cTn id="57" dur="1" fill="hold">
                                          <p:stCondLst>
                                            <p:cond delay="999"/>
                                          </p:stCondLst>
                                        </p:cTn>
                                        <p:tgtEl>
                                          <p:spTgt spid="16"/>
                                        </p:tgtEl>
                                        <p:attrNameLst>
                                          <p:attrName>style.visibility</p:attrName>
                                        </p:attrNameLst>
                                      </p:cBhvr>
                                      <p:to>
                                        <p:strVal val="hidden"/>
                                      </p:to>
                                    </p:set>
                                  </p:childTnLst>
                                </p:cTn>
                              </p:par>
                            </p:childTnLst>
                          </p:cTn>
                        </p:par>
                        <p:par>
                          <p:cTn id="58" fill="hold">
                            <p:stCondLst>
                              <p:cond delay="8000"/>
                            </p:stCondLst>
                            <p:childTnLst>
                              <p:par>
                                <p:cTn id="59" presetID="6" presetClass="exit" presetSubtype="32" fill="hold" nodeType="afterEffect">
                                  <p:stCondLst>
                                    <p:cond delay="0"/>
                                  </p:stCondLst>
                                  <p:childTnLst>
                                    <p:animEffect transition="out" filter="circle(out)">
                                      <p:cBhvr>
                                        <p:cTn id="60" dur="1000"/>
                                        <p:tgtEl>
                                          <p:spTgt spid="15"/>
                                        </p:tgtEl>
                                      </p:cBhvr>
                                    </p:animEffect>
                                    <p:set>
                                      <p:cBhvr>
                                        <p:cTn id="61" dur="1" fill="hold">
                                          <p:stCondLst>
                                            <p:cond delay="999"/>
                                          </p:stCondLst>
                                        </p:cTn>
                                        <p:tgtEl>
                                          <p:spTgt spid="15"/>
                                        </p:tgtEl>
                                        <p:attrNameLst>
                                          <p:attrName>style.visibility</p:attrName>
                                        </p:attrNameLst>
                                      </p:cBhvr>
                                      <p:to>
                                        <p:strVal val="hidden"/>
                                      </p:to>
                                    </p:set>
                                  </p:childTnLst>
                                </p:cTn>
                              </p:par>
                            </p:childTnLst>
                          </p:cTn>
                        </p:par>
                        <p:par>
                          <p:cTn id="62" fill="hold">
                            <p:stCondLst>
                              <p:cond delay="9000"/>
                            </p:stCondLst>
                            <p:childTnLst>
                              <p:par>
                                <p:cTn id="63" presetID="6" presetClass="exit" presetSubtype="32" fill="hold" nodeType="afterEffect">
                                  <p:stCondLst>
                                    <p:cond delay="0"/>
                                  </p:stCondLst>
                                  <p:childTnLst>
                                    <p:animEffect transition="out" filter="circle(out)">
                                      <p:cBhvr>
                                        <p:cTn id="64" dur="1000"/>
                                        <p:tgtEl>
                                          <p:spTgt spid="14"/>
                                        </p:tgtEl>
                                      </p:cBhvr>
                                    </p:animEffect>
                                    <p:set>
                                      <p:cBhvr>
                                        <p:cTn id="65" dur="1" fill="hold">
                                          <p:stCondLst>
                                            <p:cond delay="999"/>
                                          </p:stCondLst>
                                        </p:cTn>
                                        <p:tgtEl>
                                          <p:spTgt spid="14"/>
                                        </p:tgtEl>
                                        <p:attrNameLst>
                                          <p:attrName>style.visibility</p:attrName>
                                        </p:attrNameLst>
                                      </p:cBhvr>
                                      <p:to>
                                        <p:strVal val="hidden"/>
                                      </p:to>
                                    </p:set>
                                  </p:childTnLst>
                                </p:cTn>
                              </p:par>
                            </p:childTnLst>
                          </p:cTn>
                        </p:par>
                        <p:par>
                          <p:cTn id="66" fill="hold">
                            <p:stCondLst>
                              <p:cond delay="10000"/>
                            </p:stCondLst>
                            <p:childTnLst>
                              <p:par>
                                <p:cTn id="67" presetID="6" presetClass="exit" presetSubtype="32" fill="hold" nodeType="afterEffect">
                                  <p:stCondLst>
                                    <p:cond delay="0"/>
                                  </p:stCondLst>
                                  <p:childTnLst>
                                    <p:animEffect transition="out" filter="circle(out)">
                                      <p:cBhvr>
                                        <p:cTn id="68" dur="1000"/>
                                        <p:tgtEl>
                                          <p:spTgt spid="13"/>
                                        </p:tgtEl>
                                      </p:cBhvr>
                                    </p:animEffect>
                                    <p:set>
                                      <p:cBhvr>
                                        <p:cTn id="69" dur="1" fill="hold">
                                          <p:stCondLst>
                                            <p:cond delay="999"/>
                                          </p:stCondLst>
                                        </p:cTn>
                                        <p:tgtEl>
                                          <p:spTgt spid="13"/>
                                        </p:tgtEl>
                                        <p:attrNameLst>
                                          <p:attrName>style.visibility</p:attrName>
                                        </p:attrNameLst>
                                      </p:cBhvr>
                                      <p:to>
                                        <p:strVal val="hidden"/>
                                      </p:to>
                                    </p:set>
                                  </p:childTnLst>
                                </p:cTn>
                              </p:par>
                            </p:childTnLst>
                          </p:cTn>
                        </p:par>
                        <p:par>
                          <p:cTn id="70" fill="hold">
                            <p:stCondLst>
                              <p:cond delay="11000"/>
                            </p:stCondLst>
                            <p:childTnLst>
                              <p:par>
                                <p:cTn id="71" presetID="1"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par>
                          <p:cTn id="73" fill="hold">
                            <p:stCondLst>
                              <p:cond delay="11000"/>
                            </p:stCondLst>
                            <p:childTnLst>
                              <p:par>
                                <p:cTn id="74" presetID="31" presetClass="exit" presetSubtype="0" fill="hold" nodeType="afterEffect">
                                  <p:stCondLst>
                                    <p:cond delay="0"/>
                                  </p:stCondLst>
                                  <p:childTnLst>
                                    <p:anim calcmode="lin" valueType="num">
                                      <p:cBhvr>
                                        <p:cTn id="75" dur="1000"/>
                                        <p:tgtEl>
                                          <p:spTgt spid="12"/>
                                        </p:tgtEl>
                                        <p:attrNameLst>
                                          <p:attrName>ppt_w</p:attrName>
                                        </p:attrNameLst>
                                      </p:cBhvr>
                                      <p:tavLst>
                                        <p:tav tm="0">
                                          <p:val>
                                            <p:strVal val="ppt_w"/>
                                          </p:val>
                                        </p:tav>
                                        <p:tav tm="100000">
                                          <p:val>
                                            <p:fltVal val="0"/>
                                          </p:val>
                                        </p:tav>
                                      </p:tavLst>
                                    </p:anim>
                                    <p:anim calcmode="lin" valueType="num">
                                      <p:cBhvr>
                                        <p:cTn id="76" dur="1000"/>
                                        <p:tgtEl>
                                          <p:spTgt spid="12"/>
                                        </p:tgtEl>
                                        <p:attrNameLst>
                                          <p:attrName>ppt_h</p:attrName>
                                        </p:attrNameLst>
                                      </p:cBhvr>
                                      <p:tavLst>
                                        <p:tav tm="0">
                                          <p:val>
                                            <p:strVal val="ppt_h"/>
                                          </p:val>
                                        </p:tav>
                                        <p:tav tm="100000">
                                          <p:val>
                                            <p:fltVal val="0"/>
                                          </p:val>
                                        </p:tav>
                                      </p:tavLst>
                                    </p:anim>
                                    <p:anim calcmode="lin" valueType="num">
                                      <p:cBhvr>
                                        <p:cTn id="77" dur="1000"/>
                                        <p:tgtEl>
                                          <p:spTgt spid="12"/>
                                        </p:tgtEl>
                                        <p:attrNameLst>
                                          <p:attrName>style.rotation</p:attrName>
                                        </p:attrNameLst>
                                      </p:cBhvr>
                                      <p:tavLst>
                                        <p:tav tm="0">
                                          <p:val>
                                            <p:fltVal val="0"/>
                                          </p:val>
                                        </p:tav>
                                        <p:tav tm="100000">
                                          <p:val>
                                            <p:fltVal val="90"/>
                                          </p:val>
                                        </p:tav>
                                      </p:tavLst>
                                    </p:anim>
                                    <p:animEffect transition="out" filter="fade">
                                      <p:cBhvr>
                                        <p:cTn id="78" dur="1000"/>
                                        <p:tgtEl>
                                          <p:spTgt spid="12"/>
                                        </p:tgtEl>
                                      </p:cBhvr>
                                    </p:animEffect>
                                    <p:set>
                                      <p:cBhvr>
                                        <p:cTn id="79"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ket-thuc-final.wav"/>
                                        </p:tgtEl>
                                      </p:cMediaNode>
                                    </p:audio>
                                  </p:subTnLst>
                                </p:cTn>
                              </p:par>
                            </p:childTnLst>
                          </p:cTn>
                        </p:par>
                      </p:childTnLst>
                    </p:cTn>
                  </p:par>
                  <p:par>
                    <p:cTn id="80" fill="hold">
                      <p:stCondLst>
                        <p:cond delay="indefinite"/>
                      </p:stCondLst>
                      <p:childTnLst>
                        <p:par>
                          <p:cTn id="81" fill="hold">
                            <p:stCondLst>
                              <p:cond delay="0"/>
                            </p:stCondLst>
                            <p:childTnLst>
                              <p:par>
                                <p:cTn id="82" presetID="24" presetClass="emph" presetSubtype="0" fill="hold" grpId="1" nodeType="clickEffect">
                                  <p:stCondLst>
                                    <p:cond delay="0"/>
                                  </p:stCondLst>
                                  <p:childTnLst>
                                    <p:animClr clrSpc="hsl" dir="cw">
                                      <p:cBhvr override="childStyle">
                                        <p:cTn id="83" dur="500" fill="hold"/>
                                        <p:tgtEl>
                                          <p:spTgt spid="9"/>
                                        </p:tgtEl>
                                        <p:attrNameLst>
                                          <p:attrName>style.color</p:attrName>
                                        </p:attrNameLst>
                                      </p:cBhvr>
                                      <p:by>
                                        <p:hsl h="0" s="-12549" l="-25098"/>
                                      </p:by>
                                    </p:animClr>
                                    <p:animClr clrSpc="hsl" dir="cw">
                                      <p:cBhvr>
                                        <p:cTn id="84" dur="500" fill="hold"/>
                                        <p:tgtEl>
                                          <p:spTgt spid="9"/>
                                        </p:tgtEl>
                                        <p:attrNameLst>
                                          <p:attrName>fillcolor</p:attrName>
                                        </p:attrNameLst>
                                      </p:cBhvr>
                                      <p:by>
                                        <p:hsl h="0" s="-12549" l="-25098"/>
                                      </p:by>
                                    </p:animClr>
                                    <p:animClr clrSpc="hsl" dir="cw">
                                      <p:cBhvr>
                                        <p:cTn id="85" dur="500" fill="hold"/>
                                        <p:tgtEl>
                                          <p:spTgt spid="9"/>
                                        </p:tgtEl>
                                        <p:attrNameLst>
                                          <p:attrName>stroke.color</p:attrName>
                                        </p:attrNameLst>
                                      </p:cBhvr>
                                      <p:by>
                                        <p:hsl h="0" s="-12549" l="-25098"/>
                                      </p:by>
                                    </p:animClr>
                                    <p:set>
                                      <p:cBhvr>
                                        <p:cTn id="86" dur="500" fill="hold"/>
                                        <p:tgtEl>
                                          <p:spTgt spid="9"/>
                                        </p:tgtEl>
                                        <p:attrNameLst>
                                          <p:attrName>fill.type</p:attrName>
                                        </p:attrNameLst>
                                      </p:cBhvr>
                                      <p:to>
                                        <p:strVal val="solid"/>
                                      </p:to>
                                    </p:set>
                                  </p:childTnLst>
                                </p:cTn>
                              </p:par>
                              <p:par>
                                <p:cTn id="87" presetID="1" presetClass="mediacall" presetSubtype="0" fill="hold" nodeType="withEffect">
                                  <p:stCondLst>
                                    <p:cond delay="0"/>
                                  </p:stCondLst>
                                  <p:childTnLst>
                                    <p:cmd type="call" cmd="playFrom(0.0)">
                                      <p:cBhvr>
                                        <p:cTn id="88" dur="7523" fill="hold"/>
                                        <p:tgtEl>
                                          <p:spTgt spid="24"/>
                                        </p:tgtEl>
                                      </p:cBhvr>
                                    </p:cmd>
                                  </p:childTnLst>
                                </p:cTn>
                              </p:par>
                            </p:childTnLst>
                          </p:cTn>
                        </p:par>
                      </p:childTnLst>
                    </p:cTn>
                  </p:par>
                  <p:par>
                    <p:cTn id="89" fill="hold">
                      <p:stCondLst>
                        <p:cond delay="indefinite"/>
                      </p:stCondLst>
                      <p:childTnLst>
                        <p:par>
                          <p:cTn id="90" fill="hold">
                            <p:stCondLst>
                              <p:cond delay="0"/>
                            </p:stCondLst>
                            <p:childTnLst>
                              <p:par>
                                <p:cTn id="91" presetID="4" presetClass="entr" presetSubtype="32"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box(out)">
                                      <p:cBhvr>
                                        <p:cTn id="93" dur="500"/>
                                        <p:tgtEl>
                                          <p:spTgt spid="11"/>
                                        </p:tgtEl>
                                      </p:cBhvr>
                                    </p:animEffect>
                                  </p:childTnLst>
                                </p:cTn>
                              </p:par>
                              <p:par>
                                <p:cTn id="94" presetID="4" presetClass="entr" presetSubtype="32"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box(out)">
                                      <p:cBhvr>
                                        <p:cTn id="96" dur="500"/>
                                        <p:tgtEl>
                                          <p:spTgt spid="12"/>
                                        </p:tgtEl>
                                      </p:cBhvr>
                                    </p:animEffect>
                                  </p:childTnLst>
                                </p:cTn>
                              </p:par>
                              <p:par>
                                <p:cTn id="97" presetID="4" presetClass="entr" presetSubtype="32"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box(out)">
                                      <p:cBhvr>
                                        <p:cTn id="99" dur="500"/>
                                        <p:tgtEl>
                                          <p:spTgt spid="13"/>
                                        </p:tgtEl>
                                      </p:cBhvr>
                                    </p:animEffect>
                                  </p:childTnLst>
                                </p:cTn>
                              </p:par>
                              <p:par>
                                <p:cTn id="100" presetID="4" presetClass="entr" presetSubtype="32" fill="hold"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box(out)">
                                      <p:cBhvr>
                                        <p:cTn id="102" dur="500"/>
                                        <p:tgtEl>
                                          <p:spTgt spid="14"/>
                                        </p:tgtEl>
                                      </p:cBhvr>
                                    </p:animEffect>
                                  </p:childTnLst>
                                </p:cTn>
                              </p:par>
                              <p:par>
                                <p:cTn id="103" presetID="4" presetClass="entr" presetSubtype="32"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box(out)">
                                      <p:cBhvr>
                                        <p:cTn id="105" dur="500"/>
                                        <p:tgtEl>
                                          <p:spTgt spid="15"/>
                                        </p:tgtEl>
                                      </p:cBhvr>
                                    </p:animEffect>
                                  </p:childTnLst>
                                </p:cTn>
                              </p:par>
                              <p:par>
                                <p:cTn id="106" presetID="4" presetClass="entr" presetSubtype="32"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box(out)">
                                      <p:cBhvr>
                                        <p:cTn id="108" dur="500"/>
                                        <p:tgtEl>
                                          <p:spTgt spid="16"/>
                                        </p:tgtEl>
                                      </p:cBhvr>
                                    </p:animEffect>
                                  </p:childTnLst>
                                </p:cTn>
                              </p:par>
                              <p:par>
                                <p:cTn id="109" presetID="4" presetClass="entr" presetSubtype="32"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box(out)">
                                      <p:cBhvr>
                                        <p:cTn id="111" dur="500"/>
                                        <p:tgtEl>
                                          <p:spTgt spid="17"/>
                                        </p:tgtEl>
                                      </p:cBhvr>
                                    </p:animEffect>
                                  </p:childTnLst>
                                </p:cTn>
                              </p:par>
                              <p:par>
                                <p:cTn id="112" presetID="4" presetClass="entr" presetSubtype="32"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box(out)">
                                      <p:cBhvr>
                                        <p:cTn id="114" dur="500"/>
                                        <p:tgtEl>
                                          <p:spTgt spid="18"/>
                                        </p:tgtEl>
                                      </p:cBhvr>
                                    </p:animEffect>
                                  </p:childTnLst>
                                </p:cTn>
                              </p:par>
                              <p:par>
                                <p:cTn id="115" presetID="4" presetClass="entr" presetSubtype="32" fill="hold"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box(out)">
                                      <p:cBhvr>
                                        <p:cTn id="117" dur="500"/>
                                        <p:tgtEl>
                                          <p:spTgt spid="19"/>
                                        </p:tgtEl>
                                      </p:cBhvr>
                                    </p:animEffect>
                                  </p:childTnLst>
                                </p:cTn>
                              </p:par>
                              <p:par>
                                <p:cTn id="118" presetID="4" presetClass="entr" presetSubtype="32" fill="hold" nodeType="with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box(out)">
                                      <p:cBhvr>
                                        <p:cTn id="120" dur="500"/>
                                        <p:tgtEl>
                                          <p:spTgt spid="20"/>
                                        </p:tgtEl>
                                      </p:cBhvr>
                                    </p:animEffect>
                                  </p:childTnLst>
                                </p:cTn>
                              </p:par>
                              <p:par>
                                <p:cTn id="121" presetID="4" presetClass="entr" presetSubtype="32"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box(out)">
                                      <p:cBhvr>
                                        <p:cTn id="123" dur="500"/>
                                        <p:tgtEl>
                                          <p:spTgt spid="21"/>
                                        </p:tgtEl>
                                      </p:cBhvr>
                                    </p:animEffect>
                                  </p:childTnLst>
                                </p:cTn>
                              </p:par>
                              <p:par>
                                <p:cTn id="124" presetID="4" presetClass="entr" presetSubtype="32" fill="hold"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box(out)">
                                      <p:cBhvr>
                                        <p:cTn id="126" dur="500"/>
                                        <p:tgtEl>
                                          <p:spTgt spid="22"/>
                                        </p:tgtEl>
                                      </p:cBhvr>
                                    </p:animEffect>
                                  </p:childTnLst>
                                </p:cTn>
                              </p:par>
                              <p:par>
                                <p:cTn id="127" presetID="16" presetClass="entr" presetSubtype="21" fill="hold" grpId="0" nodeType="with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barn(inVertical)">
                                      <p:cBhvr>
                                        <p:cTn id="129" dur="500"/>
                                        <p:tgtEl>
                                          <p:spTgt spid="26"/>
                                        </p:tgtEl>
                                      </p:cBhvr>
                                    </p:animEffect>
                                  </p:childTnLst>
                                </p:cTn>
                              </p:par>
                            </p:childTnLst>
                          </p:cTn>
                        </p:par>
                      </p:childTnLst>
                    </p:cTn>
                  </p:par>
                  <p:par>
                    <p:cTn id="130" fill="hold">
                      <p:stCondLst>
                        <p:cond delay="indefinite"/>
                      </p:stCondLst>
                      <p:childTnLst>
                        <p:par>
                          <p:cTn id="131" fill="hold">
                            <p:stCondLst>
                              <p:cond delay="0"/>
                            </p:stCondLst>
                            <p:childTnLst>
                              <p:par>
                                <p:cTn id="132" presetID="24" presetClass="emph" presetSubtype="0" fill="hold" grpId="1" nodeType="clickEffect">
                                  <p:stCondLst>
                                    <p:cond delay="0"/>
                                  </p:stCondLst>
                                  <p:childTnLst>
                                    <p:animClr clrSpc="hsl" dir="cw">
                                      <p:cBhvr override="childStyle">
                                        <p:cTn id="133" dur="500" fill="hold"/>
                                        <p:tgtEl>
                                          <p:spTgt spid="26"/>
                                        </p:tgtEl>
                                        <p:attrNameLst>
                                          <p:attrName>style.color</p:attrName>
                                        </p:attrNameLst>
                                      </p:cBhvr>
                                      <p:by>
                                        <p:hsl h="0" s="-12549" l="-25098"/>
                                      </p:by>
                                    </p:animClr>
                                    <p:animClr clrSpc="hsl" dir="cw">
                                      <p:cBhvr>
                                        <p:cTn id="134" dur="500" fill="hold"/>
                                        <p:tgtEl>
                                          <p:spTgt spid="26"/>
                                        </p:tgtEl>
                                        <p:attrNameLst>
                                          <p:attrName>fillcolor</p:attrName>
                                        </p:attrNameLst>
                                      </p:cBhvr>
                                      <p:by>
                                        <p:hsl h="0" s="-12549" l="-25098"/>
                                      </p:by>
                                    </p:animClr>
                                    <p:animClr clrSpc="hsl" dir="cw">
                                      <p:cBhvr>
                                        <p:cTn id="135" dur="500" fill="hold"/>
                                        <p:tgtEl>
                                          <p:spTgt spid="26"/>
                                        </p:tgtEl>
                                        <p:attrNameLst>
                                          <p:attrName>stroke.color</p:attrName>
                                        </p:attrNameLst>
                                      </p:cBhvr>
                                      <p:by>
                                        <p:hsl h="0" s="-12549" l="-25098"/>
                                      </p:by>
                                    </p:animClr>
                                    <p:set>
                                      <p:cBhvr>
                                        <p:cTn id="136" dur="500" fill="hold"/>
                                        <p:tgtEl>
                                          <p:spTgt spid="26"/>
                                        </p:tgtEl>
                                        <p:attrNameLst>
                                          <p:attrName>fill.type</p:attrName>
                                        </p:attrNameLst>
                                      </p:cBhvr>
                                      <p:to>
                                        <p:strVal val="solid"/>
                                      </p:to>
                                    </p:se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barn(inVertical)">
                                      <p:cBhvr>
                                        <p:cTn id="141" dur="500"/>
                                        <p:tgtEl>
                                          <p:spTgt spid="27"/>
                                        </p:tgtEl>
                                      </p:cBhvr>
                                    </p:animEffect>
                                  </p:childTnLst>
                                </p:cTn>
                              </p:par>
                              <p:par>
                                <p:cTn id="142" presetID="16" presetClass="entr" presetSubtype="21" fill="hold" grpId="0" nodeType="with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barn(inVertical)">
                                      <p:cBhvr>
                                        <p:cTn id="144" dur="500"/>
                                        <p:tgtEl>
                                          <p:spTgt spid="28"/>
                                        </p:tgtEl>
                                      </p:cBhvr>
                                    </p:animEffect>
                                  </p:childTnLst>
                                </p:cTn>
                              </p:par>
                              <p:par>
                                <p:cTn id="145" presetID="16" presetClass="entr" presetSubtype="21" fill="hold" grpId="0" nodeType="with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barn(inVertical)">
                                      <p:cBhvr>
                                        <p:cTn id="1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8" fill="hold" display="0">
                  <p:stCondLst>
                    <p:cond delay="indefinite"/>
                  </p:stCondLst>
                  <p:endCondLst>
                    <p:cond evt="onStopAudio" delay="0">
                      <p:tgtEl>
                        <p:sldTgt/>
                      </p:tgtEl>
                    </p:cond>
                  </p:endCondLst>
                </p:cTn>
                <p:tgtEl>
                  <p:spTgt spid="24"/>
                </p:tgtEl>
              </p:cMediaNode>
            </p:audio>
          </p:childTnLst>
        </p:cTn>
      </p:par>
    </p:tnLst>
    <p:bldLst>
      <p:bldP spid="5" grpId="0" animBg="1"/>
      <p:bldP spid="6" grpId="0" animBg="1"/>
      <p:bldP spid="7" grpId="0" animBg="1"/>
      <p:bldP spid="8" grpId="0" animBg="1"/>
      <p:bldP spid="9" grpId="0" animBg="1"/>
      <p:bldP spid="9" grpId="1" animBg="1"/>
      <p:bldP spid="26" grpId="0" animBg="1"/>
      <p:bldP spid="26" grpId="1" animBg="1"/>
      <p:bldP spid="27" grpId="0" animBg="1"/>
      <p:bldP spid="28" grpId="0" animBg="1"/>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0517F-B0B7-B3FD-0AE6-1E9148FA96B5}"/>
              </a:ext>
            </a:extLst>
          </p:cNvPr>
          <p:cNvSpPr>
            <a:spLocks noGrp="1"/>
          </p:cNvSpPr>
          <p:nvPr>
            <p:ph idx="1"/>
          </p:nvPr>
        </p:nvSpPr>
        <p:spPr>
          <a:xfrm>
            <a:off x="2931885" y="3077029"/>
            <a:ext cx="6081486" cy="1175657"/>
          </a:xfrm>
        </p:spPr>
        <p:txBody>
          <a:bodyPr>
            <a:normAutofit lnSpcReduction="10000"/>
          </a:bodyPr>
          <a:lstStyle/>
          <a:p>
            <a:pPr marL="0" indent="0">
              <a:buNone/>
            </a:pPr>
            <a:r>
              <a:rPr lang="en-US" sz="8000" b="1" dirty="0">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881402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0517F-B0B7-B3FD-0AE6-1E9148FA96B5}"/>
              </a:ext>
            </a:extLst>
          </p:cNvPr>
          <p:cNvSpPr>
            <a:spLocks noGrp="1"/>
          </p:cNvSpPr>
          <p:nvPr>
            <p:ph idx="1"/>
          </p:nvPr>
        </p:nvSpPr>
        <p:spPr>
          <a:xfrm>
            <a:off x="1901371" y="2032000"/>
            <a:ext cx="8548916" cy="4144963"/>
          </a:xfrm>
        </p:spPr>
        <p:txBody>
          <a:bodyPr>
            <a:normAutofit/>
          </a:bodyPr>
          <a:lstStyle/>
          <a:p>
            <a:pPr marL="0" indent="0" algn="just">
              <a:buNone/>
            </a:pP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Thông qua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Tinh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991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0517F-B0B7-B3FD-0AE6-1E9148FA96B5}"/>
              </a:ext>
            </a:extLst>
          </p:cNvPr>
          <p:cNvSpPr>
            <a:spLocks noGrp="1"/>
          </p:cNvSpPr>
          <p:nvPr>
            <p:ph idx="1"/>
          </p:nvPr>
        </p:nvSpPr>
        <p:spPr>
          <a:xfrm>
            <a:off x="1016000" y="1204686"/>
            <a:ext cx="10290629" cy="5050971"/>
          </a:xfrm>
        </p:spPr>
        <p:txBody>
          <a:bodyPr>
            <a:normAutofit lnSpcReduction="10000"/>
          </a:bodyPr>
          <a:lstStyle/>
          <a:p>
            <a:pPr marL="0" indent="0" algn="just">
              <a:lnSpc>
                <a:spcPct val="107000"/>
              </a:lnSpc>
              <a:spcAft>
                <a:spcPts val="800"/>
              </a:spcAft>
              <a:buNone/>
            </a:pP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effectLst/>
                <a:latin typeface="Times New Roman" panose="02020603050405020304" pitchFamily="18" charset="0"/>
                <a:ea typeface="Calibri" panose="020F0502020204030204" pitchFamily="34" charset="0"/>
                <a:cs typeface="Times New Roman" panose="02020603050405020304" pitchFamily="18" charset="0"/>
              </a:rPr>
              <a:t>hội</a:t>
            </a:r>
            <a:endPar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gũi</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hưởng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MB, TB, KB</a:t>
            </a:r>
          </a:p>
          <a:p>
            <a:pPr marL="0" indent="0" algn="just">
              <a:lnSpc>
                <a:spcPct val="107000"/>
              </a:lnSpc>
              <a:spcAft>
                <a:spcPts val="800"/>
              </a:spcAft>
              <a:buNone/>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đắn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chặt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chẽ</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8259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B68F-EFBE-A1DB-E585-97314159C7D3}"/>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2C2F12E-1BDB-BCF5-4454-9BF1A1C09B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360" y="337416"/>
            <a:ext cx="9245279" cy="5467639"/>
          </a:xfrm>
        </p:spPr>
      </p:pic>
      <p:sp>
        <p:nvSpPr>
          <p:cNvPr id="6" name="Rectangle: Rounded Corners 5">
            <a:extLst>
              <a:ext uri="{FF2B5EF4-FFF2-40B4-BE49-F238E27FC236}">
                <a16:creationId xmlns:a16="http://schemas.microsoft.com/office/drawing/2014/main" id="{603484F6-58EF-745C-D38E-F52621F6A750}"/>
              </a:ext>
            </a:extLst>
          </p:cNvPr>
          <p:cNvSpPr/>
          <p:nvPr/>
        </p:nvSpPr>
        <p:spPr>
          <a:xfrm>
            <a:off x="2535380" y="5832764"/>
            <a:ext cx="7439891"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Lý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Uẩn</a:t>
            </a:r>
            <a:r>
              <a:rPr lang="en-US" sz="3600" b="1" dirty="0">
                <a:latin typeface="Times New Roman" panose="02020603050405020304" pitchFamily="18" charset="0"/>
                <a:cs typeface="Times New Roman" panose="02020603050405020304" pitchFamily="18" charset="0"/>
              </a:rPr>
              <a:t> – Lý Thái </a:t>
            </a:r>
            <a:r>
              <a:rPr lang="en-US" sz="3600" b="1" dirty="0" err="1">
                <a:latin typeface="Times New Roman" panose="02020603050405020304" pitchFamily="18" charset="0"/>
                <a:cs typeface="Times New Roman" panose="02020603050405020304" pitchFamily="18" charset="0"/>
              </a:rPr>
              <a:t>Tổ</a:t>
            </a:r>
            <a:r>
              <a:rPr lang="en-US"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0097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9F61-777E-CB79-505C-9B1220EBC23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44E5E19-175C-9E5B-3945-CC2240471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6725" y="365125"/>
            <a:ext cx="8798549" cy="5505378"/>
          </a:xfrm>
        </p:spPr>
      </p:pic>
      <p:sp>
        <p:nvSpPr>
          <p:cNvPr id="7" name="Rectangle: Rounded Corners 6">
            <a:extLst>
              <a:ext uri="{FF2B5EF4-FFF2-40B4-BE49-F238E27FC236}">
                <a16:creationId xmlns:a16="http://schemas.microsoft.com/office/drawing/2014/main" id="{8BF48ADC-56C9-4859-0440-B42F0ADC7E94}"/>
              </a:ext>
            </a:extLst>
          </p:cNvPr>
          <p:cNvSpPr/>
          <p:nvPr/>
        </p:nvSpPr>
        <p:spPr>
          <a:xfrm>
            <a:off x="4585855" y="5870503"/>
            <a:ext cx="3519054" cy="9005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Hai </a:t>
            </a:r>
            <a:r>
              <a:rPr lang="en-US" sz="3600" dirty="0" err="1">
                <a:latin typeface="Times New Roman" panose="02020603050405020304" pitchFamily="18" charset="0"/>
                <a:cs typeface="Times New Roman" panose="02020603050405020304" pitchFamily="18" charset="0"/>
              </a:rPr>
              <a:t>Bà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Trưng</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5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5D3F-2F5B-DFF7-E031-DC344AE4724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C618559-228A-8936-1893-720091FF1F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4818" y="0"/>
            <a:ext cx="6442364" cy="6188508"/>
          </a:xfrm>
        </p:spPr>
      </p:pic>
      <p:sp>
        <p:nvSpPr>
          <p:cNvPr id="6" name="Rectangle: Rounded Corners 5">
            <a:extLst>
              <a:ext uri="{FF2B5EF4-FFF2-40B4-BE49-F238E27FC236}">
                <a16:creationId xmlns:a16="http://schemas.microsoft.com/office/drawing/2014/main" id="{33550761-0433-D41F-C3E2-5E3F1B6EF108}"/>
              </a:ext>
            </a:extLst>
          </p:cNvPr>
          <p:cNvSpPr/>
          <p:nvPr/>
        </p:nvSpPr>
        <p:spPr>
          <a:xfrm>
            <a:off x="4357254" y="5985163"/>
            <a:ext cx="3477491" cy="7342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Nguyễn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Huệ</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1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25091-D44D-A9E5-B821-73C76FDB17D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A39AD6D-E747-C36E-FA8A-74F9BF37F6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7673" y="52824"/>
            <a:ext cx="6871854" cy="6124139"/>
          </a:xfrm>
        </p:spPr>
      </p:pic>
      <p:sp>
        <p:nvSpPr>
          <p:cNvPr id="6" name="Rectangle: Rounded Corners 5">
            <a:extLst>
              <a:ext uri="{FF2B5EF4-FFF2-40B4-BE49-F238E27FC236}">
                <a16:creationId xmlns:a16="http://schemas.microsoft.com/office/drawing/2014/main" id="{804FD325-279D-1A9A-9C6E-E4096B2E94A7}"/>
              </a:ext>
            </a:extLst>
          </p:cNvPr>
          <p:cNvSpPr/>
          <p:nvPr/>
        </p:nvSpPr>
        <p:spPr>
          <a:xfrm>
            <a:off x="2043545" y="5999018"/>
            <a:ext cx="7800109" cy="8589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Tuấn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31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1D5E-0A81-E5AD-8696-4F93D295005A}"/>
              </a:ext>
            </a:extLst>
          </p:cNvPr>
          <p:cNvSpPr>
            <a:spLocks noGrp="1"/>
          </p:cNvSpPr>
          <p:nvPr>
            <p:ph type="title"/>
          </p:nvPr>
        </p:nvSpPr>
        <p:spPr/>
        <p:txBody>
          <a:bodyPr/>
          <a:lstStyle/>
          <a:p>
            <a:endParaRPr lang="en-US"/>
          </a:p>
        </p:txBody>
      </p:sp>
      <p:sp>
        <p:nvSpPr>
          <p:cNvPr id="6" name="Rectangle: Rounded Corners 5">
            <a:extLst>
              <a:ext uri="{FF2B5EF4-FFF2-40B4-BE49-F238E27FC236}">
                <a16:creationId xmlns:a16="http://schemas.microsoft.com/office/drawing/2014/main" id="{6A2961EF-F726-77A5-026D-83C904E34936}"/>
              </a:ext>
            </a:extLst>
          </p:cNvPr>
          <p:cNvSpPr/>
          <p:nvPr/>
        </p:nvSpPr>
        <p:spPr>
          <a:xfrm>
            <a:off x="4502727" y="5908557"/>
            <a:ext cx="3186545" cy="9282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Hồ</a:t>
            </a:r>
            <a:r>
              <a:rPr lang="en-US" sz="3600" b="1" dirty="0">
                <a:latin typeface="Times New Roman" panose="02020603050405020304" pitchFamily="18" charset="0"/>
                <a:cs typeface="Times New Roman" panose="02020603050405020304" pitchFamily="18" charset="0"/>
              </a:rPr>
              <a:t> Chí Minh</a:t>
            </a:r>
          </a:p>
        </p:txBody>
      </p:sp>
      <p:pic>
        <p:nvPicPr>
          <p:cNvPr id="10" name="Content Placeholder 9">
            <a:extLst>
              <a:ext uri="{FF2B5EF4-FFF2-40B4-BE49-F238E27FC236}">
                <a16:creationId xmlns:a16="http://schemas.microsoft.com/office/drawing/2014/main" id="{34F353D3-FA4A-29DB-E789-8E5141E995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4165" y="265709"/>
            <a:ext cx="9085942" cy="5642848"/>
          </a:xfrm>
        </p:spPr>
      </p:pic>
    </p:spTree>
    <p:extLst>
      <p:ext uri="{BB962C8B-B14F-4D97-AF65-F5344CB8AC3E}">
        <p14:creationId xmlns:p14="http://schemas.microsoft.com/office/powerpoint/2010/main" val="105964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2631</Words>
  <Application>Microsoft Office PowerPoint</Application>
  <PresentationFormat>Widescreen</PresentationFormat>
  <Paragraphs>256</Paragraphs>
  <Slides>48</Slides>
  <Notes>5</Notes>
  <HiddenSlides>0</HiddenSlides>
  <MMClips>5</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7" baseType="lpstr">
      <vt:lpstr>.VnTime</vt:lpstr>
      <vt:lpstr>Arial</vt:lpstr>
      <vt:lpstr>Calibri</vt:lpstr>
      <vt:lpstr>Calibri Light</vt:lpstr>
      <vt:lpstr>Footlight MT Light</vt:lpstr>
      <vt:lpstr>Times New Roman</vt:lpstr>
      <vt:lpstr>Office Theme</vt:lpstr>
      <vt:lpstr>4_Office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b. Văn bản  </vt:lpstr>
      <vt:lpstr>- Bố cục</vt:lpstr>
      <vt:lpstr>PowerPoint Presentation</vt:lpstr>
      <vt:lpstr>Thảo luận bàn (1 phút)</vt:lpstr>
      <vt:lpstr>PowerPoint Presentation</vt:lpstr>
      <vt:lpstr>PowerPoint Presentation</vt:lpstr>
      <vt:lpstr>PowerPoint Presentation</vt:lpstr>
      <vt:lpstr>Thảo luận nhóm ( 5’): Chia 4 nhóm</vt:lpstr>
      <vt:lpstr>PowerPoint Presentation</vt:lpstr>
      <vt:lpstr>Luyện tập: Liên hệ tích hợp GDANQP</vt:lpstr>
      <vt:lpstr>Luyện tập:</vt:lpstr>
      <vt:lpstr>Luyện tập: Chọn đáp án đúng nhất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Tổng kết 1. Đặc trưng thể loại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Đỗ Thị Quyên</dc:creator>
  <cp:lastModifiedBy>Hi</cp:lastModifiedBy>
  <cp:revision>142</cp:revision>
  <dcterms:created xsi:type="dcterms:W3CDTF">2023-07-07T12:00:39Z</dcterms:created>
  <dcterms:modified xsi:type="dcterms:W3CDTF">2024-12-04T03:06:01Z</dcterms:modified>
</cp:coreProperties>
</file>